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5" r:id="rId2"/>
  </p:sldMasterIdLst>
  <p:notesMasterIdLst>
    <p:notesMasterId r:id="rId30"/>
  </p:notesMasterIdLst>
  <p:sldIdLst>
    <p:sldId id="298" r:id="rId3"/>
    <p:sldId id="306" r:id="rId4"/>
    <p:sldId id="308" r:id="rId5"/>
    <p:sldId id="318" r:id="rId6"/>
    <p:sldId id="319" r:id="rId7"/>
    <p:sldId id="320" r:id="rId8"/>
    <p:sldId id="321" r:id="rId9"/>
    <p:sldId id="312" r:id="rId10"/>
    <p:sldId id="317" r:id="rId11"/>
    <p:sldId id="316" r:id="rId12"/>
    <p:sldId id="310" r:id="rId13"/>
    <p:sldId id="325" r:id="rId14"/>
    <p:sldId id="324" r:id="rId15"/>
    <p:sldId id="326" r:id="rId16"/>
    <p:sldId id="327" r:id="rId17"/>
    <p:sldId id="328" r:id="rId18"/>
    <p:sldId id="329" r:id="rId19"/>
    <p:sldId id="330" r:id="rId20"/>
    <p:sldId id="322" r:id="rId21"/>
    <p:sldId id="323" r:id="rId22"/>
    <p:sldId id="309" r:id="rId23"/>
    <p:sldId id="331" r:id="rId24"/>
    <p:sldId id="257" r:id="rId25"/>
    <p:sldId id="332" r:id="rId26"/>
    <p:sldId id="333" r:id="rId27"/>
    <p:sldId id="334" r:id="rId28"/>
    <p:sldId id="31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ABC"/>
    <a:srgbClr val="F3BE56"/>
    <a:srgbClr val="F6DC62"/>
    <a:srgbClr val="F2F4CA"/>
    <a:srgbClr val="FFFDE7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516" autoAdjust="0"/>
  </p:normalViewPr>
  <p:slideViewPr>
    <p:cSldViewPr snapToGrid="0">
      <p:cViewPr varScale="1">
        <p:scale>
          <a:sx n="60" d="100"/>
          <a:sy n="60" d="100"/>
        </p:scale>
        <p:origin x="-11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75081-2969-4F5B-970E-9DA33EDB2D2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9138B-BCAA-4C1C-B577-8CE297FC8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59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82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4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8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81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41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4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6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85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9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70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13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17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5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8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99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298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32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075CB5D7-EB32-452C-91AF-46F772F4352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C4A84A-7316-4164-B232-0F290256C28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9000" y="-204216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7FD375-1002-4BCB-A015-912D80C10D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600" y="1676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0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5B530878-887D-4B9E-B4FA-6FDBE1DB1D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6CE0-F4B0-42C6-854C-7653427DA70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A33D-8857-4040-85BF-BA32FF2D081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470632B-489C-4D5C-AFC7-DE42A99954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9000" y="-20421600"/>
            <a:ext cx="6858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72972E-8BA9-4F53-BD38-C1BFDD0EDB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600" y="1676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7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610014"/>
            <a:ext cx="7439940" cy="5431156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5E2269D5-2443-4E2A-9E98-271A1737234A}"/>
              </a:ext>
            </a:extLst>
          </p:cNvPr>
          <p:cNvSpPr txBox="1"/>
          <p:nvPr/>
        </p:nvSpPr>
        <p:spPr>
          <a:xfrm>
            <a:off x="677957" y="592503"/>
            <a:ext cx="10731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思源黑体 CN Bold" panose="020B0800000000000000" pitchFamily="34" charset="-122"/>
              </a:rPr>
              <a:t>BÀI 5- TIẾT 1</a:t>
            </a:r>
          </a:p>
          <a:p>
            <a:pPr lvl="0" algn="ctr"/>
            <a:r>
              <a:rPr lang="vi-VN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Dân cư và hoạt động sản xuất ở vùng Trung du và miền núi Bắc Bộ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6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488731" y="272963"/>
            <a:ext cx="11366308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17218" y="347677"/>
            <a:ext cx="10365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các hình 1, 2, 3 và đọc thông tin, em hãy: </a:t>
            </a:r>
          </a:p>
          <a:p>
            <a:pPr lvl="0" algn="just">
              <a:defRPr/>
            </a:pP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một số dân tộc của vùng Trung du và miền núi Bắc Bộ.</a:t>
            </a:r>
          </a:p>
          <a:p>
            <a:pPr lvl="0" algn="just">
              <a:defRPr/>
            </a:pP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lược đồ những khu vực có mật độ dân số dưới 100 người/km2 , trên 200 người/km2.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nhận xét về sự phân bố dân cư ở vùng Trung du và miền núi Bắc Bộ.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CB8304-CE62-4B8E-8376-7B1CBEA76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64" y="2959538"/>
            <a:ext cx="4687639" cy="3460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CCB089-28BB-496D-AC67-316FB6EAC2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13" y="2663400"/>
            <a:ext cx="3582873" cy="1650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CE85DD-49AE-4871-8BA5-06AD60FCA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163" y="4430644"/>
            <a:ext cx="2420803" cy="200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689307" y="0"/>
            <a:ext cx="2511551" cy="2965940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64" y="0"/>
            <a:ext cx="2509934" cy="282444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6" name="组合 19"/>
          <p:cNvGrpSpPr/>
          <p:nvPr/>
        </p:nvGrpSpPr>
        <p:grpSpPr>
          <a:xfrm>
            <a:off x="694302" y="131692"/>
            <a:ext cx="10821702" cy="2188464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0177" y="502892"/>
            <a:ext cx="102716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vi-VN" altLang="zh-CN" sz="36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Vùng Trung du và miền núi Bắc Bộ có nhiều dân tộc cùng sinh sống như: Kinh, Mông, Dao, Tày, Thái, Mường, Nùng,...</a:t>
            </a:r>
            <a:endParaRPr kumimoji="0" lang="en-US" altLang="zh-CN" sz="36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126" name="Picture 6" descr="Độc đáo bộ emoji về 54 dân tộc anh em của Việt Nam - Sài·gòn·eer">
            <a:extLst>
              <a:ext uri="{FF2B5EF4-FFF2-40B4-BE49-F238E27FC236}">
                <a16:creationId xmlns:a16="http://schemas.microsoft.com/office/drawing/2014/main" xmlns="" id="{2D4A13FC-DE0E-4BB8-BC43-33EB71B3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05" y="2490998"/>
            <a:ext cx="6407990" cy="4271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26" name="Picture 2" descr="Top 10 trang phục dân tộc nổi bật nhất Việt Nam - Thu mua vải">
            <a:extLst>
              <a:ext uri="{FF2B5EF4-FFF2-40B4-BE49-F238E27FC236}">
                <a16:creationId xmlns:a16="http://schemas.microsoft.com/office/drawing/2014/main" xmlns="" id="{F76B8255-EAAB-4D63-877D-59EE544C1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31" y="545499"/>
            <a:ext cx="7044285" cy="47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2886362" y="5446825"/>
            <a:ext cx="5643041" cy="837123"/>
            <a:chOff x="2886362" y="5446825"/>
            <a:chExt cx="5643041" cy="8371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6362" y="5514507"/>
              <a:ext cx="526828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 TỘC KINH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79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2886362" y="5446825"/>
            <a:ext cx="5874328" cy="837123"/>
            <a:chOff x="2886362" y="5446825"/>
            <a:chExt cx="5874328" cy="8371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6362" y="5514507"/>
              <a:ext cx="587432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 TỘC MÔNG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8" name="Picture 4" descr="Dân tộc Mông">
            <a:extLst>
              <a:ext uri="{FF2B5EF4-FFF2-40B4-BE49-F238E27FC236}">
                <a16:creationId xmlns:a16="http://schemas.microsoft.com/office/drawing/2014/main" xmlns="" id="{BE80D3ED-8C7D-441B-8767-A31E57D8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68" y="400264"/>
            <a:ext cx="7077110" cy="48474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98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2886362" y="5446825"/>
            <a:ext cx="5643041" cy="837123"/>
            <a:chOff x="2886362" y="5446825"/>
            <a:chExt cx="5643041" cy="8371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6362" y="5514507"/>
              <a:ext cx="526828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 TỘC DAO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Dân tộc Dao ở Việt Nam">
            <a:extLst>
              <a:ext uri="{FF2B5EF4-FFF2-40B4-BE49-F238E27FC236}">
                <a16:creationId xmlns:a16="http://schemas.microsoft.com/office/drawing/2014/main" xmlns="" id="{69A58ADE-B8B6-4B81-A10D-C2F60D8B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87" y="970320"/>
            <a:ext cx="6102429" cy="4064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38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2886362" y="5446825"/>
            <a:ext cx="5643041" cy="837123"/>
            <a:chOff x="2886362" y="5446825"/>
            <a:chExt cx="5643041" cy="8371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6362" y="5514507"/>
              <a:ext cx="526828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 TỘC TÀY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124" name="Picture 4" descr="Lâm Bình giữ gìn bản sắc văn hóa dân tộc Tày">
            <a:extLst>
              <a:ext uri="{FF2B5EF4-FFF2-40B4-BE49-F238E27FC236}">
                <a16:creationId xmlns:a16="http://schemas.microsoft.com/office/drawing/2014/main" xmlns="" id="{0B5038B5-2CB0-4738-AED7-D86CC3F0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43" y="752075"/>
            <a:ext cx="6658641" cy="44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2886362" y="5446825"/>
            <a:ext cx="5643041" cy="837123"/>
            <a:chOff x="2886362" y="5446825"/>
            <a:chExt cx="5643041" cy="8371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6362" y="5514507"/>
              <a:ext cx="526828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 TỘC THÁI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 descr="Tung Còn, trò chơi truyền thống dân tộc Thái">
            <a:extLst>
              <a:ext uri="{FF2B5EF4-FFF2-40B4-BE49-F238E27FC236}">
                <a16:creationId xmlns:a16="http://schemas.microsoft.com/office/drawing/2014/main" xmlns="" id="{CA68905D-2E7D-4618-B956-14A5634F3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362" y="912784"/>
            <a:ext cx="6220906" cy="4180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2266371" y="5446825"/>
            <a:ext cx="6977166" cy="837123"/>
            <a:chOff x="2886362" y="5446825"/>
            <a:chExt cx="6220906" cy="8371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6362" y="5514507"/>
              <a:ext cx="622090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 TỘC MƯỜNG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Nét đẹp ứng xử của đồng bào người Mường | Báo Dân tộc và Phát triển">
            <a:extLst>
              <a:ext uri="{FF2B5EF4-FFF2-40B4-BE49-F238E27FC236}">
                <a16:creationId xmlns:a16="http://schemas.microsoft.com/office/drawing/2014/main" xmlns="" id="{518830B8-140C-4AC4-A2A2-6D1EE82E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438" y="700767"/>
            <a:ext cx="6989579" cy="4653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82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D2FE06A-3BA6-4284-BA24-14218A1720B6}"/>
              </a:ext>
            </a:extLst>
          </p:cNvPr>
          <p:cNvGrpSpPr/>
          <p:nvPr/>
        </p:nvGrpSpPr>
        <p:grpSpPr>
          <a:xfrm>
            <a:off x="2266371" y="5446825"/>
            <a:ext cx="6977166" cy="837123"/>
            <a:chOff x="2886362" y="5446825"/>
            <a:chExt cx="6220906" cy="8371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B03A9638-69FE-466B-86F9-191D624E54E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86362" y="5514507"/>
              <a:ext cx="622090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 TỘC NÙNG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194" name="Picture 2" descr="Nét đẹp Truyền Thống Trong Phong Tục Tết Cổ Truyền Của Dân Tộc Nùng | Gỗ">
            <a:extLst>
              <a:ext uri="{FF2B5EF4-FFF2-40B4-BE49-F238E27FC236}">
                <a16:creationId xmlns:a16="http://schemas.microsoft.com/office/drawing/2014/main" xmlns="" id="{6C72F11C-936D-46C1-881B-FBBA1BCF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23" y="847095"/>
            <a:ext cx="8544069" cy="427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7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8858" y="238628"/>
            <a:ext cx="12174283" cy="6312074"/>
          </a:xfrm>
          <a:prstGeom prst="roundRect">
            <a:avLst>
              <a:gd name="adj" fmla="val 100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70799" y="225364"/>
            <a:ext cx="9320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 định trên lược đồ những khu vực có mật độ dân số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 100 người/km2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 200 người/km2.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CB8304-CE62-4B8E-8376-7B1CBEA76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88" y="1267390"/>
            <a:ext cx="6612101" cy="48815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2996888-E083-4637-9A59-D30D283C7474}"/>
              </a:ext>
            </a:extLst>
          </p:cNvPr>
          <p:cNvSpPr/>
          <p:nvPr/>
        </p:nvSpPr>
        <p:spPr>
          <a:xfrm>
            <a:off x="8499830" y="4904585"/>
            <a:ext cx="3028013" cy="6744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5257916-00D3-46C7-9C59-A4CCBEB2A949}"/>
              </a:ext>
            </a:extLst>
          </p:cNvPr>
          <p:cNvGrpSpPr/>
          <p:nvPr/>
        </p:nvGrpSpPr>
        <p:grpSpPr>
          <a:xfrm>
            <a:off x="5816591" y="2048758"/>
            <a:ext cx="2683239" cy="1978702"/>
            <a:chOff x="3780087" y="2584659"/>
            <a:chExt cx="2683239" cy="197870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046851C7-9840-4C71-B9E4-3BAA29938B90}"/>
                </a:ext>
              </a:extLst>
            </p:cNvPr>
            <p:cNvSpPr/>
            <p:nvPr/>
          </p:nvSpPr>
          <p:spPr>
            <a:xfrm>
              <a:off x="3780087" y="2584659"/>
              <a:ext cx="2683239" cy="1978702"/>
            </a:xfrm>
            <a:custGeom>
              <a:avLst/>
              <a:gdLst>
                <a:gd name="connsiteX0" fmla="*/ 2308485 w 2683239"/>
                <a:gd name="connsiteY0" fmla="*/ 1978702 h 1978702"/>
                <a:gd name="connsiteX1" fmla="*/ 2233534 w 2683239"/>
                <a:gd name="connsiteY1" fmla="*/ 1963711 h 1978702"/>
                <a:gd name="connsiteX2" fmla="*/ 2158583 w 2683239"/>
                <a:gd name="connsiteY2" fmla="*/ 1888761 h 1978702"/>
                <a:gd name="connsiteX3" fmla="*/ 2113613 w 2683239"/>
                <a:gd name="connsiteY3" fmla="*/ 1873770 h 1978702"/>
                <a:gd name="connsiteX4" fmla="*/ 1993692 w 2683239"/>
                <a:gd name="connsiteY4" fmla="*/ 1768839 h 1978702"/>
                <a:gd name="connsiteX5" fmla="*/ 1933731 w 2683239"/>
                <a:gd name="connsiteY5" fmla="*/ 1693888 h 1978702"/>
                <a:gd name="connsiteX6" fmla="*/ 1633928 w 2683239"/>
                <a:gd name="connsiteY6" fmla="*/ 1708879 h 1978702"/>
                <a:gd name="connsiteX7" fmla="*/ 1603947 w 2683239"/>
                <a:gd name="connsiteY7" fmla="*/ 1738859 h 1978702"/>
                <a:gd name="connsiteX8" fmla="*/ 1514006 w 2683239"/>
                <a:gd name="connsiteY8" fmla="*/ 1828800 h 1978702"/>
                <a:gd name="connsiteX9" fmla="*/ 1454046 w 2683239"/>
                <a:gd name="connsiteY9" fmla="*/ 1948721 h 1978702"/>
                <a:gd name="connsiteX10" fmla="*/ 1394085 w 2683239"/>
                <a:gd name="connsiteY10" fmla="*/ 1963711 h 1978702"/>
                <a:gd name="connsiteX11" fmla="*/ 1349115 w 2683239"/>
                <a:gd name="connsiteY11" fmla="*/ 1948721 h 1978702"/>
                <a:gd name="connsiteX12" fmla="*/ 1214203 w 2683239"/>
                <a:gd name="connsiteY12" fmla="*/ 1873770 h 1978702"/>
                <a:gd name="connsiteX13" fmla="*/ 974360 w 2683239"/>
                <a:gd name="connsiteY13" fmla="*/ 1858780 h 1978702"/>
                <a:gd name="connsiteX14" fmla="*/ 899410 w 2683239"/>
                <a:gd name="connsiteY14" fmla="*/ 1783829 h 1978702"/>
                <a:gd name="connsiteX15" fmla="*/ 794479 w 2683239"/>
                <a:gd name="connsiteY15" fmla="*/ 1693888 h 1978702"/>
                <a:gd name="connsiteX16" fmla="*/ 749508 w 2683239"/>
                <a:gd name="connsiteY16" fmla="*/ 1618938 h 1978702"/>
                <a:gd name="connsiteX17" fmla="*/ 704538 w 2683239"/>
                <a:gd name="connsiteY17" fmla="*/ 1558977 h 1978702"/>
                <a:gd name="connsiteX18" fmla="*/ 674557 w 2683239"/>
                <a:gd name="connsiteY18" fmla="*/ 1439056 h 1978702"/>
                <a:gd name="connsiteX19" fmla="*/ 644577 w 2683239"/>
                <a:gd name="connsiteY19" fmla="*/ 1334124 h 1978702"/>
                <a:gd name="connsiteX20" fmla="*/ 659567 w 2683239"/>
                <a:gd name="connsiteY20" fmla="*/ 1259174 h 1978702"/>
                <a:gd name="connsiteX21" fmla="*/ 674557 w 2683239"/>
                <a:gd name="connsiteY21" fmla="*/ 1214203 h 1978702"/>
                <a:gd name="connsiteX22" fmla="*/ 689547 w 2683239"/>
                <a:gd name="connsiteY22" fmla="*/ 1139252 h 1978702"/>
                <a:gd name="connsiteX23" fmla="*/ 719528 w 2683239"/>
                <a:gd name="connsiteY23" fmla="*/ 1079292 h 1978702"/>
                <a:gd name="connsiteX24" fmla="*/ 629587 w 2683239"/>
                <a:gd name="connsiteY24" fmla="*/ 944380 h 1978702"/>
                <a:gd name="connsiteX25" fmla="*/ 554636 w 2683239"/>
                <a:gd name="connsiteY25" fmla="*/ 1019331 h 1978702"/>
                <a:gd name="connsiteX26" fmla="*/ 479685 w 2683239"/>
                <a:gd name="connsiteY26" fmla="*/ 1004341 h 1978702"/>
                <a:gd name="connsiteX27" fmla="*/ 449705 w 2683239"/>
                <a:gd name="connsiteY27" fmla="*/ 929390 h 1978702"/>
                <a:gd name="connsiteX28" fmla="*/ 419724 w 2683239"/>
                <a:gd name="connsiteY28" fmla="*/ 884420 h 1978702"/>
                <a:gd name="connsiteX29" fmla="*/ 404734 w 2683239"/>
                <a:gd name="connsiteY29" fmla="*/ 839449 h 1978702"/>
                <a:gd name="connsiteX30" fmla="*/ 344774 w 2683239"/>
                <a:gd name="connsiteY30" fmla="*/ 764498 h 1978702"/>
                <a:gd name="connsiteX31" fmla="*/ 299803 w 2683239"/>
                <a:gd name="connsiteY31" fmla="*/ 734518 h 1978702"/>
                <a:gd name="connsiteX32" fmla="*/ 239842 w 2683239"/>
                <a:gd name="connsiteY32" fmla="*/ 674557 h 1978702"/>
                <a:gd name="connsiteX33" fmla="*/ 194872 w 2683239"/>
                <a:gd name="connsiteY33" fmla="*/ 644577 h 1978702"/>
                <a:gd name="connsiteX34" fmla="*/ 149901 w 2683239"/>
                <a:gd name="connsiteY34" fmla="*/ 584616 h 1978702"/>
                <a:gd name="connsiteX35" fmla="*/ 89941 w 2683239"/>
                <a:gd name="connsiteY35" fmla="*/ 539646 h 1978702"/>
                <a:gd name="connsiteX36" fmla="*/ 29980 w 2683239"/>
                <a:gd name="connsiteY36" fmla="*/ 464695 h 1978702"/>
                <a:gd name="connsiteX37" fmla="*/ 0 w 2683239"/>
                <a:gd name="connsiteY37" fmla="*/ 404734 h 1978702"/>
                <a:gd name="connsiteX38" fmla="*/ 29980 w 2683239"/>
                <a:gd name="connsiteY38" fmla="*/ 359764 h 1978702"/>
                <a:gd name="connsiteX39" fmla="*/ 74951 w 2683239"/>
                <a:gd name="connsiteY39" fmla="*/ 329784 h 1978702"/>
                <a:gd name="connsiteX40" fmla="*/ 119921 w 2683239"/>
                <a:gd name="connsiteY40" fmla="*/ 209862 h 1978702"/>
                <a:gd name="connsiteX41" fmla="*/ 149901 w 2683239"/>
                <a:gd name="connsiteY41" fmla="*/ 134911 h 1978702"/>
                <a:gd name="connsiteX42" fmla="*/ 224852 w 2683239"/>
                <a:gd name="connsiteY42" fmla="*/ 74951 h 1978702"/>
                <a:gd name="connsiteX43" fmla="*/ 329783 w 2683239"/>
                <a:gd name="connsiteY43" fmla="*/ 0 h 1978702"/>
                <a:gd name="connsiteX44" fmla="*/ 494675 w 2683239"/>
                <a:gd name="connsiteY44" fmla="*/ 59961 h 1978702"/>
                <a:gd name="connsiteX45" fmla="*/ 584616 w 2683239"/>
                <a:gd name="connsiteY45" fmla="*/ 119921 h 1978702"/>
                <a:gd name="connsiteX46" fmla="*/ 659567 w 2683239"/>
                <a:gd name="connsiteY46" fmla="*/ 209862 h 1978702"/>
                <a:gd name="connsiteX47" fmla="*/ 749508 w 2683239"/>
                <a:gd name="connsiteY47" fmla="*/ 239843 h 1978702"/>
                <a:gd name="connsiteX48" fmla="*/ 809469 w 2683239"/>
                <a:gd name="connsiteY48" fmla="*/ 269823 h 1978702"/>
                <a:gd name="connsiteX49" fmla="*/ 914400 w 2683239"/>
                <a:gd name="connsiteY49" fmla="*/ 194872 h 1978702"/>
                <a:gd name="connsiteX50" fmla="*/ 974360 w 2683239"/>
                <a:gd name="connsiteY50" fmla="*/ 104931 h 1978702"/>
                <a:gd name="connsiteX51" fmla="*/ 1019331 w 2683239"/>
                <a:gd name="connsiteY51" fmla="*/ 74951 h 1978702"/>
                <a:gd name="connsiteX52" fmla="*/ 1124262 w 2683239"/>
                <a:gd name="connsiteY52" fmla="*/ 0 h 1978702"/>
                <a:gd name="connsiteX53" fmla="*/ 1184223 w 2683239"/>
                <a:gd name="connsiteY53" fmla="*/ 14990 h 1978702"/>
                <a:gd name="connsiteX54" fmla="*/ 1214203 w 2683239"/>
                <a:gd name="connsiteY54" fmla="*/ 59961 h 1978702"/>
                <a:gd name="connsiteX55" fmla="*/ 1289154 w 2683239"/>
                <a:gd name="connsiteY55" fmla="*/ 149902 h 1978702"/>
                <a:gd name="connsiteX56" fmla="*/ 1304144 w 2683239"/>
                <a:gd name="connsiteY56" fmla="*/ 194872 h 1978702"/>
                <a:gd name="connsiteX57" fmla="*/ 1349115 w 2683239"/>
                <a:gd name="connsiteY57" fmla="*/ 299803 h 1978702"/>
                <a:gd name="connsiteX58" fmla="*/ 1469036 w 2683239"/>
                <a:gd name="connsiteY58" fmla="*/ 359764 h 1978702"/>
                <a:gd name="connsiteX59" fmla="*/ 1514006 w 2683239"/>
                <a:gd name="connsiteY59" fmla="*/ 389744 h 1978702"/>
                <a:gd name="connsiteX60" fmla="*/ 1603947 w 2683239"/>
                <a:gd name="connsiteY60" fmla="*/ 539646 h 1978702"/>
                <a:gd name="connsiteX61" fmla="*/ 1633928 w 2683239"/>
                <a:gd name="connsiteY61" fmla="*/ 569626 h 1978702"/>
                <a:gd name="connsiteX62" fmla="*/ 1663908 w 2683239"/>
                <a:gd name="connsiteY62" fmla="*/ 629587 h 1978702"/>
                <a:gd name="connsiteX63" fmla="*/ 1693888 w 2683239"/>
                <a:gd name="connsiteY63" fmla="*/ 734518 h 1978702"/>
                <a:gd name="connsiteX64" fmla="*/ 1708879 w 2683239"/>
                <a:gd name="connsiteY64" fmla="*/ 779488 h 1978702"/>
                <a:gd name="connsiteX65" fmla="*/ 1663908 w 2683239"/>
                <a:gd name="connsiteY65" fmla="*/ 824459 h 1978702"/>
                <a:gd name="connsiteX66" fmla="*/ 1588957 w 2683239"/>
                <a:gd name="connsiteY66" fmla="*/ 839449 h 1978702"/>
                <a:gd name="connsiteX67" fmla="*/ 1633928 w 2683239"/>
                <a:gd name="connsiteY67" fmla="*/ 959370 h 1978702"/>
                <a:gd name="connsiteX68" fmla="*/ 1648918 w 2683239"/>
                <a:gd name="connsiteY68" fmla="*/ 1004341 h 1978702"/>
                <a:gd name="connsiteX69" fmla="*/ 1738859 w 2683239"/>
                <a:gd name="connsiteY69" fmla="*/ 1019331 h 1978702"/>
                <a:gd name="connsiteX70" fmla="*/ 1798819 w 2683239"/>
                <a:gd name="connsiteY70" fmla="*/ 1049311 h 1978702"/>
                <a:gd name="connsiteX71" fmla="*/ 1858780 w 2683239"/>
                <a:gd name="connsiteY71" fmla="*/ 1064302 h 1978702"/>
                <a:gd name="connsiteX72" fmla="*/ 2008682 w 2683239"/>
                <a:gd name="connsiteY72" fmla="*/ 1109272 h 1978702"/>
                <a:gd name="connsiteX73" fmla="*/ 2023672 w 2683239"/>
                <a:gd name="connsiteY73" fmla="*/ 1169233 h 1978702"/>
                <a:gd name="connsiteX74" fmla="*/ 2038662 w 2683239"/>
                <a:gd name="connsiteY74" fmla="*/ 1244184 h 1978702"/>
                <a:gd name="connsiteX75" fmla="*/ 2428406 w 2683239"/>
                <a:gd name="connsiteY75" fmla="*/ 1319134 h 1978702"/>
                <a:gd name="connsiteX76" fmla="*/ 2458387 w 2683239"/>
                <a:gd name="connsiteY76" fmla="*/ 1349115 h 1978702"/>
                <a:gd name="connsiteX77" fmla="*/ 2488367 w 2683239"/>
                <a:gd name="connsiteY77" fmla="*/ 1439056 h 1978702"/>
                <a:gd name="connsiteX78" fmla="*/ 2593298 w 2683239"/>
                <a:gd name="connsiteY78" fmla="*/ 1558977 h 1978702"/>
                <a:gd name="connsiteX79" fmla="*/ 2548328 w 2683239"/>
                <a:gd name="connsiteY79" fmla="*/ 1573967 h 1978702"/>
                <a:gd name="connsiteX80" fmla="*/ 2518347 w 2683239"/>
                <a:gd name="connsiteY80" fmla="*/ 1603947 h 1978702"/>
                <a:gd name="connsiteX81" fmla="*/ 2578308 w 2683239"/>
                <a:gd name="connsiteY81" fmla="*/ 1618938 h 1978702"/>
                <a:gd name="connsiteX82" fmla="*/ 2608288 w 2683239"/>
                <a:gd name="connsiteY82" fmla="*/ 1663908 h 1978702"/>
                <a:gd name="connsiteX83" fmla="*/ 2638269 w 2683239"/>
                <a:gd name="connsiteY83" fmla="*/ 1693888 h 1978702"/>
                <a:gd name="connsiteX84" fmla="*/ 2653259 w 2683239"/>
                <a:gd name="connsiteY84" fmla="*/ 1738859 h 1978702"/>
                <a:gd name="connsiteX85" fmla="*/ 2683239 w 2683239"/>
                <a:gd name="connsiteY85" fmla="*/ 1783829 h 1978702"/>
                <a:gd name="connsiteX86" fmla="*/ 2593298 w 2683239"/>
                <a:gd name="connsiteY86" fmla="*/ 1918741 h 1978702"/>
                <a:gd name="connsiteX87" fmla="*/ 2488367 w 2683239"/>
                <a:gd name="connsiteY87" fmla="*/ 1903751 h 1978702"/>
                <a:gd name="connsiteX88" fmla="*/ 2353456 w 2683239"/>
                <a:gd name="connsiteY88" fmla="*/ 1948721 h 1978702"/>
                <a:gd name="connsiteX89" fmla="*/ 2308485 w 2683239"/>
                <a:gd name="connsiteY89" fmla="*/ 1978702 h 197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683239" h="1978702">
                  <a:moveTo>
                    <a:pt x="2308485" y="1978702"/>
                  </a:moveTo>
                  <a:cubicBezTo>
                    <a:pt x="2283501" y="1973705"/>
                    <a:pt x="2255382" y="1976820"/>
                    <a:pt x="2233534" y="1963711"/>
                  </a:cubicBezTo>
                  <a:cubicBezTo>
                    <a:pt x="2203237" y="1945533"/>
                    <a:pt x="2192102" y="1899935"/>
                    <a:pt x="2158583" y="1888761"/>
                  </a:cubicBezTo>
                  <a:lnTo>
                    <a:pt x="2113613" y="1873770"/>
                  </a:lnTo>
                  <a:cubicBezTo>
                    <a:pt x="2058481" y="1832421"/>
                    <a:pt x="2040272" y="1823182"/>
                    <a:pt x="1993692" y="1768839"/>
                  </a:cubicBezTo>
                  <a:cubicBezTo>
                    <a:pt x="1880225" y="1636461"/>
                    <a:pt x="2035792" y="1795953"/>
                    <a:pt x="1933731" y="1693888"/>
                  </a:cubicBezTo>
                  <a:cubicBezTo>
                    <a:pt x="1833797" y="1698885"/>
                    <a:pt x="1733070" y="1695360"/>
                    <a:pt x="1633928" y="1708879"/>
                  </a:cubicBezTo>
                  <a:cubicBezTo>
                    <a:pt x="1619925" y="1710789"/>
                    <a:pt x="1614804" y="1729811"/>
                    <a:pt x="1603947" y="1738859"/>
                  </a:cubicBezTo>
                  <a:cubicBezTo>
                    <a:pt x="1520278" y="1808582"/>
                    <a:pt x="1564549" y="1752987"/>
                    <a:pt x="1514006" y="1828800"/>
                  </a:cubicBezTo>
                  <a:cubicBezTo>
                    <a:pt x="1501864" y="1877369"/>
                    <a:pt x="1500576" y="1915486"/>
                    <a:pt x="1454046" y="1948721"/>
                  </a:cubicBezTo>
                  <a:cubicBezTo>
                    <a:pt x="1437281" y="1960696"/>
                    <a:pt x="1414072" y="1958714"/>
                    <a:pt x="1394085" y="1963711"/>
                  </a:cubicBezTo>
                  <a:cubicBezTo>
                    <a:pt x="1379095" y="1958714"/>
                    <a:pt x="1362927" y="1956395"/>
                    <a:pt x="1349115" y="1948721"/>
                  </a:cubicBezTo>
                  <a:cubicBezTo>
                    <a:pt x="1312015" y="1928110"/>
                    <a:pt x="1264418" y="1879056"/>
                    <a:pt x="1214203" y="1873770"/>
                  </a:cubicBezTo>
                  <a:cubicBezTo>
                    <a:pt x="1134539" y="1865384"/>
                    <a:pt x="1054308" y="1863777"/>
                    <a:pt x="974360" y="1858780"/>
                  </a:cubicBezTo>
                  <a:cubicBezTo>
                    <a:pt x="949377" y="1833796"/>
                    <a:pt x="927676" y="1805028"/>
                    <a:pt x="899410" y="1783829"/>
                  </a:cubicBezTo>
                  <a:cubicBezTo>
                    <a:pt x="864667" y="1757772"/>
                    <a:pt x="821326" y="1729684"/>
                    <a:pt x="794479" y="1693888"/>
                  </a:cubicBezTo>
                  <a:cubicBezTo>
                    <a:pt x="776998" y="1670580"/>
                    <a:pt x="765670" y="1643180"/>
                    <a:pt x="749508" y="1618938"/>
                  </a:cubicBezTo>
                  <a:cubicBezTo>
                    <a:pt x="735650" y="1598150"/>
                    <a:pt x="719528" y="1578964"/>
                    <a:pt x="704538" y="1558977"/>
                  </a:cubicBezTo>
                  <a:cubicBezTo>
                    <a:pt x="694544" y="1519003"/>
                    <a:pt x="687587" y="1478146"/>
                    <a:pt x="674557" y="1439056"/>
                  </a:cubicBezTo>
                  <a:cubicBezTo>
                    <a:pt x="653052" y="1374540"/>
                    <a:pt x="663399" y="1409414"/>
                    <a:pt x="644577" y="1334124"/>
                  </a:cubicBezTo>
                  <a:cubicBezTo>
                    <a:pt x="649574" y="1309141"/>
                    <a:pt x="653388" y="1283891"/>
                    <a:pt x="659567" y="1259174"/>
                  </a:cubicBezTo>
                  <a:cubicBezTo>
                    <a:pt x="663399" y="1243845"/>
                    <a:pt x="670725" y="1229532"/>
                    <a:pt x="674557" y="1214203"/>
                  </a:cubicBezTo>
                  <a:cubicBezTo>
                    <a:pt x="680736" y="1189485"/>
                    <a:pt x="681490" y="1163423"/>
                    <a:pt x="689547" y="1139252"/>
                  </a:cubicBezTo>
                  <a:cubicBezTo>
                    <a:pt x="696613" y="1118053"/>
                    <a:pt x="709534" y="1099279"/>
                    <a:pt x="719528" y="1079292"/>
                  </a:cubicBezTo>
                  <a:cubicBezTo>
                    <a:pt x="715781" y="1064304"/>
                    <a:pt x="713906" y="906905"/>
                    <a:pt x="629587" y="944380"/>
                  </a:cubicBezTo>
                  <a:cubicBezTo>
                    <a:pt x="597300" y="958730"/>
                    <a:pt x="554636" y="1019331"/>
                    <a:pt x="554636" y="1019331"/>
                  </a:cubicBezTo>
                  <a:cubicBezTo>
                    <a:pt x="529652" y="1014334"/>
                    <a:pt x="499030" y="1020922"/>
                    <a:pt x="479685" y="1004341"/>
                  </a:cubicBezTo>
                  <a:cubicBezTo>
                    <a:pt x="459255" y="986829"/>
                    <a:pt x="461739" y="953457"/>
                    <a:pt x="449705" y="929390"/>
                  </a:cubicBezTo>
                  <a:cubicBezTo>
                    <a:pt x="441648" y="913276"/>
                    <a:pt x="429718" y="899410"/>
                    <a:pt x="419724" y="884420"/>
                  </a:cubicBezTo>
                  <a:cubicBezTo>
                    <a:pt x="414727" y="869430"/>
                    <a:pt x="411800" y="853582"/>
                    <a:pt x="404734" y="839449"/>
                  </a:cubicBezTo>
                  <a:cubicBezTo>
                    <a:pt x="391750" y="813481"/>
                    <a:pt x="368010" y="783087"/>
                    <a:pt x="344774" y="764498"/>
                  </a:cubicBezTo>
                  <a:cubicBezTo>
                    <a:pt x="330706" y="753243"/>
                    <a:pt x="313482" y="746243"/>
                    <a:pt x="299803" y="734518"/>
                  </a:cubicBezTo>
                  <a:cubicBezTo>
                    <a:pt x="278342" y="716123"/>
                    <a:pt x="261303" y="692952"/>
                    <a:pt x="239842" y="674557"/>
                  </a:cubicBezTo>
                  <a:cubicBezTo>
                    <a:pt x="226163" y="662833"/>
                    <a:pt x="207611" y="657316"/>
                    <a:pt x="194872" y="644577"/>
                  </a:cubicBezTo>
                  <a:cubicBezTo>
                    <a:pt x="177206" y="626911"/>
                    <a:pt x="167567" y="602282"/>
                    <a:pt x="149901" y="584616"/>
                  </a:cubicBezTo>
                  <a:cubicBezTo>
                    <a:pt x="132235" y="566950"/>
                    <a:pt x="109134" y="555640"/>
                    <a:pt x="89941" y="539646"/>
                  </a:cubicBezTo>
                  <a:cubicBezTo>
                    <a:pt x="63080" y="517262"/>
                    <a:pt x="47584" y="495502"/>
                    <a:pt x="29980" y="464695"/>
                  </a:cubicBezTo>
                  <a:cubicBezTo>
                    <a:pt x="18893" y="445293"/>
                    <a:pt x="9993" y="424721"/>
                    <a:pt x="0" y="404734"/>
                  </a:cubicBezTo>
                  <a:cubicBezTo>
                    <a:pt x="9993" y="389744"/>
                    <a:pt x="17241" y="372503"/>
                    <a:pt x="29980" y="359764"/>
                  </a:cubicBezTo>
                  <a:cubicBezTo>
                    <a:pt x="42719" y="347025"/>
                    <a:pt x="63417" y="343624"/>
                    <a:pt x="74951" y="329784"/>
                  </a:cubicBezTo>
                  <a:cubicBezTo>
                    <a:pt x="109023" y="288897"/>
                    <a:pt x="104233" y="256927"/>
                    <a:pt x="119921" y="209862"/>
                  </a:cubicBezTo>
                  <a:cubicBezTo>
                    <a:pt x="128430" y="184335"/>
                    <a:pt x="136551" y="158274"/>
                    <a:pt x="149901" y="134911"/>
                  </a:cubicBezTo>
                  <a:cubicBezTo>
                    <a:pt x="169678" y="100301"/>
                    <a:pt x="197369" y="102434"/>
                    <a:pt x="224852" y="74951"/>
                  </a:cubicBezTo>
                  <a:cubicBezTo>
                    <a:pt x="307664" y="-7861"/>
                    <a:pt x="224574" y="26302"/>
                    <a:pt x="329783" y="0"/>
                  </a:cubicBezTo>
                  <a:cubicBezTo>
                    <a:pt x="408299" y="22433"/>
                    <a:pt x="431604" y="22119"/>
                    <a:pt x="494675" y="59961"/>
                  </a:cubicBezTo>
                  <a:cubicBezTo>
                    <a:pt x="525572" y="78499"/>
                    <a:pt x="584616" y="119921"/>
                    <a:pt x="584616" y="119921"/>
                  </a:cubicBezTo>
                  <a:cubicBezTo>
                    <a:pt x="603276" y="147911"/>
                    <a:pt x="629015" y="192889"/>
                    <a:pt x="659567" y="209862"/>
                  </a:cubicBezTo>
                  <a:cubicBezTo>
                    <a:pt x="687192" y="225209"/>
                    <a:pt x="721242" y="225710"/>
                    <a:pt x="749508" y="239843"/>
                  </a:cubicBezTo>
                  <a:lnTo>
                    <a:pt x="809469" y="269823"/>
                  </a:lnTo>
                  <a:cubicBezTo>
                    <a:pt x="865096" y="242009"/>
                    <a:pt x="875727" y="244594"/>
                    <a:pt x="914400" y="194872"/>
                  </a:cubicBezTo>
                  <a:cubicBezTo>
                    <a:pt x="936521" y="166430"/>
                    <a:pt x="944380" y="124918"/>
                    <a:pt x="974360" y="104931"/>
                  </a:cubicBezTo>
                  <a:cubicBezTo>
                    <a:pt x="989350" y="94938"/>
                    <a:pt x="1004671" y="85423"/>
                    <a:pt x="1019331" y="74951"/>
                  </a:cubicBezTo>
                  <a:cubicBezTo>
                    <a:pt x="1149502" y="-18028"/>
                    <a:pt x="1018269" y="70662"/>
                    <a:pt x="1124262" y="0"/>
                  </a:cubicBezTo>
                  <a:cubicBezTo>
                    <a:pt x="1144249" y="4997"/>
                    <a:pt x="1167081" y="3562"/>
                    <a:pt x="1184223" y="14990"/>
                  </a:cubicBezTo>
                  <a:cubicBezTo>
                    <a:pt x="1199213" y="24984"/>
                    <a:pt x="1203731" y="45301"/>
                    <a:pt x="1214203" y="59961"/>
                  </a:cubicBezTo>
                  <a:cubicBezTo>
                    <a:pt x="1258741" y="122314"/>
                    <a:pt x="1246550" y="107297"/>
                    <a:pt x="1289154" y="149902"/>
                  </a:cubicBezTo>
                  <a:cubicBezTo>
                    <a:pt x="1294151" y="164892"/>
                    <a:pt x="1299803" y="179679"/>
                    <a:pt x="1304144" y="194872"/>
                  </a:cubicBezTo>
                  <a:cubicBezTo>
                    <a:pt x="1317906" y="243039"/>
                    <a:pt x="1312601" y="263289"/>
                    <a:pt x="1349115" y="299803"/>
                  </a:cubicBezTo>
                  <a:cubicBezTo>
                    <a:pt x="1383848" y="334536"/>
                    <a:pt x="1426087" y="338290"/>
                    <a:pt x="1469036" y="359764"/>
                  </a:cubicBezTo>
                  <a:cubicBezTo>
                    <a:pt x="1485150" y="367821"/>
                    <a:pt x="1499016" y="379751"/>
                    <a:pt x="1514006" y="389744"/>
                  </a:cubicBezTo>
                  <a:cubicBezTo>
                    <a:pt x="1535926" y="499340"/>
                    <a:pt x="1510981" y="446680"/>
                    <a:pt x="1603947" y="539646"/>
                  </a:cubicBezTo>
                  <a:lnTo>
                    <a:pt x="1633928" y="569626"/>
                  </a:lnTo>
                  <a:cubicBezTo>
                    <a:pt x="1643921" y="589613"/>
                    <a:pt x="1656271" y="608586"/>
                    <a:pt x="1663908" y="629587"/>
                  </a:cubicBezTo>
                  <a:cubicBezTo>
                    <a:pt x="1676339" y="663774"/>
                    <a:pt x="1683435" y="699676"/>
                    <a:pt x="1693888" y="734518"/>
                  </a:cubicBezTo>
                  <a:cubicBezTo>
                    <a:pt x="1698428" y="749653"/>
                    <a:pt x="1703882" y="764498"/>
                    <a:pt x="1708879" y="779488"/>
                  </a:cubicBezTo>
                  <a:cubicBezTo>
                    <a:pt x="1693889" y="794478"/>
                    <a:pt x="1682869" y="814978"/>
                    <a:pt x="1663908" y="824459"/>
                  </a:cubicBezTo>
                  <a:cubicBezTo>
                    <a:pt x="1641119" y="835853"/>
                    <a:pt x="1604873" y="819554"/>
                    <a:pt x="1588957" y="839449"/>
                  </a:cubicBezTo>
                  <a:cubicBezTo>
                    <a:pt x="1576102" y="855518"/>
                    <a:pt x="1630814" y="952104"/>
                    <a:pt x="1633928" y="959370"/>
                  </a:cubicBezTo>
                  <a:cubicBezTo>
                    <a:pt x="1640152" y="973894"/>
                    <a:pt x="1635199" y="996501"/>
                    <a:pt x="1648918" y="1004341"/>
                  </a:cubicBezTo>
                  <a:cubicBezTo>
                    <a:pt x="1675307" y="1019421"/>
                    <a:pt x="1708879" y="1014334"/>
                    <a:pt x="1738859" y="1019331"/>
                  </a:cubicBezTo>
                  <a:cubicBezTo>
                    <a:pt x="1758846" y="1029324"/>
                    <a:pt x="1777896" y="1041465"/>
                    <a:pt x="1798819" y="1049311"/>
                  </a:cubicBezTo>
                  <a:cubicBezTo>
                    <a:pt x="1818109" y="1056545"/>
                    <a:pt x="1838971" y="1058642"/>
                    <a:pt x="1858780" y="1064302"/>
                  </a:cubicBezTo>
                  <a:cubicBezTo>
                    <a:pt x="1908940" y="1078634"/>
                    <a:pt x="1958715" y="1094282"/>
                    <a:pt x="2008682" y="1109272"/>
                  </a:cubicBezTo>
                  <a:cubicBezTo>
                    <a:pt x="2013679" y="1129259"/>
                    <a:pt x="2019203" y="1149121"/>
                    <a:pt x="2023672" y="1169233"/>
                  </a:cubicBezTo>
                  <a:cubicBezTo>
                    <a:pt x="2029199" y="1194105"/>
                    <a:pt x="2023020" y="1224073"/>
                    <a:pt x="2038662" y="1244184"/>
                  </a:cubicBezTo>
                  <a:cubicBezTo>
                    <a:pt x="2125092" y="1355308"/>
                    <a:pt x="2333561" y="1314392"/>
                    <a:pt x="2428406" y="1319134"/>
                  </a:cubicBezTo>
                  <a:cubicBezTo>
                    <a:pt x="2438400" y="1329128"/>
                    <a:pt x="2452066" y="1336474"/>
                    <a:pt x="2458387" y="1349115"/>
                  </a:cubicBezTo>
                  <a:cubicBezTo>
                    <a:pt x="2472520" y="1377381"/>
                    <a:pt x="2470837" y="1412762"/>
                    <a:pt x="2488367" y="1439056"/>
                  </a:cubicBezTo>
                  <a:cubicBezTo>
                    <a:pt x="2558321" y="1543987"/>
                    <a:pt x="2518348" y="1509010"/>
                    <a:pt x="2593298" y="1558977"/>
                  </a:cubicBezTo>
                  <a:cubicBezTo>
                    <a:pt x="2578308" y="1563974"/>
                    <a:pt x="2561877" y="1565838"/>
                    <a:pt x="2548328" y="1573967"/>
                  </a:cubicBezTo>
                  <a:cubicBezTo>
                    <a:pt x="2536209" y="1581238"/>
                    <a:pt x="2510508" y="1592188"/>
                    <a:pt x="2518347" y="1603947"/>
                  </a:cubicBezTo>
                  <a:cubicBezTo>
                    <a:pt x="2529775" y="1621089"/>
                    <a:pt x="2558321" y="1613941"/>
                    <a:pt x="2578308" y="1618938"/>
                  </a:cubicBezTo>
                  <a:cubicBezTo>
                    <a:pt x="2588301" y="1633928"/>
                    <a:pt x="2597034" y="1649840"/>
                    <a:pt x="2608288" y="1663908"/>
                  </a:cubicBezTo>
                  <a:cubicBezTo>
                    <a:pt x="2617117" y="1674944"/>
                    <a:pt x="2630998" y="1681769"/>
                    <a:pt x="2638269" y="1693888"/>
                  </a:cubicBezTo>
                  <a:cubicBezTo>
                    <a:pt x="2646399" y="1707437"/>
                    <a:pt x="2646193" y="1724726"/>
                    <a:pt x="2653259" y="1738859"/>
                  </a:cubicBezTo>
                  <a:cubicBezTo>
                    <a:pt x="2661316" y="1754973"/>
                    <a:pt x="2673246" y="1768839"/>
                    <a:pt x="2683239" y="1783829"/>
                  </a:cubicBezTo>
                  <a:cubicBezTo>
                    <a:pt x="2653259" y="1828800"/>
                    <a:pt x="2639328" y="1890414"/>
                    <a:pt x="2593298" y="1918741"/>
                  </a:cubicBezTo>
                  <a:cubicBezTo>
                    <a:pt x="2563207" y="1937259"/>
                    <a:pt x="2523426" y="1899369"/>
                    <a:pt x="2488367" y="1903751"/>
                  </a:cubicBezTo>
                  <a:cubicBezTo>
                    <a:pt x="2441330" y="1909631"/>
                    <a:pt x="2398426" y="1933731"/>
                    <a:pt x="2353456" y="1948721"/>
                  </a:cubicBezTo>
                  <a:lnTo>
                    <a:pt x="2308485" y="1978702"/>
                  </a:lnTo>
                  <a:close/>
                </a:path>
              </a:pathLst>
            </a:custGeom>
            <a:solidFill>
              <a:srgbClr val="F2F4CA"/>
            </a:solidFill>
            <a:ln>
              <a:solidFill>
                <a:srgbClr val="F2F4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32717CD-5AB4-48AA-88BE-B6F8FF81C678}"/>
                </a:ext>
              </a:extLst>
            </p:cNvPr>
            <p:cNvSpPr txBox="1"/>
            <p:nvPr/>
          </p:nvSpPr>
          <p:spPr>
            <a:xfrm>
              <a:off x="4632819" y="2989296"/>
              <a:ext cx="988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Lai Châu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B00E697-82D3-44F1-B273-347403CC123A}"/>
                </a:ext>
              </a:extLst>
            </p:cNvPr>
            <p:cNvSpPr txBox="1"/>
            <p:nvPr/>
          </p:nvSpPr>
          <p:spPr>
            <a:xfrm>
              <a:off x="4478657" y="3560928"/>
              <a:ext cx="988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 Biên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438DEAD-B18A-4486-B669-DCCD1BABE9E8}"/>
                </a:ext>
              </a:extLst>
            </p:cNvPr>
            <p:cNvSpPr txBox="1"/>
            <p:nvPr/>
          </p:nvSpPr>
          <p:spPr>
            <a:xfrm>
              <a:off x="5378870" y="3953444"/>
              <a:ext cx="988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 La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256C060-5D79-44A0-898C-7ED373B3CA37}"/>
              </a:ext>
            </a:extLst>
          </p:cNvPr>
          <p:cNvGrpSpPr/>
          <p:nvPr/>
        </p:nvGrpSpPr>
        <p:grpSpPr>
          <a:xfrm>
            <a:off x="8871808" y="1662972"/>
            <a:ext cx="1800090" cy="1618937"/>
            <a:chOff x="9979064" y="760856"/>
            <a:chExt cx="1800090" cy="161893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04D23129-D9B7-4CDD-9981-C4C820614089}"/>
                </a:ext>
              </a:extLst>
            </p:cNvPr>
            <p:cNvSpPr/>
            <p:nvPr/>
          </p:nvSpPr>
          <p:spPr>
            <a:xfrm>
              <a:off x="9979064" y="760856"/>
              <a:ext cx="1800090" cy="1618937"/>
            </a:xfrm>
            <a:custGeom>
              <a:avLst/>
              <a:gdLst>
                <a:gd name="connsiteX0" fmla="*/ 1290025 w 1800090"/>
                <a:gd name="connsiteY0" fmla="*/ 299803 h 1618937"/>
                <a:gd name="connsiteX1" fmla="*/ 1155114 w 1800090"/>
                <a:gd name="connsiteY1" fmla="*/ 254832 h 1618937"/>
                <a:gd name="connsiteX2" fmla="*/ 1110143 w 1800090"/>
                <a:gd name="connsiteY2" fmla="*/ 224852 h 1618937"/>
                <a:gd name="connsiteX3" fmla="*/ 1065173 w 1800090"/>
                <a:gd name="connsiteY3" fmla="*/ 179882 h 1618937"/>
                <a:gd name="connsiteX4" fmla="*/ 1005212 w 1800090"/>
                <a:gd name="connsiteY4" fmla="*/ 164891 h 1618937"/>
                <a:gd name="connsiteX5" fmla="*/ 900281 w 1800090"/>
                <a:gd name="connsiteY5" fmla="*/ 179882 h 1618937"/>
                <a:gd name="connsiteX6" fmla="*/ 855311 w 1800090"/>
                <a:gd name="connsiteY6" fmla="*/ 194872 h 1618937"/>
                <a:gd name="connsiteX7" fmla="*/ 750379 w 1800090"/>
                <a:gd name="connsiteY7" fmla="*/ 164891 h 1618937"/>
                <a:gd name="connsiteX8" fmla="*/ 705409 w 1800090"/>
                <a:gd name="connsiteY8" fmla="*/ 134911 h 1618937"/>
                <a:gd name="connsiteX9" fmla="*/ 420596 w 1800090"/>
                <a:gd name="connsiteY9" fmla="*/ 134911 h 1618937"/>
                <a:gd name="connsiteX10" fmla="*/ 255704 w 1800090"/>
                <a:gd name="connsiteY10" fmla="*/ 44970 h 1618937"/>
                <a:gd name="connsiteX11" fmla="*/ 210734 w 1800090"/>
                <a:gd name="connsiteY11" fmla="*/ 29980 h 1618937"/>
                <a:gd name="connsiteX12" fmla="*/ 135783 w 1800090"/>
                <a:gd name="connsiteY12" fmla="*/ 0 h 1618937"/>
                <a:gd name="connsiteX13" fmla="*/ 30852 w 1800090"/>
                <a:gd name="connsiteY13" fmla="*/ 29980 h 1618937"/>
                <a:gd name="connsiteX14" fmla="*/ 15861 w 1800090"/>
                <a:gd name="connsiteY14" fmla="*/ 119921 h 1618937"/>
                <a:gd name="connsiteX15" fmla="*/ 60832 w 1800090"/>
                <a:gd name="connsiteY15" fmla="*/ 224852 h 1618937"/>
                <a:gd name="connsiteX16" fmla="*/ 30852 w 1800090"/>
                <a:gd name="connsiteY16" fmla="*/ 269823 h 1618937"/>
                <a:gd name="connsiteX17" fmla="*/ 45842 w 1800090"/>
                <a:gd name="connsiteY17" fmla="*/ 419724 h 1618937"/>
                <a:gd name="connsiteX18" fmla="*/ 90812 w 1800090"/>
                <a:gd name="connsiteY18" fmla="*/ 449705 h 1618937"/>
                <a:gd name="connsiteX19" fmla="*/ 120793 w 1800090"/>
                <a:gd name="connsiteY19" fmla="*/ 479685 h 1618937"/>
                <a:gd name="connsiteX20" fmla="*/ 75822 w 1800090"/>
                <a:gd name="connsiteY20" fmla="*/ 674557 h 1618937"/>
                <a:gd name="connsiteX21" fmla="*/ 30852 w 1800090"/>
                <a:gd name="connsiteY21" fmla="*/ 689547 h 1618937"/>
                <a:gd name="connsiteX22" fmla="*/ 45842 w 1800090"/>
                <a:gd name="connsiteY22" fmla="*/ 1064301 h 1618937"/>
                <a:gd name="connsiteX23" fmla="*/ 90812 w 1800090"/>
                <a:gd name="connsiteY23" fmla="*/ 1094282 h 1618937"/>
                <a:gd name="connsiteX24" fmla="*/ 165763 w 1800090"/>
                <a:gd name="connsiteY24" fmla="*/ 1079291 h 1618937"/>
                <a:gd name="connsiteX25" fmla="*/ 255704 w 1800090"/>
                <a:gd name="connsiteY25" fmla="*/ 1094282 h 1618937"/>
                <a:gd name="connsiteX26" fmla="*/ 270694 w 1800090"/>
                <a:gd name="connsiteY26" fmla="*/ 1139252 h 1618937"/>
                <a:gd name="connsiteX27" fmla="*/ 345645 w 1800090"/>
                <a:gd name="connsiteY27" fmla="*/ 1184223 h 1618937"/>
                <a:gd name="connsiteX28" fmla="*/ 480557 w 1800090"/>
                <a:gd name="connsiteY28" fmla="*/ 1109272 h 1618937"/>
                <a:gd name="connsiteX29" fmla="*/ 480557 w 1800090"/>
                <a:gd name="connsiteY29" fmla="*/ 1109272 h 1618937"/>
                <a:gd name="connsiteX30" fmla="*/ 555507 w 1800090"/>
                <a:gd name="connsiteY30" fmla="*/ 1079291 h 1618937"/>
                <a:gd name="connsiteX31" fmla="*/ 660438 w 1800090"/>
                <a:gd name="connsiteY31" fmla="*/ 1154242 h 1618937"/>
                <a:gd name="connsiteX32" fmla="*/ 720399 w 1800090"/>
                <a:gd name="connsiteY32" fmla="*/ 1304144 h 1618937"/>
                <a:gd name="connsiteX33" fmla="*/ 735389 w 1800090"/>
                <a:gd name="connsiteY33" fmla="*/ 1469036 h 1618937"/>
                <a:gd name="connsiteX34" fmla="*/ 780360 w 1800090"/>
                <a:gd name="connsiteY34" fmla="*/ 1499016 h 1618937"/>
                <a:gd name="connsiteX35" fmla="*/ 975232 w 1800090"/>
                <a:gd name="connsiteY35" fmla="*/ 1469036 h 1618937"/>
                <a:gd name="connsiteX36" fmla="*/ 1065173 w 1800090"/>
                <a:gd name="connsiteY36" fmla="*/ 1424065 h 1618937"/>
                <a:gd name="connsiteX37" fmla="*/ 1110143 w 1800090"/>
                <a:gd name="connsiteY37" fmla="*/ 1409075 h 1618937"/>
                <a:gd name="connsiteX38" fmla="*/ 1260045 w 1800090"/>
                <a:gd name="connsiteY38" fmla="*/ 1439055 h 1618937"/>
                <a:gd name="connsiteX39" fmla="*/ 1364976 w 1800090"/>
                <a:gd name="connsiteY39" fmla="*/ 1499016 h 1618937"/>
                <a:gd name="connsiteX40" fmla="*/ 1439927 w 1800090"/>
                <a:gd name="connsiteY40" fmla="*/ 1588957 h 1618937"/>
                <a:gd name="connsiteX41" fmla="*/ 1529868 w 1800090"/>
                <a:gd name="connsiteY41" fmla="*/ 1618937 h 1618937"/>
                <a:gd name="connsiteX42" fmla="*/ 1664779 w 1800090"/>
                <a:gd name="connsiteY42" fmla="*/ 1603947 h 1618937"/>
                <a:gd name="connsiteX43" fmla="*/ 1694760 w 1800090"/>
                <a:gd name="connsiteY43" fmla="*/ 1439055 h 1618937"/>
                <a:gd name="connsiteX44" fmla="*/ 1784701 w 1800090"/>
                <a:gd name="connsiteY44" fmla="*/ 1409075 h 1618937"/>
                <a:gd name="connsiteX45" fmla="*/ 1799691 w 1800090"/>
                <a:gd name="connsiteY45" fmla="*/ 1334124 h 1618937"/>
                <a:gd name="connsiteX46" fmla="*/ 1589829 w 1800090"/>
                <a:gd name="connsiteY46" fmla="*/ 1259173 h 1618937"/>
                <a:gd name="connsiteX47" fmla="*/ 1544858 w 1800090"/>
                <a:gd name="connsiteY47" fmla="*/ 1244183 h 1618937"/>
                <a:gd name="connsiteX48" fmla="*/ 1499888 w 1800090"/>
                <a:gd name="connsiteY48" fmla="*/ 1184223 h 1618937"/>
                <a:gd name="connsiteX49" fmla="*/ 1454917 w 1800090"/>
                <a:gd name="connsiteY49" fmla="*/ 1139252 h 1618937"/>
                <a:gd name="connsiteX50" fmla="*/ 1439927 w 1800090"/>
                <a:gd name="connsiteY50" fmla="*/ 1094282 h 1618937"/>
                <a:gd name="connsiteX51" fmla="*/ 1215075 w 1800090"/>
                <a:gd name="connsiteY51" fmla="*/ 1049311 h 1618937"/>
                <a:gd name="connsiteX52" fmla="*/ 1185094 w 1800090"/>
                <a:gd name="connsiteY52" fmla="*/ 1004341 h 1618937"/>
                <a:gd name="connsiteX53" fmla="*/ 1155114 w 1800090"/>
                <a:gd name="connsiteY53" fmla="*/ 974360 h 1618937"/>
                <a:gd name="connsiteX54" fmla="*/ 1125134 w 1800090"/>
                <a:gd name="connsiteY54" fmla="*/ 914400 h 1618937"/>
                <a:gd name="connsiteX55" fmla="*/ 1050183 w 1800090"/>
                <a:gd name="connsiteY55" fmla="*/ 719527 h 1618937"/>
                <a:gd name="connsiteX56" fmla="*/ 1050183 w 1800090"/>
                <a:gd name="connsiteY56" fmla="*/ 719527 h 1618937"/>
                <a:gd name="connsiteX57" fmla="*/ 1020202 w 1800090"/>
                <a:gd name="connsiteY57" fmla="*/ 629587 h 1618937"/>
                <a:gd name="connsiteX58" fmla="*/ 1170104 w 1800090"/>
                <a:gd name="connsiteY58" fmla="*/ 494675 h 1618937"/>
                <a:gd name="connsiteX59" fmla="*/ 1230065 w 1800090"/>
                <a:gd name="connsiteY59" fmla="*/ 404734 h 1618937"/>
                <a:gd name="connsiteX60" fmla="*/ 1260045 w 1800090"/>
                <a:gd name="connsiteY60" fmla="*/ 359764 h 1618937"/>
                <a:gd name="connsiteX61" fmla="*/ 1245055 w 1800090"/>
                <a:gd name="connsiteY61" fmla="*/ 269823 h 1618937"/>
                <a:gd name="connsiteX62" fmla="*/ 1140124 w 1800090"/>
                <a:gd name="connsiteY62" fmla="*/ 224852 h 1618937"/>
                <a:gd name="connsiteX63" fmla="*/ 1050183 w 1800090"/>
                <a:gd name="connsiteY63" fmla="*/ 164891 h 1618937"/>
                <a:gd name="connsiteX64" fmla="*/ 945252 w 1800090"/>
                <a:gd name="connsiteY64" fmla="*/ 179882 h 1618937"/>
                <a:gd name="connsiteX65" fmla="*/ 885291 w 1800090"/>
                <a:gd name="connsiteY65" fmla="*/ 194872 h 1618937"/>
                <a:gd name="connsiteX66" fmla="*/ 690419 w 1800090"/>
                <a:gd name="connsiteY66" fmla="*/ 164891 h 1618937"/>
                <a:gd name="connsiteX67" fmla="*/ 645448 w 1800090"/>
                <a:gd name="connsiteY67" fmla="*/ 119921 h 1618937"/>
                <a:gd name="connsiteX68" fmla="*/ 600478 w 1800090"/>
                <a:gd name="connsiteY68" fmla="*/ 104931 h 1618937"/>
                <a:gd name="connsiteX69" fmla="*/ 375625 w 1800090"/>
                <a:gd name="connsiteY69" fmla="*/ 89941 h 1618937"/>
                <a:gd name="connsiteX70" fmla="*/ 300675 w 1800090"/>
                <a:gd name="connsiteY70" fmla="*/ 44970 h 1618937"/>
                <a:gd name="connsiteX71" fmla="*/ 270694 w 1800090"/>
                <a:gd name="connsiteY71" fmla="*/ 14990 h 1618937"/>
                <a:gd name="connsiteX72" fmla="*/ 165763 w 1800090"/>
                <a:gd name="connsiteY72" fmla="*/ 0 h 1618937"/>
                <a:gd name="connsiteX73" fmla="*/ 871 w 1800090"/>
                <a:gd name="connsiteY73" fmla="*/ 74950 h 1618937"/>
                <a:gd name="connsiteX74" fmla="*/ 871 w 1800090"/>
                <a:gd name="connsiteY74" fmla="*/ 104931 h 161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800090" h="1618937">
                  <a:moveTo>
                    <a:pt x="1290025" y="299803"/>
                  </a:moveTo>
                  <a:cubicBezTo>
                    <a:pt x="1211304" y="284059"/>
                    <a:pt x="1221952" y="293025"/>
                    <a:pt x="1155114" y="254832"/>
                  </a:cubicBezTo>
                  <a:cubicBezTo>
                    <a:pt x="1139472" y="245894"/>
                    <a:pt x="1123983" y="236385"/>
                    <a:pt x="1110143" y="224852"/>
                  </a:cubicBezTo>
                  <a:cubicBezTo>
                    <a:pt x="1093857" y="211281"/>
                    <a:pt x="1083579" y="190400"/>
                    <a:pt x="1065173" y="179882"/>
                  </a:cubicBezTo>
                  <a:cubicBezTo>
                    <a:pt x="1047285" y="169660"/>
                    <a:pt x="1025199" y="169888"/>
                    <a:pt x="1005212" y="164891"/>
                  </a:cubicBezTo>
                  <a:cubicBezTo>
                    <a:pt x="970235" y="169888"/>
                    <a:pt x="934927" y="172953"/>
                    <a:pt x="900281" y="179882"/>
                  </a:cubicBezTo>
                  <a:cubicBezTo>
                    <a:pt x="884787" y="182981"/>
                    <a:pt x="871033" y="196444"/>
                    <a:pt x="855311" y="194872"/>
                  </a:cubicBezTo>
                  <a:cubicBezTo>
                    <a:pt x="819115" y="191252"/>
                    <a:pt x="785356" y="174885"/>
                    <a:pt x="750379" y="164891"/>
                  </a:cubicBezTo>
                  <a:cubicBezTo>
                    <a:pt x="735389" y="154898"/>
                    <a:pt x="721523" y="142968"/>
                    <a:pt x="705409" y="134911"/>
                  </a:cubicBezTo>
                  <a:cubicBezTo>
                    <a:pt x="620287" y="92351"/>
                    <a:pt x="494509" y="130291"/>
                    <a:pt x="420596" y="134911"/>
                  </a:cubicBezTo>
                  <a:cubicBezTo>
                    <a:pt x="234168" y="108279"/>
                    <a:pt x="382854" y="153956"/>
                    <a:pt x="255704" y="44970"/>
                  </a:cubicBezTo>
                  <a:cubicBezTo>
                    <a:pt x="243707" y="34687"/>
                    <a:pt x="225529" y="35528"/>
                    <a:pt x="210734" y="29980"/>
                  </a:cubicBezTo>
                  <a:cubicBezTo>
                    <a:pt x="185539" y="20532"/>
                    <a:pt x="160767" y="9993"/>
                    <a:pt x="135783" y="0"/>
                  </a:cubicBezTo>
                  <a:cubicBezTo>
                    <a:pt x="100806" y="9993"/>
                    <a:pt x="56574" y="4258"/>
                    <a:pt x="30852" y="29980"/>
                  </a:cubicBezTo>
                  <a:cubicBezTo>
                    <a:pt x="9360" y="51472"/>
                    <a:pt x="15861" y="89527"/>
                    <a:pt x="15861" y="119921"/>
                  </a:cubicBezTo>
                  <a:cubicBezTo>
                    <a:pt x="15861" y="168319"/>
                    <a:pt x="36354" y="188135"/>
                    <a:pt x="60832" y="224852"/>
                  </a:cubicBezTo>
                  <a:cubicBezTo>
                    <a:pt x="50839" y="239842"/>
                    <a:pt x="37949" y="253264"/>
                    <a:pt x="30852" y="269823"/>
                  </a:cubicBezTo>
                  <a:cubicBezTo>
                    <a:pt x="7065" y="325325"/>
                    <a:pt x="11080" y="364105"/>
                    <a:pt x="45842" y="419724"/>
                  </a:cubicBezTo>
                  <a:cubicBezTo>
                    <a:pt x="55390" y="435001"/>
                    <a:pt x="76744" y="438451"/>
                    <a:pt x="90812" y="449705"/>
                  </a:cubicBezTo>
                  <a:cubicBezTo>
                    <a:pt x="101848" y="458534"/>
                    <a:pt x="110799" y="469692"/>
                    <a:pt x="120793" y="479685"/>
                  </a:cubicBezTo>
                  <a:cubicBezTo>
                    <a:pt x="116045" y="522416"/>
                    <a:pt x="119759" y="630619"/>
                    <a:pt x="75822" y="674557"/>
                  </a:cubicBezTo>
                  <a:cubicBezTo>
                    <a:pt x="64649" y="685730"/>
                    <a:pt x="45842" y="684550"/>
                    <a:pt x="30852" y="689547"/>
                  </a:cubicBezTo>
                  <a:cubicBezTo>
                    <a:pt x="1078" y="838410"/>
                    <a:pt x="-6045" y="835997"/>
                    <a:pt x="45842" y="1064301"/>
                  </a:cubicBezTo>
                  <a:cubicBezTo>
                    <a:pt x="49835" y="1081869"/>
                    <a:pt x="75822" y="1084288"/>
                    <a:pt x="90812" y="1094282"/>
                  </a:cubicBezTo>
                  <a:cubicBezTo>
                    <a:pt x="115796" y="1089285"/>
                    <a:pt x="143642" y="1091932"/>
                    <a:pt x="165763" y="1079291"/>
                  </a:cubicBezTo>
                  <a:cubicBezTo>
                    <a:pt x="238402" y="1037783"/>
                    <a:pt x="140673" y="979251"/>
                    <a:pt x="255704" y="1094282"/>
                  </a:cubicBezTo>
                  <a:cubicBezTo>
                    <a:pt x="260701" y="1109272"/>
                    <a:pt x="262564" y="1125703"/>
                    <a:pt x="270694" y="1139252"/>
                  </a:cubicBezTo>
                  <a:cubicBezTo>
                    <a:pt x="291270" y="1173545"/>
                    <a:pt x="310274" y="1172432"/>
                    <a:pt x="345645" y="1184223"/>
                  </a:cubicBezTo>
                  <a:cubicBezTo>
                    <a:pt x="424799" y="1157837"/>
                    <a:pt x="377469" y="1177997"/>
                    <a:pt x="480557" y="1109272"/>
                  </a:cubicBezTo>
                  <a:lnTo>
                    <a:pt x="480557" y="1109272"/>
                  </a:lnTo>
                  <a:lnTo>
                    <a:pt x="555507" y="1079291"/>
                  </a:lnTo>
                  <a:cubicBezTo>
                    <a:pt x="669256" y="1117208"/>
                    <a:pt x="631046" y="1077822"/>
                    <a:pt x="660438" y="1154242"/>
                  </a:cubicBezTo>
                  <a:cubicBezTo>
                    <a:pt x="679757" y="1204471"/>
                    <a:pt x="720399" y="1304144"/>
                    <a:pt x="720399" y="1304144"/>
                  </a:cubicBezTo>
                  <a:cubicBezTo>
                    <a:pt x="725396" y="1359108"/>
                    <a:pt x="719158" y="1416286"/>
                    <a:pt x="735389" y="1469036"/>
                  </a:cubicBezTo>
                  <a:cubicBezTo>
                    <a:pt x="740687" y="1486255"/>
                    <a:pt x="762344" y="1499016"/>
                    <a:pt x="780360" y="1499016"/>
                  </a:cubicBezTo>
                  <a:cubicBezTo>
                    <a:pt x="846082" y="1499016"/>
                    <a:pt x="910275" y="1479029"/>
                    <a:pt x="975232" y="1469036"/>
                  </a:cubicBezTo>
                  <a:cubicBezTo>
                    <a:pt x="1088264" y="1431359"/>
                    <a:pt x="948938" y="1482183"/>
                    <a:pt x="1065173" y="1424065"/>
                  </a:cubicBezTo>
                  <a:cubicBezTo>
                    <a:pt x="1079306" y="1416999"/>
                    <a:pt x="1095153" y="1414072"/>
                    <a:pt x="1110143" y="1409075"/>
                  </a:cubicBezTo>
                  <a:cubicBezTo>
                    <a:pt x="1160110" y="1419068"/>
                    <a:pt x="1211049" y="1425056"/>
                    <a:pt x="1260045" y="1439055"/>
                  </a:cubicBezTo>
                  <a:cubicBezTo>
                    <a:pt x="1293326" y="1448564"/>
                    <a:pt x="1335913" y="1479641"/>
                    <a:pt x="1364976" y="1499016"/>
                  </a:cubicBezTo>
                  <a:cubicBezTo>
                    <a:pt x="1383636" y="1527005"/>
                    <a:pt x="1409376" y="1571984"/>
                    <a:pt x="1439927" y="1588957"/>
                  </a:cubicBezTo>
                  <a:cubicBezTo>
                    <a:pt x="1467552" y="1604304"/>
                    <a:pt x="1529868" y="1618937"/>
                    <a:pt x="1529868" y="1618937"/>
                  </a:cubicBezTo>
                  <a:lnTo>
                    <a:pt x="1664779" y="1603947"/>
                  </a:lnTo>
                  <a:cubicBezTo>
                    <a:pt x="1678376" y="1594429"/>
                    <a:pt x="1678489" y="1455326"/>
                    <a:pt x="1694760" y="1439055"/>
                  </a:cubicBezTo>
                  <a:cubicBezTo>
                    <a:pt x="1717106" y="1416709"/>
                    <a:pt x="1784701" y="1409075"/>
                    <a:pt x="1784701" y="1409075"/>
                  </a:cubicBezTo>
                  <a:cubicBezTo>
                    <a:pt x="1789698" y="1384091"/>
                    <a:pt x="1802505" y="1359447"/>
                    <a:pt x="1799691" y="1334124"/>
                  </a:cubicBezTo>
                  <a:cubicBezTo>
                    <a:pt x="1787463" y="1224070"/>
                    <a:pt x="1671727" y="1265998"/>
                    <a:pt x="1589829" y="1259173"/>
                  </a:cubicBezTo>
                  <a:cubicBezTo>
                    <a:pt x="1574839" y="1254176"/>
                    <a:pt x="1556997" y="1254299"/>
                    <a:pt x="1544858" y="1244183"/>
                  </a:cubicBezTo>
                  <a:cubicBezTo>
                    <a:pt x="1525665" y="1228189"/>
                    <a:pt x="1516147" y="1203192"/>
                    <a:pt x="1499888" y="1184223"/>
                  </a:cubicBezTo>
                  <a:cubicBezTo>
                    <a:pt x="1486092" y="1168127"/>
                    <a:pt x="1469907" y="1154242"/>
                    <a:pt x="1454917" y="1139252"/>
                  </a:cubicBezTo>
                  <a:cubicBezTo>
                    <a:pt x="1449920" y="1124262"/>
                    <a:pt x="1448056" y="1107831"/>
                    <a:pt x="1439927" y="1094282"/>
                  </a:cubicBezTo>
                  <a:cubicBezTo>
                    <a:pt x="1395770" y="1020686"/>
                    <a:pt x="1277036" y="1054077"/>
                    <a:pt x="1215075" y="1049311"/>
                  </a:cubicBezTo>
                  <a:cubicBezTo>
                    <a:pt x="1205081" y="1034321"/>
                    <a:pt x="1196348" y="1018409"/>
                    <a:pt x="1185094" y="1004341"/>
                  </a:cubicBezTo>
                  <a:cubicBezTo>
                    <a:pt x="1176265" y="993305"/>
                    <a:pt x="1162953" y="986119"/>
                    <a:pt x="1155114" y="974360"/>
                  </a:cubicBezTo>
                  <a:cubicBezTo>
                    <a:pt x="1142719" y="955767"/>
                    <a:pt x="1135127" y="934387"/>
                    <a:pt x="1125134" y="914400"/>
                  </a:cubicBezTo>
                  <a:cubicBezTo>
                    <a:pt x="1101378" y="795625"/>
                    <a:pt x="1121537" y="862238"/>
                    <a:pt x="1050183" y="719527"/>
                  </a:cubicBezTo>
                  <a:lnTo>
                    <a:pt x="1050183" y="719527"/>
                  </a:lnTo>
                  <a:lnTo>
                    <a:pt x="1020202" y="629587"/>
                  </a:lnTo>
                  <a:cubicBezTo>
                    <a:pt x="1137873" y="511916"/>
                    <a:pt x="1083976" y="552093"/>
                    <a:pt x="1170104" y="494675"/>
                  </a:cubicBezTo>
                  <a:lnTo>
                    <a:pt x="1230065" y="404734"/>
                  </a:lnTo>
                  <a:lnTo>
                    <a:pt x="1260045" y="359764"/>
                  </a:lnTo>
                  <a:cubicBezTo>
                    <a:pt x="1255048" y="329784"/>
                    <a:pt x="1265248" y="292540"/>
                    <a:pt x="1245055" y="269823"/>
                  </a:cubicBezTo>
                  <a:cubicBezTo>
                    <a:pt x="1219773" y="241381"/>
                    <a:pt x="1172755" y="244431"/>
                    <a:pt x="1140124" y="224852"/>
                  </a:cubicBezTo>
                  <a:cubicBezTo>
                    <a:pt x="999761" y="140634"/>
                    <a:pt x="1178037" y="207512"/>
                    <a:pt x="1050183" y="164891"/>
                  </a:cubicBezTo>
                  <a:cubicBezTo>
                    <a:pt x="1015206" y="169888"/>
                    <a:pt x="980014" y="173561"/>
                    <a:pt x="945252" y="179882"/>
                  </a:cubicBezTo>
                  <a:cubicBezTo>
                    <a:pt x="924982" y="183567"/>
                    <a:pt x="905858" y="196082"/>
                    <a:pt x="885291" y="194872"/>
                  </a:cubicBezTo>
                  <a:cubicBezTo>
                    <a:pt x="819683" y="191012"/>
                    <a:pt x="755376" y="174885"/>
                    <a:pt x="690419" y="164891"/>
                  </a:cubicBezTo>
                  <a:cubicBezTo>
                    <a:pt x="675429" y="149901"/>
                    <a:pt x="663087" y="131680"/>
                    <a:pt x="645448" y="119921"/>
                  </a:cubicBezTo>
                  <a:cubicBezTo>
                    <a:pt x="632301" y="111156"/>
                    <a:pt x="616182" y="106676"/>
                    <a:pt x="600478" y="104931"/>
                  </a:cubicBezTo>
                  <a:cubicBezTo>
                    <a:pt x="525820" y="96636"/>
                    <a:pt x="450576" y="94938"/>
                    <a:pt x="375625" y="89941"/>
                  </a:cubicBezTo>
                  <a:cubicBezTo>
                    <a:pt x="299667" y="13980"/>
                    <a:pt x="397966" y="103344"/>
                    <a:pt x="300675" y="44970"/>
                  </a:cubicBezTo>
                  <a:cubicBezTo>
                    <a:pt x="288556" y="37699"/>
                    <a:pt x="284102" y="19459"/>
                    <a:pt x="270694" y="14990"/>
                  </a:cubicBezTo>
                  <a:cubicBezTo>
                    <a:pt x="237175" y="3817"/>
                    <a:pt x="200740" y="4997"/>
                    <a:pt x="165763" y="0"/>
                  </a:cubicBezTo>
                  <a:cubicBezTo>
                    <a:pt x="42163" y="24720"/>
                    <a:pt x="19015" y="-15770"/>
                    <a:pt x="871" y="74950"/>
                  </a:cubicBezTo>
                  <a:cubicBezTo>
                    <a:pt x="-1089" y="84750"/>
                    <a:pt x="871" y="94937"/>
                    <a:pt x="871" y="104931"/>
                  </a:cubicBezTo>
                </a:path>
              </a:pathLst>
            </a:custGeom>
            <a:solidFill>
              <a:srgbClr val="F2F4CA"/>
            </a:solidFill>
            <a:ln>
              <a:solidFill>
                <a:srgbClr val="F2F4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88AA3F3-0CAD-4A94-A94E-E35DADC3DBC6}"/>
                </a:ext>
              </a:extLst>
            </p:cNvPr>
            <p:cNvSpPr txBox="1"/>
            <p:nvPr/>
          </p:nvSpPr>
          <p:spPr>
            <a:xfrm>
              <a:off x="10223522" y="999465"/>
              <a:ext cx="988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Bằng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FADF5AE-882A-49A9-B680-0AA7BE1699ED}"/>
                </a:ext>
              </a:extLst>
            </p:cNvPr>
            <p:cNvSpPr txBox="1"/>
            <p:nvPr/>
          </p:nvSpPr>
          <p:spPr>
            <a:xfrm>
              <a:off x="10024478" y="1416435"/>
              <a:ext cx="988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 Cạn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5C1F3FF-BDF0-44B7-A213-F0B7F5CCCA5A}"/>
                </a:ext>
              </a:extLst>
            </p:cNvPr>
            <p:cNvSpPr txBox="1"/>
            <p:nvPr/>
          </p:nvSpPr>
          <p:spPr>
            <a:xfrm>
              <a:off x="10649538" y="1834716"/>
              <a:ext cx="988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Lạng Sơn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FA362B1-2863-4428-B507-F3C069A6A3D2}"/>
              </a:ext>
            </a:extLst>
          </p:cNvPr>
          <p:cNvSpPr/>
          <p:nvPr/>
        </p:nvSpPr>
        <p:spPr>
          <a:xfrm>
            <a:off x="553124" y="1596857"/>
            <a:ext cx="1259173" cy="403083"/>
          </a:xfrm>
          <a:prstGeom prst="rect">
            <a:avLst/>
          </a:prstGeom>
          <a:solidFill>
            <a:srgbClr val="F2F4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EBBCAA-6B29-448A-A4B6-2446C359BC06}"/>
              </a:ext>
            </a:extLst>
          </p:cNvPr>
          <p:cNvSpPr txBox="1"/>
          <p:nvPr/>
        </p:nvSpPr>
        <p:spPr>
          <a:xfrm>
            <a:off x="1905564" y="1596857"/>
            <a:ext cx="348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 100 người/km2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E7CC9872-46B3-4EC8-A1AD-FBEFD3387F0E}"/>
              </a:ext>
            </a:extLst>
          </p:cNvPr>
          <p:cNvSpPr/>
          <p:nvPr/>
        </p:nvSpPr>
        <p:spPr>
          <a:xfrm>
            <a:off x="3111612" y="2071418"/>
            <a:ext cx="374754" cy="487509"/>
          </a:xfrm>
          <a:prstGeom prst="downArrow">
            <a:avLst/>
          </a:prstGeom>
          <a:solidFill>
            <a:srgbClr val="F2F4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41F00DC-0887-454B-8354-D8CA089B0F83}"/>
              </a:ext>
            </a:extLst>
          </p:cNvPr>
          <p:cNvSpPr txBox="1"/>
          <p:nvPr/>
        </p:nvSpPr>
        <p:spPr>
          <a:xfrm>
            <a:off x="930927" y="2571823"/>
            <a:ext cx="439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 Châu, Điện Biên, Sơn La, Cao Bằng, Bắc Kạn, Lạng Sơn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7334FFD-B949-4500-A949-8FB7164555B9}"/>
              </a:ext>
            </a:extLst>
          </p:cNvPr>
          <p:cNvSpPr/>
          <p:nvPr/>
        </p:nvSpPr>
        <p:spPr>
          <a:xfrm>
            <a:off x="646665" y="3966951"/>
            <a:ext cx="1259173" cy="403083"/>
          </a:xfrm>
          <a:prstGeom prst="rect">
            <a:avLst/>
          </a:prstGeom>
          <a:solidFill>
            <a:srgbClr val="F6DC6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F60DC97-14B4-43A7-B3B1-8BD494E822F9}"/>
              </a:ext>
            </a:extLst>
          </p:cNvPr>
          <p:cNvSpPr txBox="1"/>
          <p:nvPr/>
        </p:nvSpPr>
        <p:spPr>
          <a:xfrm>
            <a:off x="1999105" y="3966951"/>
            <a:ext cx="348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200 người/km2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xmlns="" id="{AE311097-A23C-4D9E-ADDD-5ADD937D6EF8}"/>
              </a:ext>
            </a:extLst>
          </p:cNvPr>
          <p:cNvSpPr/>
          <p:nvPr/>
        </p:nvSpPr>
        <p:spPr>
          <a:xfrm>
            <a:off x="3205153" y="4441512"/>
            <a:ext cx="374754" cy="487509"/>
          </a:xfrm>
          <a:prstGeom prst="downArrow">
            <a:avLst/>
          </a:prstGeom>
          <a:solidFill>
            <a:srgbClr val="F6DC6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DCD882C-C1C5-42BD-AB04-3B84AB7287F4}"/>
              </a:ext>
            </a:extLst>
          </p:cNvPr>
          <p:cNvSpPr txBox="1"/>
          <p:nvPr/>
        </p:nvSpPr>
        <p:spPr>
          <a:xfrm>
            <a:off x="1403974" y="4929021"/>
            <a:ext cx="3771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 Thọ, Thái Nguyên, Bắc Giang, Quảng Ninh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5788381-8CD1-402D-95DA-42018201ABB4}"/>
              </a:ext>
            </a:extLst>
          </p:cNvPr>
          <p:cNvGrpSpPr/>
          <p:nvPr/>
        </p:nvGrpSpPr>
        <p:grpSpPr>
          <a:xfrm>
            <a:off x="8319541" y="2714149"/>
            <a:ext cx="3002545" cy="1126352"/>
            <a:chOff x="8319541" y="2714149"/>
            <a:chExt cx="3002545" cy="1126352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3A6EC55-DDEC-4D8A-8991-A2AD57F869BC}"/>
                </a:ext>
              </a:extLst>
            </p:cNvPr>
            <p:cNvSpPr/>
            <p:nvPr/>
          </p:nvSpPr>
          <p:spPr>
            <a:xfrm>
              <a:off x="8319541" y="3013023"/>
              <a:ext cx="554975" cy="689547"/>
            </a:xfrm>
            <a:custGeom>
              <a:avLst/>
              <a:gdLst>
                <a:gd name="connsiteX0" fmla="*/ 434715 w 554975"/>
                <a:gd name="connsiteY0" fmla="*/ 689547 h 689547"/>
                <a:gd name="connsiteX1" fmla="*/ 224852 w 554975"/>
                <a:gd name="connsiteY1" fmla="*/ 659567 h 689547"/>
                <a:gd name="connsiteX2" fmla="*/ 134911 w 554975"/>
                <a:gd name="connsiteY2" fmla="*/ 629587 h 689547"/>
                <a:gd name="connsiteX3" fmla="*/ 89941 w 554975"/>
                <a:gd name="connsiteY3" fmla="*/ 599607 h 689547"/>
                <a:gd name="connsiteX4" fmla="*/ 0 w 554975"/>
                <a:gd name="connsiteY4" fmla="*/ 434715 h 689547"/>
                <a:gd name="connsiteX5" fmla="*/ 14990 w 554975"/>
                <a:gd name="connsiteY5" fmla="*/ 374754 h 689547"/>
                <a:gd name="connsiteX6" fmla="*/ 74951 w 554975"/>
                <a:gd name="connsiteY6" fmla="*/ 284813 h 689547"/>
                <a:gd name="connsiteX7" fmla="*/ 164892 w 554975"/>
                <a:gd name="connsiteY7" fmla="*/ 14990 h 689547"/>
                <a:gd name="connsiteX8" fmla="*/ 224852 w 554975"/>
                <a:gd name="connsiteY8" fmla="*/ 0 h 689547"/>
                <a:gd name="connsiteX9" fmla="*/ 284813 w 554975"/>
                <a:gd name="connsiteY9" fmla="*/ 14990 h 689547"/>
                <a:gd name="connsiteX10" fmla="*/ 329784 w 554975"/>
                <a:gd name="connsiteY10" fmla="*/ 59961 h 689547"/>
                <a:gd name="connsiteX11" fmla="*/ 389744 w 554975"/>
                <a:gd name="connsiteY11" fmla="*/ 89941 h 689547"/>
                <a:gd name="connsiteX12" fmla="*/ 404734 w 554975"/>
                <a:gd name="connsiteY12" fmla="*/ 134911 h 689547"/>
                <a:gd name="connsiteX13" fmla="*/ 479685 w 554975"/>
                <a:gd name="connsiteY13" fmla="*/ 209862 h 689547"/>
                <a:gd name="connsiteX14" fmla="*/ 509666 w 554975"/>
                <a:gd name="connsiteY14" fmla="*/ 239843 h 689547"/>
                <a:gd name="connsiteX15" fmla="*/ 539646 w 554975"/>
                <a:gd name="connsiteY15" fmla="*/ 284813 h 689547"/>
                <a:gd name="connsiteX16" fmla="*/ 554636 w 554975"/>
                <a:gd name="connsiteY16" fmla="*/ 344774 h 689547"/>
                <a:gd name="connsiteX17" fmla="*/ 464695 w 554975"/>
                <a:gd name="connsiteY17" fmla="*/ 434715 h 689547"/>
                <a:gd name="connsiteX18" fmla="*/ 434715 w 554975"/>
                <a:gd name="connsiteY18" fmla="*/ 689547 h 6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4975" h="689547">
                  <a:moveTo>
                    <a:pt x="434715" y="689547"/>
                  </a:moveTo>
                  <a:cubicBezTo>
                    <a:pt x="364761" y="679554"/>
                    <a:pt x="291890" y="681913"/>
                    <a:pt x="224852" y="659567"/>
                  </a:cubicBezTo>
                  <a:lnTo>
                    <a:pt x="134911" y="629587"/>
                  </a:lnTo>
                  <a:cubicBezTo>
                    <a:pt x="119921" y="619594"/>
                    <a:pt x="101195" y="613675"/>
                    <a:pt x="89941" y="599607"/>
                  </a:cubicBezTo>
                  <a:cubicBezTo>
                    <a:pt x="23281" y="516281"/>
                    <a:pt x="24311" y="507647"/>
                    <a:pt x="0" y="434715"/>
                  </a:cubicBezTo>
                  <a:cubicBezTo>
                    <a:pt x="4997" y="414728"/>
                    <a:pt x="5776" y="393181"/>
                    <a:pt x="14990" y="374754"/>
                  </a:cubicBezTo>
                  <a:cubicBezTo>
                    <a:pt x="31104" y="342526"/>
                    <a:pt x="74951" y="284813"/>
                    <a:pt x="74951" y="284813"/>
                  </a:cubicBezTo>
                  <a:cubicBezTo>
                    <a:pt x="89728" y="48379"/>
                    <a:pt x="16202" y="64553"/>
                    <a:pt x="164892" y="14990"/>
                  </a:cubicBezTo>
                  <a:cubicBezTo>
                    <a:pt x="184437" y="8475"/>
                    <a:pt x="204865" y="4997"/>
                    <a:pt x="224852" y="0"/>
                  </a:cubicBezTo>
                  <a:cubicBezTo>
                    <a:pt x="244839" y="4997"/>
                    <a:pt x="266925" y="4769"/>
                    <a:pt x="284813" y="14990"/>
                  </a:cubicBezTo>
                  <a:cubicBezTo>
                    <a:pt x="303219" y="25508"/>
                    <a:pt x="312533" y="47639"/>
                    <a:pt x="329784" y="59961"/>
                  </a:cubicBezTo>
                  <a:cubicBezTo>
                    <a:pt x="347967" y="72949"/>
                    <a:pt x="369757" y="79948"/>
                    <a:pt x="389744" y="89941"/>
                  </a:cubicBezTo>
                  <a:cubicBezTo>
                    <a:pt x="394741" y="104931"/>
                    <a:pt x="395253" y="122270"/>
                    <a:pt x="404734" y="134911"/>
                  </a:cubicBezTo>
                  <a:cubicBezTo>
                    <a:pt x="425933" y="163177"/>
                    <a:pt x="454701" y="184878"/>
                    <a:pt x="479685" y="209862"/>
                  </a:cubicBezTo>
                  <a:cubicBezTo>
                    <a:pt x="489679" y="219856"/>
                    <a:pt x="501826" y="228083"/>
                    <a:pt x="509666" y="239843"/>
                  </a:cubicBezTo>
                  <a:lnTo>
                    <a:pt x="539646" y="284813"/>
                  </a:lnTo>
                  <a:cubicBezTo>
                    <a:pt x="544643" y="304800"/>
                    <a:pt x="557191" y="324331"/>
                    <a:pt x="554636" y="344774"/>
                  </a:cubicBezTo>
                  <a:cubicBezTo>
                    <a:pt x="546641" y="408731"/>
                    <a:pt x="512663" y="410731"/>
                    <a:pt x="464695" y="434715"/>
                  </a:cubicBezTo>
                  <a:cubicBezTo>
                    <a:pt x="437586" y="543150"/>
                    <a:pt x="449705" y="474073"/>
                    <a:pt x="434715" y="689547"/>
                  </a:cubicBezTo>
                  <a:close/>
                </a:path>
              </a:pathLst>
            </a:custGeom>
            <a:solidFill>
              <a:srgbClr val="F6DC62"/>
            </a:solidFill>
            <a:ln>
              <a:solidFill>
                <a:srgbClr val="F6DC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F0E9075-96E0-4556-BA85-C99AAF101971}"/>
                </a:ext>
              </a:extLst>
            </p:cNvPr>
            <p:cNvSpPr txBox="1"/>
            <p:nvPr/>
          </p:nvSpPr>
          <p:spPr>
            <a:xfrm>
              <a:off x="8354413" y="3158792"/>
              <a:ext cx="585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 </a:t>
              </a:r>
            </a:p>
            <a:p>
              <a:r>
                <a:rPr lang="en-US" sz="12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Thọ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E0C65A58-7DBF-4ECE-83E9-775304620AC2}"/>
                </a:ext>
              </a:extLst>
            </p:cNvPr>
            <p:cNvSpPr/>
            <p:nvPr/>
          </p:nvSpPr>
          <p:spPr>
            <a:xfrm>
              <a:off x="8935305" y="2714149"/>
              <a:ext cx="2338906" cy="1126352"/>
            </a:xfrm>
            <a:custGeom>
              <a:avLst/>
              <a:gdLst>
                <a:gd name="connsiteX0" fmla="*/ 45411 w 2338906"/>
                <a:gd name="connsiteY0" fmla="*/ 404734 h 1126352"/>
                <a:gd name="connsiteX1" fmla="*/ 441 w 2338906"/>
                <a:gd name="connsiteY1" fmla="*/ 329783 h 1126352"/>
                <a:gd name="connsiteX2" fmla="*/ 30421 w 2338906"/>
                <a:gd name="connsiteY2" fmla="*/ 104931 h 1126352"/>
                <a:gd name="connsiteX3" fmla="*/ 45411 w 2338906"/>
                <a:gd name="connsiteY3" fmla="*/ 59960 h 1126352"/>
                <a:gd name="connsiteX4" fmla="*/ 120362 w 2338906"/>
                <a:gd name="connsiteY4" fmla="*/ 0 h 1126352"/>
                <a:gd name="connsiteX5" fmla="*/ 180323 w 2338906"/>
                <a:gd name="connsiteY5" fmla="*/ 14990 h 1126352"/>
                <a:gd name="connsiteX6" fmla="*/ 270264 w 2338906"/>
                <a:gd name="connsiteY6" fmla="*/ 134911 h 1126352"/>
                <a:gd name="connsiteX7" fmla="*/ 330224 w 2338906"/>
                <a:gd name="connsiteY7" fmla="*/ 149901 h 1126352"/>
                <a:gd name="connsiteX8" fmla="*/ 420165 w 2338906"/>
                <a:gd name="connsiteY8" fmla="*/ 119921 h 1126352"/>
                <a:gd name="connsiteX9" fmla="*/ 495116 w 2338906"/>
                <a:gd name="connsiteY9" fmla="*/ 59960 h 1126352"/>
                <a:gd name="connsiteX10" fmla="*/ 570067 w 2338906"/>
                <a:gd name="connsiteY10" fmla="*/ 74951 h 1126352"/>
                <a:gd name="connsiteX11" fmla="*/ 585057 w 2338906"/>
                <a:gd name="connsiteY11" fmla="*/ 119921 h 1126352"/>
                <a:gd name="connsiteX12" fmla="*/ 630028 w 2338906"/>
                <a:gd name="connsiteY12" fmla="*/ 239842 h 1126352"/>
                <a:gd name="connsiteX13" fmla="*/ 645018 w 2338906"/>
                <a:gd name="connsiteY13" fmla="*/ 284813 h 1126352"/>
                <a:gd name="connsiteX14" fmla="*/ 660008 w 2338906"/>
                <a:gd name="connsiteY14" fmla="*/ 479685 h 1126352"/>
                <a:gd name="connsiteX15" fmla="*/ 719969 w 2338906"/>
                <a:gd name="connsiteY15" fmla="*/ 509665 h 1126352"/>
                <a:gd name="connsiteX16" fmla="*/ 839890 w 2338906"/>
                <a:gd name="connsiteY16" fmla="*/ 524656 h 1126352"/>
                <a:gd name="connsiteX17" fmla="*/ 884860 w 2338906"/>
                <a:gd name="connsiteY17" fmla="*/ 539646 h 1126352"/>
                <a:gd name="connsiteX18" fmla="*/ 929831 w 2338906"/>
                <a:gd name="connsiteY18" fmla="*/ 449705 h 1126352"/>
                <a:gd name="connsiteX19" fmla="*/ 1064742 w 2338906"/>
                <a:gd name="connsiteY19" fmla="*/ 359764 h 1126352"/>
                <a:gd name="connsiteX20" fmla="*/ 1184664 w 2338906"/>
                <a:gd name="connsiteY20" fmla="*/ 374754 h 1126352"/>
                <a:gd name="connsiteX21" fmla="*/ 1229634 w 2338906"/>
                <a:gd name="connsiteY21" fmla="*/ 419724 h 1126352"/>
                <a:gd name="connsiteX22" fmla="*/ 1274605 w 2338906"/>
                <a:gd name="connsiteY22" fmla="*/ 434715 h 1126352"/>
                <a:gd name="connsiteX23" fmla="*/ 1334565 w 2338906"/>
                <a:gd name="connsiteY23" fmla="*/ 524656 h 1126352"/>
                <a:gd name="connsiteX24" fmla="*/ 1349555 w 2338906"/>
                <a:gd name="connsiteY24" fmla="*/ 569626 h 1126352"/>
                <a:gd name="connsiteX25" fmla="*/ 1379536 w 2338906"/>
                <a:gd name="connsiteY25" fmla="*/ 599606 h 1126352"/>
                <a:gd name="connsiteX26" fmla="*/ 1424506 w 2338906"/>
                <a:gd name="connsiteY26" fmla="*/ 614597 h 1126352"/>
                <a:gd name="connsiteX27" fmla="*/ 1619378 w 2338906"/>
                <a:gd name="connsiteY27" fmla="*/ 599606 h 1126352"/>
                <a:gd name="connsiteX28" fmla="*/ 1634369 w 2338906"/>
                <a:gd name="connsiteY28" fmla="*/ 539646 h 1126352"/>
                <a:gd name="connsiteX29" fmla="*/ 1649359 w 2338906"/>
                <a:gd name="connsiteY29" fmla="*/ 434715 h 1126352"/>
                <a:gd name="connsiteX30" fmla="*/ 1679339 w 2338906"/>
                <a:gd name="connsiteY30" fmla="*/ 404734 h 1126352"/>
                <a:gd name="connsiteX31" fmla="*/ 1814251 w 2338906"/>
                <a:gd name="connsiteY31" fmla="*/ 329783 h 1126352"/>
                <a:gd name="connsiteX32" fmla="*/ 2263955 w 2338906"/>
                <a:gd name="connsiteY32" fmla="*/ 344774 h 1126352"/>
                <a:gd name="connsiteX33" fmla="*/ 2293936 w 2338906"/>
                <a:gd name="connsiteY33" fmla="*/ 374754 h 1126352"/>
                <a:gd name="connsiteX34" fmla="*/ 2338906 w 2338906"/>
                <a:gd name="connsiteY34" fmla="*/ 449705 h 1126352"/>
                <a:gd name="connsiteX35" fmla="*/ 2323916 w 2338906"/>
                <a:gd name="connsiteY35" fmla="*/ 554636 h 1126352"/>
                <a:gd name="connsiteX36" fmla="*/ 2278946 w 2338906"/>
                <a:gd name="connsiteY36" fmla="*/ 569626 h 1126352"/>
                <a:gd name="connsiteX37" fmla="*/ 2233975 w 2338906"/>
                <a:gd name="connsiteY37" fmla="*/ 539646 h 1126352"/>
                <a:gd name="connsiteX38" fmla="*/ 2174014 w 2338906"/>
                <a:gd name="connsiteY38" fmla="*/ 509665 h 1126352"/>
                <a:gd name="connsiteX39" fmla="*/ 2024113 w 2338906"/>
                <a:gd name="connsiteY39" fmla="*/ 539646 h 1126352"/>
                <a:gd name="connsiteX40" fmla="*/ 1904192 w 2338906"/>
                <a:gd name="connsiteY40" fmla="*/ 629587 h 1126352"/>
                <a:gd name="connsiteX41" fmla="*/ 1859221 w 2338906"/>
                <a:gd name="connsiteY41" fmla="*/ 674557 h 1126352"/>
                <a:gd name="connsiteX42" fmla="*/ 1889201 w 2338906"/>
                <a:gd name="connsiteY42" fmla="*/ 839449 h 1126352"/>
                <a:gd name="connsiteX43" fmla="*/ 1799260 w 2338906"/>
                <a:gd name="connsiteY43" fmla="*/ 899410 h 1126352"/>
                <a:gd name="connsiteX44" fmla="*/ 1709319 w 2338906"/>
                <a:gd name="connsiteY44" fmla="*/ 959370 h 1126352"/>
                <a:gd name="connsiteX45" fmla="*/ 1679339 w 2338906"/>
                <a:gd name="connsiteY45" fmla="*/ 989351 h 1126352"/>
                <a:gd name="connsiteX46" fmla="*/ 1634369 w 2338906"/>
                <a:gd name="connsiteY46" fmla="*/ 1004341 h 1126352"/>
                <a:gd name="connsiteX47" fmla="*/ 1274605 w 2338906"/>
                <a:gd name="connsiteY47" fmla="*/ 1064301 h 1126352"/>
                <a:gd name="connsiteX48" fmla="*/ 1259614 w 2338906"/>
                <a:gd name="connsiteY48" fmla="*/ 1109272 h 1126352"/>
                <a:gd name="connsiteX49" fmla="*/ 1169673 w 2338906"/>
                <a:gd name="connsiteY49" fmla="*/ 1094282 h 1126352"/>
                <a:gd name="connsiteX50" fmla="*/ 1139693 w 2338906"/>
                <a:gd name="connsiteY50" fmla="*/ 944380 h 1126352"/>
                <a:gd name="connsiteX51" fmla="*/ 1079733 w 2338906"/>
                <a:gd name="connsiteY51" fmla="*/ 929390 h 1126352"/>
                <a:gd name="connsiteX52" fmla="*/ 959811 w 2338906"/>
                <a:gd name="connsiteY52" fmla="*/ 899410 h 1126352"/>
                <a:gd name="connsiteX53" fmla="*/ 929831 w 2338906"/>
                <a:gd name="connsiteY53" fmla="*/ 869429 h 1126352"/>
                <a:gd name="connsiteX54" fmla="*/ 884860 w 2338906"/>
                <a:gd name="connsiteY54" fmla="*/ 839449 h 1126352"/>
                <a:gd name="connsiteX55" fmla="*/ 899851 w 2338906"/>
                <a:gd name="connsiteY55" fmla="*/ 779488 h 1126352"/>
                <a:gd name="connsiteX56" fmla="*/ 959811 w 2338906"/>
                <a:gd name="connsiteY56" fmla="*/ 749508 h 1126352"/>
                <a:gd name="connsiteX57" fmla="*/ 764939 w 2338906"/>
                <a:gd name="connsiteY57" fmla="*/ 764498 h 1126352"/>
                <a:gd name="connsiteX58" fmla="*/ 555077 w 2338906"/>
                <a:gd name="connsiteY58" fmla="*/ 749508 h 1126352"/>
                <a:gd name="connsiteX59" fmla="*/ 495116 w 2338906"/>
                <a:gd name="connsiteY59" fmla="*/ 734518 h 1126352"/>
                <a:gd name="connsiteX60" fmla="*/ 390185 w 2338906"/>
                <a:gd name="connsiteY60" fmla="*/ 659567 h 1126352"/>
                <a:gd name="connsiteX61" fmla="*/ 330224 w 2338906"/>
                <a:gd name="connsiteY61" fmla="*/ 644577 h 1126352"/>
                <a:gd name="connsiteX62" fmla="*/ 255273 w 2338906"/>
                <a:gd name="connsiteY62" fmla="*/ 569626 h 1126352"/>
                <a:gd name="connsiteX63" fmla="*/ 210303 w 2338906"/>
                <a:gd name="connsiteY63" fmla="*/ 524656 h 1126352"/>
                <a:gd name="connsiteX64" fmla="*/ 165333 w 2338906"/>
                <a:gd name="connsiteY64" fmla="*/ 509665 h 1126352"/>
                <a:gd name="connsiteX65" fmla="*/ 120362 w 2338906"/>
                <a:gd name="connsiteY65" fmla="*/ 479685 h 1126352"/>
                <a:gd name="connsiteX66" fmla="*/ 45411 w 2338906"/>
                <a:gd name="connsiteY66" fmla="*/ 404734 h 112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338906" h="1126352">
                  <a:moveTo>
                    <a:pt x="45411" y="404734"/>
                  </a:moveTo>
                  <a:cubicBezTo>
                    <a:pt x="25424" y="379750"/>
                    <a:pt x="1896" y="358882"/>
                    <a:pt x="441" y="329783"/>
                  </a:cubicBezTo>
                  <a:cubicBezTo>
                    <a:pt x="-3335" y="254263"/>
                    <a:pt x="17990" y="179516"/>
                    <a:pt x="30421" y="104931"/>
                  </a:cubicBezTo>
                  <a:cubicBezTo>
                    <a:pt x="33019" y="89345"/>
                    <a:pt x="37281" y="73509"/>
                    <a:pt x="45411" y="59960"/>
                  </a:cubicBezTo>
                  <a:cubicBezTo>
                    <a:pt x="59650" y="36229"/>
                    <a:pt x="99939" y="13615"/>
                    <a:pt x="120362" y="0"/>
                  </a:cubicBezTo>
                  <a:cubicBezTo>
                    <a:pt x="140349" y="4997"/>
                    <a:pt x="164681" y="1582"/>
                    <a:pt x="180323" y="14990"/>
                  </a:cubicBezTo>
                  <a:cubicBezTo>
                    <a:pt x="259344" y="82722"/>
                    <a:pt x="187851" y="87818"/>
                    <a:pt x="270264" y="134911"/>
                  </a:cubicBezTo>
                  <a:cubicBezTo>
                    <a:pt x="288151" y="145132"/>
                    <a:pt x="310237" y="144904"/>
                    <a:pt x="330224" y="149901"/>
                  </a:cubicBezTo>
                  <a:cubicBezTo>
                    <a:pt x="360204" y="139908"/>
                    <a:pt x="397819" y="142267"/>
                    <a:pt x="420165" y="119921"/>
                  </a:cubicBezTo>
                  <a:cubicBezTo>
                    <a:pt x="462885" y="77202"/>
                    <a:pt x="438387" y="97781"/>
                    <a:pt x="495116" y="59960"/>
                  </a:cubicBezTo>
                  <a:cubicBezTo>
                    <a:pt x="520100" y="64957"/>
                    <a:pt x="548868" y="60818"/>
                    <a:pt x="570067" y="74951"/>
                  </a:cubicBezTo>
                  <a:cubicBezTo>
                    <a:pt x="583214" y="83716"/>
                    <a:pt x="581225" y="104592"/>
                    <a:pt x="585057" y="119921"/>
                  </a:cubicBezTo>
                  <a:cubicBezTo>
                    <a:pt x="610989" y="223652"/>
                    <a:pt x="580675" y="165814"/>
                    <a:pt x="630028" y="239842"/>
                  </a:cubicBezTo>
                  <a:cubicBezTo>
                    <a:pt x="635025" y="254832"/>
                    <a:pt x="643058" y="269134"/>
                    <a:pt x="645018" y="284813"/>
                  </a:cubicBezTo>
                  <a:cubicBezTo>
                    <a:pt x="653099" y="349459"/>
                    <a:pt x="639406" y="417879"/>
                    <a:pt x="660008" y="479685"/>
                  </a:cubicBezTo>
                  <a:cubicBezTo>
                    <a:pt x="667074" y="500884"/>
                    <a:pt x="698290" y="504245"/>
                    <a:pt x="719969" y="509665"/>
                  </a:cubicBezTo>
                  <a:cubicBezTo>
                    <a:pt x="759051" y="519436"/>
                    <a:pt x="799916" y="519659"/>
                    <a:pt x="839890" y="524656"/>
                  </a:cubicBezTo>
                  <a:cubicBezTo>
                    <a:pt x="854880" y="529653"/>
                    <a:pt x="870189" y="545514"/>
                    <a:pt x="884860" y="539646"/>
                  </a:cubicBezTo>
                  <a:cubicBezTo>
                    <a:pt x="924421" y="523821"/>
                    <a:pt x="908429" y="474674"/>
                    <a:pt x="929831" y="449705"/>
                  </a:cubicBezTo>
                  <a:cubicBezTo>
                    <a:pt x="971412" y="401194"/>
                    <a:pt x="1011658" y="386306"/>
                    <a:pt x="1064742" y="359764"/>
                  </a:cubicBezTo>
                  <a:cubicBezTo>
                    <a:pt x="1104716" y="364761"/>
                    <a:pt x="1146804" y="360987"/>
                    <a:pt x="1184664" y="374754"/>
                  </a:cubicBezTo>
                  <a:cubicBezTo>
                    <a:pt x="1204587" y="381999"/>
                    <a:pt x="1211995" y="407965"/>
                    <a:pt x="1229634" y="419724"/>
                  </a:cubicBezTo>
                  <a:cubicBezTo>
                    <a:pt x="1242781" y="428489"/>
                    <a:pt x="1259615" y="429718"/>
                    <a:pt x="1274605" y="434715"/>
                  </a:cubicBezTo>
                  <a:cubicBezTo>
                    <a:pt x="1294592" y="464695"/>
                    <a:pt x="1323171" y="490473"/>
                    <a:pt x="1334565" y="524656"/>
                  </a:cubicBezTo>
                  <a:cubicBezTo>
                    <a:pt x="1339562" y="539646"/>
                    <a:pt x="1341425" y="556077"/>
                    <a:pt x="1349555" y="569626"/>
                  </a:cubicBezTo>
                  <a:cubicBezTo>
                    <a:pt x="1356826" y="581745"/>
                    <a:pt x="1367417" y="592335"/>
                    <a:pt x="1379536" y="599606"/>
                  </a:cubicBezTo>
                  <a:cubicBezTo>
                    <a:pt x="1393085" y="607736"/>
                    <a:pt x="1409516" y="609600"/>
                    <a:pt x="1424506" y="614597"/>
                  </a:cubicBezTo>
                  <a:cubicBezTo>
                    <a:pt x="1489463" y="609600"/>
                    <a:pt x="1558024" y="621518"/>
                    <a:pt x="1619378" y="599606"/>
                  </a:cubicBezTo>
                  <a:cubicBezTo>
                    <a:pt x="1638780" y="592677"/>
                    <a:pt x="1630684" y="559916"/>
                    <a:pt x="1634369" y="539646"/>
                  </a:cubicBezTo>
                  <a:cubicBezTo>
                    <a:pt x="1640690" y="504884"/>
                    <a:pt x="1638186" y="468234"/>
                    <a:pt x="1649359" y="434715"/>
                  </a:cubicBezTo>
                  <a:cubicBezTo>
                    <a:pt x="1653828" y="421307"/>
                    <a:pt x="1668482" y="413782"/>
                    <a:pt x="1679339" y="404734"/>
                  </a:cubicBezTo>
                  <a:cubicBezTo>
                    <a:pt x="1745153" y="349889"/>
                    <a:pt x="1732985" y="362290"/>
                    <a:pt x="1814251" y="329783"/>
                  </a:cubicBezTo>
                  <a:cubicBezTo>
                    <a:pt x="1964152" y="334780"/>
                    <a:pt x="2114625" y="330774"/>
                    <a:pt x="2263955" y="344774"/>
                  </a:cubicBezTo>
                  <a:cubicBezTo>
                    <a:pt x="2278026" y="346093"/>
                    <a:pt x="2286665" y="362635"/>
                    <a:pt x="2293936" y="374754"/>
                  </a:cubicBezTo>
                  <a:cubicBezTo>
                    <a:pt x="2352319" y="472057"/>
                    <a:pt x="2262938" y="373735"/>
                    <a:pt x="2338906" y="449705"/>
                  </a:cubicBezTo>
                  <a:cubicBezTo>
                    <a:pt x="2333909" y="484682"/>
                    <a:pt x="2339717" y="523034"/>
                    <a:pt x="2323916" y="554636"/>
                  </a:cubicBezTo>
                  <a:cubicBezTo>
                    <a:pt x="2316850" y="568769"/>
                    <a:pt x="2294532" y="572224"/>
                    <a:pt x="2278946" y="569626"/>
                  </a:cubicBezTo>
                  <a:cubicBezTo>
                    <a:pt x="2261175" y="566664"/>
                    <a:pt x="2249617" y="548584"/>
                    <a:pt x="2233975" y="539646"/>
                  </a:cubicBezTo>
                  <a:cubicBezTo>
                    <a:pt x="2214573" y="528559"/>
                    <a:pt x="2194001" y="519659"/>
                    <a:pt x="2174014" y="509665"/>
                  </a:cubicBezTo>
                  <a:cubicBezTo>
                    <a:pt x="2173721" y="509714"/>
                    <a:pt x="2039019" y="529708"/>
                    <a:pt x="2024113" y="539646"/>
                  </a:cubicBezTo>
                  <a:cubicBezTo>
                    <a:pt x="1851867" y="654477"/>
                    <a:pt x="2021196" y="590586"/>
                    <a:pt x="1904192" y="629587"/>
                  </a:cubicBezTo>
                  <a:cubicBezTo>
                    <a:pt x="1889202" y="644577"/>
                    <a:pt x="1863013" y="653700"/>
                    <a:pt x="1859221" y="674557"/>
                  </a:cubicBezTo>
                  <a:cubicBezTo>
                    <a:pt x="1849250" y="729396"/>
                    <a:pt x="1872031" y="787938"/>
                    <a:pt x="1889201" y="839449"/>
                  </a:cubicBezTo>
                  <a:cubicBezTo>
                    <a:pt x="1744212" y="911943"/>
                    <a:pt x="1890825" y="830736"/>
                    <a:pt x="1799260" y="899410"/>
                  </a:cubicBezTo>
                  <a:cubicBezTo>
                    <a:pt x="1770435" y="921029"/>
                    <a:pt x="1734797" y="933891"/>
                    <a:pt x="1709319" y="959370"/>
                  </a:cubicBezTo>
                  <a:cubicBezTo>
                    <a:pt x="1699326" y="969364"/>
                    <a:pt x="1691458" y="982080"/>
                    <a:pt x="1679339" y="989351"/>
                  </a:cubicBezTo>
                  <a:cubicBezTo>
                    <a:pt x="1665790" y="997481"/>
                    <a:pt x="1649562" y="1000000"/>
                    <a:pt x="1634369" y="1004341"/>
                  </a:cubicBezTo>
                  <a:cubicBezTo>
                    <a:pt x="1517953" y="1037602"/>
                    <a:pt x="1390834" y="1046867"/>
                    <a:pt x="1274605" y="1064301"/>
                  </a:cubicBezTo>
                  <a:cubicBezTo>
                    <a:pt x="1269608" y="1079291"/>
                    <a:pt x="1270787" y="1098099"/>
                    <a:pt x="1259614" y="1109272"/>
                  </a:cubicBezTo>
                  <a:cubicBezTo>
                    <a:pt x="1222377" y="1146509"/>
                    <a:pt x="1199486" y="1114157"/>
                    <a:pt x="1169673" y="1094282"/>
                  </a:cubicBezTo>
                  <a:cubicBezTo>
                    <a:pt x="1159680" y="1044315"/>
                    <a:pt x="1164094" y="989115"/>
                    <a:pt x="1139693" y="944380"/>
                  </a:cubicBezTo>
                  <a:cubicBezTo>
                    <a:pt x="1129828" y="926294"/>
                    <a:pt x="1099844" y="933859"/>
                    <a:pt x="1079733" y="929390"/>
                  </a:cubicBezTo>
                  <a:cubicBezTo>
                    <a:pt x="971197" y="905271"/>
                    <a:pt x="1040173" y="926197"/>
                    <a:pt x="959811" y="899410"/>
                  </a:cubicBezTo>
                  <a:cubicBezTo>
                    <a:pt x="949818" y="889416"/>
                    <a:pt x="940867" y="878258"/>
                    <a:pt x="929831" y="869429"/>
                  </a:cubicBezTo>
                  <a:cubicBezTo>
                    <a:pt x="915763" y="858174"/>
                    <a:pt x="890557" y="856541"/>
                    <a:pt x="884860" y="839449"/>
                  </a:cubicBezTo>
                  <a:cubicBezTo>
                    <a:pt x="878345" y="819904"/>
                    <a:pt x="886662" y="795315"/>
                    <a:pt x="899851" y="779488"/>
                  </a:cubicBezTo>
                  <a:cubicBezTo>
                    <a:pt x="914156" y="762322"/>
                    <a:pt x="982020" y="751976"/>
                    <a:pt x="959811" y="749508"/>
                  </a:cubicBezTo>
                  <a:cubicBezTo>
                    <a:pt x="895060" y="742314"/>
                    <a:pt x="829896" y="759501"/>
                    <a:pt x="764939" y="764498"/>
                  </a:cubicBezTo>
                  <a:cubicBezTo>
                    <a:pt x="694985" y="759501"/>
                    <a:pt x="624780" y="757253"/>
                    <a:pt x="555077" y="749508"/>
                  </a:cubicBezTo>
                  <a:cubicBezTo>
                    <a:pt x="534601" y="747233"/>
                    <a:pt x="513543" y="743732"/>
                    <a:pt x="495116" y="734518"/>
                  </a:cubicBezTo>
                  <a:cubicBezTo>
                    <a:pt x="464404" y="719162"/>
                    <a:pt x="424458" y="674255"/>
                    <a:pt x="390185" y="659567"/>
                  </a:cubicBezTo>
                  <a:cubicBezTo>
                    <a:pt x="371249" y="651451"/>
                    <a:pt x="350211" y="649574"/>
                    <a:pt x="330224" y="644577"/>
                  </a:cubicBezTo>
                  <a:cubicBezTo>
                    <a:pt x="275261" y="562130"/>
                    <a:pt x="330224" y="632085"/>
                    <a:pt x="255273" y="569626"/>
                  </a:cubicBezTo>
                  <a:cubicBezTo>
                    <a:pt x="238987" y="556055"/>
                    <a:pt x="227942" y="536415"/>
                    <a:pt x="210303" y="524656"/>
                  </a:cubicBezTo>
                  <a:cubicBezTo>
                    <a:pt x="197156" y="515891"/>
                    <a:pt x="179466" y="516731"/>
                    <a:pt x="165333" y="509665"/>
                  </a:cubicBezTo>
                  <a:cubicBezTo>
                    <a:pt x="149219" y="501608"/>
                    <a:pt x="136921" y="486782"/>
                    <a:pt x="120362" y="479685"/>
                  </a:cubicBezTo>
                  <a:cubicBezTo>
                    <a:pt x="23669" y="438246"/>
                    <a:pt x="65398" y="429718"/>
                    <a:pt x="45411" y="404734"/>
                  </a:cubicBezTo>
                  <a:close/>
                </a:path>
              </a:pathLst>
            </a:custGeom>
            <a:solidFill>
              <a:srgbClr val="F6DC62"/>
            </a:solidFill>
            <a:ln>
              <a:solidFill>
                <a:srgbClr val="F6DC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5459592-23C2-4905-9773-D20B95141290}"/>
                </a:ext>
              </a:extLst>
            </p:cNvPr>
            <p:cNvSpPr txBox="1"/>
            <p:nvPr/>
          </p:nvSpPr>
          <p:spPr>
            <a:xfrm>
              <a:off x="9058835" y="2874840"/>
              <a:ext cx="776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</a:p>
            <a:p>
              <a:r>
                <a:rPr lang="en-US" sz="12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EFAB73E-1C11-48A6-8397-AEBCC6E68C9A}"/>
                </a:ext>
              </a:extLst>
            </p:cNvPr>
            <p:cNvSpPr txBox="1"/>
            <p:nvPr/>
          </p:nvSpPr>
          <p:spPr>
            <a:xfrm>
              <a:off x="9765510" y="3177170"/>
              <a:ext cx="776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 Giang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B5E4F46-C08E-45EF-981E-3A3AD044D626}"/>
                </a:ext>
              </a:extLst>
            </p:cNvPr>
            <p:cNvSpPr txBox="1"/>
            <p:nvPr/>
          </p:nvSpPr>
          <p:spPr>
            <a:xfrm rot="20044677">
              <a:off x="10227619" y="3159224"/>
              <a:ext cx="10944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Quảng Ninh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3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  <p:bldP spid="20" grpId="0" animBg="1"/>
      <p:bldP spid="26" grpId="0"/>
      <p:bldP spid="31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xmlns="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xmlns="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3" name="文本框 38"/>
          <p:cNvSpPr txBox="1"/>
          <p:nvPr/>
        </p:nvSpPr>
        <p:spPr>
          <a:xfrm>
            <a:off x="609401" y="1939835"/>
            <a:ext cx="77511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Medium" panose="020B0600000000000000" pitchFamily="34" charset="-122"/>
                <a:cs typeface="+mn-cs"/>
              </a:rPr>
              <a:t>KHỞI</a:t>
            </a:r>
            <a:r>
              <a:rPr kumimoji="0" lang="en-US" altLang="zh-CN" sz="9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Medium" panose="020B0600000000000000" pitchFamily="34" charset="-122"/>
                <a:cs typeface="+mn-cs"/>
              </a:rPr>
              <a:t> ĐỘNG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rruba KT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8858" y="238628"/>
            <a:ext cx="12174283" cy="6312074"/>
          </a:xfrm>
          <a:prstGeom prst="roundRect">
            <a:avLst>
              <a:gd name="adj" fmla="val 100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74718" y="317394"/>
            <a:ext cx="9056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>
                <a:solidFill>
                  <a:srgbClr val="C00000"/>
                </a:solidFill>
                <a:cs typeface="Arial" panose="020B0604020202020204" pitchFamily="34" charset="0"/>
              </a:rPr>
              <a:t>Nêu nhận xét về sự phân bố dân cư ở vùng Trung du và miền núi Bắc Bộ.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CB8304-CE62-4B8E-8376-7B1CBEA76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29" y="1399710"/>
            <a:ext cx="6612101" cy="48815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1F0B5E-192D-4363-BC85-CA97DDC85FFC}"/>
              </a:ext>
            </a:extLst>
          </p:cNvPr>
          <p:cNvGrpSpPr/>
          <p:nvPr/>
        </p:nvGrpSpPr>
        <p:grpSpPr>
          <a:xfrm>
            <a:off x="406603" y="1487853"/>
            <a:ext cx="5000667" cy="4347316"/>
            <a:chOff x="406603" y="1618769"/>
            <a:chExt cx="4623219" cy="35640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A488590A-7876-40BF-AA0E-3AC315E7BCE1}"/>
                </a:ext>
              </a:extLst>
            </p:cNvPr>
            <p:cNvSpPr/>
            <p:nvPr/>
          </p:nvSpPr>
          <p:spPr>
            <a:xfrm>
              <a:off x="406603" y="1618769"/>
              <a:ext cx="4623219" cy="356406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F60DC97-14B4-43A7-B3B1-8BD494E822F9}"/>
                </a:ext>
              </a:extLst>
            </p:cNvPr>
            <p:cNvSpPr txBox="1"/>
            <p:nvPr/>
          </p:nvSpPr>
          <p:spPr>
            <a:xfrm>
              <a:off x="825162" y="1835352"/>
              <a:ext cx="3962160" cy="2901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200">
                  <a:solidFill>
                    <a:srgbClr val="002060"/>
                  </a:solidFill>
                  <a:cs typeface="Arial" panose="020B0604020202020204" pitchFamily="34" charset="0"/>
                </a:rPr>
                <a:t>Dân cư vùng Trung du và miền núi Bắc Bộ phân bố không đều. Nơi có địa hình thấp dân cư tập trung đông đúc, ở các vùng núi cao dân cư thưa thớt.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6056" y="0"/>
            <a:ext cx="48859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1768" cy="6858000"/>
          </a:xfrm>
          <a:prstGeom prst="rect">
            <a:avLst/>
          </a:prstGeom>
        </p:spPr>
      </p:pic>
      <p:grpSp>
        <p:nvGrpSpPr>
          <p:cNvPr id="29" name="组合 19"/>
          <p:cNvGrpSpPr/>
          <p:nvPr/>
        </p:nvGrpSpPr>
        <p:grpSpPr>
          <a:xfrm>
            <a:off x="429806" y="815623"/>
            <a:ext cx="11082639" cy="4970579"/>
            <a:chOff x="692006" y="116442"/>
            <a:chExt cx="11176173" cy="2919244"/>
          </a:xfrm>
        </p:grpSpPr>
        <p:sp>
          <p:nvSpPr>
            <p:cNvPr id="30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20943" y="1459000"/>
            <a:ext cx="103981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 Trung du và miền núi Bắc Bộ có nhiều dân tộc cùng sinh sống như: Kinh, Mông, Dao, Tày, Thái, Mường, Nùng,...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 cư vùng Trung du và miền núi Bắc Bộ phân bố không đều. Nơi có địa hình thấp dân cư tập trung đông đúc, ở các vùng núi cao dân cư thưa thớt.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0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0" name="组合 13"/>
          <p:cNvGrpSpPr/>
          <p:nvPr/>
        </p:nvGrpSpPr>
        <p:grpSpPr>
          <a:xfrm>
            <a:off x="2971506" y="431496"/>
            <a:ext cx="6577454" cy="3685128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38"/>
          <p:cNvSpPr txBox="1"/>
          <p:nvPr/>
        </p:nvSpPr>
        <p:spPr>
          <a:xfrm>
            <a:off x="2611305" y="1392959"/>
            <a:ext cx="72978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Medium" panose="020B0600000000000000" pitchFamily="34" charset="-122"/>
                <a:cs typeface="+mn-cs"/>
              </a:rPr>
              <a:t>HĐ</a:t>
            </a:r>
            <a:r>
              <a:rPr kumimoji="0" lang="en-US" altLang="zh-CN" sz="8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Medium" panose="020B0600000000000000" pitchFamily="34" charset="-122"/>
                <a:cs typeface="+mn-cs"/>
              </a:rPr>
              <a:t> NỐI TIẾP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rruba KT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2095554"/>
            <a:ext cx="6551840" cy="478284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2" name="图片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3" name="图片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109153" y="2678473"/>
            <a:ext cx="5862380" cy="42795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6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60653" y="5418072"/>
            <a:ext cx="767069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>
                  <a:solidFill>
                    <a:srgbClr val="0070C0"/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ĐUỔI HÌNH BẮT CHỮ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 w="0">
                <a:solidFill>
                  <a:srgbClr val="0070C0"/>
                </a:solidFill>
              </a:ln>
              <a:solidFill>
                <a:prstClr val="white">
                  <a:lumMod val="95000"/>
                </a:prst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Đêm qua em mơ gặp Bác Hồ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0600" y="476250"/>
            <a:ext cx="609600" cy="609600"/>
          </a:xfrm>
          <a:prstGeom prst="rect">
            <a:avLst/>
          </a:prstGeom>
        </p:spPr>
      </p:pic>
      <p:pic>
        <p:nvPicPr>
          <p:cNvPr id="10242" name="Picture 2" descr="Tặng 2000 Gift Code Đuổi Hình Bắt Chữ Xuân Bắc nhân dịp mở cửa">
            <a:extLst>
              <a:ext uri="{FF2B5EF4-FFF2-40B4-BE49-F238E27FC236}">
                <a16:creationId xmlns:a16="http://schemas.microsoft.com/office/drawing/2014/main" xmlns="" id="{95CBDCB3-BF29-4F0E-A089-13E28D640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6" y="343175"/>
            <a:ext cx="11317912" cy="521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9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numSld="13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449705" y="238628"/>
            <a:ext cx="11182662" cy="6312074"/>
          </a:xfrm>
          <a:prstGeom prst="roundRect">
            <a:avLst>
              <a:gd name="adj" fmla="val 100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86066" y="2325372"/>
            <a:ext cx="12375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en-US" sz="10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Nước uống tinh khiết - nguồn &quot;nước chết&quot; cho cơ thể sống">
            <a:extLst>
              <a:ext uri="{FF2B5EF4-FFF2-40B4-BE49-F238E27FC236}">
                <a16:creationId xmlns:a16="http://schemas.microsoft.com/office/drawing/2014/main" xmlns="" id="{BBB2762F-EF71-4451-A8E3-15E4CF28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4" y="1761122"/>
            <a:ext cx="4624205" cy="26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ĩnh điện là gì? Nguyên nhân, tác hại và các cách chống tĩnh điện">
            <a:extLst>
              <a:ext uri="{FF2B5EF4-FFF2-40B4-BE49-F238E27FC236}">
                <a16:creationId xmlns:a16="http://schemas.microsoft.com/office/drawing/2014/main" xmlns="" id="{4B3451F1-97F3-4416-9358-A5356AD7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24" y="1690398"/>
            <a:ext cx="4274944" cy="26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480FA2C-8C00-48B0-87F4-5F214671CC6E}"/>
              </a:ext>
            </a:extLst>
          </p:cNvPr>
          <p:cNvGrpSpPr/>
          <p:nvPr/>
        </p:nvGrpSpPr>
        <p:grpSpPr>
          <a:xfrm>
            <a:off x="3270736" y="4976885"/>
            <a:ext cx="4428838" cy="837123"/>
            <a:chOff x="2886362" y="5446825"/>
            <a:chExt cx="5643041" cy="83712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E3F7DD84-317D-4A54-B642-7C843FC47A7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5C53A4A4-AFC1-42A0-8531-4E4D779E6C51}"/>
                </a:ext>
              </a:extLst>
            </p:cNvPr>
            <p:cNvSpPr/>
            <p:nvPr/>
          </p:nvSpPr>
          <p:spPr>
            <a:xfrm>
              <a:off x="2886362" y="5514507"/>
              <a:ext cx="526828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THUỶ ĐIỆN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1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449705" y="238628"/>
            <a:ext cx="11182662" cy="6312074"/>
          </a:xfrm>
          <a:prstGeom prst="roundRect">
            <a:avLst>
              <a:gd name="adj" fmla="val 100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91127" y="2019396"/>
            <a:ext cx="12375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480FA2C-8C00-48B0-87F4-5F214671CC6E}"/>
              </a:ext>
            </a:extLst>
          </p:cNvPr>
          <p:cNvGrpSpPr/>
          <p:nvPr/>
        </p:nvGrpSpPr>
        <p:grpSpPr>
          <a:xfrm>
            <a:off x="3270736" y="4976885"/>
            <a:ext cx="4428838" cy="837123"/>
            <a:chOff x="2886362" y="5446825"/>
            <a:chExt cx="5643041" cy="83712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E3F7DD84-317D-4A54-B642-7C843FC47A7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5C53A4A4-AFC1-42A0-8531-4E4D779E6C51}"/>
                </a:ext>
              </a:extLst>
            </p:cNvPr>
            <p:cNvSpPr/>
            <p:nvPr/>
          </p:nvSpPr>
          <p:spPr>
            <a:xfrm>
              <a:off x="2886362" y="5514507"/>
              <a:ext cx="526828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 THỌ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UBND huyện An Phú | Long Xuyên">
            <a:extLst>
              <a:ext uri="{FF2B5EF4-FFF2-40B4-BE49-F238E27FC236}">
                <a16:creationId xmlns:a16="http://schemas.microsoft.com/office/drawing/2014/main" xmlns="" id="{F55E94F7-562F-41B5-AB0F-8CBA162C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4" y="833513"/>
            <a:ext cx="3787381" cy="37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ượng sứ Phúc Lộc Thọ men rạn cổ cao 35 cm">
            <a:extLst>
              <a:ext uri="{FF2B5EF4-FFF2-40B4-BE49-F238E27FC236}">
                <a16:creationId xmlns:a16="http://schemas.microsoft.com/office/drawing/2014/main" xmlns="" id="{948D6234-8579-412A-BA15-3ECDD001C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77" y="539760"/>
            <a:ext cx="5448325" cy="408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xmlns="" id="{3EE1E613-1C01-496E-897A-4E0EF57AB111}"/>
              </a:ext>
            </a:extLst>
          </p:cNvPr>
          <p:cNvSpPr/>
          <p:nvPr/>
        </p:nvSpPr>
        <p:spPr>
          <a:xfrm>
            <a:off x="2548328" y="3989818"/>
            <a:ext cx="636010" cy="81942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857E0D51-4A05-4C30-A2BC-D9B80A924176}"/>
              </a:ext>
            </a:extLst>
          </p:cNvPr>
          <p:cNvSpPr/>
          <p:nvPr/>
        </p:nvSpPr>
        <p:spPr>
          <a:xfrm>
            <a:off x="9833548" y="3925889"/>
            <a:ext cx="636010" cy="81942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449705" y="238628"/>
            <a:ext cx="11182662" cy="6312074"/>
          </a:xfrm>
          <a:prstGeom prst="roundRect">
            <a:avLst>
              <a:gd name="adj" fmla="val 100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63155" y="1931869"/>
            <a:ext cx="12375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480FA2C-8C00-48B0-87F4-5F214671CC6E}"/>
              </a:ext>
            </a:extLst>
          </p:cNvPr>
          <p:cNvGrpSpPr/>
          <p:nvPr/>
        </p:nvGrpSpPr>
        <p:grpSpPr>
          <a:xfrm>
            <a:off x="3270736" y="4976885"/>
            <a:ext cx="4428838" cy="837123"/>
            <a:chOff x="2886362" y="5446825"/>
            <a:chExt cx="5643041" cy="83712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E3F7DD84-317D-4A54-B642-7C843FC47A74}"/>
                </a:ext>
              </a:extLst>
            </p:cNvPr>
            <p:cNvSpPr/>
            <p:nvPr/>
          </p:nvSpPr>
          <p:spPr>
            <a:xfrm>
              <a:off x="3507698" y="5446825"/>
              <a:ext cx="5021705" cy="837123"/>
            </a:xfrm>
            <a:prstGeom prst="roundRect">
              <a:avLst/>
            </a:prstGeom>
            <a:solidFill>
              <a:srgbClr val="FFFA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5C53A4A4-AFC1-42A0-8531-4E4D779E6C51}"/>
                </a:ext>
              </a:extLst>
            </p:cNvPr>
            <p:cNvSpPr/>
            <p:nvPr/>
          </p:nvSpPr>
          <p:spPr>
            <a:xfrm>
              <a:off x="2886362" y="5514507"/>
              <a:ext cx="526828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Arial" panose="020B0604020202020204" pitchFamily="34" charset="0"/>
                </a:rPr>
                <a:t>	</a:t>
              </a:r>
              <a:r>
                <a:rPr lang="en-US" sz="4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LÀO CAI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Lào – Wikipedia tiếng Việt">
            <a:extLst>
              <a:ext uri="{FF2B5EF4-FFF2-40B4-BE49-F238E27FC236}">
                <a16:creationId xmlns:a16="http://schemas.microsoft.com/office/drawing/2014/main" xmlns="" id="{766ABD27-C432-496A-8FA8-2B2FB2141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00" y="1328429"/>
            <a:ext cx="4261295" cy="28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I International, Inc. | LinkedIn">
            <a:extLst>
              <a:ext uri="{FF2B5EF4-FFF2-40B4-BE49-F238E27FC236}">
                <a16:creationId xmlns:a16="http://schemas.microsoft.com/office/drawing/2014/main" xmlns="" id="{8A956B01-6B72-4B6C-864A-59E668D8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772" y="1516572"/>
            <a:ext cx="2464633" cy="246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3" name="文本框 36"/>
          <p:cNvSpPr txBox="1"/>
          <p:nvPr/>
        </p:nvSpPr>
        <p:spPr>
          <a:xfrm>
            <a:off x="730250" y="758915"/>
            <a:ext cx="10731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9326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Rectangle 33"/>
          <p:cNvSpPr/>
          <p:nvPr/>
        </p:nvSpPr>
        <p:spPr>
          <a:xfrm>
            <a:off x="1150873" y="643477"/>
            <a:ext cx="97599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02060"/>
                </a:solidFill>
                <a:cs typeface="Arial" panose="020B0604020202020204" pitchFamily="34" charset="0"/>
              </a:rPr>
              <a:t>Em hãy sắp xếp các chữ cái dưới đây thành một từ chỉ một hoạt động kinh tế</a:t>
            </a: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02060"/>
                </a:solidFill>
                <a:cs typeface="Arial" panose="020B0604020202020204" pitchFamily="34" charset="0"/>
              </a:rPr>
              <a:t>và trả lời câu hỏi dưới đây:</a:t>
            </a:r>
            <a:endParaRPr lang="en-US" sz="320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320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FF0000"/>
                </a:solidFill>
                <a:cs typeface="Arial" panose="020B0604020202020204" pitchFamily="34" charset="0"/>
              </a:rPr>
              <a:t>Hoạt động kinh tế đó tên là gì?</a:t>
            </a:r>
            <a:endParaRPr lang="en-US" sz="32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3200">
                <a:solidFill>
                  <a:srgbClr val="00B050"/>
                </a:solidFill>
                <a:cs typeface="Arial" panose="020B0604020202020204" pitchFamily="34" charset="0"/>
              </a:rPr>
              <a:t>-</a:t>
            </a:r>
            <a:r>
              <a:rPr lang="vi-VN" sz="3200">
                <a:solidFill>
                  <a:srgbClr val="00B050"/>
                </a:solidFill>
                <a:cs typeface="Arial" panose="020B0604020202020204" pitchFamily="34" charset="0"/>
              </a:rPr>
              <a:t> Hoạt động kinh tế đó tiêu biểu ở khu vực địa hình nào? Vì sao?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908218-800D-431C-ABAA-5EBB48BA4C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01" y="3866798"/>
            <a:ext cx="10409913" cy="654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EDD8BF-DF63-49F7-B70B-29A7B97000BE}"/>
              </a:ext>
            </a:extLst>
          </p:cNvPr>
          <p:cNvSpPr txBox="1"/>
          <p:nvPr/>
        </p:nvSpPr>
        <p:spPr>
          <a:xfrm>
            <a:off x="1332968" y="3901817"/>
            <a:ext cx="572293" cy="584775"/>
          </a:xfrm>
          <a:prstGeom prst="rect">
            <a:avLst/>
          </a:prstGeom>
          <a:solidFill>
            <a:srgbClr val="FFFDE7"/>
          </a:solidFill>
          <a:ln>
            <a:solidFill>
              <a:srgbClr val="FFFDE7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B04073E-9998-4D32-A5F9-752494DEBD98}"/>
              </a:ext>
            </a:extLst>
          </p:cNvPr>
          <p:cNvSpPr txBox="1"/>
          <p:nvPr/>
        </p:nvSpPr>
        <p:spPr>
          <a:xfrm>
            <a:off x="6499881" y="3901817"/>
            <a:ext cx="572293" cy="584775"/>
          </a:xfrm>
          <a:prstGeom prst="rect">
            <a:avLst/>
          </a:prstGeom>
          <a:solidFill>
            <a:srgbClr val="FFFDE7"/>
          </a:solidFill>
          <a:ln>
            <a:solidFill>
              <a:srgbClr val="FFFDE7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71C690-B2EE-4295-BF21-00E9103B8A38}"/>
              </a:ext>
            </a:extLst>
          </p:cNvPr>
          <p:cNvSpPr txBox="1"/>
          <p:nvPr/>
        </p:nvSpPr>
        <p:spPr>
          <a:xfrm>
            <a:off x="3826216" y="3901816"/>
            <a:ext cx="572293" cy="584775"/>
          </a:xfrm>
          <a:prstGeom prst="rect">
            <a:avLst/>
          </a:prstGeom>
          <a:solidFill>
            <a:srgbClr val="FFFDE7"/>
          </a:solidFill>
          <a:ln>
            <a:solidFill>
              <a:srgbClr val="FFFDE7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14F4BD-8815-49AB-BDBA-B4EB06928DB4}"/>
              </a:ext>
            </a:extLst>
          </p:cNvPr>
          <p:cNvSpPr txBox="1"/>
          <p:nvPr/>
        </p:nvSpPr>
        <p:spPr>
          <a:xfrm>
            <a:off x="7814477" y="3890587"/>
            <a:ext cx="572293" cy="584775"/>
          </a:xfrm>
          <a:prstGeom prst="rect">
            <a:avLst/>
          </a:prstGeom>
          <a:solidFill>
            <a:srgbClr val="FFFDE7"/>
          </a:solidFill>
          <a:ln>
            <a:solidFill>
              <a:srgbClr val="FFFDE7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D905F1C-FDFF-4FE7-9B44-83AA0F9D60E3}"/>
              </a:ext>
            </a:extLst>
          </p:cNvPr>
          <p:cNvSpPr txBox="1"/>
          <p:nvPr/>
        </p:nvSpPr>
        <p:spPr>
          <a:xfrm>
            <a:off x="9015941" y="3881676"/>
            <a:ext cx="572293" cy="584775"/>
          </a:xfrm>
          <a:prstGeom prst="rect">
            <a:avLst/>
          </a:prstGeom>
          <a:solidFill>
            <a:srgbClr val="FFFDE7"/>
          </a:solidFill>
          <a:ln>
            <a:solidFill>
              <a:srgbClr val="FFFDE7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1FB0F25-FD6E-4E8D-A339-D0BE08A121B6}"/>
              </a:ext>
            </a:extLst>
          </p:cNvPr>
          <p:cNvSpPr txBox="1"/>
          <p:nvPr/>
        </p:nvSpPr>
        <p:spPr>
          <a:xfrm>
            <a:off x="10364416" y="3881676"/>
            <a:ext cx="572293" cy="584775"/>
          </a:xfrm>
          <a:prstGeom prst="rect">
            <a:avLst/>
          </a:prstGeom>
          <a:solidFill>
            <a:srgbClr val="FFFDE7"/>
          </a:solidFill>
          <a:ln>
            <a:solidFill>
              <a:srgbClr val="FFFDE7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87BC3D0-DC3C-4E21-8B8B-393F74682A69}"/>
              </a:ext>
            </a:extLst>
          </p:cNvPr>
          <p:cNvSpPr txBox="1"/>
          <p:nvPr/>
        </p:nvSpPr>
        <p:spPr>
          <a:xfrm>
            <a:off x="2560412" y="3901817"/>
            <a:ext cx="572293" cy="584775"/>
          </a:xfrm>
          <a:prstGeom prst="rect">
            <a:avLst/>
          </a:prstGeom>
          <a:solidFill>
            <a:srgbClr val="FFFDE7"/>
          </a:solidFill>
          <a:ln>
            <a:solidFill>
              <a:srgbClr val="FFFDE7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3D10CCA-45CE-4650-847E-E6DACD1139F0}"/>
              </a:ext>
            </a:extLst>
          </p:cNvPr>
          <p:cNvSpPr txBox="1"/>
          <p:nvPr/>
        </p:nvSpPr>
        <p:spPr>
          <a:xfrm>
            <a:off x="5151406" y="3894111"/>
            <a:ext cx="572293" cy="584775"/>
          </a:xfrm>
          <a:prstGeom prst="rect">
            <a:avLst/>
          </a:prstGeom>
          <a:solidFill>
            <a:srgbClr val="FFFDE7"/>
          </a:solidFill>
          <a:ln>
            <a:solidFill>
              <a:srgbClr val="FFFDE7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Ỷ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C0852C9-04CF-4B5C-8334-98BCBECC3EAB}"/>
              </a:ext>
            </a:extLst>
          </p:cNvPr>
          <p:cNvSpPr/>
          <p:nvPr/>
        </p:nvSpPr>
        <p:spPr>
          <a:xfrm>
            <a:off x="1261439" y="4743135"/>
            <a:ext cx="9759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Thủy Điện tiêu biểu ở </a:t>
            </a:r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vùng núi có độ dốc cao</a:t>
            </a: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những con sông lớn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Rectangle 33"/>
          <p:cNvSpPr/>
          <p:nvPr/>
        </p:nvSpPr>
        <p:spPr>
          <a:xfrm>
            <a:off x="2232212" y="5552606"/>
            <a:ext cx="97599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THUỶ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ĐIỆN HOÀ BÌNH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ồ thủy điện Hòa Bình mở cửa xả đáy thứ 5 vào 20h ngày 15-6 - Hànộimới">
            <a:extLst>
              <a:ext uri="{FF2B5EF4-FFF2-40B4-BE49-F238E27FC236}">
                <a16:creationId xmlns:a16="http://schemas.microsoft.com/office/drawing/2014/main" xmlns="" id="{7B335550-DD47-484F-ACAB-0807C6FE5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98" y="858167"/>
            <a:ext cx="76200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Rectangle 33"/>
          <p:cNvSpPr/>
          <p:nvPr/>
        </p:nvSpPr>
        <p:spPr>
          <a:xfrm>
            <a:off x="2232212" y="5552606"/>
            <a:ext cx="97599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THUỶ ĐIỆN THÁC BÀ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Yên Bái: Thủy điện Thác Bà mở thêm một cửa xả tăng lưu lượng xả lũ | Môi  trường | Vietnam+ (VietnamPlus)">
            <a:extLst>
              <a:ext uri="{FF2B5EF4-FFF2-40B4-BE49-F238E27FC236}">
                <a16:creationId xmlns:a16="http://schemas.microsoft.com/office/drawing/2014/main" xmlns="" id="{7A443170-82C2-4F3C-8016-55BF72433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41754"/>
            <a:ext cx="6096000" cy="4572000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DE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Rectangle 33"/>
          <p:cNvSpPr/>
          <p:nvPr/>
        </p:nvSpPr>
        <p:spPr>
          <a:xfrm>
            <a:off x="2232212" y="5552606"/>
            <a:ext cx="97599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THUỶ ĐIỆN SƠN LA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Du lịch thủy điện Sơn La">
            <a:extLst>
              <a:ext uri="{FF2B5EF4-FFF2-40B4-BE49-F238E27FC236}">
                <a16:creationId xmlns:a16="http://schemas.microsoft.com/office/drawing/2014/main" xmlns="" id="{98A74119-67D0-4DE4-BAFF-8EE211B8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768" y="430285"/>
            <a:ext cx="7363510" cy="489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3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498" y="1365575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CFAF5A-C3A7-4A92-876C-7312BEF2C4F4}"/>
              </a:ext>
            </a:extLst>
          </p:cNvPr>
          <p:cNvSpPr/>
          <p:nvPr/>
        </p:nvSpPr>
        <p:spPr>
          <a:xfrm>
            <a:off x="689548" y="238628"/>
            <a:ext cx="10682644" cy="631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01" y="0"/>
            <a:ext cx="3295632" cy="5446825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Rectangle 33"/>
          <p:cNvSpPr/>
          <p:nvPr/>
        </p:nvSpPr>
        <p:spPr>
          <a:xfrm>
            <a:off x="1612198" y="5552606"/>
            <a:ext cx="97599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THUỶ ĐIỆN TUYÊN QUANG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Thủy điện Tuyên Quang mở cửa xả đáy từ 17h30 ngày 1/6/2022">
            <a:extLst>
              <a:ext uri="{FF2B5EF4-FFF2-40B4-BE49-F238E27FC236}">
                <a16:creationId xmlns:a16="http://schemas.microsoft.com/office/drawing/2014/main" xmlns="" id="{5D345140-AD95-4126-BB8E-A6CC1B9C5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494" y="534978"/>
            <a:ext cx="7501722" cy="46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0" name="组合 13"/>
          <p:cNvGrpSpPr/>
          <p:nvPr/>
        </p:nvGrpSpPr>
        <p:grpSpPr>
          <a:xfrm>
            <a:off x="2971506" y="431496"/>
            <a:ext cx="6577454" cy="3685128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38"/>
          <p:cNvSpPr txBox="1"/>
          <p:nvPr/>
        </p:nvSpPr>
        <p:spPr>
          <a:xfrm>
            <a:off x="2611305" y="1392959"/>
            <a:ext cx="72978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Medium" panose="020B0600000000000000" pitchFamily="34" charset="-122"/>
                <a:cs typeface="+mn-cs"/>
              </a:rPr>
              <a:t>KHÁM</a:t>
            </a:r>
            <a:r>
              <a:rPr kumimoji="0" lang="en-US" altLang="zh-CN" sz="8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Medium" panose="020B0600000000000000" pitchFamily="34" charset="-122"/>
                <a:cs typeface="+mn-cs"/>
              </a:rPr>
              <a:t> PHÁ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rruba KT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2095554"/>
            <a:ext cx="6551840" cy="478284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2" name="图片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3" name="图片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109153" y="2678473"/>
            <a:ext cx="5862380" cy="42795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59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2DADAC0-3B1D-4196-8341-51CEA9303C98}"/>
              </a:ext>
            </a:extLst>
          </p:cNvPr>
          <p:cNvGrpSpPr/>
          <p:nvPr/>
        </p:nvGrpSpPr>
        <p:grpSpPr>
          <a:xfrm>
            <a:off x="402336" y="228600"/>
            <a:ext cx="7315200" cy="5093208"/>
            <a:chOff x="4971987" y="1978049"/>
            <a:chExt cx="3910186" cy="309903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xmlns="" id="{32CE3AD0-CBB1-495D-9F26-BD14C3F0D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987" y="1978049"/>
              <a:ext cx="3910186" cy="3099030"/>
            </a:xfrm>
            <a:prstGeom prst="rect">
              <a:avLst/>
            </a:prstGeom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xmlns="" id="{823EDC89-DE42-4E93-B197-156683C73502}"/>
                </a:ext>
              </a:extLst>
            </p:cNvPr>
            <p:cNvSpPr txBox="1"/>
            <p:nvPr/>
          </p:nvSpPr>
          <p:spPr>
            <a:xfrm flipH="1">
              <a:off x="5254748" y="3015300"/>
              <a:ext cx="3140275" cy="730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DÂN CƯ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11" l="0" r="100000">
                        <a14:backgroundMark x1="43390" y1="89401" x2="47881" y2="88633"/>
                        <a14:backgroundMark x1="66780" y1="91214" x2="71271" y2="8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0" y="1178331"/>
            <a:ext cx="3874593" cy="597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</TotalTime>
  <Words>306</Words>
  <Application>Microsoft Office PowerPoint</Application>
  <PresentationFormat>Custom</PresentationFormat>
  <Paragraphs>64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1</cp:revision>
  <dcterms:created xsi:type="dcterms:W3CDTF">2022-08-12T14:50:36Z</dcterms:created>
  <dcterms:modified xsi:type="dcterms:W3CDTF">2024-10-31T15:08:31Z</dcterms:modified>
</cp:coreProperties>
</file>