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66" r:id="rId2"/>
    <p:sldId id="263" r:id="rId3"/>
    <p:sldId id="261" r:id="rId4"/>
    <p:sldId id="285" r:id="rId5"/>
    <p:sldId id="363" r:id="rId6"/>
    <p:sldId id="364" r:id="rId7"/>
    <p:sldId id="365" r:id="rId8"/>
    <p:sldId id="267" r:id="rId9"/>
    <p:sldId id="256" r:id="rId10"/>
    <p:sldId id="268" r:id="rId11"/>
    <p:sldId id="270" r:id="rId12"/>
    <p:sldId id="265" r:id="rId13"/>
    <p:sldId id="269" r:id="rId14"/>
    <p:sldId id="275" r:id="rId15"/>
    <p:sldId id="271" r:id="rId16"/>
    <p:sldId id="276" r:id="rId17"/>
    <p:sldId id="278" r:id="rId18"/>
    <p:sldId id="279" r:id="rId19"/>
    <p:sldId id="280" r:id="rId20"/>
    <p:sldId id="277" r:id="rId21"/>
    <p:sldId id="282" r:id="rId22"/>
    <p:sldId id="283" r:id="rId23"/>
    <p:sldId id="284" r:id="rId24"/>
    <p:sldId id="281" r:id="rId25"/>
    <p:sldId id="286" r:id="rId26"/>
    <p:sldId id="288" r:id="rId27"/>
    <p:sldId id="298" r:id="rId28"/>
    <p:sldId id="302" r:id="rId29"/>
    <p:sldId id="299" r:id="rId30"/>
    <p:sldId id="303" r:id="rId31"/>
    <p:sldId id="300" r:id="rId32"/>
    <p:sldId id="304" r:id="rId33"/>
    <p:sldId id="305" r:id="rId34"/>
    <p:sldId id="366" r:id="rId35"/>
    <p:sldId id="306" r:id="rId3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9966"/>
    <a:srgbClr val="FF9933"/>
    <a:srgbClr val="66FFFF"/>
    <a:srgbClr val="C3FF4F"/>
    <a:srgbClr val="CC99FF"/>
    <a:srgbClr val="FFFF66"/>
    <a:srgbClr val="FF832F"/>
    <a:srgbClr val="9999FF"/>
    <a:srgbClr val="FFFF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56" autoAdjust="0"/>
  </p:normalViewPr>
  <p:slideViewPr>
    <p:cSldViewPr snapToGrid="0">
      <p:cViewPr varScale="1">
        <p:scale>
          <a:sx n="68" d="100"/>
          <a:sy n="68" d="100"/>
        </p:scale>
        <p:origin x="-822" y="-96"/>
      </p:cViewPr>
      <p:guideLst>
        <p:guide orient="horz" pos="2160"/>
        <p:guide pos="3840"/>
      </p:guideLst>
    </p:cSldViewPr>
  </p:slideViewPr>
  <p:notesTextViewPr>
    <p:cViewPr>
      <p:scale>
        <a:sx n="1" d="1"/>
        <a:sy n="1" d="1"/>
      </p:scale>
      <p:origin x="0" y="0"/>
    </p:cViewPr>
  </p:notesTextViewPr>
  <p:sorterViewPr>
    <p:cViewPr varScale="1">
      <p:scale>
        <a:sx n="1" d="1"/>
        <a:sy n="1" d="1"/>
      </p:scale>
      <p:origin x="0" y="-743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6264C3-17C1-4164-BC16-A5A0A514470E}" type="datetimeFigureOut">
              <a:rPr lang="vi-VN" smtClean="0"/>
              <a:t>31/10/2024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E74FF6-EE2E-435F-A097-911768C248D4}" type="slidenum">
              <a:rPr lang="vi-VN" smtClean="0"/>
              <a:t>‹#›</a:t>
            </a:fld>
            <a:endParaRPr lang="vi-VN"/>
          </a:p>
        </p:txBody>
      </p:sp>
    </p:spTree>
    <p:extLst>
      <p:ext uri="{BB962C8B-B14F-4D97-AF65-F5344CB8AC3E}">
        <p14:creationId xmlns:p14="http://schemas.microsoft.com/office/powerpoint/2010/main" val="220778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fld id="{0BCA3864-D368-4202-A9AE-602D5EBF213C}" type="slidenum">
              <a:rPr lang="en-US" smtClean="0"/>
              <a:t>27</a:t>
            </a:fld>
            <a:endParaRPr lang="en-US"/>
          </a:p>
        </p:txBody>
      </p:sp>
    </p:spTree>
    <p:extLst>
      <p:ext uri="{BB962C8B-B14F-4D97-AF65-F5344CB8AC3E}">
        <p14:creationId xmlns:p14="http://schemas.microsoft.com/office/powerpoint/2010/main" val="1203932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fld id="{0BCA3864-D368-4202-A9AE-602D5EBF213C}" type="slidenum">
              <a:rPr lang="en-US" smtClean="0"/>
              <a:t>29</a:t>
            </a:fld>
            <a:endParaRPr lang="en-US"/>
          </a:p>
        </p:txBody>
      </p:sp>
    </p:spTree>
    <p:extLst>
      <p:ext uri="{BB962C8B-B14F-4D97-AF65-F5344CB8AC3E}">
        <p14:creationId xmlns:p14="http://schemas.microsoft.com/office/powerpoint/2010/main" val="189527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fld id="{0BCA3864-D368-4202-A9AE-602D5EBF213C}" type="slidenum">
              <a:rPr lang="en-US" smtClean="0"/>
              <a:t>31</a:t>
            </a:fld>
            <a:endParaRPr lang="en-US"/>
          </a:p>
        </p:txBody>
      </p:sp>
    </p:spTree>
    <p:extLst>
      <p:ext uri="{BB962C8B-B14F-4D97-AF65-F5344CB8AC3E}">
        <p14:creationId xmlns:p14="http://schemas.microsoft.com/office/powerpoint/2010/main" val="445916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7F850D-3EE7-BA73-FCF8-E6426E0F09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312ABBCE-CDFB-DFC5-623B-CD7E3E1B87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1A5A09B6-F536-7C44-1031-B4FC4813208D}"/>
              </a:ext>
            </a:extLst>
          </p:cNvPr>
          <p:cNvSpPr>
            <a:spLocks noGrp="1"/>
          </p:cNvSpPr>
          <p:nvPr>
            <p:ph type="dt" sz="half" idx="10"/>
          </p:nvPr>
        </p:nvSpPr>
        <p:spPr/>
        <p:txBody>
          <a:bodyPr/>
          <a:lstStyle/>
          <a:p>
            <a:fld id="{CA046D4B-EF68-4B07-820F-232B83590953}" type="datetimeFigureOut">
              <a:rPr lang="vi-VN" smtClean="0"/>
              <a:t>31/10/2024</a:t>
            </a:fld>
            <a:endParaRPr lang="vi-VN"/>
          </a:p>
        </p:txBody>
      </p:sp>
      <p:sp>
        <p:nvSpPr>
          <p:cNvPr id="5" name="Footer Placeholder 4">
            <a:extLst>
              <a:ext uri="{FF2B5EF4-FFF2-40B4-BE49-F238E27FC236}">
                <a16:creationId xmlns="" xmlns:a16="http://schemas.microsoft.com/office/drawing/2014/main" id="{64E0D523-A953-D51D-53B4-70F79B673EF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0568ECA0-C301-97D4-117F-80E86DDF5F4E}"/>
              </a:ext>
            </a:extLst>
          </p:cNvPr>
          <p:cNvSpPr>
            <a:spLocks noGrp="1"/>
          </p:cNvSpPr>
          <p:nvPr>
            <p:ph type="sldNum" sz="quarter" idx="12"/>
          </p:nvPr>
        </p:nvSpPr>
        <p:spPr/>
        <p:txBody>
          <a:bodyPr/>
          <a:lstStyle/>
          <a:p>
            <a:fld id="{6E89DF48-0F40-4895-A64B-AFB7BB049162}" type="slidenum">
              <a:rPr lang="vi-VN" smtClean="0"/>
              <a:t>‹#›</a:t>
            </a:fld>
            <a:endParaRPr lang="vi-VN"/>
          </a:p>
        </p:txBody>
      </p:sp>
    </p:spTree>
    <p:extLst>
      <p:ext uri="{BB962C8B-B14F-4D97-AF65-F5344CB8AC3E}">
        <p14:creationId xmlns:p14="http://schemas.microsoft.com/office/powerpoint/2010/main" val="1102386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90C20B-8E7A-00A6-A4F6-88D72B24B9F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F5CBE0DD-E5F5-433C-1E0B-4ECD9C0E7F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586F0C5A-AF55-81BB-8B0D-87A100B265EA}"/>
              </a:ext>
            </a:extLst>
          </p:cNvPr>
          <p:cNvSpPr>
            <a:spLocks noGrp="1"/>
          </p:cNvSpPr>
          <p:nvPr>
            <p:ph type="dt" sz="half" idx="10"/>
          </p:nvPr>
        </p:nvSpPr>
        <p:spPr/>
        <p:txBody>
          <a:bodyPr/>
          <a:lstStyle/>
          <a:p>
            <a:fld id="{CA046D4B-EF68-4B07-820F-232B83590953}" type="datetimeFigureOut">
              <a:rPr lang="vi-VN" smtClean="0"/>
              <a:t>31/10/2024</a:t>
            </a:fld>
            <a:endParaRPr lang="vi-VN"/>
          </a:p>
        </p:txBody>
      </p:sp>
      <p:sp>
        <p:nvSpPr>
          <p:cNvPr id="5" name="Footer Placeholder 4">
            <a:extLst>
              <a:ext uri="{FF2B5EF4-FFF2-40B4-BE49-F238E27FC236}">
                <a16:creationId xmlns="" xmlns:a16="http://schemas.microsoft.com/office/drawing/2014/main" id="{9951EB0E-17F9-ED6A-DDBD-838A1087FD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0117B33E-961F-D8E4-790D-892541ADC228}"/>
              </a:ext>
            </a:extLst>
          </p:cNvPr>
          <p:cNvSpPr>
            <a:spLocks noGrp="1"/>
          </p:cNvSpPr>
          <p:nvPr>
            <p:ph type="sldNum" sz="quarter" idx="12"/>
          </p:nvPr>
        </p:nvSpPr>
        <p:spPr/>
        <p:txBody>
          <a:bodyPr/>
          <a:lstStyle/>
          <a:p>
            <a:fld id="{6E89DF48-0F40-4895-A64B-AFB7BB049162}" type="slidenum">
              <a:rPr lang="vi-VN" smtClean="0"/>
              <a:t>‹#›</a:t>
            </a:fld>
            <a:endParaRPr lang="vi-VN"/>
          </a:p>
        </p:txBody>
      </p:sp>
    </p:spTree>
    <p:extLst>
      <p:ext uri="{BB962C8B-B14F-4D97-AF65-F5344CB8AC3E}">
        <p14:creationId xmlns:p14="http://schemas.microsoft.com/office/powerpoint/2010/main" val="3877893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F69A925-6A1C-00B9-482C-A4434B1290A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1C7A06E3-78CA-F6B1-2DB3-1C44E8C810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F9F847E2-A493-CEAB-FC28-1B1B50C6D3A7}"/>
              </a:ext>
            </a:extLst>
          </p:cNvPr>
          <p:cNvSpPr>
            <a:spLocks noGrp="1"/>
          </p:cNvSpPr>
          <p:nvPr>
            <p:ph type="dt" sz="half" idx="10"/>
          </p:nvPr>
        </p:nvSpPr>
        <p:spPr/>
        <p:txBody>
          <a:bodyPr/>
          <a:lstStyle/>
          <a:p>
            <a:fld id="{CA046D4B-EF68-4B07-820F-232B83590953}" type="datetimeFigureOut">
              <a:rPr lang="vi-VN" smtClean="0"/>
              <a:t>31/10/2024</a:t>
            </a:fld>
            <a:endParaRPr lang="vi-VN"/>
          </a:p>
        </p:txBody>
      </p:sp>
      <p:sp>
        <p:nvSpPr>
          <p:cNvPr id="5" name="Footer Placeholder 4">
            <a:extLst>
              <a:ext uri="{FF2B5EF4-FFF2-40B4-BE49-F238E27FC236}">
                <a16:creationId xmlns="" xmlns:a16="http://schemas.microsoft.com/office/drawing/2014/main" id="{DF89AFD2-059C-49FA-2DAA-A59F8CE344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1A0BEDCA-1391-8CAC-C72C-2A94EF434BBD}"/>
              </a:ext>
            </a:extLst>
          </p:cNvPr>
          <p:cNvSpPr>
            <a:spLocks noGrp="1"/>
          </p:cNvSpPr>
          <p:nvPr>
            <p:ph type="sldNum" sz="quarter" idx="12"/>
          </p:nvPr>
        </p:nvSpPr>
        <p:spPr/>
        <p:txBody>
          <a:bodyPr/>
          <a:lstStyle/>
          <a:p>
            <a:fld id="{6E89DF48-0F40-4895-A64B-AFB7BB049162}" type="slidenum">
              <a:rPr lang="vi-VN" smtClean="0"/>
              <a:t>‹#›</a:t>
            </a:fld>
            <a:endParaRPr lang="vi-VN"/>
          </a:p>
        </p:txBody>
      </p:sp>
    </p:spTree>
    <p:extLst>
      <p:ext uri="{BB962C8B-B14F-4D97-AF65-F5344CB8AC3E}">
        <p14:creationId xmlns:p14="http://schemas.microsoft.com/office/powerpoint/2010/main" val="564032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77"/>
        <p:cNvGrpSpPr/>
        <p:nvPr/>
      </p:nvGrpSpPr>
      <p:grpSpPr>
        <a:xfrm>
          <a:off x="0" y="0"/>
          <a:ext cx="0" cy="0"/>
          <a:chOff x="0" y="0"/>
          <a:chExt cx="0" cy="0"/>
        </a:xfrm>
      </p:grpSpPr>
      <p:sp>
        <p:nvSpPr>
          <p:cNvPr id="1179" name="Google Shape;117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sz="4667">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180" name="Google Shape;1180;p5"/>
          <p:cNvSpPr txBox="1">
            <a:spLocks noGrp="1"/>
          </p:cNvSpPr>
          <p:nvPr>
            <p:ph type="subTitle" idx="1"/>
          </p:nvPr>
        </p:nvSpPr>
        <p:spPr>
          <a:xfrm>
            <a:off x="6431200" y="3813329"/>
            <a:ext cx="3901600" cy="14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81" name="Google Shape;1181;p5"/>
          <p:cNvSpPr txBox="1">
            <a:spLocks noGrp="1"/>
          </p:cNvSpPr>
          <p:nvPr>
            <p:ph type="subTitle" idx="2"/>
          </p:nvPr>
        </p:nvSpPr>
        <p:spPr>
          <a:xfrm>
            <a:off x="1859200" y="3813329"/>
            <a:ext cx="3901600" cy="14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82" name="Google Shape;1182;p5"/>
          <p:cNvSpPr txBox="1">
            <a:spLocks noGrp="1"/>
          </p:cNvSpPr>
          <p:nvPr>
            <p:ph type="subTitle" idx="3"/>
          </p:nvPr>
        </p:nvSpPr>
        <p:spPr>
          <a:xfrm>
            <a:off x="6431200" y="3297963"/>
            <a:ext cx="3901600" cy="52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933">
                <a:solidFill>
                  <a:schemeClr val="lt1"/>
                </a:solidFill>
                <a:latin typeface="Titan One"/>
                <a:ea typeface="Titan One"/>
                <a:cs typeface="Titan One"/>
                <a:sym typeface="Titan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183" name="Google Shape;1183;p5"/>
          <p:cNvSpPr txBox="1">
            <a:spLocks noGrp="1"/>
          </p:cNvSpPr>
          <p:nvPr>
            <p:ph type="subTitle" idx="4"/>
          </p:nvPr>
        </p:nvSpPr>
        <p:spPr>
          <a:xfrm>
            <a:off x="1859200" y="3297963"/>
            <a:ext cx="3901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933">
                <a:solidFill>
                  <a:schemeClr val="lt1"/>
                </a:solidFill>
                <a:latin typeface="Titan One"/>
                <a:ea typeface="Titan One"/>
                <a:cs typeface="Titan One"/>
                <a:sym typeface="Titan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1184" name="Google Shape;1184;p5"/>
          <p:cNvGrpSpPr/>
          <p:nvPr/>
        </p:nvGrpSpPr>
        <p:grpSpPr>
          <a:xfrm rot="10800000" flipH="1">
            <a:off x="9756261" y="-260546"/>
            <a:ext cx="719100" cy="530239"/>
            <a:chOff x="5165350" y="2018400"/>
            <a:chExt cx="244825" cy="180525"/>
          </a:xfrm>
        </p:grpSpPr>
        <p:sp>
          <p:nvSpPr>
            <p:cNvPr id="1185" name="Google Shape;1185;p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0" name="Google Shape;1190;p5"/>
          <p:cNvGrpSpPr/>
          <p:nvPr/>
        </p:nvGrpSpPr>
        <p:grpSpPr>
          <a:xfrm>
            <a:off x="11506599" y="60126"/>
            <a:ext cx="975351" cy="712015"/>
            <a:chOff x="5165350" y="2018400"/>
            <a:chExt cx="244825" cy="180525"/>
          </a:xfrm>
        </p:grpSpPr>
        <p:sp>
          <p:nvSpPr>
            <p:cNvPr id="1191" name="Google Shape;1191;p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5"/>
          <p:cNvGrpSpPr/>
          <p:nvPr/>
        </p:nvGrpSpPr>
        <p:grpSpPr>
          <a:xfrm rot="10800000">
            <a:off x="1721719" y="-262924"/>
            <a:ext cx="719100" cy="530239"/>
            <a:chOff x="5165350" y="2018400"/>
            <a:chExt cx="244825" cy="180525"/>
          </a:xfrm>
        </p:grpSpPr>
        <p:sp>
          <p:nvSpPr>
            <p:cNvPr id="1197" name="Google Shape;1197;p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2" name="Google Shape;1202;p5"/>
          <p:cNvGrpSpPr/>
          <p:nvPr/>
        </p:nvGrpSpPr>
        <p:grpSpPr>
          <a:xfrm flipH="1">
            <a:off x="-284869" y="57749"/>
            <a:ext cx="975351" cy="712015"/>
            <a:chOff x="5165350" y="2018400"/>
            <a:chExt cx="244825" cy="180525"/>
          </a:xfrm>
        </p:grpSpPr>
        <p:sp>
          <p:nvSpPr>
            <p:cNvPr id="1203" name="Google Shape;1203;p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2294627"/>
      </p:ext>
    </p:extLst>
  </p:cSld>
  <p:clrMapOvr>
    <a:masterClrMapping/>
  </p:clrMapOvr>
  <p:transition spd="slow">
    <p:random/>
  </p:transition>
  <p:extLst>
    <p:ext uri="{DCECCB84-F9BA-43D5-87BE-67443E8EF086}">
      <p15:sldGuideLst xmlns=""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2EA5DC-4DFF-21D9-CAC3-9CA10D8DD7D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909D4F3B-4D41-E279-E0EF-FF193ACE67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5D4B14E1-2811-2C5F-5B20-B9D54BA6E220}"/>
              </a:ext>
            </a:extLst>
          </p:cNvPr>
          <p:cNvSpPr>
            <a:spLocks noGrp="1"/>
          </p:cNvSpPr>
          <p:nvPr>
            <p:ph type="dt" sz="half" idx="10"/>
          </p:nvPr>
        </p:nvSpPr>
        <p:spPr/>
        <p:txBody>
          <a:bodyPr/>
          <a:lstStyle/>
          <a:p>
            <a:fld id="{CA046D4B-EF68-4B07-820F-232B83590953}" type="datetimeFigureOut">
              <a:rPr lang="vi-VN" smtClean="0"/>
              <a:t>31/10/2024</a:t>
            </a:fld>
            <a:endParaRPr lang="vi-VN"/>
          </a:p>
        </p:txBody>
      </p:sp>
      <p:sp>
        <p:nvSpPr>
          <p:cNvPr id="5" name="Footer Placeholder 4">
            <a:extLst>
              <a:ext uri="{FF2B5EF4-FFF2-40B4-BE49-F238E27FC236}">
                <a16:creationId xmlns="" xmlns:a16="http://schemas.microsoft.com/office/drawing/2014/main" id="{3D78921A-FFE9-7ED2-354A-B5A01D1DFC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A7DE6294-44BA-2ACE-E4DD-712A24930A00}"/>
              </a:ext>
            </a:extLst>
          </p:cNvPr>
          <p:cNvSpPr>
            <a:spLocks noGrp="1"/>
          </p:cNvSpPr>
          <p:nvPr>
            <p:ph type="sldNum" sz="quarter" idx="12"/>
          </p:nvPr>
        </p:nvSpPr>
        <p:spPr/>
        <p:txBody>
          <a:bodyPr/>
          <a:lstStyle/>
          <a:p>
            <a:fld id="{6E89DF48-0F40-4895-A64B-AFB7BB049162}" type="slidenum">
              <a:rPr lang="vi-VN" smtClean="0"/>
              <a:t>‹#›</a:t>
            </a:fld>
            <a:endParaRPr lang="vi-VN"/>
          </a:p>
        </p:txBody>
      </p:sp>
    </p:spTree>
    <p:extLst>
      <p:ext uri="{BB962C8B-B14F-4D97-AF65-F5344CB8AC3E}">
        <p14:creationId xmlns:p14="http://schemas.microsoft.com/office/powerpoint/2010/main" val="543348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3A65DC-6134-755A-F9D0-0BA04575E3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020E14FA-73CE-D764-DDBA-8199387250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73E161-0FC1-69B5-0588-D83024A561A5}"/>
              </a:ext>
            </a:extLst>
          </p:cNvPr>
          <p:cNvSpPr>
            <a:spLocks noGrp="1"/>
          </p:cNvSpPr>
          <p:nvPr>
            <p:ph type="dt" sz="half" idx="10"/>
          </p:nvPr>
        </p:nvSpPr>
        <p:spPr/>
        <p:txBody>
          <a:bodyPr/>
          <a:lstStyle/>
          <a:p>
            <a:fld id="{CA046D4B-EF68-4B07-820F-232B83590953}" type="datetimeFigureOut">
              <a:rPr lang="vi-VN" smtClean="0"/>
              <a:t>31/10/2024</a:t>
            </a:fld>
            <a:endParaRPr lang="vi-VN"/>
          </a:p>
        </p:txBody>
      </p:sp>
      <p:sp>
        <p:nvSpPr>
          <p:cNvPr id="5" name="Footer Placeholder 4">
            <a:extLst>
              <a:ext uri="{FF2B5EF4-FFF2-40B4-BE49-F238E27FC236}">
                <a16:creationId xmlns="" xmlns:a16="http://schemas.microsoft.com/office/drawing/2014/main" id="{9D075838-DC42-86E4-02EC-B6782B6CB5F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3397A738-A0F8-8127-2AD9-229744612B01}"/>
              </a:ext>
            </a:extLst>
          </p:cNvPr>
          <p:cNvSpPr>
            <a:spLocks noGrp="1"/>
          </p:cNvSpPr>
          <p:nvPr>
            <p:ph type="sldNum" sz="quarter" idx="12"/>
          </p:nvPr>
        </p:nvSpPr>
        <p:spPr/>
        <p:txBody>
          <a:bodyPr/>
          <a:lstStyle/>
          <a:p>
            <a:fld id="{6E89DF48-0F40-4895-A64B-AFB7BB049162}" type="slidenum">
              <a:rPr lang="vi-VN" smtClean="0"/>
              <a:t>‹#›</a:t>
            </a:fld>
            <a:endParaRPr lang="vi-VN"/>
          </a:p>
        </p:txBody>
      </p:sp>
    </p:spTree>
    <p:extLst>
      <p:ext uri="{BB962C8B-B14F-4D97-AF65-F5344CB8AC3E}">
        <p14:creationId xmlns:p14="http://schemas.microsoft.com/office/powerpoint/2010/main" val="32949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DACBA8-F6F6-CC7F-4F65-27270EA17EF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25F7B6A4-21A3-F600-976B-E11755E2C0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97932752-7DB5-1C70-0207-289FFE9700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E8642DB7-266A-0462-B8ED-B2BD53925A07}"/>
              </a:ext>
            </a:extLst>
          </p:cNvPr>
          <p:cNvSpPr>
            <a:spLocks noGrp="1"/>
          </p:cNvSpPr>
          <p:nvPr>
            <p:ph type="dt" sz="half" idx="10"/>
          </p:nvPr>
        </p:nvSpPr>
        <p:spPr/>
        <p:txBody>
          <a:bodyPr/>
          <a:lstStyle/>
          <a:p>
            <a:fld id="{CA046D4B-EF68-4B07-820F-232B83590953}" type="datetimeFigureOut">
              <a:rPr lang="vi-VN" smtClean="0"/>
              <a:t>31/10/2024</a:t>
            </a:fld>
            <a:endParaRPr lang="vi-VN"/>
          </a:p>
        </p:txBody>
      </p:sp>
      <p:sp>
        <p:nvSpPr>
          <p:cNvPr id="6" name="Footer Placeholder 5">
            <a:extLst>
              <a:ext uri="{FF2B5EF4-FFF2-40B4-BE49-F238E27FC236}">
                <a16:creationId xmlns="" xmlns:a16="http://schemas.microsoft.com/office/drawing/2014/main" id="{AA959F21-8B8C-16C9-11DC-E90722B321D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E8DB03A7-C631-1469-9E63-89E407A4B50B}"/>
              </a:ext>
            </a:extLst>
          </p:cNvPr>
          <p:cNvSpPr>
            <a:spLocks noGrp="1"/>
          </p:cNvSpPr>
          <p:nvPr>
            <p:ph type="sldNum" sz="quarter" idx="12"/>
          </p:nvPr>
        </p:nvSpPr>
        <p:spPr/>
        <p:txBody>
          <a:bodyPr/>
          <a:lstStyle/>
          <a:p>
            <a:fld id="{6E89DF48-0F40-4895-A64B-AFB7BB049162}" type="slidenum">
              <a:rPr lang="vi-VN" smtClean="0"/>
              <a:t>‹#›</a:t>
            </a:fld>
            <a:endParaRPr lang="vi-VN"/>
          </a:p>
        </p:txBody>
      </p:sp>
    </p:spTree>
    <p:extLst>
      <p:ext uri="{BB962C8B-B14F-4D97-AF65-F5344CB8AC3E}">
        <p14:creationId xmlns:p14="http://schemas.microsoft.com/office/powerpoint/2010/main" val="1946709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9AD39-7FFA-EC2C-2572-E811F284ACF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7A496373-D1E2-9B7D-96CA-C86D70E7DE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E199E86-398A-4771-7A18-C955594711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DF4C9D6C-D149-0FE8-2847-D97AE77EA3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88C2309-499D-3B99-B6B7-3B4A5C6507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43BA6B0C-064C-F002-E664-BAC1D425972C}"/>
              </a:ext>
            </a:extLst>
          </p:cNvPr>
          <p:cNvSpPr>
            <a:spLocks noGrp="1"/>
          </p:cNvSpPr>
          <p:nvPr>
            <p:ph type="dt" sz="half" idx="10"/>
          </p:nvPr>
        </p:nvSpPr>
        <p:spPr/>
        <p:txBody>
          <a:bodyPr/>
          <a:lstStyle/>
          <a:p>
            <a:fld id="{CA046D4B-EF68-4B07-820F-232B83590953}" type="datetimeFigureOut">
              <a:rPr lang="vi-VN" smtClean="0"/>
              <a:t>31/10/2024</a:t>
            </a:fld>
            <a:endParaRPr lang="vi-VN"/>
          </a:p>
        </p:txBody>
      </p:sp>
      <p:sp>
        <p:nvSpPr>
          <p:cNvPr id="8" name="Footer Placeholder 7">
            <a:extLst>
              <a:ext uri="{FF2B5EF4-FFF2-40B4-BE49-F238E27FC236}">
                <a16:creationId xmlns="" xmlns:a16="http://schemas.microsoft.com/office/drawing/2014/main" id="{2BF756D7-99EF-3306-6243-33221CED85DD}"/>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C93E8A68-FEB4-D6B5-2339-FB4CA5926C26}"/>
              </a:ext>
            </a:extLst>
          </p:cNvPr>
          <p:cNvSpPr>
            <a:spLocks noGrp="1"/>
          </p:cNvSpPr>
          <p:nvPr>
            <p:ph type="sldNum" sz="quarter" idx="12"/>
          </p:nvPr>
        </p:nvSpPr>
        <p:spPr/>
        <p:txBody>
          <a:bodyPr/>
          <a:lstStyle/>
          <a:p>
            <a:fld id="{6E89DF48-0F40-4895-A64B-AFB7BB049162}" type="slidenum">
              <a:rPr lang="vi-VN" smtClean="0"/>
              <a:t>‹#›</a:t>
            </a:fld>
            <a:endParaRPr lang="vi-VN"/>
          </a:p>
        </p:txBody>
      </p:sp>
    </p:spTree>
    <p:extLst>
      <p:ext uri="{BB962C8B-B14F-4D97-AF65-F5344CB8AC3E}">
        <p14:creationId xmlns:p14="http://schemas.microsoft.com/office/powerpoint/2010/main" val="2333166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772469-FCE8-CCBB-0223-E1F024145C1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1CF1FDBC-8D3E-1194-0858-46EE4A18B622}"/>
              </a:ext>
            </a:extLst>
          </p:cNvPr>
          <p:cNvSpPr>
            <a:spLocks noGrp="1"/>
          </p:cNvSpPr>
          <p:nvPr>
            <p:ph type="dt" sz="half" idx="10"/>
          </p:nvPr>
        </p:nvSpPr>
        <p:spPr/>
        <p:txBody>
          <a:bodyPr/>
          <a:lstStyle/>
          <a:p>
            <a:fld id="{CA046D4B-EF68-4B07-820F-232B83590953}" type="datetimeFigureOut">
              <a:rPr lang="vi-VN" smtClean="0"/>
              <a:t>31/10/2024</a:t>
            </a:fld>
            <a:endParaRPr lang="vi-VN"/>
          </a:p>
        </p:txBody>
      </p:sp>
      <p:sp>
        <p:nvSpPr>
          <p:cNvPr id="4" name="Footer Placeholder 3">
            <a:extLst>
              <a:ext uri="{FF2B5EF4-FFF2-40B4-BE49-F238E27FC236}">
                <a16:creationId xmlns="" xmlns:a16="http://schemas.microsoft.com/office/drawing/2014/main" id="{EC108C1C-0B86-80CC-45EC-1EB514A45C4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FBF8F645-3F29-D4BF-85C0-25FEE4EECB48}"/>
              </a:ext>
            </a:extLst>
          </p:cNvPr>
          <p:cNvSpPr>
            <a:spLocks noGrp="1"/>
          </p:cNvSpPr>
          <p:nvPr>
            <p:ph type="sldNum" sz="quarter" idx="12"/>
          </p:nvPr>
        </p:nvSpPr>
        <p:spPr/>
        <p:txBody>
          <a:bodyPr/>
          <a:lstStyle/>
          <a:p>
            <a:fld id="{6E89DF48-0F40-4895-A64B-AFB7BB049162}" type="slidenum">
              <a:rPr lang="vi-VN" smtClean="0"/>
              <a:t>‹#›</a:t>
            </a:fld>
            <a:endParaRPr lang="vi-VN"/>
          </a:p>
        </p:txBody>
      </p:sp>
    </p:spTree>
    <p:extLst>
      <p:ext uri="{BB962C8B-B14F-4D97-AF65-F5344CB8AC3E}">
        <p14:creationId xmlns:p14="http://schemas.microsoft.com/office/powerpoint/2010/main" val="1638893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BF17B83-012D-D978-9CFE-A1E6B6D87BB8}"/>
              </a:ext>
            </a:extLst>
          </p:cNvPr>
          <p:cNvSpPr>
            <a:spLocks noGrp="1"/>
          </p:cNvSpPr>
          <p:nvPr>
            <p:ph type="dt" sz="half" idx="10"/>
          </p:nvPr>
        </p:nvSpPr>
        <p:spPr/>
        <p:txBody>
          <a:bodyPr/>
          <a:lstStyle/>
          <a:p>
            <a:fld id="{CA046D4B-EF68-4B07-820F-232B83590953}" type="datetimeFigureOut">
              <a:rPr lang="vi-VN" smtClean="0"/>
              <a:t>31/10/2024</a:t>
            </a:fld>
            <a:endParaRPr lang="vi-VN"/>
          </a:p>
        </p:txBody>
      </p:sp>
      <p:sp>
        <p:nvSpPr>
          <p:cNvPr id="3" name="Footer Placeholder 2">
            <a:extLst>
              <a:ext uri="{FF2B5EF4-FFF2-40B4-BE49-F238E27FC236}">
                <a16:creationId xmlns="" xmlns:a16="http://schemas.microsoft.com/office/drawing/2014/main" id="{89695F3C-08E0-4C99-67F9-E1620E2B1B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71F0EB70-B0C7-EB04-60E7-3EB69D874CCE}"/>
              </a:ext>
            </a:extLst>
          </p:cNvPr>
          <p:cNvSpPr>
            <a:spLocks noGrp="1"/>
          </p:cNvSpPr>
          <p:nvPr>
            <p:ph type="sldNum" sz="quarter" idx="12"/>
          </p:nvPr>
        </p:nvSpPr>
        <p:spPr/>
        <p:txBody>
          <a:bodyPr/>
          <a:lstStyle/>
          <a:p>
            <a:fld id="{6E89DF48-0F40-4895-A64B-AFB7BB049162}" type="slidenum">
              <a:rPr lang="vi-VN" smtClean="0"/>
              <a:t>‹#›</a:t>
            </a:fld>
            <a:endParaRPr lang="vi-VN"/>
          </a:p>
        </p:txBody>
      </p:sp>
    </p:spTree>
    <p:extLst>
      <p:ext uri="{BB962C8B-B14F-4D97-AF65-F5344CB8AC3E}">
        <p14:creationId xmlns:p14="http://schemas.microsoft.com/office/powerpoint/2010/main" val="3654091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A67411-2D19-B983-6597-4B3F53F471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DDEA96A6-C66C-A2E2-AA08-C890AF785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6BE0B647-702F-7558-52BF-94464B6E20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E62F1C8-AD8C-9D88-2507-0EEDC14EDF5F}"/>
              </a:ext>
            </a:extLst>
          </p:cNvPr>
          <p:cNvSpPr>
            <a:spLocks noGrp="1"/>
          </p:cNvSpPr>
          <p:nvPr>
            <p:ph type="dt" sz="half" idx="10"/>
          </p:nvPr>
        </p:nvSpPr>
        <p:spPr/>
        <p:txBody>
          <a:bodyPr/>
          <a:lstStyle/>
          <a:p>
            <a:fld id="{CA046D4B-EF68-4B07-820F-232B83590953}" type="datetimeFigureOut">
              <a:rPr lang="vi-VN" smtClean="0"/>
              <a:t>31/10/2024</a:t>
            </a:fld>
            <a:endParaRPr lang="vi-VN"/>
          </a:p>
        </p:txBody>
      </p:sp>
      <p:sp>
        <p:nvSpPr>
          <p:cNvPr id="6" name="Footer Placeholder 5">
            <a:extLst>
              <a:ext uri="{FF2B5EF4-FFF2-40B4-BE49-F238E27FC236}">
                <a16:creationId xmlns="" xmlns:a16="http://schemas.microsoft.com/office/drawing/2014/main" id="{A5136165-ADB3-BDC9-2DAC-108440227E2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AF9D001B-21BC-0117-B878-A76EFA368D62}"/>
              </a:ext>
            </a:extLst>
          </p:cNvPr>
          <p:cNvSpPr>
            <a:spLocks noGrp="1"/>
          </p:cNvSpPr>
          <p:nvPr>
            <p:ph type="sldNum" sz="quarter" idx="12"/>
          </p:nvPr>
        </p:nvSpPr>
        <p:spPr/>
        <p:txBody>
          <a:bodyPr/>
          <a:lstStyle/>
          <a:p>
            <a:fld id="{6E89DF48-0F40-4895-A64B-AFB7BB049162}" type="slidenum">
              <a:rPr lang="vi-VN" smtClean="0"/>
              <a:t>‹#›</a:t>
            </a:fld>
            <a:endParaRPr lang="vi-VN"/>
          </a:p>
        </p:txBody>
      </p:sp>
    </p:spTree>
    <p:extLst>
      <p:ext uri="{BB962C8B-B14F-4D97-AF65-F5344CB8AC3E}">
        <p14:creationId xmlns:p14="http://schemas.microsoft.com/office/powerpoint/2010/main" val="636113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14A8BA-9303-C1F6-A4C8-788B1D320F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884FCA3C-6E70-448E-FFA5-9360749042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6044D8ED-4D33-E430-7E23-7BD18AEB1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46F53A2-D6CA-36AC-8C58-CA0C0EF2C436}"/>
              </a:ext>
            </a:extLst>
          </p:cNvPr>
          <p:cNvSpPr>
            <a:spLocks noGrp="1"/>
          </p:cNvSpPr>
          <p:nvPr>
            <p:ph type="dt" sz="half" idx="10"/>
          </p:nvPr>
        </p:nvSpPr>
        <p:spPr/>
        <p:txBody>
          <a:bodyPr/>
          <a:lstStyle/>
          <a:p>
            <a:fld id="{CA046D4B-EF68-4B07-820F-232B83590953}" type="datetimeFigureOut">
              <a:rPr lang="vi-VN" smtClean="0"/>
              <a:t>31/10/2024</a:t>
            </a:fld>
            <a:endParaRPr lang="vi-VN"/>
          </a:p>
        </p:txBody>
      </p:sp>
      <p:sp>
        <p:nvSpPr>
          <p:cNvPr id="6" name="Footer Placeholder 5">
            <a:extLst>
              <a:ext uri="{FF2B5EF4-FFF2-40B4-BE49-F238E27FC236}">
                <a16:creationId xmlns="" xmlns:a16="http://schemas.microsoft.com/office/drawing/2014/main" id="{7A1D9B99-045D-82DA-00CE-616F15098E4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461798D1-FB34-7C7A-D9E7-9895872D9A6A}"/>
              </a:ext>
            </a:extLst>
          </p:cNvPr>
          <p:cNvSpPr>
            <a:spLocks noGrp="1"/>
          </p:cNvSpPr>
          <p:nvPr>
            <p:ph type="sldNum" sz="quarter" idx="12"/>
          </p:nvPr>
        </p:nvSpPr>
        <p:spPr/>
        <p:txBody>
          <a:bodyPr/>
          <a:lstStyle/>
          <a:p>
            <a:fld id="{6E89DF48-0F40-4895-A64B-AFB7BB049162}" type="slidenum">
              <a:rPr lang="vi-VN" smtClean="0"/>
              <a:t>‹#›</a:t>
            </a:fld>
            <a:endParaRPr lang="vi-VN"/>
          </a:p>
        </p:txBody>
      </p:sp>
    </p:spTree>
    <p:extLst>
      <p:ext uri="{BB962C8B-B14F-4D97-AF65-F5344CB8AC3E}">
        <p14:creationId xmlns:p14="http://schemas.microsoft.com/office/powerpoint/2010/main" val="4095610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2A8E3BE-C9AB-AF9A-848B-DDFF25E2CB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C6FA69D6-4BE3-D266-91FE-40EB54AA05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01BCA214-6EAF-88BA-B0D1-F37A84574B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046D4B-EF68-4B07-820F-232B83590953}" type="datetimeFigureOut">
              <a:rPr lang="vi-VN" smtClean="0"/>
              <a:t>31/10/2024</a:t>
            </a:fld>
            <a:endParaRPr lang="vi-VN"/>
          </a:p>
        </p:txBody>
      </p:sp>
      <p:sp>
        <p:nvSpPr>
          <p:cNvPr id="5" name="Footer Placeholder 4">
            <a:extLst>
              <a:ext uri="{FF2B5EF4-FFF2-40B4-BE49-F238E27FC236}">
                <a16:creationId xmlns="" xmlns:a16="http://schemas.microsoft.com/office/drawing/2014/main" id="{49BC0816-7767-6E24-A221-CF3066253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 xmlns:a16="http://schemas.microsoft.com/office/drawing/2014/main" id="{9F8DAC44-CC1A-4DD7-8264-6E0E8A520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89DF48-0F40-4895-A64B-AFB7BB049162}" type="slidenum">
              <a:rPr lang="vi-VN" smtClean="0"/>
              <a:t>‹#›</a:t>
            </a:fld>
            <a:endParaRPr lang="vi-VN"/>
          </a:p>
        </p:txBody>
      </p:sp>
      <p:pic>
        <p:nvPicPr>
          <p:cNvPr id="7" name="Picture 6" descr="Logo&#10;&#10;Description automatically generated">
            <a:extLst>
              <a:ext uri="{FF2B5EF4-FFF2-40B4-BE49-F238E27FC236}">
                <a16:creationId xmlns="" xmlns:a16="http://schemas.microsoft.com/office/drawing/2014/main" id="{7C2C975F-A359-B5C7-B7DF-F61AF67C88A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575605" y="-339528"/>
            <a:ext cx="2381163" cy="2381163"/>
          </a:xfrm>
          <a:prstGeom prst="rect">
            <a:avLst/>
          </a:prstGeom>
        </p:spPr>
      </p:pic>
    </p:spTree>
    <p:extLst>
      <p:ext uri="{BB962C8B-B14F-4D97-AF65-F5344CB8AC3E}">
        <p14:creationId xmlns:p14="http://schemas.microsoft.com/office/powerpoint/2010/main" val="1904948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4.png"/><Relationship Id="rId4" Type="http://schemas.microsoft.com/office/2007/relationships/hdphoto" Target="../media/hdphoto4.wdp"/><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audio" Target="../media/audio5.wav"/><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audio" Target="../media/audio5.wav"/><Relationship Id="rId5" Type="http://schemas.openxmlformats.org/officeDocument/2006/relationships/image" Target="../media/image24.png"/><Relationship Id="rId10" Type="http://schemas.openxmlformats.org/officeDocument/2006/relationships/image" Target="../media/image3.png"/><Relationship Id="rId4" Type="http://schemas.microsoft.com/office/2007/relationships/hdphoto" Target="../media/hdphoto4.wdp"/><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4.wav"/><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10" Type="http://schemas.openxmlformats.org/officeDocument/2006/relationships/audio" Target="../media/audio1.wav"/><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6.wav"/><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3.png"/><Relationship Id="rId7"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4.wdp"/><Relationship Id="rId9" Type="http://schemas.openxmlformats.org/officeDocument/2006/relationships/audio" Target="../media/audio3.wav"/></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1.png"/><Relationship Id="rId7" Type="http://schemas.openxmlformats.org/officeDocument/2006/relationships/image" Target="../media/image5.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8.wdp"/><Relationship Id="rId9" Type="http://schemas.openxmlformats.org/officeDocument/2006/relationships/audio" Target="../media/audio5.wav"/></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3.wav"/><Relationship Id="rId7"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audio" Target="../media/audio3.wav"/></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10" Type="http://schemas.openxmlformats.org/officeDocument/2006/relationships/audio" Target="../media/audio1.wav"/><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46.png"/><Relationship Id="rId7" Type="http://schemas.openxmlformats.org/officeDocument/2006/relationships/image" Target="../media/image6.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10" Type="http://schemas.openxmlformats.org/officeDocument/2006/relationships/audio" Target="../media/audio1.wav"/><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8.png"/><Relationship Id="rId5" Type="http://schemas.microsoft.com/office/2007/relationships/hdphoto" Target="../media/hdphoto9.wdp"/><Relationship Id="rId4" Type="http://schemas.openxmlformats.org/officeDocument/2006/relationships/image" Target="../media/image51.png"/><Relationship Id="rId9" Type="http://schemas.openxmlformats.org/officeDocument/2006/relationships/audio" Target="../media/audio4.wav"/></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xml"/><Relationship Id="rId11" Type="http://schemas.openxmlformats.org/officeDocument/2006/relationships/image" Target="../media/image56.png"/><Relationship Id="rId5" Type="http://schemas.openxmlformats.org/officeDocument/2006/relationships/slideLayout" Target="../slideLayouts/slideLayout2.xml"/><Relationship Id="rId15" Type="http://schemas.openxmlformats.org/officeDocument/2006/relationships/image" Target="../media/image58.png"/><Relationship Id="rId10" Type="http://schemas.openxmlformats.org/officeDocument/2006/relationships/image" Target="../media/image55.png"/><Relationship Id="rId4" Type="http://schemas.openxmlformats.org/officeDocument/2006/relationships/audio" Target="../media/media3.mp3"/><Relationship Id="rId9" Type="http://schemas.openxmlformats.org/officeDocument/2006/relationships/image" Target="../media/image54.png"/><Relationship Id="rId14" Type="http://schemas.microsoft.com/office/2007/relationships/hdphoto" Target="../media/hdphoto10.wdp"/></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59.png"/><Relationship Id="rId12" Type="http://schemas.openxmlformats.org/officeDocument/2006/relationships/image" Target="../media/image6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9.png"/><Relationship Id="rId11" Type="http://schemas.openxmlformats.org/officeDocument/2006/relationships/image" Target="../media/image60.gif"/><Relationship Id="rId5" Type="http://schemas.openxmlformats.org/officeDocument/2006/relationships/image" Target="../media/image47.png"/><Relationship Id="rId10" Type="http://schemas.openxmlformats.org/officeDocument/2006/relationships/image" Target="../media/image58.png"/><Relationship Id="rId4" Type="http://schemas.openxmlformats.org/officeDocument/2006/relationships/audio" Target="../media/audio7.wav"/><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56.png"/><Relationship Id="rId5" Type="http://schemas.openxmlformats.org/officeDocument/2006/relationships/slideLayout" Target="../slideLayouts/slideLayout2.xml"/><Relationship Id="rId15" Type="http://schemas.openxmlformats.org/officeDocument/2006/relationships/image" Target="../media/image62.png"/><Relationship Id="rId10" Type="http://schemas.openxmlformats.org/officeDocument/2006/relationships/image" Target="../media/image55.png"/><Relationship Id="rId4" Type="http://schemas.openxmlformats.org/officeDocument/2006/relationships/audio" Target="../media/media3.mp3"/><Relationship Id="rId9" Type="http://schemas.openxmlformats.org/officeDocument/2006/relationships/image" Target="../media/image54.png"/><Relationship Id="rId14" Type="http://schemas.microsoft.com/office/2007/relationships/hdphoto" Target="../media/hdphoto10.wdp"/></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10" Type="http://schemas.openxmlformats.org/officeDocument/2006/relationships/audio" Target="../media/audio1.wav"/><Relationship Id="rId4" Type="http://schemas.openxmlformats.org/officeDocument/2006/relationships/image" Target="../media/image11.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63.png"/><Relationship Id="rId12" Type="http://schemas.openxmlformats.org/officeDocument/2006/relationships/image" Target="../media/image6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9.png"/><Relationship Id="rId11" Type="http://schemas.openxmlformats.org/officeDocument/2006/relationships/image" Target="../media/image64.png"/><Relationship Id="rId5" Type="http://schemas.openxmlformats.org/officeDocument/2006/relationships/image" Target="../media/image47.png"/><Relationship Id="rId10" Type="http://schemas.openxmlformats.org/officeDocument/2006/relationships/image" Target="../media/image60.gif"/><Relationship Id="rId4" Type="http://schemas.openxmlformats.org/officeDocument/2006/relationships/audio" Target="../media/audio7.wav"/><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56.png"/><Relationship Id="rId5" Type="http://schemas.openxmlformats.org/officeDocument/2006/relationships/slideLayout" Target="../slideLayouts/slideLayout2.xml"/><Relationship Id="rId15" Type="http://schemas.openxmlformats.org/officeDocument/2006/relationships/image" Target="../media/image65.png"/><Relationship Id="rId10" Type="http://schemas.openxmlformats.org/officeDocument/2006/relationships/image" Target="../media/image55.png"/><Relationship Id="rId4" Type="http://schemas.openxmlformats.org/officeDocument/2006/relationships/audio" Target="../media/media3.mp3"/><Relationship Id="rId9" Type="http://schemas.openxmlformats.org/officeDocument/2006/relationships/image" Target="../media/image54.png"/><Relationship Id="rId14" Type="http://schemas.microsoft.com/office/2007/relationships/hdphoto" Target="../media/hdphoto10.wdp"/></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66.png"/><Relationship Id="rId12" Type="http://schemas.openxmlformats.org/officeDocument/2006/relationships/image" Target="../media/image6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9.png"/><Relationship Id="rId11" Type="http://schemas.openxmlformats.org/officeDocument/2006/relationships/image" Target="../media/image67.png"/><Relationship Id="rId5" Type="http://schemas.openxmlformats.org/officeDocument/2006/relationships/image" Target="../media/image47.png"/><Relationship Id="rId10" Type="http://schemas.openxmlformats.org/officeDocument/2006/relationships/image" Target="../media/image60.gif"/><Relationship Id="rId4" Type="http://schemas.openxmlformats.org/officeDocument/2006/relationships/audio" Target="../media/audio7.wav"/><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7.xml"/><Relationship Id="rId7" Type="http://schemas.microsoft.com/office/2007/relationships/hdphoto" Target="../media/hdphoto9.wdp"/><Relationship Id="rId12" Type="http://schemas.openxmlformats.org/officeDocument/2006/relationships/audio" Target="../media/audio4.wav"/><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1.png"/><Relationship Id="rId11" Type="http://schemas.openxmlformats.org/officeDocument/2006/relationships/image" Target="../media/image17.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audio" Target="../media/audio4.wav"/><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audio" Target="../media/audio8.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5.wav"/><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4.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10" Type="http://schemas.openxmlformats.org/officeDocument/2006/relationships/audio" Target="../media/audio1.wav"/><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427C80CB-3067-06D9-C287-2F6930C86783}"/>
              </a:ext>
            </a:extLst>
          </p:cNvPr>
          <p:cNvPicPr>
            <a:picLocks noChangeAspect="1"/>
          </p:cNvPicPr>
          <p:nvPr/>
        </p:nvPicPr>
        <p:blipFill rotWithShape="1">
          <a:blip r:embed="rId3"/>
          <a:srcRect t="7796" r="4320"/>
          <a:stretch/>
        </p:blipFill>
        <p:spPr>
          <a:xfrm>
            <a:off x="-1" y="0"/>
            <a:ext cx="12192001" cy="6858000"/>
          </a:xfrm>
          <a:prstGeom prst="rect">
            <a:avLst/>
          </a:prstGeom>
        </p:spPr>
      </p:pic>
      <p:grpSp>
        <p:nvGrpSpPr>
          <p:cNvPr id="8" name="Nhóm 11">
            <a:extLst>
              <a:ext uri="{FF2B5EF4-FFF2-40B4-BE49-F238E27FC236}">
                <a16:creationId xmlns="" xmlns:a16="http://schemas.microsoft.com/office/drawing/2014/main" id="{5262EF10-6D16-4AEB-38A8-CD53612B4DE7}"/>
              </a:ext>
            </a:extLst>
          </p:cNvPr>
          <p:cNvGrpSpPr/>
          <p:nvPr/>
        </p:nvGrpSpPr>
        <p:grpSpPr>
          <a:xfrm rot="955611">
            <a:off x="4743646" y="783309"/>
            <a:ext cx="2704706" cy="1286133"/>
            <a:chOff x="4279245" y="1767567"/>
            <a:chExt cx="2704706" cy="1209532"/>
          </a:xfrm>
        </p:grpSpPr>
        <p:sp>
          <p:nvSpPr>
            <p:cNvPr id="9" name="TextBox 11">
              <a:extLst>
                <a:ext uri="{FF2B5EF4-FFF2-40B4-BE49-F238E27FC236}">
                  <a16:creationId xmlns="" xmlns:a16="http://schemas.microsoft.com/office/drawing/2014/main" id="{F7C4AD9E-8965-CFA5-9F76-AA04CC5F9266}"/>
                </a:ext>
              </a:extLst>
            </p:cNvPr>
            <p:cNvSpPr txBox="1"/>
            <p:nvPr/>
          </p:nvSpPr>
          <p:spPr>
            <a:xfrm rot="20575962">
              <a:off x="4280770" y="1776770"/>
              <a:ext cx="2703181" cy="1200329"/>
            </a:xfrm>
            <a:prstGeom prst="rect">
              <a:avLst/>
            </a:prstGeom>
            <a:noFill/>
          </p:spPr>
          <p:txBody>
            <a:bodyPr wrap="square" rtlCol="0">
              <a:prstTxWarp prst="textArchUp">
                <a:avLst/>
              </a:prstTxWarp>
              <a:spAutoFit/>
            </a:bodyPr>
            <a:lstStyle/>
            <a:p>
              <a:pPr algn="ctr"/>
              <a:r>
                <a:rPr lang="en-US" sz="6000" dirty="0" err="1">
                  <a:ln w="127000">
                    <a:solidFill>
                      <a:schemeClr val="bg1"/>
                    </a:solidFill>
                  </a:ln>
                  <a:latin typeface="MTD Summer Show" pitchFamily="50" charset="0"/>
                  <a:ea typeface="LNTH-LuoLuoNotangYuanTi 1" pitchFamily="2" charset="-128"/>
                  <a:cs typeface="LNTH-LuoLuoNotangYuanTi 1" pitchFamily="2" charset="-128"/>
                </a:rPr>
                <a:t>Chủ</a:t>
              </a:r>
              <a:r>
                <a:rPr lang="en-US" sz="6000" dirty="0">
                  <a:ln w="127000">
                    <a:solidFill>
                      <a:schemeClr val="bg1"/>
                    </a:solidFill>
                  </a:ln>
                  <a:latin typeface="MTD Summer Show" pitchFamily="50" charset="0"/>
                  <a:ea typeface="LNTH-LuoLuoNotangYuanTi 1" pitchFamily="2" charset="-128"/>
                  <a:cs typeface="LNTH-LuoLuoNotangYuanTi 1" pitchFamily="2" charset="-128"/>
                </a:rPr>
                <a:t> </a:t>
              </a:r>
              <a:r>
                <a:rPr lang="en-US" sz="6000" dirty="0" err="1">
                  <a:ln w="127000">
                    <a:solidFill>
                      <a:schemeClr val="bg1"/>
                    </a:solidFill>
                  </a:ln>
                  <a:latin typeface="MTD Summer Show" pitchFamily="50" charset="0"/>
                  <a:ea typeface="LNTH-LuoLuoNotangYuanTi 1" pitchFamily="2" charset="-128"/>
                  <a:cs typeface="LNTH-LuoLuoNotangYuanTi 1" pitchFamily="2" charset="-128"/>
                </a:rPr>
                <a:t>đề</a:t>
              </a:r>
              <a:endParaRPr lang="en-US" sz="6000" dirty="0">
                <a:ln w="127000">
                  <a:solidFill>
                    <a:schemeClr val="bg1"/>
                  </a:solidFill>
                </a:ln>
                <a:latin typeface="MTD Summer Show" pitchFamily="50" charset="0"/>
                <a:ea typeface="LNTH-LuoLuoNotangYuanTi 1" pitchFamily="2" charset="-128"/>
                <a:cs typeface="LNTH-LuoLuoNotangYuanTi 1" pitchFamily="2" charset="-128"/>
              </a:endParaRPr>
            </a:p>
          </p:txBody>
        </p:sp>
        <p:sp>
          <p:nvSpPr>
            <p:cNvPr id="10" name="TextBox 12">
              <a:extLst>
                <a:ext uri="{FF2B5EF4-FFF2-40B4-BE49-F238E27FC236}">
                  <a16:creationId xmlns="" xmlns:a16="http://schemas.microsoft.com/office/drawing/2014/main" id="{966DB1C1-4A00-306E-E15C-D74851A324B2}"/>
                </a:ext>
              </a:extLst>
            </p:cNvPr>
            <p:cNvSpPr txBox="1"/>
            <p:nvPr/>
          </p:nvSpPr>
          <p:spPr>
            <a:xfrm rot="20575962">
              <a:off x="4279245" y="1767567"/>
              <a:ext cx="2703181" cy="1200329"/>
            </a:xfrm>
            <a:prstGeom prst="rect">
              <a:avLst/>
            </a:prstGeom>
            <a:noFill/>
          </p:spPr>
          <p:txBody>
            <a:bodyPr wrap="square" rtlCol="0">
              <a:prstTxWarp prst="textArchUp">
                <a:avLst/>
              </a:prstTxWarp>
              <a:spAutoFit/>
            </a:bodyPr>
            <a:lstStyle/>
            <a:p>
              <a:pPr algn="ctr"/>
              <a:r>
                <a:rPr lang="en-US" sz="6000" dirty="0" err="1">
                  <a:ln w="0"/>
                  <a:solidFill>
                    <a:srgbClr val="FF5050"/>
                  </a:solidFill>
                  <a:latin typeface="MTD Summer Show" pitchFamily="50" charset="0"/>
                  <a:ea typeface="LNTH-LuoLuoNotangYuanTi 1" pitchFamily="2" charset="-128"/>
                  <a:cs typeface="LNTH-LuoLuoNotangYuanTi 1" pitchFamily="2" charset="-128"/>
                </a:rPr>
                <a:t>Chủ</a:t>
              </a:r>
              <a:r>
                <a:rPr lang="en-US" sz="6000" dirty="0">
                  <a:ln w="0"/>
                  <a:solidFill>
                    <a:srgbClr val="FF5050"/>
                  </a:solidFill>
                  <a:latin typeface="MTD Summer Show" pitchFamily="50" charset="0"/>
                  <a:ea typeface="LNTH-LuoLuoNotangYuanTi 1" pitchFamily="2" charset="-128"/>
                  <a:cs typeface="LNTH-LuoLuoNotangYuanTi 1" pitchFamily="2" charset="-128"/>
                </a:rPr>
                <a:t> </a:t>
              </a:r>
              <a:r>
                <a:rPr lang="en-US" sz="6000" dirty="0" err="1">
                  <a:ln w="0"/>
                  <a:solidFill>
                    <a:srgbClr val="FF5050"/>
                  </a:solidFill>
                  <a:latin typeface="MTD Summer Show" pitchFamily="50" charset="0"/>
                  <a:ea typeface="LNTH-LuoLuoNotangYuanTi 1" pitchFamily="2" charset="-128"/>
                  <a:cs typeface="LNTH-LuoLuoNotangYuanTi 1" pitchFamily="2" charset="-128"/>
                </a:rPr>
                <a:t>đề</a:t>
              </a:r>
              <a:endParaRPr lang="en-US" sz="6000" dirty="0">
                <a:ln w="0"/>
                <a:solidFill>
                  <a:srgbClr val="FF5050"/>
                </a:solidFill>
                <a:latin typeface="MTD Summer Show" pitchFamily="50" charset="0"/>
                <a:ea typeface="LNTH-LuoLuoNotangYuanTi 1" pitchFamily="2" charset="-128"/>
                <a:cs typeface="LNTH-LuoLuoNotangYuanTi 1" pitchFamily="2" charset="-128"/>
              </a:endParaRPr>
            </a:p>
          </p:txBody>
        </p:sp>
      </p:grpSp>
      <p:grpSp>
        <p:nvGrpSpPr>
          <p:cNvPr id="11" name="Nhóm 14">
            <a:extLst>
              <a:ext uri="{FF2B5EF4-FFF2-40B4-BE49-F238E27FC236}">
                <a16:creationId xmlns="" xmlns:a16="http://schemas.microsoft.com/office/drawing/2014/main" id="{E69B4FF2-9A0F-A715-3291-9441EFF47060}"/>
              </a:ext>
            </a:extLst>
          </p:cNvPr>
          <p:cNvGrpSpPr/>
          <p:nvPr/>
        </p:nvGrpSpPr>
        <p:grpSpPr>
          <a:xfrm>
            <a:off x="219426" y="1214707"/>
            <a:ext cx="11753146" cy="2767153"/>
            <a:chOff x="4743805" y="2488628"/>
            <a:chExt cx="6814013" cy="2767153"/>
          </a:xfrm>
        </p:grpSpPr>
        <p:sp>
          <p:nvSpPr>
            <p:cNvPr id="12" name="TextBox 10">
              <a:extLst>
                <a:ext uri="{FF2B5EF4-FFF2-40B4-BE49-F238E27FC236}">
                  <a16:creationId xmlns="" xmlns:a16="http://schemas.microsoft.com/office/drawing/2014/main" id="{4BEC9FE4-9682-E35F-6870-B92EECE02ECF}"/>
                </a:ext>
              </a:extLst>
            </p:cNvPr>
            <p:cNvSpPr txBox="1"/>
            <p:nvPr/>
          </p:nvSpPr>
          <p:spPr>
            <a:xfrm>
              <a:off x="4743805" y="2513042"/>
              <a:ext cx="6814013" cy="2742739"/>
            </a:xfrm>
            <a:prstGeom prst="rect">
              <a:avLst/>
            </a:prstGeom>
            <a:noFill/>
          </p:spPr>
          <p:txBody>
            <a:bodyPr wrap="square" rtlCol="0">
              <a:spAutoFit/>
            </a:bodyPr>
            <a:lstStyle/>
            <a:p>
              <a:pPr algn="ctr">
                <a:lnSpc>
                  <a:spcPct val="150000"/>
                </a:lnSpc>
              </a:pPr>
              <a:r>
                <a:rPr lang="en-US" sz="6000" b="1">
                  <a:ln w="190500">
                    <a:solidFill>
                      <a:schemeClr val="bg1"/>
                    </a:solidFill>
                    <a:prstDash val="solid"/>
                  </a:ln>
                  <a:effectLst>
                    <a:outerShdw blurRad="12700" dist="38100" dir="2700000" algn="tl" rotWithShape="0">
                      <a:schemeClr val="accent5">
                        <a:lumMod val="60000"/>
                        <a:lumOff val="40000"/>
                      </a:schemeClr>
                    </a:outerShdw>
                  </a:effectLst>
                  <a:latin typeface="SVN-Gretoon" panose="02040603050506020204" pitchFamily="18" charset="0"/>
                </a:rPr>
                <a:t>TRUNG DU VÀ </a:t>
              </a:r>
            </a:p>
            <a:p>
              <a:pPr algn="ctr">
                <a:lnSpc>
                  <a:spcPct val="150000"/>
                </a:lnSpc>
              </a:pPr>
              <a:r>
                <a:rPr lang="en-US" sz="6000" b="1">
                  <a:ln w="190500">
                    <a:solidFill>
                      <a:schemeClr val="bg1"/>
                    </a:solidFill>
                    <a:prstDash val="solid"/>
                  </a:ln>
                  <a:effectLst>
                    <a:outerShdw blurRad="12700" dist="38100" dir="2700000" algn="tl" rotWithShape="0">
                      <a:schemeClr val="accent5">
                        <a:lumMod val="60000"/>
                        <a:lumOff val="40000"/>
                      </a:schemeClr>
                    </a:outerShdw>
                  </a:effectLst>
                  <a:latin typeface="SVN-Gretoon" panose="02040603050506020204" pitchFamily="18" charset="0"/>
                </a:rPr>
                <a:t>MIỀN NÚI BẮC BỘ</a:t>
              </a:r>
              <a:endParaRPr lang="en-US" sz="6000" b="1" dirty="0">
                <a:ln w="190500">
                  <a:solidFill>
                    <a:schemeClr val="bg1"/>
                  </a:solidFill>
                  <a:prstDash val="solid"/>
                </a:ln>
                <a:effectLst>
                  <a:outerShdw blurRad="12700" dist="38100" dir="2700000" algn="tl" rotWithShape="0">
                    <a:schemeClr val="accent5">
                      <a:lumMod val="60000"/>
                      <a:lumOff val="40000"/>
                    </a:schemeClr>
                  </a:outerShdw>
                </a:effectLst>
                <a:latin typeface="SVN-Gretoon" panose="02040603050506020204" pitchFamily="18" charset="0"/>
              </a:endParaRPr>
            </a:p>
          </p:txBody>
        </p:sp>
        <p:sp>
          <p:nvSpPr>
            <p:cNvPr id="13" name="TextBox 10">
              <a:extLst>
                <a:ext uri="{FF2B5EF4-FFF2-40B4-BE49-F238E27FC236}">
                  <a16:creationId xmlns="" xmlns:a16="http://schemas.microsoft.com/office/drawing/2014/main" id="{41993828-0F73-94E8-CBDA-E4AD1809AE14}"/>
                </a:ext>
              </a:extLst>
            </p:cNvPr>
            <p:cNvSpPr txBox="1"/>
            <p:nvPr/>
          </p:nvSpPr>
          <p:spPr>
            <a:xfrm>
              <a:off x="4743805" y="2488628"/>
              <a:ext cx="6814013" cy="2742739"/>
            </a:xfrm>
            <a:prstGeom prst="rect">
              <a:avLst/>
            </a:prstGeom>
            <a:noFill/>
          </p:spPr>
          <p:txBody>
            <a:bodyPr wrap="square" rtlCol="0">
              <a:spAutoFit/>
            </a:bodyPr>
            <a:lstStyle/>
            <a:p>
              <a:pPr algn="ctr">
                <a:lnSpc>
                  <a:spcPct val="150000"/>
                </a:lnSpc>
              </a:pPr>
              <a:r>
                <a:rPr lang="en-US" sz="6000" b="1">
                  <a:ln w="19050">
                    <a:solidFill>
                      <a:srgbClr val="002060"/>
                    </a:solidFill>
                    <a:prstDash val="solid"/>
                  </a:ln>
                  <a:solidFill>
                    <a:srgbClr val="9999FF"/>
                  </a:solidFill>
                  <a:effectLst>
                    <a:outerShdw blurRad="12700" dist="38100" dir="2700000" algn="tl" rotWithShape="0">
                      <a:schemeClr val="accent5">
                        <a:lumMod val="60000"/>
                        <a:lumOff val="40000"/>
                      </a:schemeClr>
                    </a:outerShdw>
                  </a:effectLst>
                  <a:latin typeface="SVN-Gretoon" panose="02040603050506020204" pitchFamily="18" charset="0"/>
                </a:rPr>
                <a:t>TRUNG</a:t>
              </a:r>
              <a:r>
                <a:rPr lang="en-US" sz="6000" b="1">
                  <a:ln w="19050">
                    <a:solidFill>
                      <a:srgbClr val="002060"/>
                    </a:solidFill>
                    <a:prstDash val="solid"/>
                  </a:ln>
                  <a:solidFill>
                    <a:srgbClr val="98E084"/>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6000" b="1">
                  <a:ln w="19050">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SVN-Gretoon" panose="02040603050506020204" pitchFamily="18" charset="0"/>
                </a:rPr>
                <a:t>DU</a:t>
              </a:r>
              <a:r>
                <a:rPr lang="en-US" sz="6000" b="1">
                  <a:ln w="19050">
                    <a:solidFill>
                      <a:srgbClr val="002060"/>
                    </a:solidFill>
                    <a:prstDash val="solid"/>
                  </a:ln>
                  <a:solidFill>
                    <a:srgbClr val="98E084"/>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6000" b="1">
                  <a:ln w="19050">
                    <a:solidFill>
                      <a:srgbClr val="002060"/>
                    </a:solidFill>
                    <a:prstDash val="solid"/>
                  </a:ln>
                  <a:solidFill>
                    <a:srgbClr val="99FFCC"/>
                  </a:solidFill>
                  <a:effectLst>
                    <a:outerShdw blurRad="12700" dist="38100" dir="2700000" algn="tl" rotWithShape="0">
                      <a:schemeClr val="accent5">
                        <a:lumMod val="60000"/>
                        <a:lumOff val="40000"/>
                      </a:schemeClr>
                    </a:outerShdw>
                  </a:effectLst>
                  <a:latin typeface="SVN-Gretoon" panose="02040603050506020204" pitchFamily="18" charset="0"/>
                </a:rPr>
                <a:t>VÀ</a:t>
              </a:r>
              <a:r>
                <a:rPr lang="en-US" sz="6000" b="1">
                  <a:ln w="19050">
                    <a:solidFill>
                      <a:srgbClr val="002060"/>
                    </a:solidFill>
                    <a:prstDash val="solid"/>
                  </a:ln>
                  <a:solidFill>
                    <a:srgbClr val="98E084"/>
                  </a:solidFill>
                  <a:effectLst>
                    <a:outerShdw blurRad="12700" dist="38100" dir="2700000" algn="tl" rotWithShape="0">
                      <a:schemeClr val="accent5">
                        <a:lumMod val="60000"/>
                        <a:lumOff val="40000"/>
                      </a:schemeClr>
                    </a:outerShdw>
                  </a:effectLst>
                  <a:latin typeface="SVN-Gretoon" panose="02040603050506020204" pitchFamily="18" charset="0"/>
                </a:rPr>
                <a:t> </a:t>
              </a:r>
            </a:p>
            <a:p>
              <a:pPr algn="ctr">
                <a:lnSpc>
                  <a:spcPct val="150000"/>
                </a:lnSpc>
              </a:pPr>
              <a:r>
                <a:rPr lang="en-US" sz="6000" b="1">
                  <a:ln w="19050">
                    <a:solidFill>
                      <a:srgbClr val="002060"/>
                    </a:solidFill>
                    <a:prstDash val="solid"/>
                  </a:ln>
                  <a:solidFill>
                    <a:srgbClr val="FFAA71"/>
                  </a:solidFill>
                  <a:effectLst>
                    <a:outerShdw blurRad="12700" dist="38100" dir="2700000" algn="tl" rotWithShape="0">
                      <a:schemeClr val="accent5">
                        <a:lumMod val="60000"/>
                        <a:lumOff val="40000"/>
                      </a:schemeClr>
                    </a:outerShdw>
                  </a:effectLst>
                  <a:latin typeface="SVN-Gretoon" panose="02040603050506020204" pitchFamily="18" charset="0"/>
                </a:rPr>
                <a:t>MIỀN</a:t>
              </a:r>
              <a:r>
                <a:rPr lang="en-US" sz="6000" b="1">
                  <a:ln w="19050">
                    <a:solidFill>
                      <a:srgbClr val="002060"/>
                    </a:solidFill>
                    <a:prstDash val="solid"/>
                  </a:ln>
                  <a:solidFill>
                    <a:srgbClr val="98E084"/>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6000" b="1">
                  <a:ln w="19050">
                    <a:solidFill>
                      <a:srgbClr val="002060"/>
                    </a:solidFill>
                    <a:prstDash val="solid"/>
                  </a:ln>
                  <a:solidFill>
                    <a:srgbClr val="CCFF66"/>
                  </a:solidFill>
                  <a:effectLst>
                    <a:outerShdw blurRad="12700" dist="38100" dir="2700000" algn="tl" rotWithShape="0">
                      <a:schemeClr val="accent5">
                        <a:lumMod val="60000"/>
                        <a:lumOff val="40000"/>
                      </a:schemeClr>
                    </a:outerShdw>
                  </a:effectLst>
                  <a:latin typeface="SVN-Gretoon" panose="02040603050506020204" pitchFamily="18" charset="0"/>
                </a:rPr>
                <a:t>NÚI</a:t>
              </a:r>
              <a:r>
                <a:rPr lang="en-US" sz="6000" b="1">
                  <a:ln w="19050">
                    <a:solidFill>
                      <a:srgbClr val="002060"/>
                    </a:solidFill>
                    <a:prstDash val="solid"/>
                  </a:ln>
                  <a:solidFill>
                    <a:srgbClr val="98E084"/>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BẮC </a:t>
              </a:r>
              <a:r>
                <a:rPr lang="en-US" sz="6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Gretoon" panose="02040603050506020204" pitchFamily="18" charset="0"/>
                </a:rPr>
                <a:t>BỘ</a:t>
              </a:r>
              <a:endParaRPr lang="en-US" sz="6000" b="1" dirty="0">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pic>
        <p:nvPicPr>
          <p:cNvPr id="19" name="Picture 18">
            <a:extLst>
              <a:ext uri="{FF2B5EF4-FFF2-40B4-BE49-F238E27FC236}">
                <a16:creationId xmlns="" xmlns:a16="http://schemas.microsoft.com/office/drawing/2014/main" id="{F0098CCA-47BE-F833-5B72-A2798D4A6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938" y="4413439"/>
            <a:ext cx="3566469" cy="2540268"/>
          </a:xfrm>
          <a:prstGeom prst="rect">
            <a:avLst/>
          </a:prstGeom>
        </p:spPr>
      </p:pic>
      <p:pic>
        <p:nvPicPr>
          <p:cNvPr id="31" name="Picture 30">
            <a:extLst>
              <a:ext uri="{FF2B5EF4-FFF2-40B4-BE49-F238E27FC236}">
                <a16:creationId xmlns="" xmlns:a16="http://schemas.microsoft.com/office/drawing/2014/main" id="{3FEC6756-2D38-EA40-B54C-BFD920023A56}"/>
              </a:ext>
            </a:extLst>
          </p:cNvPr>
          <p:cNvPicPr>
            <a:picLocks noChangeAspect="1"/>
          </p:cNvPicPr>
          <p:nvPr/>
        </p:nvPicPr>
        <p:blipFill rotWithShape="1">
          <a:blip r:embed="rId5">
            <a:extLst>
              <a:ext uri="{28A0092B-C50C-407E-A947-70E740481C1C}">
                <a14:useLocalDpi xmlns:a14="http://schemas.microsoft.com/office/drawing/2010/main" val="0"/>
              </a:ext>
            </a:extLst>
          </a:blip>
          <a:srcRect b="48595"/>
          <a:stretch/>
        </p:blipFill>
        <p:spPr>
          <a:xfrm>
            <a:off x="5956226" y="4137287"/>
            <a:ext cx="3623684" cy="2720713"/>
          </a:xfrm>
          <a:prstGeom prst="rect">
            <a:avLst/>
          </a:prstGeom>
        </p:spPr>
      </p:pic>
      <p:pic>
        <p:nvPicPr>
          <p:cNvPr id="35" name="Picture 34">
            <a:extLst>
              <a:ext uri="{FF2B5EF4-FFF2-40B4-BE49-F238E27FC236}">
                <a16:creationId xmlns="" xmlns:a16="http://schemas.microsoft.com/office/drawing/2014/main" id="{CF4B9782-7FD6-66BB-20A6-E5F5CE0B65D2}"/>
              </a:ext>
            </a:extLst>
          </p:cNvPr>
          <p:cNvPicPr>
            <a:picLocks noChangeAspect="1"/>
          </p:cNvPicPr>
          <p:nvPr/>
        </p:nvPicPr>
        <p:blipFill rotWithShape="1">
          <a:blip r:embed="rId6">
            <a:extLst>
              <a:ext uri="{28A0092B-C50C-407E-A947-70E740481C1C}">
                <a14:useLocalDpi xmlns:a14="http://schemas.microsoft.com/office/drawing/2010/main" val="0"/>
              </a:ext>
            </a:extLst>
          </a:blip>
          <a:srcRect r="2342" b="43742"/>
          <a:stretch/>
        </p:blipFill>
        <p:spPr>
          <a:xfrm>
            <a:off x="9146172" y="4638581"/>
            <a:ext cx="3255933" cy="2217032"/>
          </a:xfrm>
          <a:prstGeom prst="rect">
            <a:avLst/>
          </a:prstGeom>
        </p:spPr>
      </p:pic>
      <p:pic>
        <p:nvPicPr>
          <p:cNvPr id="37" name="Picture 36">
            <a:extLst>
              <a:ext uri="{FF2B5EF4-FFF2-40B4-BE49-F238E27FC236}">
                <a16:creationId xmlns="" xmlns:a16="http://schemas.microsoft.com/office/drawing/2014/main" id="{E435E4BF-DCF9-AF4A-2E07-305C7389CDAF}"/>
              </a:ext>
            </a:extLst>
          </p:cNvPr>
          <p:cNvPicPr>
            <a:picLocks noChangeAspect="1"/>
          </p:cNvPicPr>
          <p:nvPr/>
        </p:nvPicPr>
        <p:blipFill rotWithShape="1">
          <a:blip r:embed="rId7">
            <a:extLst>
              <a:ext uri="{28A0092B-C50C-407E-A947-70E740481C1C}">
                <a14:useLocalDpi xmlns:a14="http://schemas.microsoft.com/office/drawing/2010/main" val="0"/>
              </a:ext>
            </a:extLst>
          </a:blip>
          <a:srcRect b="42259"/>
          <a:stretch/>
        </p:blipFill>
        <p:spPr>
          <a:xfrm>
            <a:off x="-447362" y="4112873"/>
            <a:ext cx="3125861" cy="2742739"/>
          </a:xfrm>
          <a:prstGeom prst="rect">
            <a:avLst/>
          </a:prstGeom>
        </p:spPr>
      </p:pic>
      <p:pic>
        <p:nvPicPr>
          <p:cNvPr id="39" name="Picture 38">
            <a:extLst>
              <a:ext uri="{FF2B5EF4-FFF2-40B4-BE49-F238E27FC236}">
                <a16:creationId xmlns="" xmlns:a16="http://schemas.microsoft.com/office/drawing/2014/main" id="{D24040FE-636C-A57D-3113-80AF91EB3EA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00" t="37876"/>
          <a:stretch/>
        </p:blipFill>
        <p:spPr>
          <a:xfrm>
            <a:off x="-145238" y="172332"/>
            <a:ext cx="3282176" cy="2293899"/>
          </a:xfrm>
          <a:prstGeom prst="rect">
            <a:avLst/>
          </a:prstGeom>
        </p:spPr>
      </p:pic>
      <p:pic>
        <p:nvPicPr>
          <p:cNvPr id="40" name="Picture 39">
            <a:extLst>
              <a:ext uri="{FF2B5EF4-FFF2-40B4-BE49-F238E27FC236}">
                <a16:creationId xmlns="" xmlns:a16="http://schemas.microsoft.com/office/drawing/2014/main" id="{0A9AB554-77D3-C0C2-9FC5-9C8691A91C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31" t="1557" r="47469" b="36319"/>
          <a:stretch/>
        </p:blipFill>
        <p:spPr>
          <a:xfrm rot="592998" flipH="1">
            <a:off x="8956741" y="436991"/>
            <a:ext cx="3282176" cy="2293899"/>
          </a:xfrm>
          <a:prstGeom prst="rect">
            <a:avLst/>
          </a:prstGeom>
        </p:spPr>
      </p:pic>
    </p:spTree>
    <p:extLst>
      <p:ext uri="{BB962C8B-B14F-4D97-AF65-F5344CB8AC3E}">
        <p14:creationId xmlns:p14="http://schemas.microsoft.com/office/powerpoint/2010/main" val="120665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250" fill="hold"/>
                                            <p:tgtEl>
                                              <p:spTgt spid="11"/>
                                            </p:tgtEl>
                                            <p:attrNameLst>
                                              <p:attrName>ppt_w</p:attrName>
                                            </p:attrNameLst>
                                          </p:cBhvr>
                                          <p:tavLst>
                                            <p:tav tm="0">
                                              <p:val>
                                                <p:fltVal val="0"/>
                                              </p:val>
                                            </p:tav>
                                            <p:tav tm="100000">
                                              <p:val>
                                                <p:strVal val="#ppt_w"/>
                                              </p:val>
                                            </p:tav>
                                          </p:tavLst>
                                        </p:anim>
                                        <p:anim calcmode="lin" valueType="num">
                                          <p:cBhvr>
                                            <p:cTn id="14" dur="250" fill="hold"/>
                                            <p:tgtEl>
                                              <p:spTgt spid="11"/>
                                            </p:tgtEl>
                                            <p:attrNameLst>
                                              <p:attrName>ppt_h</p:attrName>
                                            </p:attrNameLst>
                                          </p:cBhvr>
                                          <p:tavLst>
                                            <p:tav tm="0">
                                              <p:val>
                                                <p:fltVal val="0"/>
                                              </p:val>
                                            </p:tav>
                                            <p:tav tm="100000">
                                              <p:val>
                                                <p:strVal val="#ppt_h"/>
                                              </p:val>
                                            </p:tav>
                                          </p:tavLst>
                                        </p:anim>
                                        <p:animEffect transition="in" filter="fade">
                                          <p:cBhvr>
                                            <p:cTn id="15" dur="25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6" fill="hold">
                                <p:stCondLst>
                                  <p:cond delay="1250"/>
                                </p:stCondLst>
                                <p:childTnLst>
                                  <p:par>
                                    <p:cTn id="17" presetID="6" presetClass="emph" presetSubtype="0" fill="hold" nodeType="afterEffect" p14:presetBounceEnd="98000">
                                      <p:stCondLst>
                                        <p:cond delay="0"/>
                                      </p:stCondLst>
                                      <p:childTnLst>
                                        <p:animScale p14:bounceEnd="98000">
                                          <p:cBhvr>
                                            <p:cTn id="18" dur="2000" fill="hold"/>
                                            <p:tgtEl>
                                              <p:spTgt spid="11"/>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250" fill="hold"/>
                                            <p:tgtEl>
                                              <p:spTgt spid="11"/>
                                            </p:tgtEl>
                                            <p:attrNameLst>
                                              <p:attrName>ppt_w</p:attrName>
                                            </p:attrNameLst>
                                          </p:cBhvr>
                                          <p:tavLst>
                                            <p:tav tm="0">
                                              <p:val>
                                                <p:fltVal val="0"/>
                                              </p:val>
                                            </p:tav>
                                            <p:tav tm="100000">
                                              <p:val>
                                                <p:strVal val="#ppt_w"/>
                                              </p:val>
                                            </p:tav>
                                          </p:tavLst>
                                        </p:anim>
                                        <p:anim calcmode="lin" valueType="num">
                                          <p:cBhvr>
                                            <p:cTn id="14" dur="250" fill="hold"/>
                                            <p:tgtEl>
                                              <p:spTgt spid="11"/>
                                            </p:tgtEl>
                                            <p:attrNameLst>
                                              <p:attrName>ppt_h</p:attrName>
                                            </p:attrNameLst>
                                          </p:cBhvr>
                                          <p:tavLst>
                                            <p:tav tm="0">
                                              <p:val>
                                                <p:fltVal val="0"/>
                                              </p:val>
                                            </p:tav>
                                            <p:tav tm="100000">
                                              <p:val>
                                                <p:strVal val="#ppt_h"/>
                                              </p:val>
                                            </p:tav>
                                          </p:tavLst>
                                        </p:anim>
                                        <p:animEffect transition="in" filter="fade">
                                          <p:cBhvr>
                                            <p:cTn id="15" dur="25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9" name="chimes.wav"/>
                                            </p:tgtEl>
                                          </p:cMediaNode>
                                        </p:audio>
                                      </p:subTnLst>
                                    </p:cTn>
                                  </p:par>
                                </p:childTnLst>
                              </p:cTn>
                            </p:par>
                            <p:par>
                              <p:cTn id="16" fill="hold">
                                <p:stCondLst>
                                  <p:cond delay="1250"/>
                                </p:stCondLst>
                                <p:childTnLst>
                                  <p:par>
                                    <p:cTn id="17" presetID="6" presetClass="emph" presetSubtype="0" fill="hold" nodeType="afterEffect">
                                      <p:stCondLst>
                                        <p:cond delay="0"/>
                                      </p:stCondLst>
                                      <p:childTnLst>
                                        <p:animScale>
                                          <p:cBhvr>
                                            <p:cTn id="18" dur="2000" fill="hold"/>
                                            <p:tgtEl>
                                              <p:spTgt spid="11"/>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7D6CD90-B50F-43EC-3ACE-FD7075A053AB}"/>
              </a:ext>
            </a:extLst>
          </p:cNvPr>
          <p:cNvPicPr>
            <a:picLocks noChangeAspect="1"/>
          </p:cNvPicPr>
          <p:nvPr/>
        </p:nvPicPr>
        <p:blipFill>
          <a:blip r:embed="rId3">
            <a:extLst>
              <a:ext uri="{BEBA8EAE-BF5A-486C-A8C5-ECC9F3942E4B}">
                <a14:imgProps xmlns:a14="http://schemas.microsoft.com/office/drawing/2010/main">
                  <a14:imgLayer r:embed="rId4">
                    <a14:imgEffect>
                      <a14:saturation sat="195000"/>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 xmlns:a16="http://schemas.microsoft.com/office/drawing/2014/main" id="{18C20699-3DDD-1315-3757-4821EB6362A3}"/>
              </a:ext>
            </a:extLst>
          </p:cNvPr>
          <p:cNvGrpSpPr/>
          <p:nvPr/>
        </p:nvGrpSpPr>
        <p:grpSpPr>
          <a:xfrm>
            <a:off x="113037" y="249557"/>
            <a:ext cx="11965925" cy="1862526"/>
            <a:chOff x="0" y="248592"/>
            <a:chExt cx="11965925" cy="1862526"/>
          </a:xfrm>
        </p:grpSpPr>
        <p:sp>
          <p:nvSpPr>
            <p:cNvPr id="6" name="TextBox 5">
              <a:extLst>
                <a:ext uri="{FF2B5EF4-FFF2-40B4-BE49-F238E27FC236}">
                  <a16:creationId xmlns="" xmlns:a16="http://schemas.microsoft.com/office/drawing/2014/main" id="{A718AEF2-BC42-DD26-2D09-675C3DBDDB7A}"/>
                </a:ext>
              </a:extLst>
            </p:cNvPr>
            <p:cNvSpPr txBox="1"/>
            <p:nvPr/>
          </p:nvSpPr>
          <p:spPr>
            <a:xfrm>
              <a:off x="1029522" y="248592"/>
              <a:ext cx="9957681" cy="1862526"/>
            </a:xfrm>
            <a:custGeom>
              <a:avLst/>
              <a:gdLst>
                <a:gd name="connsiteX0" fmla="*/ 0 w 9957681"/>
                <a:gd name="connsiteY0" fmla="*/ 310427 h 1862526"/>
                <a:gd name="connsiteX1" fmla="*/ 310427 w 9957681"/>
                <a:gd name="connsiteY1" fmla="*/ 0 h 1862526"/>
                <a:gd name="connsiteX2" fmla="*/ 985021 w 9957681"/>
                <a:gd name="connsiteY2" fmla="*/ 0 h 1862526"/>
                <a:gd name="connsiteX3" fmla="*/ 1659614 w 9957681"/>
                <a:gd name="connsiteY3" fmla="*/ 0 h 1862526"/>
                <a:gd name="connsiteX4" fmla="*/ 1659614 w 9957681"/>
                <a:gd name="connsiteY4" fmla="*/ 0 h 1862526"/>
                <a:gd name="connsiteX5" fmla="*/ 2306863 w 9957681"/>
                <a:gd name="connsiteY5" fmla="*/ 0 h 1862526"/>
                <a:gd name="connsiteX6" fmla="*/ 2854536 w 9957681"/>
                <a:gd name="connsiteY6" fmla="*/ 0 h 1862526"/>
                <a:gd name="connsiteX7" fmla="*/ 3476891 w 9957681"/>
                <a:gd name="connsiteY7" fmla="*/ 0 h 1862526"/>
                <a:gd name="connsiteX8" fmla="*/ 4149034 w 9957681"/>
                <a:gd name="connsiteY8" fmla="*/ 0 h 1862526"/>
                <a:gd name="connsiteX9" fmla="*/ 4891294 w 9957681"/>
                <a:gd name="connsiteY9" fmla="*/ 0 h 1862526"/>
                <a:gd name="connsiteX10" fmla="*/ 5523589 w 9957681"/>
                <a:gd name="connsiteY10" fmla="*/ 0 h 1862526"/>
                <a:gd name="connsiteX11" fmla="*/ 6265849 w 9957681"/>
                <a:gd name="connsiteY11" fmla="*/ 0 h 1862526"/>
                <a:gd name="connsiteX12" fmla="*/ 6953126 w 9957681"/>
                <a:gd name="connsiteY12" fmla="*/ 0 h 1862526"/>
                <a:gd name="connsiteX13" fmla="*/ 7640404 w 9957681"/>
                <a:gd name="connsiteY13" fmla="*/ 0 h 1862526"/>
                <a:gd name="connsiteX14" fmla="*/ 8162735 w 9957681"/>
                <a:gd name="connsiteY14" fmla="*/ 0 h 1862526"/>
                <a:gd name="connsiteX15" fmla="*/ 8959977 w 9957681"/>
                <a:gd name="connsiteY15" fmla="*/ 0 h 1862526"/>
                <a:gd name="connsiteX16" fmla="*/ 9647254 w 9957681"/>
                <a:gd name="connsiteY16" fmla="*/ 0 h 1862526"/>
                <a:gd name="connsiteX17" fmla="*/ 9957681 w 9957681"/>
                <a:gd name="connsiteY17" fmla="*/ 310427 h 1862526"/>
                <a:gd name="connsiteX18" fmla="*/ 9957681 w 9957681"/>
                <a:gd name="connsiteY18" fmla="*/ 310421 h 1862526"/>
                <a:gd name="connsiteX19" fmla="*/ 9957681 w 9957681"/>
                <a:gd name="connsiteY19" fmla="*/ 310421 h 1862526"/>
                <a:gd name="connsiteX20" fmla="*/ 9957681 w 9957681"/>
                <a:gd name="connsiteY20" fmla="*/ 776053 h 1862526"/>
                <a:gd name="connsiteX21" fmla="*/ 9957681 w 9957681"/>
                <a:gd name="connsiteY21" fmla="*/ 1148555 h 1862526"/>
                <a:gd name="connsiteX22" fmla="*/ 9957681 w 9957681"/>
                <a:gd name="connsiteY22" fmla="*/ 1552099 h 1862526"/>
                <a:gd name="connsiteX23" fmla="*/ 9647254 w 9957681"/>
                <a:gd name="connsiteY23" fmla="*/ 1862526 h 1862526"/>
                <a:gd name="connsiteX24" fmla="*/ 9069941 w 9957681"/>
                <a:gd name="connsiteY24" fmla="*/ 1862526 h 1862526"/>
                <a:gd name="connsiteX25" fmla="*/ 8382663 w 9957681"/>
                <a:gd name="connsiteY25" fmla="*/ 1862526 h 1862526"/>
                <a:gd name="connsiteX26" fmla="*/ 7805350 w 9957681"/>
                <a:gd name="connsiteY26" fmla="*/ 1862526 h 1862526"/>
                <a:gd name="connsiteX27" fmla="*/ 7008108 w 9957681"/>
                <a:gd name="connsiteY27" fmla="*/ 1862526 h 1862526"/>
                <a:gd name="connsiteX28" fmla="*/ 6430795 w 9957681"/>
                <a:gd name="connsiteY28" fmla="*/ 1862526 h 1862526"/>
                <a:gd name="connsiteX29" fmla="*/ 5798500 w 9957681"/>
                <a:gd name="connsiteY29" fmla="*/ 1862526 h 1862526"/>
                <a:gd name="connsiteX30" fmla="*/ 5221187 w 9957681"/>
                <a:gd name="connsiteY30" fmla="*/ 1862526 h 1862526"/>
                <a:gd name="connsiteX31" fmla="*/ 4149034 w 9957681"/>
                <a:gd name="connsiteY31" fmla="*/ 1862526 h 1862526"/>
                <a:gd name="connsiteX32" fmla="*/ 3551573 w 9957681"/>
                <a:gd name="connsiteY32" fmla="*/ 1862526 h 1862526"/>
                <a:gd name="connsiteX33" fmla="*/ 3003901 w 9957681"/>
                <a:gd name="connsiteY33" fmla="*/ 1862526 h 1862526"/>
                <a:gd name="connsiteX34" fmla="*/ 2356652 w 9957681"/>
                <a:gd name="connsiteY34" fmla="*/ 1862526 h 1862526"/>
                <a:gd name="connsiteX35" fmla="*/ 1659614 w 9957681"/>
                <a:gd name="connsiteY35" fmla="*/ 1862526 h 1862526"/>
                <a:gd name="connsiteX36" fmla="*/ 1659614 w 9957681"/>
                <a:gd name="connsiteY36" fmla="*/ 1862526 h 1862526"/>
                <a:gd name="connsiteX37" fmla="*/ 998512 w 9957681"/>
                <a:gd name="connsiteY37" fmla="*/ 1862526 h 1862526"/>
                <a:gd name="connsiteX38" fmla="*/ 310427 w 9957681"/>
                <a:gd name="connsiteY38" fmla="*/ 1862526 h 1862526"/>
                <a:gd name="connsiteX39" fmla="*/ 0 w 9957681"/>
                <a:gd name="connsiteY39" fmla="*/ 1552099 h 1862526"/>
                <a:gd name="connsiteX40" fmla="*/ 0 w 9957681"/>
                <a:gd name="connsiteY40" fmla="*/ 1156316 h 1862526"/>
                <a:gd name="connsiteX41" fmla="*/ 0 w 9957681"/>
                <a:gd name="connsiteY41" fmla="*/ 776053 h 1862526"/>
                <a:gd name="connsiteX42" fmla="*/ 0 w 9957681"/>
                <a:gd name="connsiteY42" fmla="*/ 601447 h 1862526"/>
                <a:gd name="connsiteX43" fmla="*/ 0 w 9957681"/>
                <a:gd name="connsiteY43" fmla="*/ 310421 h 1862526"/>
                <a:gd name="connsiteX44" fmla="*/ 0 w 9957681"/>
                <a:gd name="connsiteY44" fmla="*/ 310427 h 18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57681" h="1862526" fill="none" extrusionOk="0">
                  <a:moveTo>
                    <a:pt x="0" y="310427"/>
                  </a:moveTo>
                  <a:cubicBezTo>
                    <a:pt x="-9803" y="129526"/>
                    <a:pt x="139764" y="-27101"/>
                    <a:pt x="310427" y="0"/>
                  </a:cubicBezTo>
                  <a:cubicBezTo>
                    <a:pt x="569747" y="27723"/>
                    <a:pt x="649713" y="10843"/>
                    <a:pt x="985021" y="0"/>
                  </a:cubicBezTo>
                  <a:cubicBezTo>
                    <a:pt x="1320329" y="-10843"/>
                    <a:pt x="1332043" y="-31749"/>
                    <a:pt x="1659614" y="0"/>
                  </a:cubicBezTo>
                  <a:lnTo>
                    <a:pt x="1659614" y="0"/>
                  </a:lnTo>
                  <a:cubicBezTo>
                    <a:pt x="1904453" y="32219"/>
                    <a:pt x="2115306" y="24098"/>
                    <a:pt x="2306863" y="0"/>
                  </a:cubicBezTo>
                  <a:cubicBezTo>
                    <a:pt x="2498420" y="-24098"/>
                    <a:pt x="2724717" y="-25980"/>
                    <a:pt x="2854536" y="0"/>
                  </a:cubicBezTo>
                  <a:cubicBezTo>
                    <a:pt x="2984355" y="25980"/>
                    <a:pt x="3210819" y="-2519"/>
                    <a:pt x="3476891" y="0"/>
                  </a:cubicBezTo>
                  <a:cubicBezTo>
                    <a:pt x="3742963" y="2519"/>
                    <a:pt x="3846740" y="-25680"/>
                    <a:pt x="4149034" y="0"/>
                  </a:cubicBezTo>
                  <a:cubicBezTo>
                    <a:pt x="4514308" y="-37108"/>
                    <a:pt x="4626762" y="2179"/>
                    <a:pt x="4891294" y="0"/>
                  </a:cubicBezTo>
                  <a:cubicBezTo>
                    <a:pt x="5155826" y="-2179"/>
                    <a:pt x="5293919" y="3193"/>
                    <a:pt x="5523589" y="0"/>
                  </a:cubicBezTo>
                  <a:cubicBezTo>
                    <a:pt x="5753259" y="-3193"/>
                    <a:pt x="5896977" y="-2512"/>
                    <a:pt x="6265849" y="0"/>
                  </a:cubicBezTo>
                  <a:cubicBezTo>
                    <a:pt x="6634721" y="2512"/>
                    <a:pt x="6751270" y="12093"/>
                    <a:pt x="6953126" y="0"/>
                  </a:cubicBezTo>
                  <a:cubicBezTo>
                    <a:pt x="7154982" y="-12093"/>
                    <a:pt x="7484889" y="-32786"/>
                    <a:pt x="7640404" y="0"/>
                  </a:cubicBezTo>
                  <a:cubicBezTo>
                    <a:pt x="7795919" y="32786"/>
                    <a:pt x="8011719" y="-23969"/>
                    <a:pt x="8162735" y="0"/>
                  </a:cubicBezTo>
                  <a:cubicBezTo>
                    <a:pt x="8313751" y="23969"/>
                    <a:pt x="8703053" y="12177"/>
                    <a:pt x="8959977" y="0"/>
                  </a:cubicBezTo>
                  <a:cubicBezTo>
                    <a:pt x="9216901" y="-12177"/>
                    <a:pt x="9504156" y="17133"/>
                    <a:pt x="9647254" y="0"/>
                  </a:cubicBezTo>
                  <a:cubicBezTo>
                    <a:pt x="9845289" y="8265"/>
                    <a:pt x="9997114" y="125627"/>
                    <a:pt x="9957681" y="310427"/>
                  </a:cubicBezTo>
                  <a:lnTo>
                    <a:pt x="9957681" y="310421"/>
                  </a:lnTo>
                  <a:lnTo>
                    <a:pt x="9957681" y="310421"/>
                  </a:lnTo>
                  <a:cubicBezTo>
                    <a:pt x="9966819" y="455537"/>
                    <a:pt x="9944360" y="569904"/>
                    <a:pt x="9957681" y="776053"/>
                  </a:cubicBezTo>
                  <a:cubicBezTo>
                    <a:pt x="9939590" y="954740"/>
                    <a:pt x="9966483" y="1000484"/>
                    <a:pt x="9957681" y="1148555"/>
                  </a:cubicBezTo>
                  <a:cubicBezTo>
                    <a:pt x="9948879" y="1296626"/>
                    <a:pt x="9977444" y="1468855"/>
                    <a:pt x="9957681" y="1552099"/>
                  </a:cubicBezTo>
                  <a:cubicBezTo>
                    <a:pt x="9999888" y="1724037"/>
                    <a:pt x="9808069" y="1851000"/>
                    <a:pt x="9647254" y="1862526"/>
                  </a:cubicBezTo>
                  <a:cubicBezTo>
                    <a:pt x="9430798" y="1853611"/>
                    <a:pt x="9255592" y="1834251"/>
                    <a:pt x="9069941" y="1862526"/>
                  </a:cubicBezTo>
                  <a:cubicBezTo>
                    <a:pt x="8884290" y="1890801"/>
                    <a:pt x="8562607" y="1835452"/>
                    <a:pt x="8382663" y="1862526"/>
                  </a:cubicBezTo>
                  <a:cubicBezTo>
                    <a:pt x="8202719" y="1889600"/>
                    <a:pt x="7953145" y="1863744"/>
                    <a:pt x="7805350" y="1862526"/>
                  </a:cubicBezTo>
                  <a:cubicBezTo>
                    <a:pt x="7657555" y="1861308"/>
                    <a:pt x="7356643" y="1888959"/>
                    <a:pt x="7008108" y="1862526"/>
                  </a:cubicBezTo>
                  <a:cubicBezTo>
                    <a:pt x="6659573" y="1836093"/>
                    <a:pt x="6558134" y="1846870"/>
                    <a:pt x="6430795" y="1862526"/>
                  </a:cubicBezTo>
                  <a:cubicBezTo>
                    <a:pt x="6303456" y="1878182"/>
                    <a:pt x="5986266" y="1873472"/>
                    <a:pt x="5798500" y="1862526"/>
                  </a:cubicBezTo>
                  <a:cubicBezTo>
                    <a:pt x="5610735" y="1851580"/>
                    <a:pt x="5456151" y="1853984"/>
                    <a:pt x="5221187" y="1862526"/>
                  </a:cubicBezTo>
                  <a:cubicBezTo>
                    <a:pt x="4986223" y="1871068"/>
                    <a:pt x="4624475" y="1908115"/>
                    <a:pt x="4149034" y="1862526"/>
                  </a:cubicBezTo>
                  <a:cubicBezTo>
                    <a:pt x="3865241" y="1866039"/>
                    <a:pt x="3734472" y="1878963"/>
                    <a:pt x="3551573" y="1862526"/>
                  </a:cubicBezTo>
                  <a:cubicBezTo>
                    <a:pt x="3368674" y="1846089"/>
                    <a:pt x="3273558" y="1841852"/>
                    <a:pt x="3003901" y="1862526"/>
                  </a:cubicBezTo>
                  <a:cubicBezTo>
                    <a:pt x="2734244" y="1883200"/>
                    <a:pt x="2660557" y="1851864"/>
                    <a:pt x="2356652" y="1862526"/>
                  </a:cubicBezTo>
                  <a:cubicBezTo>
                    <a:pt x="2052747" y="1873188"/>
                    <a:pt x="1890523" y="1854318"/>
                    <a:pt x="1659614" y="1862526"/>
                  </a:cubicBezTo>
                  <a:lnTo>
                    <a:pt x="1659614" y="1862526"/>
                  </a:lnTo>
                  <a:cubicBezTo>
                    <a:pt x="1383583" y="1840087"/>
                    <a:pt x="1306001" y="1884244"/>
                    <a:pt x="998512" y="1862526"/>
                  </a:cubicBezTo>
                  <a:cubicBezTo>
                    <a:pt x="691023" y="1840808"/>
                    <a:pt x="472899" y="1861585"/>
                    <a:pt x="310427" y="1862526"/>
                  </a:cubicBezTo>
                  <a:cubicBezTo>
                    <a:pt x="141103" y="1854900"/>
                    <a:pt x="-20718" y="1737236"/>
                    <a:pt x="0" y="1552099"/>
                  </a:cubicBezTo>
                  <a:cubicBezTo>
                    <a:pt x="-3560" y="1449299"/>
                    <a:pt x="-3410" y="1349947"/>
                    <a:pt x="0" y="1156316"/>
                  </a:cubicBezTo>
                  <a:cubicBezTo>
                    <a:pt x="3410" y="962685"/>
                    <a:pt x="4303" y="959642"/>
                    <a:pt x="0" y="776053"/>
                  </a:cubicBezTo>
                  <a:cubicBezTo>
                    <a:pt x="-7769" y="712932"/>
                    <a:pt x="-270" y="658093"/>
                    <a:pt x="0" y="601447"/>
                  </a:cubicBezTo>
                  <a:cubicBezTo>
                    <a:pt x="-6618" y="488201"/>
                    <a:pt x="-13956" y="379786"/>
                    <a:pt x="0" y="310421"/>
                  </a:cubicBezTo>
                  <a:lnTo>
                    <a:pt x="0" y="310427"/>
                  </a:lnTo>
                  <a:close/>
                </a:path>
                <a:path w="9957681" h="1862526" stroke="0" extrusionOk="0">
                  <a:moveTo>
                    <a:pt x="0" y="310427"/>
                  </a:moveTo>
                  <a:cubicBezTo>
                    <a:pt x="4472" y="127576"/>
                    <a:pt x="146194" y="-11485"/>
                    <a:pt x="310427" y="0"/>
                  </a:cubicBezTo>
                  <a:cubicBezTo>
                    <a:pt x="452168" y="-28295"/>
                    <a:pt x="671609" y="-18217"/>
                    <a:pt x="971529" y="0"/>
                  </a:cubicBezTo>
                  <a:cubicBezTo>
                    <a:pt x="1271449" y="18217"/>
                    <a:pt x="1377598" y="-3914"/>
                    <a:pt x="1659614" y="0"/>
                  </a:cubicBezTo>
                  <a:lnTo>
                    <a:pt x="1659614" y="0"/>
                  </a:lnTo>
                  <a:cubicBezTo>
                    <a:pt x="1942421" y="1586"/>
                    <a:pt x="2044069" y="19763"/>
                    <a:pt x="2232181" y="0"/>
                  </a:cubicBezTo>
                  <a:cubicBezTo>
                    <a:pt x="2420293" y="-19763"/>
                    <a:pt x="2590260" y="16860"/>
                    <a:pt x="2879430" y="0"/>
                  </a:cubicBezTo>
                  <a:cubicBezTo>
                    <a:pt x="3168600" y="-16860"/>
                    <a:pt x="3301129" y="-23493"/>
                    <a:pt x="3451996" y="0"/>
                  </a:cubicBezTo>
                  <a:cubicBezTo>
                    <a:pt x="3602863" y="23493"/>
                    <a:pt x="3817610" y="-1370"/>
                    <a:pt x="4149034" y="0"/>
                  </a:cubicBezTo>
                  <a:cubicBezTo>
                    <a:pt x="4317809" y="16392"/>
                    <a:pt x="4552235" y="-9718"/>
                    <a:pt x="4891294" y="0"/>
                  </a:cubicBezTo>
                  <a:cubicBezTo>
                    <a:pt x="5230353" y="9718"/>
                    <a:pt x="5320121" y="26152"/>
                    <a:pt x="5468607" y="0"/>
                  </a:cubicBezTo>
                  <a:cubicBezTo>
                    <a:pt x="5617093" y="-26152"/>
                    <a:pt x="5791731" y="9746"/>
                    <a:pt x="6045920" y="0"/>
                  </a:cubicBezTo>
                  <a:cubicBezTo>
                    <a:pt x="6300109" y="-9746"/>
                    <a:pt x="6353851" y="-19633"/>
                    <a:pt x="6568251" y="0"/>
                  </a:cubicBezTo>
                  <a:cubicBezTo>
                    <a:pt x="6782651" y="19633"/>
                    <a:pt x="6950087" y="-23673"/>
                    <a:pt x="7090582" y="0"/>
                  </a:cubicBezTo>
                  <a:cubicBezTo>
                    <a:pt x="7231077" y="23673"/>
                    <a:pt x="7549754" y="-21275"/>
                    <a:pt x="7667895" y="0"/>
                  </a:cubicBezTo>
                  <a:cubicBezTo>
                    <a:pt x="7786036" y="21275"/>
                    <a:pt x="8081529" y="-20928"/>
                    <a:pt x="8245208" y="0"/>
                  </a:cubicBezTo>
                  <a:cubicBezTo>
                    <a:pt x="8408887" y="20928"/>
                    <a:pt x="8643675" y="9871"/>
                    <a:pt x="8932485" y="0"/>
                  </a:cubicBezTo>
                  <a:cubicBezTo>
                    <a:pt x="9221295" y="-9871"/>
                    <a:pt x="9394818" y="9374"/>
                    <a:pt x="9647254" y="0"/>
                  </a:cubicBezTo>
                  <a:cubicBezTo>
                    <a:pt x="9854699" y="8717"/>
                    <a:pt x="9930232" y="132564"/>
                    <a:pt x="9957681" y="310427"/>
                  </a:cubicBezTo>
                  <a:lnTo>
                    <a:pt x="9957681" y="310421"/>
                  </a:lnTo>
                  <a:lnTo>
                    <a:pt x="9957681" y="310421"/>
                  </a:lnTo>
                  <a:cubicBezTo>
                    <a:pt x="9978670" y="480745"/>
                    <a:pt x="9937126" y="650206"/>
                    <a:pt x="9957681" y="776053"/>
                  </a:cubicBezTo>
                  <a:cubicBezTo>
                    <a:pt x="9949207" y="909920"/>
                    <a:pt x="9957183" y="976403"/>
                    <a:pt x="9957681" y="1148555"/>
                  </a:cubicBezTo>
                  <a:cubicBezTo>
                    <a:pt x="9958179" y="1320707"/>
                    <a:pt x="9959343" y="1455596"/>
                    <a:pt x="9957681" y="1552099"/>
                  </a:cubicBezTo>
                  <a:cubicBezTo>
                    <a:pt x="9940697" y="1724736"/>
                    <a:pt x="9817199" y="1827634"/>
                    <a:pt x="9647254" y="1862526"/>
                  </a:cubicBezTo>
                  <a:cubicBezTo>
                    <a:pt x="9370237" y="1832260"/>
                    <a:pt x="9058613" y="1827196"/>
                    <a:pt x="8904994" y="1862526"/>
                  </a:cubicBezTo>
                  <a:cubicBezTo>
                    <a:pt x="8751375" y="1897856"/>
                    <a:pt x="8289259" y="1863956"/>
                    <a:pt x="8107752" y="1862526"/>
                  </a:cubicBezTo>
                  <a:cubicBezTo>
                    <a:pt x="7926245" y="1861096"/>
                    <a:pt x="7745854" y="1895708"/>
                    <a:pt x="7420475" y="1862526"/>
                  </a:cubicBezTo>
                  <a:cubicBezTo>
                    <a:pt x="7095096" y="1829344"/>
                    <a:pt x="6942180" y="1850248"/>
                    <a:pt x="6733197" y="1862526"/>
                  </a:cubicBezTo>
                  <a:cubicBezTo>
                    <a:pt x="6524214" y="1874804"/>
                    <a:pt x="6364501" y="1866708"/>
                    <a:pt x="6210867" y="1862526"/>
                  </a:cubicBezTo>
                  <a:cubicBezTo>
                    <a:pt x="6057233" y="1858345"/>
                    <a:pt x="5842201" y="1848130"/>
                    <a:pt x="5688536" y="1862526"/>
                  </a:cubicBezTo>
                  <a:cubicBezTo>
                    <a:pt x="5534871" y="1876922"/>
                    <a:pt x="5309109" y="1876965"/>
                    <a:pt x="5001258" y="1862526"/>
                  </a:cubicBezTo>
                  <a:cubicBezTo>
                    <a:pt x="4693407" y="1848087"/>
                    <a:pt x="4445944" y="1875139"/>
                    <a:pt x="4149034" y="1862526"/>
                  </a:cubicBezTo>
                  <a:cubicBezTo>
                    <a:pt x="3879867" y="1848826"/>
                    <a:pt x="3657210" y="1841493"/>
                    <a:pt x="3501785" y="1862526"/>
                  </a:cubicBezTo>
                  <a:cubicBezTo>
                    <a:pt x="3346360" y="1883559"/>
                    <a:pt x="3116329" y="1860384"/>
                    <a:pt x="2929218" y="1862526"/>
                  </a:cubicBezTo>
                  <a:cubicBezTo>
                    <a:pt x="2742107" y="1864668"/>
                    <a:pt x="2528457" y="1884400"/>
                    <a:pt x="2306863" y="1862526"/>
                  </a:cubicBezTo>
                  <a:cubicBezTo>
                    <a:pt x="2085270" y="1840652"/>
                    <a:pt x="1845186" y="1880496"/>
                    <a:pt x="1659614" y="1862526"/>
                  </a:cubicBezTo>
                  <a:lnTo>
                    <a:pt x="1659614" y="1862526"/>
                  </a:lnTo>
                  <a:cubicBezTo>
                    <a:pt x="1434767" y="1842231"/>
                    <a:pt x="1178876" y="1838460"/>
                    <a:pt x="971529" y="1862526"/>
                  </a:cubicBezTo>
                  <a:cubicBezTo>
                    <a:pt x="764182" y="1886592"/>
                    <a:pt x="477298" y="1863475"/>
                    <a:pt x="310427" y="1862526"/>
                  </a:cubicBezTo>
                  <a:cubicBezTo>
                    <a:pt x="144288" y="1867043"/>
                    <a:pt x="-15998" y="1726462"/>
                    <a:pt x="0" y="1552099"/>
                  </a:cubicBezTo>
                  <a:cubicBezTo>
                    <a:pt x="7979" y="1462264"/>
                    <a:pt x="-2957" y="1302013"/>
                    <a:pt x="0" y="1164076"/>
                  </a:cubicBezTo>
                  <a:cubicBezTo>
                    <a:pt x="2957" y="1026139"/>
                    <a:pt x="-9144" y="868271"/>
                    <a:pt x="0" y="776053"/>
                  </a:cubicBezTo>
                  <a:cubicBezTo>
                    <a:pt x="8365" y="736557"/>
                    <a:pt x="4839" y="640606"/>
                    <a:pt x="0" y="601447"/>
                  </a:cubicBezTo>
                  <a:cubicBezTo>
                    <a:pt x="12823" y="526201"/>
                    <a:pt x="3700" y="420278"/>
                    <a:pt x="0" y="310421"/>
                  </a:cubicBezTo>
                  <a:lnTo>
                    <a:pt x="0" y="310427"/>
                  </a:lnTo>
                  <a:close/>
                </a:path>
              </a:pathLst>
            </a:custGeom>
            <a:solidFill>
              <a:srgbClr val="FFFFD5"/>
            </a:solidFill>
            <a:ln w="57150" cap="rnd" cmpd="thinThick">
              <a:solidFill>
                <a:srgbClr val="FF5D5D"/>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defTabSz="1219170">
                <a:buClr>
                  <a:srgbClr val="000000"/>
                </a:buClr>
                <a:defRPr sz="3200" kern="0">
                  <a:latin typeface="UTM Avo"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r>
                <a:rPr lang="en-US">
                  <a:solidFill>
                    <a:schemeClr val="tx1"/>
                  </a:solidFill>
                  <a:latin typeface="+mn-lt"/>
                </a:rPr>
                <a:t>Đọc thông tin và quan sát các hình 9, 10, em hãy cho biết:</a:t>
              </a:r>
            </a:p>
            <a:p>
              <a:pPr marL="571500" indent="-571500" algn="just">
                <a:buFontTx/>
                <a:buChar char="-"/>
              </a:pPr>
              <a:r>
                <a:rPr lang="en-US">
                  <a:solidFill>
                    <a:schemeClr val="tx1"/>
                  </a:solidFill>
                  <a:latin typeface="+mn-lt"/>
                </a:rPr>
                <a:t>Chợ phiên vùng cao được tổ chức vào thời gian nào.</a:t>
              </a:r>
            </a:p>
            <a:p>
              <a:pPr marL="571500" indent="-571500" algn="just">
                <a:buFontTx/>
                <a:buChar char="-"/>
              </a:pPr>
              <a:r>
                <a:rPr lang="en-US">
                  <a:solidFill>
                    <a:schemeClr val="tx1"/>
                  </a:solidFill>
                  <a:latin typeface="+mn-lt"/>
                </a:rPr>
                <a:t>Em ấn tượng nhất điều gì về chợ phiên vùng cao.</a:t>
              </a:r>
            </a:p>
          </p:txBody>
        </p:sp>
        <p:pic>
          <p:nvPicPr>
            <p:cNvPr id="7" name="Picture 6">
              <a:extLst>
                <a:ext uri="{FF2B5EF4-FFF2-40B4-BE49-F238E27FC236}">
                  <a16:creationId xmlns="" xmlns:a16="http://schemas.microsoft.com/office/drawing/2014/main" id="{8DC7626A-7C8B-2673-8837-9027CECB2ECB}"/>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448332"/>
              <a:ext cx="1094145" cy="1662786"/>
            </a:xfrm>
            <a:prstGeom prst="rect">
              <a:avLst/>
            </a:prstGeom>
          </p:spPr>
        </p:pic>
        <p:pic>
          <p:nvPicPr>
            <p:cNvPr id="8" name="Picture 7">
              <a:extLst>
                <a:ext uri="{FF2B5EF4-FFF2-40B4-BE49-F238E27FC236}">
                  <a16:creationId xmlns="" xmlns:a16="http://schemas.microsoft.com/office/drawing/2014/main" id="{26835975-74C9-C4E0-6362-B23B33ED9E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71689" y="372348"/>
              <a:ext cx="1094236" cy="1662787"/>
            </a:xfrm>
            <a:prstGeom prst="rect">
              <a:avLst/>
            </a:prstGeom>
          </p:spPr>
        </p:pic>
      </p:grpSp>
      <p:pic>
        <p:nvPicPr>
          <p:cNvPr id="11" name="Picture 10">
            <a:extLst>
              <a:ext uri="{FF2B5EF4-FFF2-40B4-BE49-F238E27FC236}">
                <a16:creationId xmlns="" xmlns:a16="http://schemas.microsoft.com/office/drawing/2014/main" id="{39A5B906-7140-B827-A335-75F289C4A3AE}"/>
              </a:ext>
            </a:extLst>
          </p:cNvPr>
          <p:cNvPicPr>
            <a:picLocks noChangeAspect="1"/>
          </p:cNvPicPr>
          <p:nvPr/>
        </p:nvPicPr>
        <p:blipFill>
          <a:blip r:embed="rId8"/>
          <a:stretch>
            <a:fillRect/>
          </a:stretch>
        </p:blipFill>
        <p:spPr>
          <a:xfrm>
            <a:off x="1294267" y="2561380"/>
            <a:ext cx="3788592" cy="282442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11">
            <a:extLst>
              <a:ext uri="{FF2B5EF4-FFF2-40B4-BE49-F238E27FC236}">
                <a16:creationId xmlns="" xmlns:a16="http://schemas.microsoft.com/office/drawing/2014/main" id="{D9C825F1-1941-C20B-9133-B7F4F005A2C8}"/>
              </a:ext>
            </a:extLst>
          </p:cNvPr>
          <p:cNvPicPr>
            <a:picLocks noChangeAspect="1"/>
          </p:cNvPicPr>
          <p:nvPr/>
        </p:nvPicPr>
        <p:blipFill>
          <a:blip r:embed="rId9"/>
          <a:stretch>
            <a:fillRect/>
          </a:stretch>
        </p:blipFill>
        <p:spPr>
          <a:xfrm>
            <a:off x="7196228" y="2561381"/>
            <a:ext cx="3912525" cy="282442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TextBox 12">
            <a:extLst>
              <a:ext uri="{FF2B5EF4-FFF2-40B4-BE49-F238E27FC236}">
                <a16:creationId xmlns="" xmlns:a16="http://schemas.microsoft.com/office/drawing/2014/main" id="{05844F09-1223-795C-D4B3-4DC9180D9BA6}"/>
              </a:ext>
            </a:extLst>
          </p:cNvPr>
          <p:cNvSpPr txBox="1"/>
          <p:nvPr/>
        </p:nvSpPr>
        <p:spPr>
          <a:xfrm>
            <a:off x="346648" y="5691940"/>
            <a:ext cx="5874957" cy="991731"/>
          </a:xfrm>
          <a:prstGeom prst="round2DiagRect">
            <a:avLst>
              <a:gd name="adj1" fmla="val 26108"/>
              <a:gd name="adj2" fmla="val 27910"/>
            </a:avLst>
          </a:prstGeom>
          <a:solidFill>
            <a:schemeClr val="bg1">
              <a:alpha val="94000"/>
            </a:schemeClr>
          </a:solidFill>
          <a:ln w="38100">
            <a:solidFill>
              <a:srgbClr val="00B050"/>
            </a:solidFill>
          </a:ln>
        </p:spPr>
        <p:txBody>
          <a:bodyPr wrap="square" rtlCol="0">
            <a:spAutoFit/>
          </a:bodyPr>
          <a:lstStyle>
            <a:defPPr>
              <a:defRPr lang="vi-VN"/>
            </a:defPPr>
            <a:lvl1pPr algn="just">
              <a:defRPr sz="2800" b="1">
                <a:ea typeface="Roboto" panose="02000000000000000000" pitchFamily="2" charset="0"/>
              </a:defRPr>
            </a:lvl1pPr>
          </a:lstStyle>
          <a:p>
            <a:pPr algn="ctr"/>
            <a:r>
              <a:rPr lang="en-US" sz="2400" b="0">
                <a:solidFill>
                  <a:schemeClr val="tx1">
                    <a:lumMod val="85000"/>
                    <a:lumOff val="15000"/>
                  </a:schemeClr>
                </a:solidFill>
                <a:latin typeface="Calibri" panose="020F0502020204030204" pitchFamily="34" charset="0"/>
                <a:cs typeface="Calibri" panose="020F0502020204030204" pitchFamily="34" charset="0"/>
              </a:rPr>
              <a:t>Hình 9. Nông sản được bày bán ở chợ phiên của người Mông (Hà Giang)</a:t>
            </a:r>
            <a:endParaRPr lang="vi-VN" sz="2400">
              <a:solidFill>
                <a:schemeClr val="tx1">
                  <a:lumMod val="85000"/>
                  <a:lumOff val="15000"/>
                </a:schemeClr>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 xmlns:a16="http://schemas.microsoft.com/office/drawing/2014/main" id="{3D8E51E0-5D94-C6E1-73ED-B1880BF475B1}"/>
              </a:ext>
            </a:extLst>
          </p:cNvPr>
          <p:cNvSpPr txBox="1"/>
          <p:nvPr/>
        </p:nvSpPr>
        <p:spPr>
          <a:xfrm>
            <a:off x="6974786" y="5691940"/>
            <a:ext cx="4601525" cy="991731"/>
          </a:xfrm>
          <a:prstGeom prst="round2DiagRect">
            <a:avLst>
              <a:gd name="adj1" fmla="val 26108"/>
              <a:gd name="adj2" fmla="val 27910"/>
            </a:avLst>
          </a:prstGeom>
          <a:solidFill>
            <a:schemeClr val="bg1">
              <a:alpha val="94000"/>
            </a:schemeClr>
          </a:solidFill>
          <a:ln w="38100">
            <a:solidFill>
              <a:srgbClr val="00B050"/>
            </a:solidFill>
          </a:ln>
        </p:spPr>
        <p:txBody>
          <a:bodyPr wrap="square" rtlCol="0">
            <a:spAutoFit/>
          </a:bodyPr>
          <a:lstStyle>
            <a:defPPr>
              <a:defRPr lang="vi-VN"/>
            </a:defPPr>
            <a:lvl1pPr algn="just">
              <a:defRPr sz="2800" b="1">
                <a:ea typeface="Roboto" panose="02000000000000000000" pitchFamily="2" charset="0"/>
              </a:defRPr>
            </a:lvl1pPr>
          </a:lstStyle>
          <a:p>
            <a:pPr algn="ctr"/>
            <a:r>
              <a:rPr lang="en-US" sz="2400" b="0">
                <a:solidFill>
                  <a:schemeClr val="tx1">
                    <a:lumMod val="85000"/>
                    <a:lumOff val="15000"/>
                  </a:schemeClr>
                </a:solidFill>
                <a:latin typeface="Calibri" panose="020F0502020204030204" pitchFamily="34" charset="0"/>
                <a:cs typeface="Calibri" panose="020F0502020204030204" pitchFamily="34" charset="0"/>
              </a:rPr>
              <a:t>Hình 10. </a:t>
            </a:r>
          </a:p>
          <a:p>
            <a:pPr algn="ctr"/>
            <a:r>
              <a:rPr lang="en-US" sz="2400" b="0">
                <a:solidFill>
                  <a:schemeClr val="tx1">
                    <a:lumMod val="85000"/>
                    <a:lumOff val="15000"/>
                  </a:schemeClr>
                </a:solidFill>
                <a:latin typeface="Calibri" panose="020F0502020204030204" pitchFamily="34" charset="0"/>
                <a:cs typeface="Calibri" panose="020F0502020204030204" pitchFamily="34" charset="0"/>
              </a:rPr>
              <a:t>Một góc chợ phiên (Điện Biên)</a:t>
            </a:r>
            <a:endParaRPr lang="vi-VN" sz="2400">
              <a:solidFill>
                <a:schemeClr val="tx1">
                  <a:lumMod val="85000"/>
                  <a:lumOff val="1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101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7D6CD90-B50F-43EC-3ACE-FD7075A053AB}"/>
              </a:ext>
            </a:extLst>
          </p:cNvPr>
          <p:cNvPicPr>
            <a:picLocks noChangeAspect="1"/>
          </p:cNvPicPr>
          <p:nvPr/>
        </p:nvPicPr>
        <p:blipFill>
          <a:blip r:embed="rId3">
            <a:extLst>
              <a:ext uri="{BEBA8EAE-BF5A-486C-A8C5-ECC9F3942E4B}">
                <a14:imgProps xmlns:a14="http://schemas.microsoft.com/office/drawing/2010/main">
                  <a14:imgLayer r:embed="rId4">
                    <a14:imgEffect>
                      <a14:saturation sat="195000"/>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 xmlns:a16="http://schemas.microsoft.com/office/drawing/2014/main" id="{18C20699-3DDD-1315-3757-4821EB6362A3}"/>
              </a:ext>
            </a:extLst>
          </p:cNvPr>
          <p:cNvGrpSpPr/>
          <p:nvPr/>
        </p:nvGrpSpPr>
        <p:grpSpPr>
          <a:xfrm>
            <a:off x="113037" y="249557"/>
            <a:ext cx="11965925" cy="1862526"/>
            <a:chOff x="0" y="248592"/>
            <a:chExt cx="11965925" cy="1862526"/>
          </a:xfrm>
        </p:grpSpPr>
        <p:sp>
          <p:nvSpPr>
            <p:cNvPr id="6" name="TextBox 5">
              <a:extLst>
                <a:ext uri="{FF2B5EF4-FFF2-40B4-BE49-F238E27FC236}">
                  <a16:creationId xmlns="" xmlns:a16="http://schemas.microsoft.com/office/drawing/2014/main" id="{A718AEF2-BC42-DD26-2D09-675C3DBDDB7A}"/>
                </a:ext>
              </a:extLst>
            </p:cNvPr>
            <p:cNvSpPr txBox="1"/>
            <p:nvPr/>
          </p:nvSpPr>
          <p:spPr>
            <a:xfrm>
              <a:off x="1029522" y="248592"/>
              <a:ext cx="9957681" cy="1862526"/>
            </a:xfrm>
            <a:custGeom>
              <a:avLst/>
              <a:gdLst>
                <a:gd name="connsiteX0" fmla="*/ 0 w 9957681"/>
                <a:gd name="connsiteY0" fmla="*/ 310427 h 1862526"/>
                <a:gd name="connsiteX1" fmla="*/ 310427 w 9957681"/>
                <a:gd name="connsiteY1" fmla="*/ 0 h 1862526"/>
                <a:gd name="connsiteX2" fmla="*/ 985021 w 9957681"/>
                <a:gd name="connsiteY2" fmla="*/ 0 h 1862526"/>
                <a:gd name="connsiteX3" fmla="*/ 1659614 w 9957681"/>
                <a:gd name="connsiteY3" fmla="*/ 0 h 1862526"/>
                <a:gd name="connsiteX4" fmla="*/ 1659614 w 9957681"/>
                <a:gd name="connsiteY4" fmla="*/ 0 h 1862526"/>
                <a:gd name="connsiteX5" fmla="*/ 2306863 w 9957681"/>
                <a:gd name="connsiteY5" fmla="*/ 0 h 1862526"/>
                <a:gd name="connsiteX6" fmla="*/ 2854536 w 9957681"/>
                <a:gd name="connsiteY6" fmla="*/ 0 h 1862526"/>
                <a:gd name="connsiteX7" fmla="*/ 3476891 w 9957681"/>
                <a:gd name="connsiteY7" fmla="*/ 0 h 1862526"/>
                <a:gd name="connsiteX8" fmla="*/ 4149034 w 9957681"/>
                <a:gd name="connsiteY8" fmla="*/ 0 h 1862526"/>
                <a:gd name="connsiteX9" fmla="*/ 4891294 w 9957681"/>
                <a:gd name="connsiteY9" fmla="*/ 0 h 1862526"/>
                <a:gd name="connsiteX10" fmla="*/ 5523589 w 9957681"/>
                <a:gd name="connsiteY10" fmla="*/ 0 h 1862526"/>
                <a:gd name="connsiteX11" fmla="*/ 6265849 w 9957681"/>
                <a:gd name="connsiteY11" fmla="*/ 0 h 1862526"/>
                <a:gd name="connsiteX12" fmla="*/ 6953126 w 9957681"/>
                <a:gd name="connsiteY12" fmla="*/ 0 h 1862526"/>
                <a:gd name="connsiteX13" fmla="*/ 7640404 w 9957681"/>
                <a:gd name="connsiteY13" fmla="*/ 0 h 1862526"/>
                <a:gd name="connsiteX14" fmla="*/ 8162735 w 9957681"/>
                <a:gd name="connsiteY14" fmla="*/ 0 h 1862526"/>
                <a:gd name="connsiteX15" fmla="*/ 8959977 w 9957681"/>
                <a:gd name="connsiteY15" fmla="*/ 0 h 1862526"/>
                <a:gd name="connsiteX16" fmla="*/ 9647254 w 9957681"/>
                <a:gd name="connsiteY16" fmla="*/ 0 h 1862526"/>
                <a:gd name="connsiteX17" fmla="*/ 9957681 w 9957681"/>
                <a:gd name="connsiteY17" fmla="*/ 310427 h 1862526"/>
                <a:gd name="connsiteX18" fmla="*/ 9957681 w 9957681"/>
                <a:gd name="connsiteY18" fmla="*/ 310421 h 1862526"/>
                <a:gd name="connsiteX19" fmla="*/ 9957681 w 9957681"/>
                <a:gd name="connsiteY19" fmla="*/ 310421 h 1862526"/>
                <a:gd name="connsiteX20" fmla="*/ 9957681 w 9957681"/>
                <a:gd name="connsiteY20" fmla="*/ 776053 h 1862526"/>
                <a:gd name="connsiteX21" fmla="*/ 9957681 w 9957681"/>
                <a:gd name="connsiteY21" fmla="*/ 1148555 h 1862526"/>
                <a:gd name="connsiteX22" fmla="*/ 9957681 w 9957681"/>
                <a:gd name="connsiteY22" fmla="*/ 1552099 h 1862526"/>
                <a:gd name="connsiteX23" fmla="*/ 9647254 w 9957681"/>
                <a:gd name="connsiteY23" fmla="*/ 1862526 h 1862526"/>
                <a:gd name="connsiteX24" fmla="*/ 9069941 w 9957681"/>
                <a:gd name="connsiteY24" fmla="*/ 1862526 h 1862526"/>
                <a:gd name="connsiteX25" fmla="*/ 8382663 w 9957681"/>
                <a:gd name="connsiteY25" fmla="*/ 1862526 h 1862526"/>
                <a:gd name="connsiteX26" fmla="*/ 7805350 w 9957681"/>
                <a:gd name="connsiteY26" fmla="*/ 1862526 h 1862526"/>
                <a:gd name="connsiteX27" fmla="*/ 7008108 w 9957681"/>
                <a:gd name="connsiteY27" fmla="*/ 1862526 h 1862526"/>
                <a:gd name="connsiteX28" fmla="*/ 6430795 w 9957681"/>
                <a:gd name="connsiteY28" fmla="*/ 1862526 h 1862526"/>
                <a:gd name="connsiteX29" fmla="*/ 5798500 w 9957681"/>
                <a:gd name="connsiteY29" fmla="*/ 1862526 h 1862526"/>
                <a:gd name="connsiteX30" fmla="*/ 5221187 w 9957681"/>
                <a:gd name="connsiteY30" fmla="*/ 1862526 h 1862526"/>
                <a:gd name="connsiteX31" fmla="*/ 4149034 w 9957681"/>
                <a:gd name="connsiteY31" fmla="*/ 1862526 h 1862526"/>
                <a:gd name="connsiteX32" fmla="*/ 3551573 w 9957681"/>
                <a:gd name="connsiteY32" fmla="*/ 1862526 h 1862526"/>
                <a:gd name="connsiteX33" fmla="*/ 3003901 w 9957681"/>
                <a:gd name="connsiteY33" fmla="*/ 1862526 h 1862526"/>
                <a:gd name="connsiteX34" fmla="*/ 2356652 w 9957681"/>
                <a:gd name="connsiteY34" fmla="*/ 1862526 h 1862526"/>
                <a:gd name="connsiteX35" fmla="*/ 1659614 w 9957681"/>
                <a:gd name="connsiteY35" fmla="*/ 1862526 h 1862526"/>
                <a:gd name="connsiteX36" fmla="*/ 1659614 w 9957681"/>
                <a:gd name="connsiteY36" fmla="*/ 1862526 h 1862526"/>
                <a:gd name="connsiteX37" fmla="*/ 998512 w 9957681"/>
                <a:gd name="connsiteY37" fmla="*/ 1862526 h 1862526"/>
                <a:gd name="connsiteX38" fmla="*/ 310427 w 9957681"/>
                <a:gd name="connsiteY38" fmla="*/ 1862526 h 1862526"/>
                <a:gd name="connsiteX39" fmla="*/ 0 w 9957681"/>
                <a:gd name="connsiteY39" fmla="*/ 1552099 h 1862526"/>
                <a:gd name="connsiteX40" fmla="*/ 0 w 9957681"/>
                <a:gd name="connsiteY40" fmla="*/ 1156316 h 1862526"/>
                <a:gd name="connsiteX41" fmla="*/ 0 w 9957681"/>
                <a:gd name="connsiteY41" fmla="*/ 776053 h 1862526"/>
                <a:gd name="connsiteX42" fmla="*/ 0 w 9957681"/>
                <a:gd name="connsiteY42" fmla="*/ 601447 h 1862526"/>
                <a:gd name="connsiteX43" fmla="*/ 0 w 9957681"/>
                <a:gd name="connsiteY43" fmla="*/ 310421 h 1862526"/>
                <a:gd name="connsiteX44" fmla="*/ 0 w 9957681"/>
                <a:gd name="connsiteY44" fmla="*/ 310427 h 18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57681" h="1862526" fill="none" extrusionOk="0">
                  <a:moveTo>
                    <a:pt x="0" y="310427"/>
                  </a:moveTo>
                  <a:cubicBezTo>
                    <a:pt x="-9803" y="129526"/>
                    <a:pt x="139764" y="-27101"/>
                    <a:pt x="310427" y="0"/>
                  </a:cubicBezTo>
                  <a:cubicBezTo>
                    <a:pt x="569747" y="27723"/>
                    <a:pt x="649713" y="10843"/>
                    <a:pt x="985021" y="0"/>
                  </a:cubicBezTo>
                  <a:cubicBezTo>
                    <a:pt x="1320329" y="-10843"/>
                    <a:pt x="1332043" y="-31749"/>
                    <a:pt x="1659614" y="0"/>
                  </a:cubicBezTo>
                  <a:lnTo>
                    <a:pt x="1659614" y="0"/>
                  </a:lnTo>
                  <a:cubicBezTo>
                    <a:pt x="1904453" y="32219"/>
                    <a:pt x="2115306" y="24098"/>
                    <a:pt x="2306863" y="0"/>
                  </a:cubicBezTo>
                  <a:cubicBezTo>
                    <a:pt x="2498420" y="-24098"/>
                    <a:pt x="2724717" y="-25980"/>
                    <a:pt x="2854536" y="0"/>
                  </a:cubicBezTo>
                  <a:cubicBezTo>
                    <a:pt x="2984355" y="25980"/>
                    <a:pt x="3210819" y="-2519"/>
                    <a:pt x="3476891" y="0"/>
                  </a:cubicBezTo>
                  <a:cubicBezTo>
                    <a:pt x="3742963" y="2519"/>
                    <a:pt x="3846740" y="-25680"/>
                    <a:pt x="4149034" y="0"/>
                  </a:cubicBezTo>
                  <a:cubicBezTo>
                    <a:pt x="4514308" y="-37108"/>
                    <a:pt x="4626762" y="2179"/>
                    <a:pt x="4891294" y="0"/>
                  </a:cubicBezTo>
                  <a:cubicBezTo>
                    <a:pt x="5155826" y="-2179"/>
                    <a:pt x="5293919" y="3193"/>
                    <a:pt x="5523589" y="0"/>
                  </a:cubicBezTo>
                  <a:cubicBezTo>
                    <a:pt x="5753259" y="-3193"/>
                    <a:pt x="5896977" y="-2512"/>
                    <a:pt x="6265849" y="0"/>
                  </a:cubicBezTo>
                  <a:cubicBezTo>
                    <a:pt x="6634721" y="2512"/>
                    <a:pt x="6751270" y="12093"/>
                    <a:pt x="6953126" y="0"/>
                  </a:cubicBezTo>
                  <a:cubicBezTo>
                    <a:pt x="7154982" y="-12093"/>
                    <a:pt x="7484889" y="-32786"/>
                    <a:pt x="7640404" y="0"/>
                  </a:cubicBezTo>
                  <a:cubicBezTo>
                    <a:pt x="7795919" y="32786"/>
                    <a:pt x="8011719" y="-23969"/>
                    <a:pt x="8162735" y="0"/>
                  </a:cubicBezTo>
                  <a:cubicBezTo>
                    <a:pt x="8313751" y="23969"/>
                    <a:pt x="8703053" y="12177"/>
                    <a:pt x="8959977" y="0"/>
                  </a:cubicBezTo>
                  <a:cubicBezTo>
                    <a:pt x="9216901" y="-12177"/>
                    <a:pt x="9504156" y="17133"/>
                    <a:pt x="9647254" y="0"/>
                  </a:cubicBezTo>
                  <a:cubicBezTo>
                    <a:pt x="9845289" y="8265"/>
                    <a:pt x="9997114" y="125627"/>
                    <a:pt x="9957681" y="310427"/>
                  </a:cubicBezTo>
                  <a:lnTo>
                    <a:pt x="9957681" y="310421"/>
                  </a:lnTo>
                  <a:lnTo>
                    <a:pt x="9957681" y="310421"/>
                  </a:lnTo>
                  <a:cubicBezTo>
                    <a:pt x="9966819" y="455537"/>
                    <a:pt x="9944360" y="569904"/>
                    <a:pt x="9957681" y="776053"/>
                  </a:cubicBezTo>
                  <a:cubicBezTo>
                    <a:pt x="9939590" y="954740"/>
                    <a:pt x="9966483" y="1000484"/>
                    <a:pt x="9957681" y="1148555"/>
                  </a:cubicBezTo>
                  <a:cubicBezTo>
                    <a:pt x="9948879" y="1296626"/>
                    <a:pt x="9977444" y="1468855"/>
                    <a:pt x="9957681" y="1552099"/>
                  </a:cubicBezTo>
                  <a:cubicBezTo>
                    <a:pt x="9999888" y="1724037"/>
                    <a:pt x="9808069" y="1851000"/>
                    <a:pt x="9647254" y="1862526"/>
                  </a:cubicBezTo>
                  <a:cubicBezTo>
                    <a:pt x="9430798" y="1853611"/>
                    <a:pt x="9255592" y="1834251"/>
                    <a:pt x="9069941" y="1862526"/>
                  </a:cubicBezTo>
                  <a:cubicBezTo>
                    <a:pt x="8884290" y="1890801"/>
                    <a:pt x="8562607" y="1835452"/>
                    <a:pt x="8382663" y="1862526"/>
                  </a:cubicBezTo>
                  <a:cubicBezTo>
                    <a:pt x="8202719" y="1889600"/>
                    <a:pt x="7953145" y="1863744"/>
                    <a:pt x="7805350" y="1862526"/>
                  </a:cubicBezTo>
                  <a:cubicBezTo>
                    <a:pt x="7657555" y="1861308"/>
                    <a:pt x="7356643" y="1888959"/>
                    <a:pt x="7008108" y="1862526"/>
                  </a:cubicBezTo>
                  <a:cubicBezTo>
                    <a:pt x="6659573" y="1836093"/>
                    <a:pt x="6558134" y="1846870"/>
                    <a:pt x="6430795" y="1862526"/>
                  </a:cubicBezTo>
                  <a:cubicBezTo>
                    <a:pt x="6303456" y="1878182"/>
                    <a:pt x="5986266" y="1873472"/>
                    <a:pt x="5798500" y="1862526"/>
                  </a:cubicBezTo>
                  <a:cubicBezTo>
                    <a:pt x="5610735" y="1851580"/>
                    <a:pt x="5456151" y="1853984"/>
                    <a:pt x="5221187" y="1862526"/>
                  </a:cubicBezTo>
                  <a:cubicBezTo>
                    <a:pt x="4986223" y="1871068"/>
                    <a:pt x="4624475" y="1908115"/>
                    <a:pt x="4149034" y="1862526"/>
                  </a:cubicBezTo>
                  <a:cubicBezTo>
                    <a:pt x="3865241" y="1866039"/>
                    <a:pt x="3734472" y="1878963"/>
                    <a:pt x="3551573" y="1862526"/>
                  </a:cubicBezTo>
                  <a:cubicBezTo>
                    <a:pt x="3368674" y="1846089"/>
                    <a:pt x="3273558" y="1841852"/>
                    <a:pt x="3003901" y="1862526"/>
                  </a:cubicBezTo>
                  <a:cubicBezTo>
                    <a:pt x="2734244" y="1883200"/>
                    <a:pt x="2660557" y="1851864"/>
                    <a:pt x="2356652" y="1862526"/>
                  </a:cubicBezTo>
                  <a:cubicBezTo>
                    <a:pt x="2052747" y="1873188"/>
                    <a:pt x="1890523" y="1854318"/>
                    <a:pt x="1659614" y="1862526"/>
                  </a:cubicBezTo>
                  <a:lnTo>
                    <a:pt x="1659614" y="1862526"/>
                  </a:lnTo>
                  <a:cubicBezTo>
                    <a:pt x="1383583" y="1840087"/>
                    <a:pt x="1306001" y="1884244"/>
                    <a:pt x="998512" y="1862526"/>
                  </a:cubicBezTo>
                  <a:cubicBezTo>
                    <a:pt x="691023" y="1840808"/>
                    <a:pt x="472899" y="1861585"/>
                    <a:pt x="310427" y="1862526"/>
                  </a:cubicBezTo>
                  <a:cubicBezTo>
                    <a:pt x="141103" y="1854900"/>
                    <a:pt x="-20718" y="1737236"/>
                    <a:pt x="0" y="1552099"/>
                  </a:cubicBezTo>
                  <a:cubicBezTo>
                    <a:pt x="-3560" y="1449299"/>
                    <a:pt x="-3410" y="1349947"/>
                    <a:pt x="0" y="1156316"/>
                  </a:cubicBezTo>
                  <a:cubicBezTo>
                    <a:pt x="3410" y="962685"/>
                    <a:pt x="4303" y="959642"/>
                    <a:pt x="0" y="776053"/>
                  </a:cubicBezTo>
                  <a:cubicBezTo>
                    <a:pt x="-7769" y="712932"/>
                    <a:pt x="-270" y="658093"/>
                    <a:pt x="0" y="601447"/>
                  </a:cubicBezTo>
                  <a:cubicBezTo>
                    <a:pt x="-6618" y="488201"/>
                    <a:pt x="-13956" y="379786"/>
                    <a:pt x="0" y="310421"/>
                  </a:cubicBezTo>
                  <a:lnTo>
                    <a:pt x="0" y="310427"/>
                  </a:lnTo>
                  <a:close/>
                </a:path>
                <a:path w="9957681" h="1862526" stroke="0" extrusionOk="0">
                  <a:moveTo>
                    <a:pt x="0" y="310427"/>
                  </a:moveTo>
                  <a:cubicBezTo>
                    <a:pt x="4472" y="127576"/>
                    <a:pt x="146194" y="-11485"/>
                    <a:pt x="310427" y="0"/>
                  </a:cubicBezTo>
                  <a:cubicBezTo>
                    <a:pt x="452168" y="-28295"/>
                    <a:pt x="671609" y="-18217"/>
                    <a:pt x="971529" y="0"/>
                  </a:cubicBezTo>
                  <a:cubicBezTo>
                    <a:pt x="1271449" y="18217"/>
                    <a:pt x="1377598" y="-3914"/>
                    <a:pt x="1659614" y="0"/>
                  </a:cubicBezTo>
                  <a:lnTo>
                    <a:pt x="1659614" y="0"/>
                  </a:lnTo>
                  <a:cubicBezTo>
                    <a:pt x="1942421" y="1586"/>
                    <a:pt x="2044069" y="19763"/>
                    <a:pt x="2232181" y="0"/>
                  </a:cubicBezTo>
                  <a:cubicBezTo>
                    <a:pt x="2420293" y="-19763"/>
                    <a:pt x="2590260" y="16860"/>
                    <a:pt x="2879430" y="0"/>
                  </a:cubicBezTo>
                  <a:cubicBezTo>
                    <a:pt x="3168600" y="-16860"/>
                    <a:pt x="3301129" y="-23493"/>
                    <a:pt x="3451996" y="0"/>
                  </a:cubicBezTo>
                  <a:cubicBezTo>
                    <a:pt x="3602863" y="23493"/>
                    <a:pt x="3817610" y="-1370"/>
                    <a:pt x="4149034" y="0"/>
                  </a:cubicBezTo>
                  <a:cubicBezTo>
                    <a:pt x="4317809" y="16392"/>
                    <a:pt x="4552235" y="-9718"/>
                    <a:pt x="4891294" y="0"/>
                  </a:cubicBezTo>
                  <a:cubicBezTo>
                    <a:pt x="5230353" y="9718"/>
                    <a:pt x="5320121" y="26152"/>
                    <a:pt x="5468607" y="0"/>
                  </a:cubicBezTo>
                  <a:cubicBezTo>
                    <a:pt x="5617093" y="-26152"/>
                    <a:pt x="5791731" y="9746"/>
                    <a:pt x="6045920" y="0"/>
                  </a:cubicBezTo>
                  <a:cubicBezTo>
                    <a:pt x="6300109" y="-9746"/>
                    <a:pt x="6353851" y="-19633"/>
                    <a:pt x="6568251" y="0"/>
                  </a:cubicBezTo>
                  <a:cubicBezTo>
                    <a:pt x="6782651" y="19633"/>
                    <a:pt x="6950087" y="-23673"/>
                    <a:pt x="7090582" y="0"/>
                  </a:cubicBezTo>
                  <a:cubicBezTo>
                    <a:pt x="7231077" y="23673"/>
                    <a:pt x="7549754" y="-21275"/>
                    <a:pt x="7667895" y="0"/>
                  </a:cubicBezTo>
                  <a:cubicBezTo>
                    <a:pt x="7786036" y="21275"/>
                    <a:pt x="8081529" y="-20928"/>
                    <a:pt x="8245208" y="0"/>
                  </a:cubicBezTo>
                  <a:cubicBezTo>
                    <a:pt x="8408887" y="20928"/>
                    <a:pt x="8643675" y="9871"/>
                    <a:pt x="8932485" y="0"/>
                  </a:cubicBezTo>
                  <a:cubicBezTo>
                    <a:pt x="9221295" y="-9871"/>
                    <a:pt x="9394818" y="9374"/>
                    <a:pt x="9647254" y="0"/>
                  </a:cubicBezTo>
                  <a:cubicBezTo>
                    <a:pt x="9854699" y="8717"/>
                    <a:pt x="9930232" y="132564"/>
                    <a:pt x="9957681" y="310427"/>
                  </a:cubicBezTo>
                  <a:lnTo>
                    <a:pt x="9957681" y="310421"/>
                  </a:lnTo>
                  <a:lnTo>
                    <a:pt x="9957681" y="310421"/>
                  </a:lnTo>
                  <a:cubicBezTo>
                    <a:pt x="9978670" y="480745"/>
                    <a:pt x="9937126" y="650206"/>
                    <a:pt x="9957681" y="776053"/>
                  </a:cubicBezTo>
                  <a:cubicBezTo>
                    <a:pt x="9949207" y="909920"/>
                    <a:pt x="9957183" y="976403"/>
                    <a:pt x="9957681" y="1148555"/>
                  </a:cubicBezTo>
                  <a:cubicBezTo>
                    <a:pt x="9958179" y="1320707"/>
                    <a:pt x="9959343" y="1455596"/>
                    <a:pt x="9957681" y="1552099"/>
                  </a:cubicBezTo>
                  <a:cubicBezTo>
                    <a:pt x="9940697" y="1724736"/>
                    <a:pt x="9817199" y="1827634"/>
                    <a:pt x="9647254" y="1862526"/>
                  </a:cubicBezTo>
                  <a:cubicBezTo>
                    <a:pt x="9370237" y="1832260"/>
                    <a:pt x="9058613" y="1827196"/>
                    <a:pt x="8904994" y="1862526"/>
                  </a:cubicBezTo>
                  <a:cubicBezTo>
                    <a:pt x="8751375" y="1897856"/>
                    <a:pt x="8289259" y="1863956"/>
                    <a:pt x="8107752" y="1862526"/>
                  </a:cubicBezTo>
                  <a:cubicBezTo>
                    <a:pt x="7926245" y="1861096"/>
                    <a:pt x="7745854" y="1895708"/>
                    <a:pt x="7420475" y="1862526"/>
                  </a:cubicBezTo>
                  <a:cubicBezTo>
                    <a:pt x="7095096" y="1829344"/>
                    <a:pt x="6942180" y="1850248"/>
                    <a:pt x="6733197" y="1862526"/>
                  </a:cubicBezTo>
                  <a:cubicBezTo>
                    <a:pt x="6524214" y="1874804"/>
                    <a:pt x="6364501" y="1866708"/>
                    <a:pt x="6210867" y="1862526"/>
                  </a:cubicBezTo>
                  <a:cubicBezTo>
                    <a:pt x="6057233" y="1858345"/>
                    <a:pt x="5842201" y="1848130"/>
                    <a:pt x="5688536" y="1862526"/>
                  </a:cubicBezTo>
                  <a:cubicBezTo>
                    <a:pt x="5534871" y="1876922"/>
                    <a:pt x="5309109" y="1876965"/>
                    <a:pt x="5001258" y="1862526"/>
                  </a:cubicBezTo>
                  <a:cubicBezTo>
                    <a:pt x="4693407" y="1848087"/>
                    <a:pt x="4445944" y="1875139"/>
                    <a:pt x="4149034" y="1862526"/>
                  </a:cubicBezTo>
                  <a:cubicBezTo>
                    <a:pt x="3879867" y="1848826"/>
                    <a:pt x="3657210" y="1841493"/>
                    <a:pt x="3501785" y="1862526"/>
                  </a:cubicBezTo>
                  <a:cubicBezTo>
                    <a:pt x="3346360" y="1883559"/>
                    <a:pt x="3116329" y="1860384"/>
                    <a:pt x="2929218" y="1862526"/>
                  </a:cubicBezTo>
                  <a:cubicBezTo>
                    <a:pt x="2742107" y="1864668"/>
                    <a:pt x="2528457" y="1884400"/>
                    <a:pt x="2306863" y="1862526"/>
                  </a:cubicBezTo>
                  <a:cubicBezTo>
                    <a:pt x="2085270" y="1840652"/>
                    <a:pt x="1845186" y="1880496"/>
                    <a:pt x="1659614" y="1862526"/>
                  </a:cubicBezTo>
                  <a:lnTo>
                    <a:pt x="1659614" y="1862526"/>
                  </a:lnTo>
                  <a:cubicBezTo>
                    <a:pt x="1434767" y="1842231"/>
                    <a:pt x="1178876" y="1838460"/>
                    <a:pt x="971529" y="1862526"/>
                  </a:cubicBezTo>
                  <a:cubicBezTo>
                    <a:pt x="764182" y="1886592"/>
                    <a:pt x="477298" y="1863475"/>
                    <a:pt x="310427" y="1862526"/>
                  </a:cubicBezTo>
                  <a:cubicBezTo>
                    <a:pt x="144288" y="1867043"/>
                    <a:pt x="-15998" y="1726462"/>
                    <a:pt x="0" y="1552099"/>
                  </a:cubicBezTo>
                  <a:cubicBezTo>
                    <a:pt x="7979" y="1462264"/>
                    <a:pt x="-2957" y="1302013"/>
                    <a:pt x="0" y="1164076"/>
                  </a:cubicBezTo>
                  <a:cubicBezTo>
                    <a:pt x="2957" y="1026139"/>
                    <a:pt x="-9144" y="868271"/>
                    <a:pt x="0" y="776053"/>
                  </a:cubicBezTo>
                  <a:cubicBezTo>
                    <a:pt x="8365" y="736557"/>
                    <a:pt x="4839" y="640606"/>
                    <a:pt x="0" y="601447"/>
                  </a:cubicBezTo>
                  <a:cubicBezTo>
                    <a:pt x="12823" y="526201"/>
                    <a:pt x="3700" y="420278"/>
                    <a:pt x="0" y="310421"/>
                  </a:cubicBezTo>
                  <a:lnTo>
                    <a:pt x="0" y="310427"/>
                  </a:lnTo>
                  <a:close/>
                </a:path>
              </a:pathLst>
            </a:custGeom>
            <a:solidFill>
              <a:srgbClr val="FFFFD5"/>
            </a:solidFill>
            <a:ln w="57150" cap="rnd" cmpd="thinThick">
              <a:solidFill>
                <a:srgbClr val="FF5D5D"/>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defTabSz="1219170">
                <a:buClr>
                  <a:srgbClr val="000000"/>
                </a:buClr>
                <a:defRPr sz="3200" kern="0">
                  <a:latin typeface="UTM Avo"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r>
                <a:rPr lang="en-US">
                  <a:solidFill>
                    <a:schemeClr val="tx1"/>
                  </a:solidFill>
                  <a:latin typeface="+mn-lt"/>
                </a:rPr>
                <a:t>Đọc thông tin và quan sát các hình 9, 10, em hãy cho biết:</a:t>
              </a:r>
            </a:p>
            <a:p>
              <a:pPr marL="571500" indent="-571500" algn="just">
                <a:buFontTx/>
                <a:buChar char="-"/>
              </a:pPr>
              <a:r>
                <a:rPr lang="en-US">
                  <a:solidFill>
                    <a:schemeClr val="tx1"/>
                  </a:solidFill>
                  <a:latin typeface="+mn-lt"/>
                </a:rPr>
                <a:t>Chợ phiên vùng cao được tổ chức vào thời gian nào.</a:t>
              </a:r>
            </a:p>
            <a:p>
              <a:pPr marL="571500" indent="-571500" algn="just">
                <a:buFontTx/>
                <a:buChar char="-"/>
              </a:pPr>
              <a:r>
                <a:rPr lang="en-US">
                  <a:solidFill>
                    <a:schemeClr val="tx1"/>
                  </a:solidFill>
                  <a:latin typeface="+mn-lt"/>
                </a:rPr>
                <a:t>Em ấn tượng nhất điều gì về chợ phiên vùng cao.</a:t>
              </a:r>
            </a:p>
          </p:txBody>
        </p:sp>
        <p:pic>
          <p:nvPicPr>
            <p:cNvPr id="7" name="Picture 6">
              <a:extLst>
                <a:ext uri="{FF2B5EF4-FFF2-40B4-BE49-F238E27FC236}">
                  <a16:creationId xmlns="" xmlns:a16="http://schemas.microsoft.com/office/drawing/2014/main" id="{8DC7626A-7C8B-2673-8837-9027CECB2ECB}"/>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448332"/>
              <a:ext cx="1094145" cy="1662786"/>
            </a:xfrm>
            <a:prstGeom prst="rect">
              <a:avLst/>
            </a:prstGeom>
          </p:spPr>
        </p:pic>
        <p:pic>
          <p:nvPicPr>
            <p:cNvPr id="8" name="Picture 7">
              <a:extLst>
                <a:ext uri="{FF2B5EF4-FFF2-40B4-BE49-F238E27FC236}">
                  <a16:creationId xmlns="" xmlns:a16="http://schemas.microsoft.com/office/drawing/2014/main" id="{26835975-74C9-C4E0-6362-B23B33ED9E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71689" y="372348"/>
              <a:ext cx="1094236" cy="1662787"/>
            </a:xfrm>
            <a:prstGeom prst="rect">
              <a:avLst/>
            </a:prstGeom>
          </p:spPr>
        </p:pic>
      </p:grpSp>
      <p:pic>
        <p:nvPicPr>
          <p:cNvPr id="11" name="Picture 10">
            <a:extLst>
              <a:ext uri="{FF2B5EF4-FFF2-40B4-BE49-F238E27FC236}">
                <a16:creationId xmlns="" xmlns:a16="http://schemas.microsoft.com/office/drawing/2014/main" id="{39A5B906-7140-B827-A335-75F289C4A3AE}"/>
              </a:ext>
            </a:extLst>
          </p:cNvPr>
          <p:cNvPicPr>
            <a:picLocks noChangeAspect="1"/>
          </p:cNvPicPr>
          <p:nvPr/>
        </p:nvPicPr>
        <p:blipFill>
          <a:blip r:embed="rId8"/>
          <a:stretch>
            <a:fillRect/>
          </a:stretch>
        </p:blipFill>
        <p:spPr>
          <a:xfrm>
            <a:off x="390280" y="2487801"/>
            <a:ext cx="3128810" cy="233255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11">
            <a:extLst>
              <a:ext uri="{FF2B5EF4-FFF2-40B4-BE49-F238E27FC236}">
                <a16:creationId xmlns="" xmlns:a16="http://schemas.microsoft.com/office/drawing/2014/main" id="{D9C825F1-1941-C20B-9133-B7F4F005A2C8}"/>
              </a:ext>
            </a:extLst>
          </p:cNvPr>
          <p:cNvPicPr>
            <a:picLocks noChangeAspect="1"/>
          </p:cNvPicPr>
          <p:nvPr/>
        </p:nvPicPr>
        <p:blipFill>
          <a:blip r:embed="rId9"/>
          <a:stretch>
            <a:fillRect/>
          </a:stretch>
        </p:blipFill>
        <p:spPr>
          <a:xfrm>
            <a:off x="3909370" y="2487802"/>
            <a:ext cx="3231160" cy="233255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TextBox 12">
            <a:extLst>
              <a:ext uri="{FF2B5EF4-FFF2-40B4-BE49-F238E27FC236}">
                <a16:creationId xmlns="" xmlns:a16="http://schemas.microsoft.com/office/drawing/2014/main" id="{05844F09-1223-795C-D4B3-4DC9180D9BA6}"/>
              </a:ext>
            </a:extLst>
          </p:cNvPr>
          <p:cNvSpPr txBox="1"/>
          <p:nvPr/>
        </p:nvSpPr>
        <p:spPr>
          <a:xfrm>
            <a:off x="221044" y="5175943"/>
            <a:ext cx="3490788" cy="1432500"/>
          </a:xfrm>
          <a:prstGeom prst="round2DiagRect">
            <a:avLst>
              <a:gd name="adj1" fmla="val 26108"/>
              <a:gd name="adj2" fmla="val 27910"/>
            </a:avLst>
          </a:prstGeom>
          <a:solidFill>
            <a:schemeClr val="bg1">
              <a:alpha val="94000"/>
            </a:schemeClr>
          </a:solidFill>
          <a:ln w="38100">
            <a:solidFill>
              <a:srgbClr val="00B050"/>
            </a:solidFill>
          </a:ln>
        </p:spPr>
        <p:txBody>
          <a:bodyPr wrap="square" rtlCol="0">
            <a:spAutoFit/>
          </a:bodyPr>
          <a:lstStyle>
            <a:defPPr>
              <a:defRPr lang="vi-VN"/>
            </a:defPPr>
            <a:lvl1pPr algn="just">
              <a:defRPr sz="2800" b="1">
                <a:ea typeface="Roboto" panose="02000000000000000000" pitchFamily="2" charset="0"/>
              </a:defRPr>
            </a:lvl1pPr>
          </a:lstStyle>
          <a:p>
            <a:pPr algn="ctr"/>
            <a:r>
              <a:rPr lang="en-US" sz="2400" b="0">
                <a:solidFill>
                  <a:schemeClr val="tx1">
                    <a:lumMod val="85000"/>
                    <a:lumOff val="15000"/>
                  </a:schemeClr>
                </a:solidFill>
                <a:latin typeface="Calibri" panose="020F0502020204030204" pitchFamily="34" charset="0"/>
                <a:cs typeface="Calibri" panose="020F0502020204030204" pitchFamily="34" charset="0"/>
              </a:rPr>
              <a:t>Hình 9. Nông sản được bày bán ở chợ phiên của người Mông (Hà Giang)</a:t>
            </a:r>
            <a:endParaRPr lang="vi-VN" sz="2400">
              <a:solidFill>
                <a:schemeClr val="tx1">
                  <a:lumMod val="85000"/>
                  <a:lumOff val="15000"/>
                </a:schemeClr>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 xmlns:a16="http://schemas.microsoft.com/office/drawing/2014/main" id="{3D8E51E0-5D94-C6E1-73ED-B1880BF475B1}"/>
              </a:ext>
            </a:extLst>
          </p:cNvPr>
          <p:cNvSpPr txBox="1"/>
          <p:nvPr/>
        </p:nvSpPr>
        <p:spPr>
          <a:xfrm>
            <a:off x="4220258" y="5175943"/>
            <a:ext cx="2747053" cy="1432500"/>
          </a:xfrm>
          <a:prstGeom prst="round2DiagRect">
            <a:avLst>
              <a:gd name="adj1" fmla="val 26108"/>
              <a:gd name="adj2" fmla="val 27910"/>
            </a:avLst>
          </a:prstGeom>
          <a:solidFill>
            <a:schemeClr val="bg1">
              <a:alpha val="94000"/>
            </a:schemeClr>
          </a:solidFill>
          <a:ln w="38100">
            <a:solidFill>
              <a:srgbClr val="00B050"/>
            </a:solidFill>
          </a:ln>
        </p:spPr>
        <p:txBody>
          <a:bodyPr wrap="square" rtlCol="0">
            <a:spAutoFit/>
          </a:bodyPr>
          <a:lstStyle>
            <a:defPPr>
              <a:defRPr lang="vi-VN"/>
            </a:defPPr>
            <a:lvl1pPr algn="just">
              <a:defRPr sz="2800" b="1">
                <a:ea typeface="Roboto" panose="02000000000000000000" pitchFamily="2" charset="0"/>
              </a:defRPr>
            </a:lvl1pPr>
          </a:lstStyle>
          <a:p>
            <a:pPr algn="ctr"/>
            <a:r>
              <a:rPr lang="en-US" sz="2400" b="0">
                <a:solidFill>
                  <a:schemeClr val="tx1">
                    <a:lumMod val="85000"/>
                    <a:lumOff val="15000"/>
                  </a:schemeClr>
                </a:solidFill>
                <a:latin typeface="Calibri" panose="020F0502020204030204" pitchFamily="34" charset="0"/>
                <a:cs typeface="Calibri" panose="020F0502020204030204" pitchFamily="34" charset="0"/>
              </a:rPr>
              <a:t>Hình 10. </a:t>
            </a:r>
          </a:p>
          <a:p>
            <a:pPr algn="ctr"/>
            <a:r>
              <a:rPr lang="en-US" sz="2400" b="0">
                <a:solidFill>
                  <a:schemeClr val="tx1">
                    <a:lumMod val="85000"/>
                    <a:lumOff val="15000"/>
                  </a:schemeClr>
                </a:solidFill>
                <a:latin typeface="Calibri" panose="020F0502020204030204" pitchFamily="34" charset="0"/>
                <a:cs typeface="Calibri" panose="020F0502020204030204" pitchFamily="34" charset="0"/>
              </a:rPr>
              <a:t>Một góc chợ phiên (Điện Biên)</a:t>
            </a:r>
            <a:endParaRPr lang="vi-VN" sz="2400">
              <a:solidFill>
                <a:schemeClr val="tx1">
                  <a:lumMod val="85000"/>
                  <a:lumOff val="1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 xmlns:a16="http://schemas.microsoft.com/office/drawing/2014/main" id="{014F92ED-87A4-7759-2B88-B4CFDEF93A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80170" y="4806814"/>
            <a:ext cx="3053562" cy="2174942"/>
          </a:xfrm>
          <a:prstGeom prst="rect">
            <a:avLst/>
          </a:prstGeom>
        </p:spPr>
      </p:pic>
      <p:grpSp>
        <p:nvGrpSpPr>
          <p:cNvPr id="2" name="Group 1">
            <a:extLst>
              <a:ext uri="{FF2B5EF4-FFF2-40B4-BE49-F238E27FC236}">
                <a16:creationId xmlns="" xmlns:a16="http://schemas.microsoft.com/office/drawing/2014/main" id="{372A963B-B3EC-FBC5-010C-46F27F334C0B}"/>
              </a:ext>
            </a:extLst>
          </p:cNvPr>
          <p:cNvGrpSpPr/>
          <p:nvPr/>
        </p:nvGrpSpPr>
        <p:grpSpPr>
          <a:xfrm>
            <a:off x="7236498" y="2235839"/>
            <a:ext cx="4842464" cy="2494260"/>
            <a:chOff x="4091698" y="8204395"/>
            <a:chExt cx="6536997" cy="2494260"/>
          </a:xfrm>
        </p:grpSpPr>
        <p:sp>
          <p:nvSpPr>
            <p:cNvPr id="3" name="TextBox 2">
              <a:extLst>
                <a:ext uri="{FF2B5EF4-FFF2-40B4-BE49-F238E27FC236}">
                  <a16:creationId xmlns="" xmlns:a16="http://schemas.microsoft.com/office/drawing/2014/main" id="{DFF74760-AFCC-AE74-2C3A-BC0AA04FED0B}"/>
                </a:ext>
              </a:extLst>
            </p:cNvPr>
            <p:cNvSpPr txBox="1"/>
            <p:nvPr/>
          </p:nvSpPr>
          <p:spPr>
            <a:xfrm>
              <a:off x="4091698" y="8204395"/>
              <a:ext cx="6536997" cy="2477730"/>
            </a:xfrm>
            <a:prstGeom prst="rect">
              <a:avLst/>
            </a:prstGeom>
            <a:noFill/>
          </p:spPr>
          <p:txBody>
            <a:bodyPr wrap="square" rtlCol="0">
              <a:spAutoFit/>
            </a:bodyPr>
            <a:lstStyle/>
            <a:p>
              <a:pPr algn="ctr">
                <a:lnSpc>
                  <a:spcPct val="150000"/>
                </a:lnSpc>
              </a:pPr>
              <a:r>
                <a:rPr lang="en-US" sz="5400" b="1">
                  <a:ln w="1905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CÙNG CHIA SẺ</a:t>
              </a:r>
            </a:p>
          </p:txBody>
        </p:sp>
        <p:sp>
          <p:nvSpPr>
            <p:cNvPr id="9" name="TextBox 8">
              <a:extLst>
                <a:ext uri="{FF2B5EF4-FFF2-40B4-BE49-F238E27FC236}">
                  <a16:creationId xmlns="" xmlns:a16="http://schemas.microsoft.com/office/drawing/2014/main" id="{62D8339E-304D-AC48-5C1B-B8DE05EA4A8E}"/>
                </a:ext>
              </a:extLst>
            </p:cNvPr>
            <p:cNvSpPr txBox="1"/>
            <p:nvPr/>
          </p:nvSpPr>
          <p:spPr>
            <a:xfrm>
              <a:off x="4091698" y="8220925"/>
              <a:ext cx="6536997" cy="2477730"/>
            </a:xfrm>
            <a:prstGeom prst="rect">
              <a:avLst/>
            </a:prstGeom>
            <a:noFill/>
          </p:spPr>
          <p:txBody>
            <a:bodyPr wrap="square" rtlCol="0">
              <a:spAutoFit/>
            </a:bodyPr>
            <a:lstStyle/>
            <a:p>
              <a:pPr algn="ctr">
                <a:lnSpc>
                  <a:spcPct val="150000"/>
                </a:lnSpc>
              </a:pPr>
              <a:r>
                <a:rPr lang="en-US" sz="54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54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Ù</a:t>
              </a:r>
              <a:r>
                <a:rPr lang="en-US" sz="54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54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G C</a:t>
              </a:r>
              <a:r>
                <a:rPr lang="en-US" sz="54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54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54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A</a:t>
              </a:r>
              <a:r>
                <a:rPr lang="en-US" sz="54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54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S</a:t>
              </a:r>
              <a:r>
                <a:rPr lang="en-US" sz="54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Ẻ</a:t>
              </a:r>
              <a:endParaRPr lang="en-US" sz="5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spTree>
    <p:extLst>
      <p:ext uri="{BB962C8B-B14F-4D97-AF65-F5344CB8AC3E}">
        <p14:creationId xmlns:p14="http://schemas.microsoft.com/office/powerpoint/2010/main" val="106332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2"/>
                                            </p:tgtEl>
                                          </p:cBhvr>
                                          <p:by x="101000" y="101000"/>
                                        </p:animScale>
                                      </p:childTnLst>
                                    </p:cTn>
                                  </p:par>
                                  <p:par>
                                    <p:cTn id="13" presetID="14"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11" name="drumroll.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2"/>
                                            </p:tgtEl>
                                          </p:cBhvr>
                                          <p:by x="101000" y="101000"/>
                                        </p:animScale>
                                      </p:childTnLst>
                                    </p:cTn>
                                  </p:par>
                                  <p:par>
                                    <p:cTn id="13" presetID="14"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1630A9D-3F27-D82C-DAC9-92BAC121AFC8}"/>
              </a:ext>
            </a:extLst>
          </p:cNvPr>
          <p:cNvPicPr>
            <a:picLocks noChangeAspect="1"/>
          </p:cNvPicPr>
          <p:nvPr/>
        </p:nvPicPr>
        <p:blipFill rotWithShape="1">
          <a:blip r:embed="rId3"/>
          <a:srcRect t="32482" b="638"/>
          <a:stretch/>
        </p:blipFill>
        <p:spPr>
          <a:xfrm>
            <a:off x="0" y="0"/>
            <a:ext cx="12192000" cy="6858000"/>
          </a:xfrm>
          <a:prstGeom prst="rect">
            <a:avLst/>
          </a:prstGeom>
        </p:spPr>
      </p:pic>
      <p:pic>
        <p:nvPicPr>
          <p:cNvPr id="1032" name="Picture 8" descr="Trải nghiệm chợ phiên mùa thu Tây Bắc | Báo Dân tộc và Phát triển">
            <a:extLst>
              <a:ext uri="{FF2B5EF4-FFF2-40B4-BE49-F238E27FC236}">
                <a16:creationId xmlns="" xmlns:a16="http://schemas.microsoft.com/office/drawing/2014/main" id="{D8EE0B2C-B77F-E299-20FF-6705941347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865" b="21791"/>
          <a:stretch/>
        </p:blipFill>
        <p:spPr bwMode="auto">
          <a:xfrm>
            <a:off x="0" y="2578649"/>
            <a:ext cx="9251705" cy="520408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5C3A1246-46AD-978D-B375-D82E1DD5987D}"/>
              </a:ext>
            </a:extLst>
          </p:cNvPr>
          <p:cNvSpPr txBox="1"/>
          <p:nvPr/>
        </p:nvSpPr>
        <p:spPr>
          <a:xfrm>
            <a:off x="535577" y="218395"/>
            <a:ext cx="8180550" cy="2898996"/>
          </a:xfrm>
          <a:custGeom>
            <a:avLst/>
            <a:gdLst>
              <a:gd name="connsiteX0" fmla="*/ 0 w 8180550"/>
              <a:gd name="connsiteY0" fmla="*/ 483176 h 2898996"/>
              <a:gd name="connsiteX1" fmla="*/ 483176 w 8180550"/>
              <a:gd name="connsiteY1" fmla="*/ 0 h 2898996"/>
              <a:gd name="connsiteX2" fmla="*/ 896893 w 8180550"/>
              <a:gd name="connsiteY2" fmla="*/ 0 h 2898996"/>
              <a:gd name="connsiteX3" fmla="*/ 1363425 w 8180550"/>
              <a:gd name="connsiteY3" fmla="*/ 0 h 2898996"/>
              <a:gd name="connsiteX4" fmla="*/ 1363425 w 8180550"/>
              <a:gd name="connsiteY4" fmla="*/ 0 h 2898996"/>
              <a:gd name="connsiteX5" fmla="*/ 2024686 w 8180550"/>
              <a:gd name="connsiteY5" fmla="*/ 0 h 2898996"/>
              <a:gd name="connsiteX6" fmla="*/ 2706399 w 8180550"/>
              <a:gd name="connsiteY6" fmla="*/ 0 h 2898996"/>
              <a:gd name="connsiteX7" fmla="*/ 3408563 w 8180550"/>
              <a:gd name="connsiteY7" fmla="*/ 0 h 2898996"/>
              <a:gd name="connsiteX8" fmla="*/ 3892586 w 8180550"/>
              <a:gd name="connsiteY8" fmla="*/ 0 h 2898996"/>
              <a:gd name="connsiteX9" fmla="*/ 4505273 w 8180550"/>
              <a:gd name="connsiteY9" fmla="*/ 0 h 2898996"/>
              <a:gd name="connsiteX10" fmla="*/ 4989296 w 8180550"/>
              <a:gd name="connsiteY10" fmla="*/ 0 h 2898996"/>
              <a:gd name="connsiteX11" fmla="*/ 5473319 w 8180550"/>
              <a:gd name="connsiteY11" fmla="*/ 0 h 2898996"/>
              <a:gd name="connsiteX12" fmla="*/ 6086006 w 8180550"/>
              <a:gd name="connsiteY12" fmla="*/ 0 h 2898996"/>
              <a:gd name="connsiteX13" fmla="*/ 6655806 w 8180550"/>
              <a:gd name="connsiteY13" fmla="*/ 0 h 2898996"/>
              <a:gd name="connsiteX14" fmla="*/ 7697374 w 8180550"/>
              <a:gd name="connsiteY14" fmla="*/ 0 h 2898996"/>
              <a:gd name="connsiteX15" fmla="*/ 8180550 w 8180550"/>
              <a:gd name="connsiteY15" fmla="*/ 483176 h 2898996"/>
              <a:gd name="connsiteX16" fmla="*/ 8180550 w 8180550"/>
              <a:gd name="connsiteY16" fmla="*/ 483166 h 2898996"/>
              <a:gd name="connsiteX17" fmla="*/ 8180550 w 8180550"/>
              <a:gd name="connsiteY17" fmla="*/ 483166 h 2898996"/>
              <a:gd name="connsiteX18" fmla="*/ 8180550 w 8180550"/>
              <a:gd name="connsiteY18" fmla="*/ 845541 h 2898996"/>
              <a:gd name="connsiteX19" fmla="*/ 8180550 w 8180550"/>
              <a:gd name="connsiteY19" fmla="*/ 1207915 h 2898996"/>
              <a:gd name="connsiteX20" fmla="*/ 8180550 w 8180550"/>
              <a:gd name="connsiteY20" fmla="*/ 1787709 h 2898996"/>
              <a:gd name="connsiteX21" fmla="*/ 8180550 w 8180550"/>
              <a:gd name="connsiteY21" fmla="*/ 2415820 h 2898996"/>
              <a:gd name="connsiteX22" fmla="*/ 7697374 w 8180550"/>
              <a:gd name="connsiteY22" fmla="*/ 2898996 h 2898996"/>
              <a:gd name="connsiteX23" fmla="*/ 7084687 w 8180550"/>
              <a:gd name="connsiteY23" fmla="*/ 2898996 h 2898996"/>
              <a:gd name="connsiteX24" fmla="*/ 6557776 w 8180550"/>
              <a:gd name="connsiteY24" fmla="*/ 2898996 h 2898996"/>
              <a:gd name="connsiteX25" fmla="*/ 5859312 w 8180550"/>
              <a:gd name="connsiteY25" fmla="*/ 2898996 h 2898996"/>
              <a:gd name="connsiteX26" fmla="*/ 5332401 w 8180550"/>
              <a:gd name="connsiteY26" fmla="*/ 2898996 h 2898996"/>
              <a:gd name="connsiteX27" fmla="*/ 4762602 w 8180550"/>
              <a:gd name="connsiteY27" fmla="*/ 2898996 h 2898996"/>
              <a:gd name="connsiteX28" fmla="*/ 4235691 w 8180550"/>
              <a:gd name="connsiteY28" fmla="*/ 2898996 h 2898996"/>
              <a:gd name="connsiteX29" fmla="*/ 3408563 w 8180550"/>
              <a:gd name="connsiteY29" fmla="*/ 2898996 h 2898996"/>
              <a:gd name="connsiteX30" fmla="*/ 2747302 w 8180550"/>
              <a:gd name="connsiteY30" fmla="*/ 2898996 h 2898996"/>
              <a:gd name="connsiteX31" fmla="*/ 2126943 w 8180550"/>
              <a:gd name="connsiteY31" fmla="*/ 2898996 h 2898996"/>
              <a:gd name="connsiteX32" fmla="*/ 1363425 w 8180550"/>
              <a:gd name="connsiteY32" fmla="*/ 2898996 h 2898996"/>
              <a:gd name="connsiteX33" fmla="*/ 1363425 w 8180550"/>
              <a:gd name="connsiteY33" fmla="*/ 2898996 h 2898996"/>
              <a:gd name="connsiteX34" fmla="*/ 905696 w 8180550"/>
              <a:gd name="connsiteY34" fmla="*/ 2898996 h 2898996"/>
              <a:gd name="connsiteX35" fmla="*/ 483176 w 8180550"/>
              <a:gd name="connsiteY35" fmla="*/ 2898996 h 2898996"/>
              <a:gd name="connsiteX36" fmla="*/ 0 w 8180550"/>
              <a:gd name="connsiteY36" fmla="*/ 2415820 h 2898996"/>
              <a:gd name="connsiteX37" fmla="*/ 0 w 8180550"/>
              <a:gd name="connsiteY37" fmla="*/ 1799788 h 2898996"/>
              <a:gd name="connsiteX38" fmla="*/ 0 w 8180550"/>
              <a:gd name="connsiteY38" fmla="*/ 1207915 h 2898996"/>
              <a:gd name="connsiteX39" fmla="*/ 0 w 8180550"/>
              <a:gd name="connsiteY39" fmla="*/ 936144 h 2898996"/>
              <a:gd name="connsiteX40" fmla="*/ 0 w 8180550"/>
              <a:gd name="connsiteY40" fmla="*/ 483166 h 2898996"/>
              <a:gd name="connsiteX41" fmla="*/ 0 w 8180550"/>
              <a:gd name="connsiteY41" fmla="*/ 483176 h 289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80550" h="2898996" fill="none" extrusionOk="0">
                <a:moveTo>
                  <a:pt x="0" y="483176"/>
                </a:moveTo>
                <a:cubicBezTo>
                  <a:pt x="-28587" y="187589"/>
                  <a:pt x="250381" y="46725"/>
                  <a:pt x="483176" y="0"/>
                </a:cubicBezTo>
                <a:cubicBezTo>
                  <a:pt x="619939" y="-4435"/>
                  <a:pt x="735819" y="14435"/>
                  <a:pt x="896893" y="0"/>
                </a:cubicBezTo>
                <a:cubicBezTo>
                  <a:pt x="1057967" y="-14435"/>
                  <a:pt x="1242144" y="-267"/>
                  <a:pt x="1363425" y="0"/>
                </a:cubicBezTo>
                <a:lnTo>
                  <a:pt x="1363425" y="0"/>
                </a:lnTo>
                <a:cubicBezTo>
                  <a:pt x="1505429" y="-24266"/>
                  <a:pt x="1839561" y="-30645"/>
                  <a:pt x="2024686" y="0"/>
                </a:cubicBezTo>
                <a:cubicBezTo>
                  <a:pt x="2209811" y="30645"/>
                  <a:pt x="2487879" y="12764"/>
                  <a:pt x="2706399" y="0"/>
                </a:cubicBezTo>
                <a:cubicBezTo>
                  <a:pt x="2924919" y="-12764"/>
                  <a:pt x="3125931" y="-16347"/>
                  <a:pt x="3408563" y="0"/>
                </a:cubicBezTo>
                <a:cubicBezTo>
                  <a:pt x="3524807" y="9779"/>
                  <a:pt x="3655602" y="-10162"/>
                  <a:pt x="3892586" y="0"/>
                </a:cubicBezTo>
                <a:cubicBezTo>
                  <a:pt x="4129570" y="10162"/>
                  <a:pt x="4342272" y="-6037"/>
                  <a:pt x="4505273" y="0"/>
                </a:cubicBezTo>
                <a:cubicBezTo>
                  <a:pt x="4668274" y="6037"/>
                  <a:pt x="4846351" y="-20562"/>
                  <a:pt x="4989296" y="0"/>
                </a:cubicBezTo>
                <a:cubicBezTo>
                  <a:pt x="5132241" y="20562"/>
                  <a:pt x="5359026" y="23"/>
                  <a:pt x="5473319" y="0"/>
                </a:cubicBezTo>
                <a:cubicBezTo>
                  <a:pt x="5587612" y="-23"/>
                  <a:pt x="5855698" y="3956"/>
                  <a:pt x="6086006" y="0"/>
                </a:cubicBezTo>
                <a:cubicBezTo>
                  <a:pt x="6316314" y="-3956"/>
                  <a:pt x="6452321" y="-1384"/>
                  <a:pt x="6655806" y="0"/>
                </a:cubicBezTo>
                <a:cubicBezTo>
                  <a:pt x="6859291" y="1384"/>
                  <a:pt x="7245758" y="667"/>
                  <a:pt x="7697374" y="0"/>
                </a:cubicBezTo>
                <a:cubicBezTo>
                  <a:pt x="7970199" y="14819"/>
                  <a:pt x="8200196" y="190565"/>
                  <a:pt x="8180550" y="483176"/>
                </a:cubicBezTo>
                <a:cubicBezTo>
                  <a:pt x="8180550" y="483174"/>
                  <a:pt x="8180550" y="483170"/>
                  <a:pt x="8180550" y="483166"/>
                </a:cubicBezTo>
                <a:lnTo>
                  <a:pt x="8180550" y="483166"/>
                </a:lnTo>
                <a:cubicBezTo>
                  <a:pt x="8163993" y="656896"/>
                  <a:pt x="8191423" y="756092"/>
                  <a:pt x="8180550" y="845541"/>
                </a:cubicBezTo>
                <a:cubicBezTo>
                  <a:pt x="8169677" y="934990"/>
                  <a:pt x="8172221" y="1119143"/>
                  <a:pt x="8180550" y="1207915"/>
                </a:cubicBezTo>
                <a:cubicBezTo>
                  <a:pt x="8170212" y="1333977"/>
                  <a:pt x="8201749" y="1612250"/>
                  <a:pt x="8180550" y="1787709"/>
                </a:cubicBezTo>
                <a:cubicBezTo>
                  <a:pt x="8159351" y="1963168"/>
                  <a:pt x="8172373" y="2254848"/>
                  <a:pt x="8180550" y="2415820"/>
                </a:cubicBezTo>
                <a:cubicBezTo>
                  <a:pt x="8123819" y="2675578"/>
                  <a:pt x="7959056" y="2884066"/>
                  <a:pt x="7697374" y="2898996"/>
                </a:cubicBezTo>
                <a:cubicBezTo>
                  <a:pt x="7485159" y="2897076"/>
                  <a:pt x="7334821" y="2899379"/>
                  <a:pt x="7084687" y="2898996"/>
                </a:cubicBezTo>
                <a:cubicBezTo>
                  <a:pt x="6834553" y="2898613"/>
                  <a:pt x="6687397" y="2911786"/>
                  <a:pt x="6557776" y="2898996"/>
                </a:cubicBezTo>
                <a:cubicBezTo>
                  <a:pt x="6428155" y="2886206"/>
                  <a:pt x="6152317" y="2932719"/>
                  <a:pt x="5859312" y="2898996"/>
                </a:cubicBezTo>
                <a:cubicBezTo>
                  <a:pt x="5566307" y="2865273"/>
                  <a:pt x="5477952" y="2883936"/>
                  <a:pt x="5332401" y="2898996"/>
                </a:cubicBezTo>
                <a:cubicBezTo>
                  <a:pt x="5186850" y="2914056"/>
                  <a:pt x="4967329" y="2888782"/>
                  <a:pt x="4762602" y="2898996"/>
                </a:cubicBezTo>
                <a:cubicBezTo>
                  <a:pt x="4557875" y="2909210"/>
                  <a:pt x="4485359" y="2912054"/>
                  <a:pt x="4235691" y="2898996"/>
                </a:cubicBezTo>
                <a:cubicBezTo>
                  <a:pt x="3986023" y="2885938"/>
                  <a:pt x="3590366" y="2898348"/>
                  <a:pt x="3408563" y="2898996"/>
                </a:cubicBezTo>
                <a:cubicBezTo>
                  <a:pt x="3079442" y="2877198"/>
                  <a:pt x="2938410" y="2928944"/>
                  <a:pt x="2747302" y="2898996"/>
                </a:cubicBezTo>
                <a:cubicBezTo>
                  <a:pt x="2556194" y="2869048"/>
                  <a:pt x="2388970" y="2907953"/>
                  <a:pt x="2126943" y="2898996"/>
                </a:cubicBezTo>
                <a:cubicBezTo>
                  <a:pt x="1864916" y="2890039"/>
                  <a:pt x="1640464" y="2893680"/>
                  <a:pt x="1363425" y="2898996"/>
                </a:cubicBezTo>
                <a:lnTo>
                  <a:pt x="1363425" y="2898996"/>
                </a:lnTo>
                <a:cubicBezTo>
                  <a:pt x="1190327" y="2878860"/>
                  <a:pt x="1048484" y="2891518"/>
                  <a:pt x="905696" y="2898996"/>
                </a:cubicBezTo>
                <a:cubicBezTo>
                  <a:pt x="762908" y="2906474"/>
                  <a:pt x="584912" y="2919033"/>
                  <a:pt x="483176" y="2898996"/>
                </a:cubicBezTo>
                <a:cubicBezTo>
                  <a:pt x="232190" y="2853378"/>
                  <a:pt x="-23803" y="2674751"/>
                  <a:pt x="0" y="2415820"/>
                </a:cubicBezTo>
                <a:cubicBezTo>
                  <a:pt x="-23834" y="2185627"/>
                  <a:pt x="884" y="2086309"/>
                  <a:pt x="0" y="1799788"/>
                </a:cubicBezTo>
                <a:cubicBezTo>
                  <a:pt x="-884" y="1513267"/>
                  <a:pt x="2742" y="1430916"/>
                  <a:pt x="0" y="1207915"/>
                </a:cubicBezTo>
                <a:cubicBezTo>
                  <a:pt x="9008" y="1149870"/>
                  <a:pt x="11196" y="1055752"/>
                  <a:pt x="0" y="936144"/>
                </a:cubicBezTo>
                <a:cubicBezTo>
                  <a:pt x="-8766" y="792772"/>
                  <a:pt x="6963" y="653390"/>
                  <a:pt x="0" y="483166"/>
                </a:cubicBezTo>
                <a:cubicBezTo>
                  <a:pt x="1" y="483168"/>
                  <a:pt x="1" y="483172"/>
                  <a:pt x="0" y="483176"/>
                </a:cubicBezTo>
                <a:close/>
              </a:path>
              <a:path w="8180550" h="2898996" stroke="0" extrusionOk="0">
                <a:moveTo>
                  <a:pt x="0" y="483176"/>
                </a:moveTo>
                <a:cubicBezTo>
                  <a:pt x="5067" y="203400"/>
                  <a:pt x="247614" y="-49834"/>
                  <a:pt x="483176" y="0"/>
                </a:cubicBezTo>
                <a:cubicBezTo>
                  <a:pt x="692556" y="12222"/>
                  <a:pt x="714347" y="3202"/>
                  <a:pt x="914498" y="0"/>
                </a:cubicBezTo>
                <a:cubicBezTo>
                  <a:pt x="1114649" y="-3202"/>
                  <a:pt x="1240099" y="21853"/>
                  <a:pt x="1363425" y="0"/>
                </a:cubicBezTo>
                <a:lnTo>
                  <a:pt x="1363425" y="0"/>
                </a:lnTo>
                <a:cubicBezTo>
                  <a:pt x="1521108" y="-23398"/>
                  <a:pt x="1848014" y="-18745"/>
                  <a:pt x="2004235" y="0"/>
                </a:cubicBezTo>
                <a:cubicBezTo>
                  <a:pt x="2160456" y="18745"/>
                  <a:pt x="2368253" y="10338"/>
                  <a:pt x="2706399" y="0"/>
                </a:cubicBezTo>
                <a:cubicBezTo>
                  <a:pt x="3044545" y="-10338"/>
                  <a:pt x="3096388" y="-21672"/>
                  <a:pt x="3408563" y="0"/>
                </a:cubicBezTo>
                <a:cubicBezTo>
                  <a:pt x="3616603" y="-23500"/>
                  <a:pt x="3707132" y="16629"/>
                  <a:pt x="3978362" y="0"/>
                </a:cubicBezTo>
                <a:cubicBezTo>
                  <a:pt x="4249592" y="-16629"/>
                  <a:pt x="4450322" y="17701"/>
                  <a:pt x="4591049" y="0"/>
                </a:cubicBezTo>
                <a:cubicBezTo>
                  <a:pt x="4731776" y="-17701"/>
                  <a:pt x="4996037" y="-11619"/>
                  <a:pt x="5117961" y="0"/>
                </a:cubicBezTo>
                <a:cubicBezTo>
                  <a:pt x="5239885" y="11619"/>
                  <a:pt x="5406772" y="82"/>
                  <a:pt x="5644872" y="0"/>
                </a:cubicBezTo>
                <a:cubicBezTo>
                  <a:pt x="5882972" y="-82"/>
                  <a:pt x="5962435" y="-6902"/>
                  <a:pt x="6128895" y="0"/>
                </a:cubicBezTo>
                <a:cubicBezTo>
                  <a:pt x="6295355" y="6902"/>
                  <a:pt x="6436092" y="-15861"/>
                  <a:pt x="6612918" y="0"/>
                </a:cubicBezTo>
                <a:cubicBezTo>
                  <a:pt x="6789744" y="15861"/>
                  <a:pt x="6970658" y="-2963"/>
                  <a:pt x="7139829" y="0"/>
                </a:cubicBezTo>
                <a:cubicBezTo>
                  <a:pt x="7309000" y="2963"/>
                  <a:pt x="7425388" y="-417"/>
                  <a:pt x="7697374" y="0"/>
                </a:cubicBezTo>
                <a:cubicBezTo>
                  <a:pt x="7957110" y="-20545"/>
                  <a:pt x="8130962" y="210249"/>
                  <a:pt x="8180550" y="483176"/>
                </a:cubicBezTo>
                <a:cubicBezTo>
                  <a:pt x="8180550" y="483171"/>
                  <a:pt x="8180550" y="483169"/>
                  <a:pt x="8180550" y="483166"/>
                </a:cubicBezTo>
                <a:lnTo>
                  <a:pt x="8180550" y="483166"/>
                </a:lnTo>
                <a:cubicBezTo>
                  <a:pt x="8165336" y="655066"/>
                  <a:pt x="8163520" y="708263"/>
                  <a:pt x="8180550" y="845541"/>
                </a:cubicBezTo>
                <a:cubicBezTo>
                  <a:pt x="8197580" y="982819"/>
                  <a:pt x="8170055" y="1059517"/>
                  <a:pt x="8180550" y="1207915"/>
                </a:cubicBezTo>
                <a:cubicBezTo>
                  <a:pt x="8191843" y="1424807"/>
                  <a:pt x="8197750" y="1644033"/>
                  <a:pt x="8180550" y="1836026"/>
                </a:cubicBezTo>
                <a:cubicBezTo>
                  <a:pt x="8163350" y="2028019"/>
                  <a:pt x="8206183" y="2127527"/>
                  <a:pt x="8180550" y="2415820"/>
                </a:cubicBezTo>
                <a:cubicBezTo>
                  <a:pt x="8178937" y="2645115"/>
                  <a:pt x="7956152" y="2879446"/>
                  <a:pt x="7697374" y="2898996"/>
                </a:cubicBezTo>
                <a:cubicBezTo>
                  <a:pt x="7349296" y="2877663"/>
                  <a:pt x="7236416" y="2898057"/>
                  <a:pt x="6998910" y="2898996"/>
                </a:cubicBezTo>
                <a:cubicBezTo>
                  <a:pt x="6761404" y="2899935"/>
                  <a:pt x="6609610" y="2924669"/>
                  <a:pt x="6429111" y="2898996"/>
                </a:cubicBezTo>
                <a:cubicBezTo>
                  <a:pt x="6248612" y="2873323"/>
                  <a:pt x="6078742" y="2886564"/>
                  <a:pt x="5945088" y="2898996"/>
                </a:cubicBezTo>
                <a:cubicBezTo>
                  <a:pt x="5811434" y="2911428"/>
                  <a:pt x="5570757" y="2887508"/>
                  <a:pt x="5461065" y="2898996"/>
                </a:cubicBezTo>
                <a:cubicBezTo>
                  <a:pt x="5351373" y="2910484"/>
                  <a:pt x="5005501" y="2893859"/>
                  <a:pt x="4762602" y="2898996"/>
                </a:cubicBezTo>
                <a:cubicBezTo>
                  <a:pt x="4519703" y="2904133"/>
                  <a:pt x="4347838" y="2919861"/>
                  <a:pt x="4192803" y="2898996"/>
                </a:cubicBezTo>
                <a:cubicBezTo>
                  <a:pt x="4037768" y="2878131"/>
                  <a:pt x="3610391" y="2926846"/>
                  <a:pt x="3408563" y="2898996"/>
                </a:cubicBezTo>
                <a:cubicBezTo>
                  <a:pt x="3132287" y="2920236"/>
                  <a:pt x="3048160" y="2919338"/>
                  <a:pt x="2767753" y="2898996"/>
                </a:cubicBezTo>
                <a:cubicBezTo>
                  <a:pt x="2487346" y="2878655"/>
                  <a:pt x="2295144" y="2907567"/>
                  <a:pt x="2045138" y="2898996"/>
                </a:cubicBezTo>
                <a:cubicBezTo>
                  <a:pt x="1795132" y="2890425"/>
                  <a:pt x="1675360" y="2889007"/>
                  <a:pt x="1363425" y="2898996"/>
                </a:cubicBezTo>
                <a:lnTo>
                  <a:pt x="1363425" y="2898996"/>
                </a:lnTo>
                <a:cubicBezTo>
                  <a:pt x="1136082" y="2908470"/>
                  <a:pt x="1068256" y="2901638"/>
                  <a:pt x="905696" y="2898996"/>
                </a:cubicBezTo>
                <a:cubicBezTo>
                  <a:pt x="743136" y="2896354"/>
                  <a:pt x="614050" y="2901863"/>
                  <a:pt x="483176" y="2898996"/>
                </a:cubicBezTo>
                <a:cubicBezTo>
                  <a:pt x="238910" y="2918319"/>
                  <a:pt x="-37503" y="2724109"/>
                  <a:pt x="0" y="2415820"/>
                </a:cubicBezTo>
                <a:cubicBezTo>
                  <a:pt x="-8283" y="2168046"/>
                  <a:pt x="-6093" y="1972931"/>
                  <a:pt x="0" y="1848105"/>
                </a:cubicBezTo>
                <a:cubicBezTo>
                  <a:pt x="6093" y="1723280"/>
                  <a:pt x="31933" y="1519890"/>
                  <a:pt x="0" y="1207915"/>
                </a:cubicBezTo>
                <a:cubicBezTo>
                  <a:pt x="7966" y="1098668"/>
                  <a:pt x="-5134" y="1064085"/>
                  <a:pt x="0" y="936144"/>
                </a:cubicBezTo>
                <a:cubicBezTo>
                  <a:pt x="14773" y="764195"/>
                  <a:pt x="11393" y="695762"/>
                  <a:pt x="0" y="483166"/>
                </a:cubicBezTo>
                <a:cubicBezTo>
                  <a:pt x="1" y="483171"/>
                  <a:pt x="1" y="483174"/>
                  <a:pt x="0" y="483176"/>
                </a:cubicBezTo>
                <a:close/>
              </a:path>
            </a:pathLst>
          </a:custGeom>
          <a:solidFill>
            <a:srgbClr val="FFFFD5"/>
          </a:solidFill>
          <a:ln w="57150" cap="rnd" cmpd="thinThick">
            <a:solidFill>
              <a:srgbClr val="FF5D5D"/>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defTabSz="1219170">
              <a:buClr>
                <a:srgbClr val="000000"/>
              </a:buClr>
              <a:defRPr sz="3200" kern="0">
                <a:latin typeface="UTM Avo"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r>
              <a:rPr lang="en-US">
                <a:solidFill>
                  <a:schemeClr val="tx1"/>
                </a:solidFill>
                <a:latin typeface="+mn-lt"/>
              </a:rPr>
              <a:t>Chợ phiên vùng cao được tổ chức mỗi tuần một lần, thường là ngày Chủ nhật. Có địa phương tổ chức vào hai ngày thứ Bảy, Chủ nhật, có những địa phương quy định ngày họp theo ngày âm lịch như ngày Tý, Ngọ, Dậu,…</a:t>
            </a:r>
          </a:p>
        </p:txBody>
      </p:sp>
    </p:spTree>
    <p:extLst>
      <p:ext uri="{BB962C8B-B14F-4D97-AF65-F5344CB8AC3E}">
        <p14:creationId xmlns:p14="http://schemas.microsoft.com/office/powerpoint/2010/main" val="53019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DD4DA3DF-D8D5-14D5-C8BA-6E6D00BA84CC}"/>
              </a:ext>
            </a:extLst>
          </p:cNvPr>
          <p:cNvPicPr>
            <a:picLocks noChangeAspect="1"/>
          </p:cNvPicPr>
          <p:nvPr/>
        </p:nvPicPr>
        <p:blipFill rotWithShape="1">
          <a:blip r:embed="rId3"/>
          <a:srcRect t="1648" b="23826"/>
          <a:stretch/>
        </p:blipFill>
        <p:spPr>
          <a:xfrm>
            <a:off x="-5174" y="0"/>
            <a:ext cx="12192000" cy="6858000"/>
          </a:xfrm>
          <a:prstGeom prst="rect">
            <a:avLst/>
          </a:prstGeom>
        </p:spPr>
      </p:pic>
      <p:sp>
        <p:nvSpPr>
          <p:cNvPr id="10" name="TextBox 9">
            <a:extLst>
              <a:ext uri="{FF2B5EF4-FFF2-40B4-BE49-F238E27FC236}">
                <a16:creationId xmlns="" xmlns:a16="http://schemas.microsoft.com/office/drawing/2014/main" id="{FDDA77B5-5729-C2F2-3342-F0764F81B053}"/>
              </a:ext>
            </a:extLst>
          </p:cNvPr>
          <p:cNvSpPr txBox="1"/>
          <p:nvPr/>
        </p:nvSpPr>
        <p:spPr>
          <a:xfrm>
            <a:off x="6568252" y="9624"/>
            <a:ext cx="5432848" cy="2308324"/>
          </a:xfrm>
          <a:prstGeom prst="rect">
            <a:avLst/>
          </a:prstGeom>
          <a:noFill/>
        </p:spPr>
        <p:txBody>
          <a:bodyPr wrap="square" rtlCol="0">
            <a:spAutoFit/>
          </a:bodyPr>
          <a:lstStyle/>
          <a:p>
            <a:pPr algn="just"/>
            <a:r>
              <a:rPr lang="en-US" sz="3600" b="1">
                <a:solidFill>
                  <a:srgbClr val="002060"/>
                </a:solidFill>
                <a:latin typeface="+mj-lt"/>
              </a:rPr>
              <a:t>Thời gian tổ chức họp chợ (khác với các chợ ở vùng đồng bằng thường diễn ra hằng ngày).</a:t>
            </a:r>
            <a:endParaRPr lang="vi-VN" sz="3600" b="1">
              <a:solidFill>
                <a:srgbClr val="002060"/>
              </a:solidFill>
              <a:latin typeface="+mj-lt"/>
            </a:endParaRPr>
          </a:p>
        </p:txBody>
      </p:sp>
      <p:pic>
        <p:nvPicPr>
          <p:cNvPr id="14" name="Picture 6" descr="Đi phiên chợ đặc sắc vùng cao đồng văn">
            <a:extLst>
              <a:ext uri="{FF2B5EF4-FFF2-40B4-BE49-F238E27FC236}">
                <a16:creationId xmlns="" xmlns:a16="http://schemas.microsoft.com/office/drawing/2014/main" id="{4F086B59-0E2D-DE39-5FD1-2CA67ABCD4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801" y="2106790"/>
            <a:ext cx="7682406" cy="4989258"/>
          </a:xfrm>
          <a:prstGeom prst="roundRect">
            <a:avLst>
              <a:gd name="adj" fmla="val 39898"/>
            </a:avLst>
          </a:prstGeom>
          <a:noFill/>
          <a:effectLst>
            <a:softEdge rad="292100"/>
          </a:effectLst>
          <a:extLst>
            <a:ext uri="{909E8E84-426E-40DD-AFC4-6F175D3DCCD1}">
              <a14:hiddenFill xmlns:a14="http://schemas.microsoft.com/office/drawing/2010/main">
                <a:solidFill>
                  <a:srgbClr val="FFFFFF"/>
                </a:solidFill>
              </a14:hiddenFill>
            </a:ext>
          </a:extLst>
        </p:spPr>
      </p:pic>
      <p:pic>
        <p:nvPicPr>
          <p:cNvPr id="2050" name="Picture 2" descr="Phiên chợ vùng cao 6">
            <a:extLst>
              <a:ext uri="{FF2B5EF4-FFF2-40B4-BE49-F238E27FC236}">
                <a16:creationId xmlns="" xmlns:a16="http://schemas.microsoft.com/office/drawing/2014/main" id="{37AB783B-8964-0A18-0349-C29D0488F7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40" r="3333" b="-1"/>
          <a:stretch/>
        </p:blipFill>
        <p:spPr bwMode="auto">
          <a:xfrm>
            <a:off x="-803834" y="1981200"/>
            <a:ext cx="7372086" cy="5316382"/>
          </a:xfrm>
          <a:prstGeom prst="roundRect">
            <a:avLst>
              <a:gd name="adj" fmla="val 11134"/>
            </a:avLst>
          </a:prstGeom>
          <a:noFill/>
          <a:effectLst>
            <a:softEdge rad="393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36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0.7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3ECE468-113B-DB2A-1A2C-B9B8F62AEA46}"/>
              </a:ext>
            </a:extLst>
          </p:cNvPr>
          <p:cNvPicPr>
            <a:picLocks noChangeAspect="1"/>
          </p:cNvPicPr>
          <p:nvPr/>
        </p:nvPicPr>
        <p:blipFill rotWithShape="1">
          <a:blip r:embed="rId3"/>
          <a:srcRect t="216" b="9965"/>
          <a:stretch/>
        </p:blipFill>
        <p:spPr>
          <a:xfrm>
            <a:off x="0" y="0"/>
            <a:ext cx="12192000" cy="6858000"/>
          </a:xfrm>
          <a:prstGeom prst="rect">
            <a:avLst/>
          </a:prstGeom>
        </p:spPr>
      </p:pic>
      <p:sp>
        <p:nvSpPr>
          <p:cNvPr id="5" name="TextBox 4">
            <a:extLst>
              <a:ext uri="{FF2B5EF4-FFF2-40B4-BE49-F238E27FC236}">
                <a16:creationId xmlns="" xmlns:a16="http://schemas.microsoft.com/office/drawing/2014/main" id="{9F399ACD-7B5A-91BF-C3E9-E0F29F681DF4}"/>
              </a:ext>
            </a:extLst>
          </p:cNvPr>
          <p:cNvSpPr txBox="1"/>
          <p:nvPr/>
        </p:nvSpPr>
        <p:spPr>
          <a:xfrm>
            <a:off x="6413500" y="0"/>
            <a:ext cx="5765800" cy="4524315"/>
          </a:xfrm>
          <a:prstGeom prst="rect">
            <a:avLst/>
          </a:prstGeom>
          <a:noFill/>
        </p:spPr>
        <p:txBody>
          <a:bodyPr wrap="square" rtlCol="0">
            <a:spAutoFit/>
          </a:bodyPr>
          <a:lstStyle/>
          <a:p>
            <a:pPr algn="just"/>
            <a:r>
              <a:rPr lang="en-US" sz="3200" b="1">
                <a:solidFill>
                  <a:srgbClr val="003366"/>
                </a:solidFill>
                <a:latin typeface="+mj-lt"/>
              </a:rPr>
              <a:t>Những hàng hoá tại chợ phiên được bày bán một cách rất mộc mạc, không cầu kì, thường là những sản phẩm nông nghiệp hay thủ công do chính người dân làm ra, mỗi người chọn cho mình một góc và trải hàng ra bán. Tại các phiên chợ, mua và bán diễn ra vui vẻ, thuận mua vừa bán.</a:t>
            </a:r>
            <a:endParaRPr lang="vi-VN" sz="3200" b="1">
              <a:solidFill>
                <a:srgbClr val="003366"/>
              </a:solidFill>
              <a:latin typeface="+mj-lt"/>
            </a:endParaRPr>
          </a:p>
        </p:txBody>
      </p:sp>
      <p:pic>
        <p:nvPicPr>
          <p:cNvPr id="5128" name="Picture 8" descr="Đi phiên chợ đặc sắc vùng cao đồng văn">
            <a:extLst>
              <a:ext uri="{FF2B5EF4-FFF2-40B4-BE49-F238E27FC236}">
                <a16:creationId xmlns="" xmlns:a16="http://schemas.microsoft.com/office/drawing/2014/main" id="{895EE058-13EA-803F-BED0-7A10D75593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222" t="9697" b="38701"/>
          <a:stretch/>
        </p:blipFill>
        <p:spPr bwMode="auto">
          <a:xfrm>
            <a:off x="5702301" y="4239489"/>
            <a:ext cx="6629400" cy="2758051"/>
          </a:xfrm>
          <a:prstGeom prst="rect">
            <a:avLst/>
          </a:prstGeom>
          <a:noFill/>
          <a:effectLst>
            <a:softEdge rad="406400"/>
          </a:effectLst>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 xmlns:a16="http://schemas.microsoft.com/office/drawing/2014/main" id="{9F51355E-8F6F-96FD-E8B7-540C84FCBB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647" r="6768"/>
          <a:stretch/>
        </p:blipFill>
        <p:spPr bwMode="auto">
          <a:xfrm>
            <a:off x="-485775" y="495459"/>
            <a:ext cx="7302501" cy="650208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6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BD61F62-2F30-5D68-B1B6-D820A2E47002}"/>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 xmlns:a16="http://schemas.microsoft.com/office/drawing/2014/main" id="{2CFC0FF6-F780-AA37-9643-554BD46CBAE5}"/>
              </a:ext>
            </a:extLst>
          </p:cNvPr>
          <p:cNvSpPr txBox="1"/>
          <p:nvPr/>
        </p:nvSpPr>
        <p:spPr>
          <a:xfrm>
            <a:off x="5102086" y="3847972"/>
            <a:ext cx="6623543" cy="3046988"/>
          </a:xfrm>
          <a:prstGeom prst="rect">
            <a:avLst/>
          </a:prstGeom>
          <a:noFill/>
        </p:spPr>
        <p:txBody>
          <a:bodyPr wrap="square" rtlCol="0">
            <a:spAutoFit/>
          </a:bodyPr>
          <a:lstStyle/>
          <a:p>
            <a:pPr algn="just"/>
            <a:r>
              <a:rPr lang="en-US" sz="3200">
                <a:solidFill>
                  <a:srgbClr val="663300"/>
                </a:solidFill>
              </a:rPr>
              <a:t>Những người đến chợ đôi khi không chỉ là mua bán, trao đổi hàng hoá, mà còn để gặp gỡ bạn bè, giao duyên, giao lưu văn hoá giữa các dân tộc,… Vì thế, cảnh chợ thường có nhiều màu sắc sinh động, vui tươi.</a:t>
            </a:r>
            <a:endParaRPr lang="vi-VN" sz="3200">
              <a:solidFill>
                <a:srgbClr val="663300"/>
              </a:solidFill>
            </a:endParaRPr>
          </a:p>
        </p:txBody>
      </p:sp>
      <p:pic>
        <p:nvPicPr>
          <p:cNvPr id="6150" name="Picture 6" descr="Tìm Hiểu Phiên Chợ Tình Khâu Vai cùng Lịch Trình Du Lịch Hà Giang 5 ngày  Cực Hấp Dẫn">
            <a:extLst>
              <a:ext uri="{FF2B5EF4-FFF2-40B4-BE49-F238E27FC236}">
                <a16:creationId xmlns="" xmlns:a16="http://schemas.microsoft.com/office/drawing/2014/main" id="{27E1E94A-5398-F859-496D-39936B39D3B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179000"/>
                    </a14:imgEffect>
                  </a14:imgLayer>
                </a14:imgProps>
              </a:ext>
              <a:ext uri="{28A0092B-C50C-407E-A947-70E740481C1C}">
                <a14:useLocalDpi xmlns:a14="http://schemas.microsoft.com/office/drawing/2010/main" val="0"/>
              </a:ext>
            </a:extLst>
          </a:blip>
          <a:srcRect t="19790"/>
          <a:stretch/>
        </p:blipFill>
        <p:spPr bwMode="auto">
          <a:xfrm>
            <a:off x="4853634" y="185530"/>
            <a:ext cx="7222435" cy="3625482"/>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32871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24CAA0B-9663-8537-2884-1F45AD4B04CC}"/>
              </a:ext>
            </a:extLst>
          </p:cNvPr>
          <p:cNvPicPr>
            <a:picLocks noChangeAspect="1"/>
          </p:cNvPicPr>
          <p:nvPr/>
        </p:nvPicPr>
        <p:blipFill rotWithShape="1">
          <a:blip r:embed="rId3"/>
          <a:srcRect t="9304" b="2313"/>
          <a:stretch/>
        </p:blipFill>
        <p:spPr>
          <a:xfrm>
            <a:off x="0" y="0"/>
            <a:ext cx="12192000" cy="6858000"/>
          </a:xfrm>
          <a:prstGeom prst="rect">
            <a:avLst/>
          </a:prstGeom>
        </p:spPr>
      </p:pic>
      <p:pic>
        <p:nvPicPr>
          <p:cNvPr id="36" name="Picture 35">
            <a:extLst>
              <a:ext uri="{FF2B5EF4-FFF2-40B4-BE49-F238E27FC236}">
                <a16:creationId xmlns="" xmlns:a16="http://schemas.microsoft.com/office/drawing/2014/main" id="{2886A2A4-8853-C588-F748-761673C05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843" y="1789044"/>
            <a:ext cx="8370668" cy="5479496"/>
          </a:xfrm>
          <a:prstGeom prst="rect">
            <a:avLst/>
          </a:prstGeom>
          <a:effectLst>
            <a:softEdge rad="520700"/>
          </a:effectLst>
        </p:spPr>
      </p:pic>
      <p:pic>
        <p:nvPicPr>
          <p:cNvPr id="38" name="Picture 37">
            <a:extLst>
              <a:ext uri="{FF2B5EF4-FFF2-40B4-BE49-F238E27FC236}">
                <a16:creationId xmlns="" xmlns:a16="http://schemas.microsoft.com/office/drawing/2014/main" id="{C4F4812A-A95F-2645-9D96-39B3952F46B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405417">
            <a:off x="7957923" y="4617082"/>
            <a:ext cx="4326525" cy="2433671"/>
          </a:xfrm>
          <a:prstGeom prst="rect">
            <a:avLst/>
          </a:prstGeom>
        </p:spPr>
      </p:pic>
      <p:pic>
        <p:nvPicPr>
          <p:cNvPr id="47" name="Picture 46">
            <a:extLst>
              <a:ext uri="{FF2B5EF4-FFF2-40B4-BE49-F238E27FC236}">
                <a16:creationId xmlns="" xmlns:a16="http://schemas.microsoft.com/office/drawing/2014/main" id="{A0676B12-6D14-0C29-04CD-62F23EC0E2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58" t="-5133" r="51928" b="5133"/>
          <a:stretch/>
        </p:blipFill>
        <p:spPr>
          <a:xfrm>
            <a:off x="9419646" y="1520785"/>
            <a:ext cx="2930175" cy="2910491"/>
          </a:xfrm>
          <a:prstGeom prst="rect">
            <a:avLst/>
          </a:prstGeom>
        </p:spPr>
      </p:pic>
      <p:pic>
        <p:nvPicPr>
          <p:cNvPr id="46" name="Picture 45">
            <a:extLst>
              <a:ext uri="{FF2B5EF4-FFF2-40B4-BE49-F238E27FC236}">
                <a16:creationId xmlns="" xmlns:a16="http://schemas.microsoft.com/office/drawing/2014/main" id="{BB1ECFEE-59E7-80A4-9157-77DE407291D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70"/>
          <a:stretch/>
        </p:blipFill>
        <p:spPr>
          <a:xfrm>
            <a:off x="4281236" y="2060485"/>
            <a:ext cx="3629527" cy="3460035"/>
          </a:xfrm>
          <a:prstGeom prst="rect">
            <a:avLst/>
          </a:prstGeom>
        </p:spPr>
      </p:pic>
      <p:grpSp>
        <p:nvGrpSpPr>
          <p:cNvPr id="8" name="Group 7">
            <a:extLst>
              <a:ext uri="{FF2B5EF4-FFF2-40B4-BE49-F238E27FC236}">
                <a16:creationId xmlns="" xmlns:a16="http://schemas.microsoft.com/office/drawing/2014/main" id="{01D16979-584A-6B85-B577-622ACC96C4CB}"/>
              </a:ext>
            </a:extLst>
          </p:cNvPr>
          <p:cNvGrpSpPr/>
          <p:nvPr/>
        </p:nvGrpSpPr>
        <p:grpSpPr>
          <a:xfrm>
            <a:off x="2578024" y="-498326"/>
            <a:ext cx="10048357" cy="2558811"/>
            <a:chOff x="5249997" y="6547141"/>
            <a:chExt cx="13208096" cy="3695298"/>
          </a:xfrm>
        </p:grpSpPr>
        <p:sp>
          <p:nvSpPr>
            <p:cNvPr id="9" name="TextBox 8">
              <a:extLst>
                <a:ext uri="{FF2B5EF4-FFF2-40B4-BE49-F238E27FC236}">
                  <a16:creationId xmlns="" xmlns:a16="http://schemas.microsoft.com/office/drawing/2014/main" id="{F9733DDD-92EE-8A14-63BB-21A480348AF6}"/>
                </a:ext>
              </a:extLst>
            </p:cNvPr>
            <p:cNvSpPr txBox="1"/>
            <p:nvPr/>
          </p:nvSpPr>
          <p:spPr>
            <a:xfrm>
              <a:off x="5250005" y="6585061"/>
              <a:ext cx="13208088" cy="3657378"/>
            </a:xfrm>
            <a:prstGeom prst="rect">
              <a:avLst/>
            </a:prstGeom>
            <a:noFill/>
          </p:spPr>
          <p:txBody>
            <a:bodyPr wrap="square" rtlCol="0">
              <a:spAutoFit/>
            </a:bodyPr>
            <a:lstStyle/>
            <a:p>
              <a:pPr algn="ctr">
                <a:lnSpc>
                  <a:spcPct val="130000"/>
                </a:lnSpc>
              </a:pPr>
              <a:r>
                <a:rPr lang="en-US" sz="13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rPr>
                <a:t>Luyện tập</a:t>
              </a:r>
              <a:endParaRPr lang="en-US" sz="138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
          <p:nvSpPr>
            <p:cNvPr id="10" name="TextBox 9">
              <a:extLst>
                <a:ext uri="{FF2B5EF4-FFF2-40B4-BE49-F238E27FC236}">
                  <a16:creationId xmlns="" xmlns:a16="http://schemas.microsoft.com/office/drawing/2014/main" id="{286B8F95-94A8-35FB-ED34-73D751929B69}"/>
                </a:ext>
              </a:extLst>
            </p:cNvPr>
            <p:cNvSpPr txBox="1"/>
            <p:nvPr/>
          </p:nvSpPr>
          <p:spPr>
            <a:xfrm>
              <a:off x="5249997" y="6547141"/>
              <a:ext cx="13208089" cy="3657378"/>
            </a:xfrm>
            <a:prstGeom prst="rect">
              <a:avLst/>
            </a:prstGeom>
            <a:noFill/>
          </p:spPr>
          <p:txBody>
            <a:bodyPr wrap="square" rtlCol="0">
              <a:spAutoFit/>
            </a:bodyPr>
            <a:lstStyle/>
            <a:p>
              <a:pPr algn="ctr">
                <a:lnSpc>
                  <a:spcPct val="130000"/>
                </a:lnSpc>
              </a:pPr>
              <a:r>
                <a:rPr lang="en-US" sz="13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L</a:t>
              </a:r>
              <a:r>
                <a:rPr lang="en-US" sz="13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Mother" panose="02040603050506020204" pitchFamily="18" charset="0"/>
                </a:rPr>
                <a:t>u</a:t>
              </a:r>
              <a:r>
                <a:rPr lang="en-US" sz="13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y</a:t>
              </a:r>
              <a:r>
                <a:rPr lang="en-US" sz="13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rPr>
                <a:t>ệ</a:t>
              </a:r>
              <a:r>
                <a:rPr lang="en-US" sz="13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n</a:t>
              </a:r>
              <a:r>
                <a:rPr lang="en-US" sz="13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 t</a:t>
              </a:r>
              <a:r>
                <a:rPr lang="en-US" sz="13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ậ</a:t>
              </a:r>
              <a:r>
                <a:rPr lang="en-US" sz="13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rPr>
                <a:t>p</a:t>
              </a:r>
              <a:endParaRPr lang="en-US" sz="138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grpSp>
    </p:spTree>
    <p:extLst>
      <p:ext uri="{BB962C8B-B14F-4D97-AF65-F5344CB8AC3E}">
        <p14:creationId xmlns:p14="http://schemas.microsoft.com/office/powerpoint/2010/main" val="223964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Effect transition="in" filter="fade">
                                          <p:cBhvr>
                                            <p:cTn id="9" dur="25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8"/>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Effect transition="in" filter="fade">
                                          <p:cBhvr>
                                            <p:cTn id="9" dur="25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10" name="chimes.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8"/>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0BF2A878-3202-8AE9-1F06-7B677AD39156}"/>
              </a:ext>
            </a:extLst>
          </p:cNvPr>
          <p:cNvPicPr>
            <a:picLocks noChangeAspect="1"/>
          </p:cNvPicPr>
          <p:nvPr/>
        </p:nvPicPr>
        <p:blipFill>
          <a:blip r:embed="rId3">
            <a:extLst>
              <a:ext uri="{BEBA8EAE-BF5A-486C-A8C5-ECC9F3942E4B}">
                <a14:imgProps xmlns:a14="http://schemas.microsoft.com/office/drawing/2010/main">
                  <a14:imgLayer r:embed="rId4">
                    <a14:imgEffect>
                      <a14:saturation sat="195000"/>
                    </a14:imgEffect>
                  </a14:imgLayer>
                </a14:imgProps>
              </a:ext>
            </a:extLst>
          </a:blip>
          <a:stretch>
            <a:fillRect/>
          </a:stretch>
        </p:blipFill>
        <p:spPr>
          <a:xfrm>
            <a:off x="0" y="0"/>
            <a:ext cx="12192000" cy="6858000"/>
          </a:xfrm>
          <a:prstGeom prst="rect">
            <a:avLst/>
          </a:prstGeom>
        </p:spPr>
      </p:pic>
      <p:pic>
        <p:nvPicPr>
          <p:cNvPr id="12" name="Picture 11">
            <a:extLst>
              <a:ext uri="{FF2B5EF4-FFF2-40B4-BE49-F238E27FC236}">
                <a16:creationId xmlns="" xmlns:a16="http://schemas.microsoft.com/office/drawing/2014/main" id="{8E194D8E-2862-F22A-39B8-BF6CF36630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7317245" cy="7030996"/>
          </a:xfrm>
          <a:prstGeom prst="rect">
            <a:avLst/>
          </a:prstGeom>
        </p:spPr>
      </p:pic>
      <p:sp>
        <p:nvSpPr>
          <p:cNvPr id="16" name="TextBox 15">
            <a:extLst>
              <a:ext uri="{FF2B5EF4-FFF2-40B4-BE49-F238E27FC236}">
                <a16:creationId xmlns="" xmlns:a16="http://schemas.microsoft.com/office/drawing/2014/main" id="{FA1FFABD-D708-F7E0-26E7-88A025F6DE34}"/>
              </a:ext>
            </a:extLst>
          </p:cNvPr>
          <p:cNvSpPr txBox="1"/>
          <p:nvPr/>
        </p:nvSpPr>
        <p:spPr>
          <a:xfrm>
            <a:off x="7317244" y="446054"/>
            <a:ext cx="4718236" cy="5965891"/>
          </a:xfrm>
          <a:custGeom>
            <a:avLst/>
            <a:gdLst>
              <a:gd name="connsiteX0" fmla="*/ 0 w 4718236"/>
              <a:gd name="connsiteY0" fmla="*/ 786388 h 5965891"/>
              <a:gd name="connsiteX1" fmla="*/ 786388 w 4718236"/>
              <a:gd name="connsiteY1" fmla="*/ 0 h 5965891"/>
              <a:gd name="connsiteX2" fmla="*/ 786373 w 4718236"/>
              <a:gd name="connsiteY2" fmla="*/ 0 h 5965891"/>
              <a:gd name="connsiteX3" fmla="*/ 786373 w 4718236"/>
              <a:gd name="connsiteY3" fmla="*/ 0 h 5965891"/>
              <a:gd name="connsiteX4" fmla="*/ 1352561 w 4718236"/>
              <a:gd name="connsiteY4" fmla="*/ 0 h 5965891"/>
              <a:gd name="connsiteX5" fmla="*/ 1965932 w 4718236"/>
              <a:gd name="connsiteY5" fmla="*/ 0 h 5965891"/>
              <a:gd name="connsiteX6" fmla="*/ 2660556 w 4718236"/>
              <a:gd name="connsiteY6" fmla="*/ 0 h 5965891"/>
              <a:gd name="connsiteX7" fmla="*/ 3296202 w 4718236"/>
              <a:gd name="connsiteY7" fmla="*/ 0 h 5965891"/>
              <a:gd name="connsiteX8" fmla="*/ 3931848 w 4718236"/>
              <a:gd name="connsiteY8" fmla="*/ 0 h 5965891"/>
              <a:gd name="connsiteX9" fmla="*/ 4718236 w 4718236"/>
              <a:gd name="connsiteY9" fmla="*/ 786388 h 5965891"/>
              <a:gd name="connsiteX10" fmla="*/ 4718236 w 4718236"/>
              <a:gd name="connsiteY10" fmla="*/ 994315 h 5965891"/>
              <a:gd name="connsiteX11" fmla="*/ 4718236 w 4718236"/>
              <a:gd name="connsiteY11" fmla="*/ 994315 h 5965891"/>
              <a:gd name="connsiteX12" fmla="*/ 4718236 w 4718236"/>
              <a:gd name="connsiteY12" fmla="*/ 1446728 h 5965891"/>
              <a:gd name="connsiteX13" fmla="*/ 4718236 w 4718236"/>
              <a:gd name="connsiteY13" fmla="*/ 1899142 h 5965891"/>
              <a:gd name="connsiteX14" fmla="*/ 4718236 w 4718236"/>
              <a:gd name="connsiteY14" fmla="*/ 2485788 h 5965891"/>
              <a:gd name="connsiteX15" fmla="*/ 4718236 w 4718236"/>
              <a:gd name="connsiteY15" fmla="*/ 3213091 h 5965891"/>
              <a:gd name="connsiteX16" fmla="*/ 4718236 w 4718236"/>
              <a:gd name="connsiteY16" fmla="*/ 3805708 h 5965891"/>
              <a:gd name="connsiteX17" fmla="*/ 4718236 w 4718236"/>
              <a:gd name="connsiteY17" fmla="*/ 4533011 h 5965891"/>
              <a:gd name="connsiteX18" fmla="*/ 4718236 w 4718236"/>
              <a:gd name="connsiteY18" fmla="*/ 5179503 h 5965891"/>
              <a:gd name="connsiteX19" fmla="*/ 3931848 w 4718236"/>
              <a:gd name="connsiteY19" fmla="*/ 5965891 h 5965891"/>
              <a:gd name="connsiteX20" fmla="*/ 3237224 w 4718236"/>
              <a:gd name="connsiteY20" fmla="*/ 5965891 h 5965891"/>
              <a:gd name="connsiteX21" fmla="*/ 2542601 w 4718236"/>
              <a:gd name="connsiteY21" fmla="*/ 5965891 h 5965891"/>
              <a:gd name="connsiteX22" fmla="*/ 1965932 w 4718236"/>
              <a:gd name="connsiteY22" fmla="*/ 5965891 h 5965891"/>
              <a:gd name="connsiteX23" fmla="*/ 1364357 w 4718236"/>
              <a:gd name="connsiteY23" fmla="*/ 5965891 h 5965891"/>
              <a:gd name="connsiteX24" fmla="*/ 786373 w 4718236"/>
              <a:gd name="connsiteY24" fmla="*/ 5965891 h 5965891"/>
              <a:gd name="connsiteX25" fmla="*/ 786373 w 4718236"/>
              <a:gd name="connsiteY25" fmla="*/ 5965891 h 5965891"/>
              <a:gd name="connsiteX26" fmla="*/ 786388 w 4718236"/>
              <a:gd name="connsiteY26" fmla="*/ 5965891 h 5965891"/>
              <a:gd name="connsiteX27" fmla="*/ 0 w 4718236"/>
              <a:gd name="connsiteY27" fmla="*/ 5179503 h 5965891"/>
              <a:gd name="connsiteX28" fmla="*/ 0 w 4718236"/>
              <a:gd name="connsiteY28" fmla="*/ 4506074 h 5965891"/>
              <a:gd name="connsiteX29" fmla="*/ 0 w 4718236"/>
              <a:gd name="connsiteY29" fmla="*/ 3805708 h 5965891"/>
              <a:gd name="connsiteX30" fmla="*/ 0 w 4718236"/>
              <a:gd name="connsiteY30" fmla="*/ 3078405 h 5965891"/>
              <a:gd name="connsiteX31" fmla="*/ 0 w 4718236"/>
              <a:gd name="connsiteY31" fmla="*/ 2485788 h 5965891"/>
              <a:gd name="connsiteX32" fmla="*/ 0 w 4718236"/>
              <a:gd name="connsiteY32" fmla="*/ 1926506 h 5965891"/>
              <a:gd name="connsiteX33" fmla="*/ 0 w 4718236"/>
              <a:gd name="connsiteY33" fmla="*/ 1479054 h 5965891"/>
              <a:gd name="connsiteX34" fmla="*/ 0 w 4718236"/>
              <a:gd name="connsiteY34" fmla="*/ 994315 h 5965891"/>
              <a:gd name="connsiteX35" fmla="*/ 0 w 4718236"/>
              <a:gd name="connsiteY35" fmla="*/ 786388 h 596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18236" h="5965891" fill="none" extrusionOk="0">
                <a:moveTo>
                  <a:pt x="0" y="786388"/>
                </a:moveTo>
                <a:cubicBezTo>
                  <a:pt x="-95360" y="369475"/>
                  <a:pt x="449932" y="7761"/>
                  <a:pt x="786388" y="0"/>
                </a:cubicBezTo>
                <a:cubicBezTo>
                  <a:pt x="786382" y="0"/>
                  <a:pt x="786379" y="1"/>
                  <a:pt x="786373" y="0"/>
                </a:cubicBezTo>
                <a:lnTo>
                  <a:pt x="786373" y="0"/>
                </a:lnTo>
                <a:cubicBezTo>
                  <a:pt x="982098" y="12019"/>
                  <a:pt x="1188299" y="22058"/>
                  <a:pt x="1352561" y="0"/>
                </a:cubicBezTo>
                <a:cubicBezTo>
                  <a:pt x="1516823" y="-22058"/>
                  <a:pt x="1677677" y="15096"/>
                  <a:pt x="1965932" y="0"/>
                </a:cubicBezTo>
                <a:cubicBezTo>
                  <a:pt x="2307147" y="-7351"/>
                  <a:pt x="2480463" y="15606"/>
                  <a:pt x="2660556" y="0"/>
                </a:cubicBezTo>
                <a:cubicBezTo>
                  <a:pt x="2840649" y="-15606"/>
                  <a:pt x="2998954" y="-21626"/>
                  <a:pt x="3296202" y="0"/>
                </a:cubicBezTo>
                <a:cubicBezTo>
                  <a:pt x="3593450" y="21626"/>
                  <a:pt x="3636617" y="8077"/>
                  <a:pt x="3931848" y="0"/>
                </a:cubicBezTo>
                <a:cubicBezTo>
                  <a:pt x="4326354" y="-87951"/>
                  <a:pt x="4743799" y="308061"/>
                  <a:pt x="4718236" y="786388"/>
                </a:cubicBezTo>
                <a:cubicBezTo>
                  <a:pt x="4713528" y="862097"/>
                  <a:pt x="4723389" y="950226"/>
                  <a:pt x="4718236" y="994315"/>
                </a:cubicBezTo>
                <a:lnTo>
                  <a:pt x="4718236" y="994315"/>
                </a:lnTo>
                <a:cubicBezTo>
                  <a:pt x="4709899" y="1219796"/>
                  <a:pt x="4710395" y="1288985"/>
                  <a:pt x="4718236" y="1446728"/>
                </a:cubicBezTo>
                <a:cubicBezTo>
                  <a:pt x="4726077" y="1604471"/>
                  <a:pt x="4713957" y="1786610"/>
                  <a:pt x="4718236" y="1899142"/>
                </a:cubicBezTo>
                <a:cubicBezTo>
                  <a:pt x="4722515" y="2011674"/>
                  <a:pt x="4733594" y="2271232"/>
                  <a:pt x="4718236" y="2485788"/>
                </a:cubicBezTo>
                <a:cubicBezTo>
                  <a:pt x="4683551" y="2774468"/>
                  <a:pt x="4686336" y="2940146"/>
                  <a:pt x="4718236" y="3213091"/>
                </a:cubicBezTo>
                <a:cubicBezTo>
                  <a:pt x="4750136" y="3486036"/>
                  <a:pt x="4692357" y="3572588"/>
                  <a:pt x="4718236" y="3805708"/>
                </a:cubicBezTo>
                <a:cubicBezTo>
                  <a:pt x="4744115" y="4038828"/>
                  <a:pt x="4735572" y="4221382"/>
                  <a:pt x="4718236" y="4533011"/>
                </a:cubicBezTo>
                <a:cubicBezTo>
                  <a:pt x="4700900" y="4844640"/>
                  <a:pt x="4732342" y="4970001"/>
                  <a:pt x="4718236" y="5179503"/>
                </a:cubicBezTo>
                <a:cubicBezTo>
                  <a:pt x="4640506" y="5635134"/>
                  <a:pt x="4324850" y="5924412"/>
                  <a:pt x="3931848" y="5965891"/>
                </a:cubicBezTo>
                <a:cubicBezTo>
                  <a:pt x="3680615" y="5971709"/>
                  <a:pt x="3381569" y="5957439"/>
                  <a:pt x="3237224" y="5965891"/>
                </a:cubicBezTo>
                <a:cubicBezTo>
                  <a:pt x="3092879" y="5974343"/>
                  <a:pt x="2732359" y="5985613"/>
                  <a:pt x="2542601" y="5965891"/>
                </a:cubicBezTo>
                <a:cubicBezTo>
                  <a:pt x="2352843" y="5946169"/>
                  <a:pt x="2224226" y="5987378"/>
                  <a:pt x="1965932" y="5965891"/>
                </a:cubicBezTo>
                <a:cubicBezTo>
                  <a:pt x="1678771" y="5983408"/>
                  <a:pt x="1539702" y="5946509"/>
                  <a:pt x="1364357" y="5965891"/>
                </a:cubicBezTo>
                <a:cubicBezTo>
                  <a:pt x="1189012" y="5985273"/>
                  <a:pt x="903752" y="5964204"/>
                  <a:pt x="786373" y="5965891"/>
                </a:cubicBezTo>
                <a:lnTo>
                  <a:pt x="786373" y="5965891"/>
                </a:lnTo>
                <a:cubicBezTo>
                  <a:pt x="786378" y="5965891"/>
                  <a:pt x="786382" y="5965890"/>
                  <a:pt x="786388" y="5965891"/>
                </a:cubicBezTo>
                <a:cubicBezTo>
                  <a:pt x="355204" y="5894760"/>
                  <a:pt x="-97071" y="5601677"/>
                  <a:pt x="0" y="5179503"/>
                </a:cubicBezTo>
                <a:cubicBezTo>
                  <a:pt x="3045" y="4917726"/>
                  <a:pt x="33569" y="4667031"/>
                  <a:pt x="0" y="4506074"/>
                </a:cubicBezTo>
                <a:cubicBezTo>
                  <a:pt x="-33569" y="4345117"/>
                  <a:pt x="-8453" y="4048585"/>
                  <a:pt x="0" y="3805708"/>
                </a:cubicBezTo>
                <a:cubicBezTo>
                  <a:pt x="8453" y="3562831"/>
                  <a:pt x="-1575" y="3314478"/>
                  <a:pt x="0" y="3078405"/>
                </a:cubicBezTo>
                <a:cubicBezTo>
                  <a:pt x="1575" y="2842332"/>
                  <a:pt x="-24690" y="2604762"/>
                  <a:pt x="0" y="2485788"/>
                </a:cubicBezTo>
                <a:cubicBezTo>
                  <a:pt x="5218" y="2297737"/>
                  <a:pt x="-2125" y="2057317"/>
                  <a:pt x="0" y="1926506"/>
                </a:cubicBezTo>
                <a:cubicBezTo>
                  <a:pt x="-3675" y="1804655"/>
                  <a:pt x="-534" y="1594679"/>
                  <a:pt x="0" y="1479054"/>
                </a:cubicBezTo>
                <a:cubicBezTo>
                  <a:pt x="534" y="1363429"/>
                  <a:pt x="-9008" y="1189424"/>
                  <a:pt x="0" y="994315"/>
                </a:cubicBezTo>
                <a:cubicBezTo>
                  <a:pt x="-5180" y="940796"/>
                  <a:pt x="6352" y="889069"/>
                  <a:pt x="0" y="786388"/>
                </a:cubicBezTo>
                <a:close/>
              </a:path>
              <a:path w="4718236" h="5965891" stroke="0" extrusionOk="0">
                <a:moveTo>
                  <a:pt x="0" y="786388"/>
                </a:moveTo>
                <a:cubicBezTo>
                  <a:pt x="8476" y="330458"/>
                  <a:pt x="401499" y="-78712"/>
                  <a:pt x="786388" y="0"/>
                </a:cubicBezTo>
                <a:cubicBezTo>
                  <a:pt x="786384" y="1"/>
                  <a:pt x="786377" y="0"/>
                  <a:pt x="786373" y="0"/>
                </a:cubicBezTo>
                <a:lnTo>
                  <a:pt x="786373" y="0"/>
                </a:lnTo>
                <a:cubicBezTo>
                  <a:pt x="1025459" y="-13630"/>
                  <a:pt x="1246060" y="-28861"/>
                  <a:pt x="1364357" y="0"/>
                </a:cubicBezTo>
                <a:cubicBezTo>
                  <a:pt x="1482654" y="28861"/>
                  <a:pt x="1677392" y="-15619"/>
                  <a:pt x="1965932" y="0"/>
                </a:cubicBezTo>
                <a:cubicBezTo>
                  <a:pt x="2144030" y="3308"/>
                  <a:pt x="2308809" y="7963"/>
                  <a:pt x="2640896" y="0"/>
                </a:cubicBezTo>
                <a:cubicBezTo>
                  <a:pt x="2972983" y="-7963"/>
                  <a:pt x="3103614" y="-15819"/>
                  <a:pt x="3296202" y="0"/>
                </a:cubicBezTo>
                <a:cubicBezTo>
                  <a:pt x="3488790" y="15819"/>
                  <a:pt x="3777737" y="-15724"/>
                  <a:pt x="3931848" y="0"/>
                </a:cubicBezTo>
                <a:cubicBezTo>
                  <a:pt x="4376069" y="-80307"/>
                  <a:pt x="4727193" y="245978"/>
                  <a:pt x="4718236" y="786388"/>
                </a:cubicBezTo>
                <a:cubicBezTo>
                  <a:pt x="4708245" y="859141"/>
                  <a:pt x="4724951" y="942460"/>
                  <a:pt x="4718236" y="994315"/>
                </a:cubicBezTo>
                <a:lnTo>
                  <a:pt x="4718236" y="994315"/>
                </a:lnTo>
                <a:cubicBezTo>
                  <a:pt x="4710166" y="1146972"/>
                  <a:pt x="4728433" y="1271513"/>
                  <a:pt x="4718236" y="1446728"/>
                </a:cubicBezTo>
                <a:cubicBezTo>
                  <a:pt x="4708039" y="1621943"/>
                  <a:pt x="4738836" y="1827731"/>
                  <a:pt x="4718236" y="1943886"/>
                </a:cubicBezTo>
                <a:cubicBezTo>
                  <a:pt x="4697636" y="2060041"/>
                  <a:pt x="4736298" y="2268093"/>
                  <a:pt x="4718236" y="2485788"/>
                </a:cubicBezTo>
                <a:cubicBezTo>
                  <a:pt x="4718046" y="2763192"/>
                  <a:pt x="4724900" y="2889184"/>
                  <a:pt x="4718236" y="3105342"/>
                </a:cubicBezTo>
                <a:cubicBezTo>
                  <a:pt x="4711572" y="3321500"/>
                  <a:pt x="4706773" y="3542582"/>
                  <a:pt x="4718236" y="3751834"/>
                </a:cubicBezTo>
                <a:cubicBezTo>
                  <a:pt x="4729699" y="3961086"/>
                  <a:pt x="4711532" y="4286167"/>
                  <a:pt x="4718236" y="4452200"/>
                </a:cubicBezTo>
                <a:cubicBezTo>
                  <a:pt x="4724940" y="4618233"/>
                  <a:pt x="4701869" y="5017042"/>
                  <a:pt x="4718236" y="5179503"/>
                </a:cubicBezTo>
                <a:cubicBezTo>
                  <a:pt x="4707268" y="5633951"/>
                  <a:pt x="4369500" y="5950115"/>
                  <a:pt x="3931848" y="5965891"/>
                </a:cubicBezTo>
                <a:cubicBezTo>
                  <a:pt x="3657407" y="5962165"/>
                  <a:pt x="3437545" y="5941664"/>
                  <a:pt x="3237224" y="5965891"/>
                </a:cubicBezTo>
                <a:cubicBezTo>
                  <a:pt x="3036903" y="5990118"/>
                  <a:pt x="2811235" y="5984469"/>
                  <a:pt x="2621237" y="5965891"/>
                </a:cubicBezTo>
                <a:cubicBezTo>
                  <a:pt x="2431239" y="5947313"/>
                  <a:pt x="2290326" y="5938115"/>
                  <a:pt x="1965932" y="5965891"/>
                </a:cubicBezTo>
                <a:cubicBezTo>
                  <a:pt x="1834250" y="5960505"/>
                  <a:pt x="1549712" y="5983927"/>
                  <a:pt x="1411539" y="5965891"/>
                </a:cubicBezTo>
                <a:cubicBezTo>
                  <a:pt x="1273366" y="5947855"/>
                  <a:pt x="997784" y="5940501"/>
                  <a:pt x="786373" y="5965891"/>
                </a:cubicBezTo>
                <a:lnTo>
                  <a:pt x="786373" y="5965891"/>
                </a:lnTo>
                <a:cubicBezTo>
                  <a:pt x="786379" y="5965890"/>
                  <a:pt x="786385" y="5965890"/>
                  <a:pt x="786388" y="5965891"/>
                </a:cubicBezTo>
                <a:cubicBezTo>
                  <a:pt x="248629" y="5959651"/>
                  <a:pt x="-18026" y="5540070"/>
                  <a:pt x="0" y="5179503"/>
                </a:cubicBezTo>
                <a:cubicBezTo>
                  <a:pt x="23542" y="4892397"/>
                  <a:pt x="-21640" y="4677127"/>
                  <a:pt x="0" y="4533011"/>
                </a:cubicBezTo>
                <a:cubicBezTo>
                  <a:pt x="21640" y="4388895"/>
                  <a:pt x="-25436" y="4103543"/>
                  <a:pt x="0" y="3859583"/>
                </a:cubicBezTo>
                <a:cubicBezTo>
                  <a:pt x="25436" y="3615623"/>
                  <a:pt x="2887" y="3316288"/>
                  <a:pt x="0" y="3159217"/>
                </a:cubicBezTo>
                <a:cubicBezTo>
                  <a:pt x="-2887" y="3002146"/>
                  <a:pt x="26860" y="2765397"/>
                  <a:pt x="0" y="2485788"/>
                </a:cubicBezTo>
                <a:cubicBezTo>
                  <a:pt x="17796" y="2368520"/>
                  <a:pt x="25897" y="2125842"/>
                  <a:pt x="0" y="1926506"/>
                </a:cubicBezTo>
                <a:cubicBezTo>
                  <a:pt x="7794" y="1732040"/>
                  <a:pt x="8054" y="1628329"/>
                  <a:pt x="0" y="1469732"/>
                </a:cubicBezTo>
                <a:cubicBezTo>
                  <a:pt x="-8054" y="1311135"/>
                  <a:pt x="-16250" y="1140269"/>
                  <a:pt x="0" y="994315"/>
                </a:cubicBezTo>
                <a:cubicBezTo>
                  <a:pt x="-2038" y="944179"/>
                  <a:pt x="7157" y="863229"/>
                  <a:pt x="0" y="786388"/>
                </a:cubicBezTo>
                <a:close/>
              </a:path>
            </a:pathLst>
          </a:custGeom>
          <a:solidFill>
            <a:srgbClr val="FFFFD5"/>
          </a:solidFill>
          <a:ln w="57150" cap="rnd" cmpd="thinThick">
            <a:solidFill>
              <a:srgbClr val="FF5D5D"/>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defTabSz="1219170">
              <a:buClr>
                <a:srgbClr val="000000"/>
              </a:buClr>
              <a:defRPr sz="3200" kern="0">
                <a:latin typeface="UTM Avo"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r>
              <a:rPr lang="en-US" sz="4000">
                <a:solidFill>
                  <a:schemeClr val="tx1"/>
                </a:solidFill>
                <a:latin typeface="+mn-lt"/>
              </a:rPr>
              <a:t>Em hãy mô tả về một lễ hội văn hoá của các dân tộc ở vùng Trung du và miền núi Bắc Bộ theo các gợi ý: tên lễ hội, thời gian, hoạt động chính, ý nghĩa.</a:t>
            </a:r>
          </a:p>
        </p:txBody>
      </p:sp>
    </p:spTree>
    <p:extLst>
      <p:ext uri="{BB962C8B-B14F-4D97-AF65-F5344CB8AC3E}">
        <p14:creationId xmlns:p14="http://schemas.microsoft.com/office/powerpoint/2010/main" val="136350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set>
                                      <p:cBhvr>
                                        <p:cTn id="7" dur="682" fill="hold">
                                          <p:stCondLst>
                                            <p:cond delay="0"/>
                                          </p:stCondLst>
                                        </p:cTn>
                                        <p:tgtEl>
                                          <p:spTgt spid="16"/>
                                        </p:tgtEl>
                                        <p:attrNameLst>
                                          <p:attrName>style.rotation</p:attrName>
                                        </p:attrNameLst>
                                      </p:cBhvr>
                                      <p:to>
                                        <p:strVal val="-45.0"/>
                                      </p:to>
                                    </p:set>
                                    <p:anim calcmode="lin" valueType="num">
                                      <p:cBhvr>
                                        <p:cTn id="8" dur="682" fill="hold">
                                          <p:stCondLst>
                                            <p:cond delay="682"/>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9" dur="682"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10" dur="234" decel="50000" autoRev="1" fill="hold">
                                          <p:stCondLst>
                                            <p:cond delay="682"/>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11" dur="204" fill="hold">
                                          <p:stCondLst>
                                            <p:cond delay="1296"/>
                                          </p:stCondLst>
                                        </p:cTn>
                                        <p:tgtEl>
                                          <p:spTgt spid="16"/>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0BF2A878-3202-8AE9-1F06-7B677AD39156}"/>
              </a:ext>
            </a:extLst>
          </p:cNvPr>
          <p:cNvPicPr>
            <a:picLocks noChangeAspect="1"/>
          </p:cNvPicPr>
          <p:nvPr/>
        </p:nvPicPr>
        <p:blipFill>
          <a:blip r:embed="rId3">
            <a:extLst>
              <a:ext uri="{BEBA8EAE-BF5A-486C-A8C5-ECC9F3942E4B}">
                <a14:imgProps xmlns:a14="http://schemas.microsoft.com/office/drawing/2010/main">
                  <a14:imgLayer r:embed="rId4">
                    <a14:imgEffect>
                      <a14:saturation sat="195000"/>
                    </a14:imgEffect>
                  </a14:imgLayer>
                </a14:imgProps>
              </a:ext>
            </a:extLst>
          </a:blip>
          <a:stretch>
            <a:fillRect/>
          </a:stretch>
        </p:blipFill>
        <p:spPr>
          <a:xfrm>
            <a:off x="0" y="0"/>
            <a:ext cx="12192000" cy="6858000"/>
          </a:xfrm>
          <a:prstGeom prst="rect">
            <a:avLst/>
          </a:prstGeom>
        </p:spPr>
      </p:pic>
      <p:pic>
        <p:nvPicPr>
          <p:cNvPr id="12" name="Picture 11">
            <a:extLst>
              <a:ext uri="{FF2B5EF4-FFF2-40B4-BE49-F238E27FC236}">
                <a16:creationId xmlns="" xmlns:a16="http://schemas.microsoft.com/office/drawing/2014/main" id="{8E194D8E-2862-F22A-39B8-BF6CF36630C9}"/>
              </a:ext>
            </a:extLst>
          </p:cNvPr>
          <p:cNvPicPr>
            <a:picLocks noChangeAspect="1"/>
          </p:cNvPicPr>
          <p:nvPr/>
        </p:nvPicPr>
        <p:blipFill rotWithShape="1">
          <a:blip r:embed="rId5">
            <a:extLst>
              <a:ext uri="{28A0092B-C50C-407E-A947-70E740481C1C}">
                <a14:useLocalDpi xmlns:a14="http://schemas.microsoft.com/office/drawing/2010/main" val="0"/>
              </a:ext>
            </a:extLst>
          </a:blip>
          <a:srcRect t="3256"/>
          <a:stretch/>
        </p:blipFill>
        <p:spPr>
          <a:xfrm>
            <a:off x="-16094" y="0"/>
            <a:ext cx="5718222" cy="4522573"/>
          </a:xfrm>
          <a:prstGeom prst="rect">
            <a:avLst/>
          </a:prstGeom>
        </p:spPr>
      </p:pic>
      <p:pic>
        <p:nvPicPr>
          <p:cNvPr id="24" name="Picture 23">
            <a:extLst>
              <a:ext uri="{FF2B5EF4-FFF2-40B4-BE49-F238E27FC236}">
                <a16:creationId xmlns="" xmlns:a16="http://schemas.microsoft.com/office/drawing/2014/main" id="{8A9E5A25-DA83-B1CD-C186-1B76EE2BDB24}"/>
              </a:ext>
            </a:extLst>
          </p:cNvPr>
          <p:cNvPicPr>
            <a:picLocks noChangeAspect="1"/>
          </p:cNvPicPr>
          <p:nvPr/>
        </p:nvPicPr>
        <p:blipFill>
          <a:blip r:embed="rId6"/>
          <a:stretch>
            <a:fillRect/>
          </a:stretch>
        </p:blipFill>
        <p:spPr>
          <a:xfrm>
            <a:off x="5645865" y="374073"/>
            <a:ext cx="6602398" cy="6560452"/>
          </a:xfrm>
          <a:prstGeom prst="rect">
            <a:avLst/>
          </a:prstGeom>
        </p:spPr>
      </p:pic>
      <p:grpSp>
        <p:nvGrpSpPr>
          <p:cNvPr id="30" name="Group 29">
            <a:extLst>
              <a:ext uri="{FF2B5EF4-FFF2-40B4-BE49-F238E27FC236}">
                <a16:creationId xmlns="" xmlns:a16="http://schemas.microsoft.com/office/drawing/2014/main" id="{D0393B0F-755F-E08B-5ACF-A9DCDC308D07}"/>
              </a:ext>
            </a:extLst>
          </p:cNvPr>
          <p:cNvGrpSpPr/>
          <p:nvPr/>
        </p:nvGrpSpPr>
        <p:grpSpPr>
          <a:xfrm>
            <a:off x="6763623" y="144259"/>
            <a:ext cx="4346289" cy="965347"/>
            <a:chOff x="6763623" y="87814"/>
            <a:chExt cx="4346289" cy="965347"/>
          </a:xfrm>
        </p:grpSpPr>
        <p:pic>
          <p:nvPicPr>
            <p:cNvPr id="26" name="Picture 25">
              <a:extLst>
                <a:ext uri="{FF2B5EF4-FFF2-40B4-BE49-F238E27FC236}">
                  <a16:creationId xmlns="" xmlns:a16="http://schemas.microsoft.com/office/drawing/2014/main" id="{44AD8CF7-F365-B232-E949-D9B60E0114E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6763623" y="87814"/>
              <a:ext cx="4346289" cy="965347"/>
            </a:xfrm>
            <a:prstGeom prst="rect">
              <a:avLst/>
            </a:prstGeom>
          </p:spPr>
        </p:pic>
        <p:sp>
          <p:nvSpPr>
            <p:cNvPr id="2" name="TextBox 1">
              <a:extLst>
                <a:ext uri="{FF2B5EF4-FFF2-40B4-BE49-F238E27FC236}">
                  <a16:creationId xmlns="" xmlns:a16="http://schemas.microsoft.com/office/drawing/2014/main" id="{0AB1DC4F-5F07-07A5-7790-EBC0335B37B8}"/>
                </a:ext>
              </a:extLst>
            </p:cNvPr>
            <p:cNvSpPr txBox="1"/>
            <p:nvPr/>
          </p:nvSpPr>
          <p:spPr>
            <a:xfrm>
              <a:off x="7214647" y="276540"/>
              <a:ext cx="3633045" cy="707886"/>
            </a:xfrm>
            <a:prstGeom prst="rect">
              <a:avLst/>
            </a:prstGeom>
            <a:noFill/>
          </p:spPr>
          <p:txBody>
            <a:bodyPr wrap="square" rtlCol="0">
              <a:spAutoFit/>
            </a:bodyPr>
            <a:lstStyle/>
            <a:p>
              <a:r>
                <a:rPr lang="en-US" sz="4000">
                  <a:solidFill>
                    <a:schemeClr val="bg1"/>
                  </a:solidFill>
                  <a:latin typeface="SVN-ARCO Typography" panose="020B0603050302020204" pitchFamily="34" charset="2"/>
                </a:rPr>
                <a:t>Gợi ý sơ đồ:</a:t>
              </a:r>
              <a:endParaRPr lang="vi-VN" sz="4000">
                <a:solidFill>
                  <a:schemeClr val="bg1"/>
                </a:solidFill>
                <a:latin typeface="SVN-ARCO Typography" panose="020B0603050302020204" pitchFamily="34" charset="2"/>
              </a:endParaRPr>
            </a:p>
          </p:txBody>
        </p:sp>
      </p:grpSp>
      <p:sp>
        <p:nvSpPr>
          <p:cNvPr id="3" name="Oval 2">
            <a:extLst>
              <a:ext uri="{FF2B5EF4-FFF2-40B4-BE49-F238E27FC236}">
                <a16:creationId xmlns="" xmlns:a16="http://schemas.microsoft.com/office/drawing/2014/main" id="{8BA91134-C28D-755B-2CA9-62C303B27756}"/>
              </a:ext>
            </a:extLst>
          </p:cNvPr>
          <p:cNvSpPr/>
          <p:nvPr/>
        </p:nvSpPr>
        <p:spPr>
          <a:xfrm>
            <a:off x="6074348" y="2947845"/>
            <a:ext cx="2755557" cy="1224359"/>
          </a:xfrm>
          <a:prstGeom prst="ellipse">
            <a:avLst/>
          </a:prstGeom>
          <a:solidFill>
            <a:schemeClr val="bg1"/>
          </a:solidFill>
          <a:ln w="38100">
            <a:solidFill>
              <a:srgbClr val="0033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3366"/>
                </a:solidFill>
              </a:rPr>
              <a:t>Hoạt động chính?</a:t>
            </a:r>
            <a:endParaRPr lang="vi-VN" sz="3200">
              <a:solidFill>
                <a:srgbClr val="003366"/>
              </a:solidFill>
            </a:endParaRPr>
          </a:p>
        </p:txBody>
      </p:sp>
      <p:sp>
        <p:nvSpPr>
          <p:cNvPr id="4" name="Oval 3">
            <a:extLst>
              <a:ext uri="{FF2B5EF4-FFF2-40B4-BE49-F238E27FC236}">
                <a16:creationId xmlns="" xmlns:a16="http://schemas.microsoft.com/office/drawing/2014/main" id="{5CF5AC0A-7861-25DA-0AE9-82B065676A47}"/>
              </a:ext>
            </a:extLst>
          </p:cNvPr>
          <p:cNvSpPr/>
          <p:nvPr/>
        </p:nvSpPr>
        <p:spPr>
          <a:xfrm>
            <a:off x="9067743" y="2841918"/>
            <a:ext cx="2755557" cy="1224359"/>
          </a:xfrm>
          <a:prstGeom prst="ellipse">
            <a:avLst/>
          </a:prstGeom>
          <a:solidFill>
            <a:schemeClr val="bg1"/>
          </a:solidFill>
          <a:ln w="38100">
            <a:solidFill>
              <a:srgbClr val="0033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3366"/>
                </a:solidFill>
              </a:rPr>
              <a:t>Hoạt động chính?</a:t>
            </a:r>
            <a:endParaRPr lang="vi-VN" sz="3200">
              <a:solidFill>
                <a:srgbClr val="003366"/>
              </a:solidFill>
            </a:endParaRPr>
          </a:p>
        </p:txBody>
      </p:sp>
      <p:sp>
        <p:nvSpPr>
          <p:cNvPr id="5" name="Oval 4">
            <a:extLst>
              <a:ext uri="{FF2B5EF4-FFF2-40B4-BE49-F238E27FC236}">
                <a16:creationId xmlns="" xmlns:a16="http://schemas.microsoft.com/office/drawing/2014/main" id="{24B420A7-31A1-E5AB-8173-32A951640940}"/>
              </a:ext>
            </a:extLst>
          </p:cNvPr>
          <p:cNvSpPr/>
          <p:nvPr/>
        </p:nvSpPr>
        <p:spPr>
          <a:xfrm>
            <a:off x="7378009" y="1155245"/>
            <a:ext cx="2916195" cy="1224359"/>
          </a:xfrm>
          <a:prstGeom prst="ellipse">
            <a:avLst/>
          </a:prstGeom>
          <a:solidFill>
            <a:schemeClr val="bg1"/>
          </a:solidFill>
          <a:ln w="38100">
            <a:solidFill>
              <a:srgbClr val="0033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3366"/>
                </a:solidFill>
              </a:rPr>
              <a:t>Tên</a:t>
            </a:r>
            <a:r>
              <a:rPr lang="en-US" sz="3200" dirty="0">
                <a:solidFill>
                  <a:srgbClr val="003366"/>
                </a:solidFill>
              </a:rPr>
              <a:t> </a:t>
            </a:r>
            <a:r>
              <a:rPr lang="en-US" sz="3200" dirty="0" err="1">
                <a:solidFill>
                  <a:srgbClr val="003366"/>
                </a:solidFill>
              </a:rPr>
              <a:t>lễ</a:t>
            </a:r>
            <a:r>
              <a:rPr lang="en-US" sz="3200" dirty="0">
                <a:solidFill>
                  <a:srgbClr val="003366"/>
                </a:solidFill>
              </a:rPr>
              <a:t> </a:t>
            </a:r>
            <a:r>
              <a:rPr lang="en-US" sz="3200" dirty="0" err="1">
                <a:solidFill>
                  <a:srgbClr val="003366"/>
                </a:solidFill>
              </a:rPr>
              <a:t>hội</a:t>
            </a:r>
            <a:r>
              <a:rPr lang="en-US" sz="3200" dirty="0">
                <a:solidFill>
                  <a:srgbClr val="003366"/>
                </a:solidFill>
              </a:rPr>
              <a:t>?</a:t>
            </a:r>
            <a:endParaRPr lang="vi-VN" sz="3200" dirty="0">
              <a:solidFill>
                <a:srgbClr val="003366"/>
              </a:solidFill>
            </a:endParaRPr>
          </a:p>
        </p:txBody>
      </p:sp>
      <p:sp>
        <p:nvSpPr>
          <p:cNvPr id="6" name="Oval 5">
            <a:extLst>
              <a:ext uri="{FF2B5EF4-FFF2-40B4-BE49-F238E27FC236}">
                <a16:creationId xmlns="" xmlns:a16="http://schemas.microsoft.com/office/drawing/2014/main" id="{FB939691-0A55-6692-9D97-D745DEF38A36}"/>
              </a:ext>
            </a:extLst>
          </p:cNvPr>
          <p:cNvSpPr/>
          <p:nvPr/>
        </p:nvSpPr>
        <p:spPr>
          <a:xfrm>
            <a:off x="7615847" y="4861128"/>
            <a:ext cx="2916195" cy="1224359"/>
          </a:xfrm>
          <a:prstGeom prst="ellipse">
            <a:avLst/>
          </a:prstGeom>
          <a:solidFill>
            <a:schemeClr val="bg1"/>
          </a:solidFill>
          <a:ln w="38100">
            <a:solidFill>
              <a:srgbClr val="0033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3366"/>
                </a:solidFill>
              </a:rPr>
              <a:t>Ý nghĩa?</a:t>
            </a:r>
            <a:endParaRPr lang="vi-VN" sz="3200">
              <a:solidFill>
                <a:srgbClr val="003366"/>
              </a:solidFill>
            </a:endParaRPr>
          </a:p>
        </p:txBody>
      </p:sp>
      <p:cxnSp>
        <p:nvCxnSpPr>
          <p:cNvPr id="8" name="Straight Arrow Connector 7">
            <a:extLst>
              <a:ext uri="{FF2B5EF4-FFF2-40B4-BE49-F238E27FC236}">
                <a16:creationId xmlns="" xmlns:a16="http://schemas.microsoft.com/office/drawing/2014/main" id="{0AC8277B-A7A1-0A2F-4178-240B836CECF4}"/>
              </a:ext>
            </a:extLst>
          </p:cNvPr>
          <p:cNvCxnSpPr>
            <a:cxnSpLocks/>
          </p:cNvCxnSpPr>
          <p:nvPr/>
        </p:nvCxnSpPr>
        <p:spPr>
          <a:xfrm>
            <a:off x="9421792" y="2338219"/>
            <a:ext cx="523249" cy="614541"/>
          </a:xfrm>
          <a:prstGeom prst="straightConnector1">
            <a:avLst/>
          </a:prstGeom>
          <a:ln w="57150">
            <a:solidFill>
              <a:srgbClr val="00336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8661EE4C-EC83-D255-1336-70F978A5B6BB}"/>
              </a:ext>
            </a:extLst>
          </p:cNvPr>
          <p:cNvCxnSpPr>
            <a:cxnSpLocks/>
          </p:cNvCxnSpPr>
          <p:nvPr/>
        </p:nvCxnSpPr>
        <p:spPr>
          <a:xfrm flipH="1">
            <a:off x="7615847" y="2325576"/>
            <a:ext cx="532919" cy="676297"/>
          </a:xfrm>
          <a:prstGeom prst="straightConnector1">
            <a:avLst/>
          </a:prstGeom>
          <a:ln w="57150">
            <a:solidFill>
              <a:srgbClr val="00336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03CA9B7E-5374-BB73-F6B7-69ABB6835CB1}"/>
              </a:ext>
            </a:extLst>
          </p:cNvPr>
          <p:cNvCxnSpPr>
            <a:cxnSpLocks/>
          </p:cNvCxnSpPr>
          <p:nvPr/>
        </p:nvCxnSpPr>
        <p:spPr>
          <a:xfrm flipH="1">
            <a:off x="9514390" y="4002263"/>
            <a:ext cx="779814" cy="951702"/>
          </a:xfrm>
          <a:prstGeom prst="straightConnector1">
            <a:avLst/>
          </a:prstGeom>
          <a:ln w="57150">
            <a:solidFill>
              <a:srgbClr val="003366"/>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 xmlns:a16="http://schemas.microsoft.com/office/drawing/2014/main" id="{49B371AB-8A2E-7C09-7FBE-0DFE0162B04B}"/>
              </a:ext>
            </a:extLst>
          </p:cNvPr>
          <p:cNvSpPr txBox="1"/>
          <p:nvPr/>
        </p:nvSpPr>
        <p:spPr>
          <a:xfrm>
            <a:off x="318796" y="4559484"/>
            <a:ext cx="5535826" cy="2174782"/>
          </a:xfrm>
          <a:custGeom>
            <a:avLst/>
            <a:gdLst>
              <a:gd name="connsiteX0" fmla="*/ 0 w 5535826"/>
              <a:gd name="connsiteY0" fmla="*/ 362471 h 2174782"/>
              <a:gd name="connsiteX1" fmla="*/ 362471 w 5535826"/>
              <a:gd name="connsiteY1" fmla="*/ 0 h 2174782"/>
              <a:gd name="connsiteX2" fmla="*/ 922638 w 5535826"/>
              <a:gd name="connsiteY2" fmla="*/ 0 h 2174782"/>
              <a:gd name="connsiteX3" fmla="*/ 922638 w 5535826"/>
              <a:gd name="connsiteY3" fmla="*/ 0 h 2174782"/>
              <a:gd name="connsiteX4" fmla="*/ 1628456 w 5535826"/>
              <a:gd name="connsiteY4" fmla="*/ 0 h 2174782"/>
              <a:gd name="connsiteX5" fmla="*/ 2306594 w 5535826"/>
              <a:gd name="connsiteY5" fmla="*/ 0 h 2174782"/>
              <a:gd name="connsiteX6" fmla="*/ 2793943 w 5535826"/>
              <a:gd name="connsiteY6" fmla="*/ 0 h 2174782"/>
              <a:gd name="connsiteX7" fmla="*/ 3395963 w 5535826"/>
              <a:gd name="connsiteY7" fmla="*/ 0 h 2174782"/>
              <a:gd name="connsiteX8" fmla="*/ 4026651 w 5535826"/>
              <a:gd name="connsiteY8" fmla="*/ 0 h 2174782"/>
              <a:gd name="connsiteX9" fmla="*/ 4542668 w 5535826"/>
              <a:gd name="connsiteY9" fmla="*/ 0 h 2174782"/>
              <a:gd name="connsiteX10" fmla="*/ 5173355 w 5535826"/>
              <a:gd name="connsiteY10" fmla="*/ 0 h 2174782"/>
              <a:gd name="connsiteX11" fmla="*/ 5535826 w 5535826"/>
              <a:gd name="connsiteY11" fmla="*/ 362471 h 2174782"/>
              <a:gd name="connsiteX12" fmla="*/ 5535826 w 5535826"/>
              <a:gd name="connsiteY12" fmla="*/ 362464 h 2174782"/>
              <a:gd name="connsiteX13" fmla="*/ 5535826 w 5535826"/>
              <a:gd name="connsiteY13" fmla="*/ 362464 h 2174782"/>
              <a:gd name="connsiteX14" fmla="*/ 5535826 w 5535826"/>
              <a:gd name="connsiteY14" fmla="*/ 906159 h 2174782"/>
              <a:gd name="connsiteX15" fmla="*/ 5535826 w 5535826"/>
              <a:gd name="connsiteY15" fmla="*/ 1359235 h 2174782"/>
              <a:gd name="connsiteX16" fmla="*/ 5535826 w 5535826"/>
              <a:gd name="connsiteY16" fmla="*/ 1812311 h 2174782"/>
              <a:gd name="connsiteX17" fmla="*/ 5173355 w 5535826"/>
              <a:gd name="connsiteY17" fmla="*/ 2174782 h 2174782"/>
              <a:gd name="connsiteX18" fmla="*/ 4628670 w 5535826"/>
              <a:gd name="connsiteY18" fmla="*/ 2174782 h 2174782"/>
              <a:gd name="connsiteX19" fmla="*/ 4055318 w 5535826"/>
              <a:gd name="connsiteY19" fmla="*/ 2174782 h 2174782"/>
              <a:gd name="connsiteX20" fmla="*/ 3567969 w 5535826"/>
              <a:gd name="connsiteY20" fmla="*/ 2174782 h 2174782"/>
              <a:gd name="connsiteX21" fmla="*/ 2965949 w 5535826"/>
              <a:gd name="connsiteY21" fmla="*/ 2174782 h 2174782"/>
              <a:gd name="connsiteX22" fmla="*/ 2306594 w 5535826"/>
              <a:gd name="connsiteY22" fmla="*/ 2174782 h 2174782"/>
              <a:gd name="connsiteX23" fmla="*/ 1656135 w 5535826"/>
              <a:gd name="connsiteY23" fmla="*/ 2174782 h 2174782"/>
              <a:gd name="connsiteX24" fmla="*/ 922638 w 5535826"/>
              <a:gd name="connsiteY24" fmla="*/ 2174782 h 2174782"/>
              <a:gd name="connsiteX25" fmla="*/ 922638 w 5535826"/>
              <a:gd name="connsiteY25" fmla="*/ 2174782 h 2174782"/>
              <a:gd name="connsiteX26" fmla="*/ 362471 w 5535826"/>
              <a:gd name="connsiteY26" fmla="*/ 2174782 h 2174782"/>
              <a:gd name="connsiteX27" fmla="*/ 0 w 5535826"/>
              <a:gd name="connsiteY27" fmla="*/ 1812311 h 2174782"/>
              <a:gd name="connsiteX28" fmla="*/ 0 w 5535826"/>
              <a:gd name="connsiteY28" fmla="*/ 1350173 h 2174782"/>
              <a:gd name="connsiteX29" fmla="*/ 0 w 5535826"/>
              <a:gd name="connsiteY29" fmla="*/ 906159 h 2174782"/>
              <a:gd name="connsiteX30" fmla="*/ 0 w 5535826"/>
              <a:gd name="connsiteY30" fmla="*/ 702281 h 2174782"/>
              <a:gd name="connsiteX31" fmla="*/ 0 w 5535826"/>
              <a:gd name="connsiteY31" fmla="*/ 362464 h 2174782"/>
              <a:gd name="connsiteX32" fmla="*/ 0 w 5535826"/>
              <a:gd name="connsiteY32" fmla="*/ 362471 h 21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35826" h="2174782" fill="none" extrusionOk="0">
                <a:moveTo>
                  <a:pt x="0" y="362471"/>
                </a:moveTo>
                <a:cubicBezTo>
                  <a:pt x="2938" y="115007"/>
                  <a:pt x="167846" y="-9617"/>
                  <a:pt x="362471" y="0"/>
                </a:cubicBezTo>
                <a:cubicBezTo>
                  <a:pt x="561040" y="-27405"/>
                  <a:pt x="690717" y="2500"/>
                  <a:pt x="922638" y="0"/>
                </a:cubicBezTo>
                <a:lnTo>
                  <a:pt x="922638" y="0"/>
                </a:lnTo>
                <a:cubicBezTo>
                  <a:pt x="1136337" y="17862"/>
                  <a:pt x="1297348" y="10837"/>
                  <a:pt x="1628456" y="0"/>
                </a:cubicBezTo>
                <a:cubicBezTo>
                  <a:pt x="1959564" y="-10837"/>
                  <a:pt x="2014882" y="-8075"/>
                  <a:pt x="2306594" y="0"/>
                </a:cubicBezTo>
                <a:cubicBezTo>
                  <a:pt x="2462170" y="-11946"/>
                  <a:pt x="2632145" y="16216"/>
                  <a:pt x="2793943" y="0"/>
                </a:cubicBezTo>
                <a:cubicBezTo>
                  <a:pt x="2955741" y="-16216"/>
                  <a:pt x="3205689" y="22766"/>
                  <a:pt x="3395963" y="0"/>
                </a:cubicBezTo>
                <a:cubicBezTo>
                  <a:pt x="3586237" y="-22766"/>
                  <a:pt x="3779419" y="-10018"/>
                  <a:pt x="4026651" y="0"/>
                </a:cubicBezTo>
                <a:cubicBezTo>
                  <a:pt x="4273883" y="10018"/>
                  <a:pt x="4426147" y="-19429"/>
                  <a:pt x="4542668" y="0"/>
                </a:cubicBezTo>
                <a:cubicBezTo>
                  <a:pt x="4659189" y="19429"/>
                  <a:pt x="4882839" y="24064"/>
                  <a:pt x="5173355" y="0"/>
                </a:cubicBezTo>
                <a:cubicBezTo>
                  <a:pt x="5372035" y="-8728"/>
                  <a:pt x="5539920" y="164767"/>
                  <a:pt x="5535826" y="362471"/>
                </a:cubicBezTo>
                <a:lnTo>
                  <a:pt x="5535826" y="362464"/>
                </a:lnTo>
                <a:lnTo>
                  <a:pt x="5535826" y="362464"/>
                </a:lnTo>
                <a:cubicBezTo>
                  <a:pt x="5552226" y="533456"/>
                  <a:pt x="5525743" y="683501"/>
                  <a:pt x="5535826" y="906159"/>
                </a:cubicBezTo>
                <a:cubicBezTo>
                  <a:pt x="5539557" y="1012743"/>
                  <a:pt x="5555869" y="1259499"/>
                  <a:pt x="5535826" y="1359235"/>
                </a:cubicBezTo>
                <a:cubicBezTo>
                  <a:pt x="5515783" y="1458971"/>
                  <a:pt x="5515478" y="1701081"/>
                  <a:pt x="5535826" y="1812311"/>
                </a:cubicBezTo>
                <a:cubicBezTo>
                  <a:pt x="5554240" y="2001616"/>
                  <a:pt x="5401291" y="2149368"/>
                  <a:pt x="5173355" y="2174782"/>
                </a:cubicBezTo>
                <a:cubicBezTo>
                  <a:pt x="4919038" y="2200321"/>
                  <a:pt x="4791046" y="2148555"/>
                  <a:pt x="4628670" y="2174782"/>
                </a:cubicBezTo>
                <a:cubicBezTo>
                  <a:pt x="4466295" y="2201009"/>
                  <a:pt x="4201116" y="2163292"/>
                  <a:pt x="4055318" y="2174782"/>
                </a:cubicBezTo>
                <a:cubicBezTo>
                  <a:pt x="3909520" y="2186272"/>
                  <a:pt x="3689097" y="2174714"/>
                  <a:pt x="3567969" y="2174782"/>
                </a:cubicBezTo>
                <a:cubicBezTo>
                  <a:pt x="3446841" y="2174850"/>
                  <a:pt x="3116042" y="2164860"/>
                  <a:pt x="2965949" y="2174782"/>
                </a:cubicBezTo>
                <a:cubicBezTo>
                  <a:pt x="2815856" y="2184704"/>
                  <a:pt x="2491011" y="2197967"/>
                  <a:pt x="2306594" y="2174782"/>
                </a:cubicBezTo>
                <a:cubicBezTo>
                  <a:pt x="2149347" y="2205203"/>
                  <a:pt x="1951181" y="2146228"/>
                  <a:pt x="1656135" y="2174782"/>
                </a:cubicBezTo>
                <a:cubicBezTo>
                  <a:pt x="1361089" y="2203336"/>
                  <a:pt x="1246764" y="2177231"/>
                  <a:pt x="922638" y="2174782"/>
                </a:cubicBezTo>
                <a:lnTo>
                  <a:pt x="922638" y="2174782"/>
                </a:lnTo>
                <a:cubicBezTo>
                  <a:pt x="652528" y="2202339"/>
                  <a:pt x="531653" y="2201048"/>
                  <a:pt x="362471" y="2174782"/>
                </a:cubicBezTo>
                <a:cubicBezTo>
                  <a:pt x="184744" y="2168304"/>
                  <a:pt x="28816" y="2024636"/>
                  <a:pt x="0" y="1812311"/>
                </a:cubicBezTo>
                <a:cubicBezTo>
                  <a:pt x="-16884" y="1691127"/>
                  <a:pt x="12457" y="1481099"/>
                  <a:pt x="0" y="1350173"/>
                </a:cubicBezTo>
                <a:cubicBezTo>
                  <a:pt x="-12457" y="1219247"/>
                  <a:pt x="-7462" y="1032951"/>
                  <a:pt x="0" y="906159"/>
                </a:cubicBezTo>
                <a:cubicBezTo>
                  <a:pt x="-3147" y="818382"/>
                  <a:pt x="-1626" y="743711"/>
                  <a:pt x="0" y="702281"/>
                </a:cubicBezTo>
                <a:cubicBezTo>
                  <a:pt x="-10911" y="545809"/>
                  <a:pt x="-7492" y="452543"/>
                  <a:pt x="0" y="362464"/>
                </a:cubicBezTo>
                <a:lnTo>
                  <a:pt x="0" y="362471"/>
                </a:lnTo>
                <a:close/>
              </a:path>
              <a:path w="5535826" h="2174782" stroke="0" extrusionOk="0">
                <a:moveTo>
                  <a:pt x="0" y="362471"/>
                </a:moveTo>
                <a:cubicBezTo>
                  <a:pt x="5524" y="148193"/>
                  <a:pt x="172787" y="-16728"/>
                  <a:pt x="362471" y="0"/>
                </a:cubicBezTo>
                <a:cubicBezTo>
                  <a:pt x="632560" y="13641"/>
                  <a:pt x="735145" y="-13926"/>
                  <a:pt x="922638" y="0"/>
                </a:cubicBezTo>
                <a:lnTo>
                  <a:pt x="922638" y="0"/>
                </a:lnTo>
                <a:cubicBezTo>
                  <a:pt x="1260378" y="20721"/>
                  <a:pt x="1310176" y="10900"/>
                  <a:pt x="1600776" y="0"/>
                </a:cubicBezTo>
                <a:cubicBezTo>
                  <a:pt x="1891376" y="-10900"/>
                  <a:pt x="2082874" y="26099"/>
                  <a:pt x="2306594" y="0"/>
                </a:cubicBezTo>
                <a:cubicBezTo>
                  <a:pt x="2561893" y="-9640"/>
                  <a:pt x="2715828" y="-27570"/>
                  <a:pt x="2908614" y="0"/>
                </a:cubicBezTo>
                <a:cubicBezTo>
                  <a:pt x="3101400" y="27570"/>
                  <a:pt x="3316998" y="-2642"/>
                  <a:pt x="3481966" y="0"/>
                </a:cubicBezTo>
                <a:cubicBezTo>
                  <a:pt x="3646934" y="2642"/>
                  <a:pt x="3916850" y="20895"/>
                  <a:pt x="4026651" y="0"/>
                </a:cubicBezTo>
                <a:cubicBezTo>
                  <a:pt x="4136453" y="-20895"/>
                  <a:pt x="4396919" y="-27811"/>
                  <a:pt x="4600003" y="0"/>
                </a:cubicBezTo>
                <a:cubicBezTo>
                  <a:pt x="4803087" y="27811"/>
                  <a:pt x="4917795" y="7647"/>
                  <a:pt x="5173355" y="0"/>
                </a:cubicBezTo>
                <a:cubicBezTo>
                  <a:pt x="5361327" y="-14360"/>
                  <a:pt x="5520304" y="140638"/>
                  <a:pt x="5535826" y="362471"/>
                </a:cubicBezTo>
                <a:lnTo>
                  <a:pt x="5535826" y="362464"/>
                </a:lnTo>
                <a:lnTo>
                  <a:pt x="5535826" y="362464"/>
                </a:lnTo>
                <a:cubicBezTo>
                  <a:pt x="5539492" y="577777"/>
                  <a:pt x="5523024" y="778301"/>
                  <a:pt x="5535826" y="906159"/>
                </a:cubicBezTo>
                <a:cubicBezTo>
                  <a:pt x="5539114" y="1097387"/>
                  <a:pt x="5529278" y="1249890"/>
                  <a:pt x="5535826" y="1341112"/>
                </a:cubicBezTo>
                <a:cubicBezTo>
                  <a:pt x="5542374" y="1432334"/>
                  <a:pt x="5525961" y="1712487"/>
                  <a:pt x="5535826" y="1812311"/>
                </a:cubicBezTo>
                <a:cubicBezTo>
                  <a:pt x="5516050" y="2010075"/>
                  <a:pt x="5360724" y="2169082"/>
                  <a:pt x="5173355" y="2174782"/>
                </a:cubicBezTo>
                <a:cubicBezTo>
                  <a:pt x="5066935" y="2196338"/>
                  <a:pt x="4871791" y="2193362"/>
                  <a:pt x="4686006" y="2174782"/>
                </a:cubicBezTo>
                <a:cubicBezTo>
                  <a:pt x="4500221" y="2156202"/>
                  <a:pt x="4411390" y="2161036"/>
                  <a:pt x="4198656" y="2174782"/>
                </a:cubicBezTo>
                <a:cubicBezTo>
                  <a:pt x="3985922" y="2188529"/>
                  <a:pt x="3721730" y="2170863"/>
                  <a:pt x="3596636" y="2174782"/>
                </a:cubicBezTo>
                <a:cubicBezTo>
                  <a:pt x="3471542" y="2178701"/>
                  <a:pt x="3228662" y="2200718"/>
                  <a:pt x="2965949" y="2174782"/>
                </a:cubicBezTo>
                <a:cubicBezTo>
                  <a:pt x="2703236" y="2148846"/>
                  <a:pt x="2513918" y="2171986"/>
                  <a:pt x="2306594" y="2174782"/>
                </a:cubicBezTo>
                <a:cubicBezTo>
                  <a:pt x="2113727" y="2158009"/>
                  <a:pt x="1953040" y="2153127"/>
                  <a:pt x="1656135" y="2174782"/>
                </a:cubicBezTo>
                <a:cubicBezTo>
                  <a:pt x="1359230" y="2196437"/>
                  <a:pt x="1215423" y="2139975"/>
                  <a:pt x="922638" y="2174782"/>
                </a:cubicBezTo>
                <a:lnTo>
                  <a:pt x="922638" y="2174782"/>
                </a:lnTo>
                <a:cubicBezTo>
                  <a:pt x="698706" y="2148763"/>
                  <a:pt x="508782" y="2183973"/>
                  <a:pt x="362471" y="2174782"/>
                </a:cubicBezTo>
                <a:cubicBezTo>
                  <a:pt x="154172" y="2205768"/>
                  <a:pt x="3861" y="2009676"/>
                  <a:pt x="0" y="1812311"/>
                </a:cubicBezTo>
                <a:cubicBezTo>
                  <a:pt x="14755" y="1681477"/>
                  <a:pt x="8978" y="1509540"/>
                  <a:pt x="0" y="1386420"/>
                </a:cubicBezTo>
                <a:cubicBezTo>
                  <a:pt x="-8978" y="1263300"/>
                  <a:pt x="7931" y="1078992"/>
                  <a:pt x="0" y="906159"/>
                </a:cubicBezTo>
                <a:cubicBezTo>
                  <a:pt x="2152" y="853009"/>
                  <a:pt x="1749" y="770558"/>
                  <a:pt x="0" y="702281"/>
                </a:cubicBezTo>
                <a:cubicBezTo>
                  <a:pt x="9788" y="572834"/>
                  <a:pt x="10022" y="518467"/>
                  <a:pt x="0" y="362464"/>
                </a:cubicBezTo>
                <a:lnTo>
                  <a:pt x="0" y="362471"/>
                </a:lnTo>
                <a:close/>
              </a:path>
            </a:pathLst>
          </a:custGeom>
          <a:solidFill>
            <a:srgbClr val="FFFFCC"/>
          </a:solidFill>
          <a:ln w="38100" cap="rnd" cmpd="thinThick">
            <a:solidFill>
              <a:srgbClr val="FF0000"/>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defTabSz="1219170">
              <a:buClr>
                <a:srgbClr val="000000"/>
              </a:buClr>
              <a:defRPr sz="3200" kern="0">
                <a:latin typeface="UTM Avo"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r>
              <a:rPr lang="en-US">
                <a:solidFill>
                  <a:schemeClr val="tx1"/>
                </a:solidFill>
                <a:latin typeface="+mn-lt"/>
              </a:rPr>
              <a:t>Các bạn có thể vẽ sơ đồ tư duy để mô tả về một lễ hội văn hoá ở vùng Trung du và miền núi Bắc Bộ.</a:t>
            </a:r>
            <a:endParaRPr lang="en-US" dirty="0">
              <a:solidFill>
                <a:schemeClr val="tx1"/>
              </a:solidFill>
              <a:latin typeface="+mn-lt"/>
            </a:endParaRPr>
          </a:p>
        </p:txBody>
      </p:sp>
      <p:cxnSp>
        <p:nvCxnSpPr>
          <p:cNvPr id="20" name="Straight Arrow Connector 19">
            <a:extLst>
              <a:ext uri="{FF2B5EF4-FFF2-40B4-BE49-F238E27FC236}">
                <a16:creationId xmlns="" xmlns:a16="http://schemas.microsoft.com/office/drawing/2014/main" id="{1FBE6062-8798-1072-DC46-4BC9AB8B9E91}"/>
              </a:ext>
            </a:extLst>
          </p:cNvPr>
          <p:cNvCxnSpPr>
            <a:cxnSpLocks/>
          </p:cNvCxnSpPr>
          <p:nvPr/>
        </p:nvCxnSpPr>
        <p:spPr>
          <a:xfrm>
            <a:off x="7780245" y="4170062"/>
            <a:ext cx="816167" cy="783314"/>
          </a:xfrm>
          <a:prstGeom prst="straightConnector1">
            <a:avLst/>
          </a:prstGeom>
          <a:ln w="57150">
            <a:solidFill>
              <a:srgbClr val="0033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09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74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74000">
                                          <p:cBhvr additive="base">
                                            <p:cTn id="7" dur="1000" fill="hold"/>
                                            <p:tgtEl>
                                              <p:spTgt spid="21"/>
                                            </p:tgtEl>
                                            <p:attrNameLst>
                                              <p:attrName>ppt_x</p:attrName>
                                            </p:attrNameLst>
                                          </p:cBhvr>
                                          <p:tavLst>
                                            <p:tav tm="0">
                                              <p:val>
                                                <p:strVal val="0-#ppt_w/2"/>
                                              </p:val>
                                            </p:tav>
                                            <p:tav tm="100000">
                                              <p:val>
                                                <p:strVal val="#ppt_x"/>
                                              </p:val>
                                            </p:tav>
                                          </p:tavLst>
                                        </p:anim>
                                        <p:anim calcmode="lin" valueType="num" p14:bounceEnd="74000">
                                          <p:cBhvr additive="base">
                                            <p:cTn id="8" dur="10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51373D2A-1517-3B2E-6562-DA42F762DC7A}"/>
              </a:ext>
            </a:extLst>
          </p:cNvPr>
          <p:cNvPicPr>
            <a:picLocks noChangeAspect="1"/>
          </p:cNvPicPr>
          <p:nvPr/>
        </p:nvPicPr>
        <p:blipFill>
          <a:blip r:embed="rId3">
            <a:extLst>
              <a:ext uri="{BEBA8EAE-BF5A-486C-A8C5-ECC9F3942E4B}">
                <a14:imgProps xmlns:a14="http://schemas.microsoft.com/office/drawing/2010/main">
                  <a14:imgLayer r:embed="rId4">
                    <a14:imgEffect>
                      <a14:saturation sat="128000"/>
                    </a14:imgEffect>
                  </a14:imgLayer>
                </a14:imgProps>
              </a:ext>
            </a:extLst>
          </a:blip>
          <a:stretch>
            <a:fillRect/>
          </a:stretch>
        </p:blipFill>
        <p:spPr>
          <a:xfrm>
            <a:off x="-1" y="0"/>
            <a:ext cx="12187437" cy="6855612"/>
          </a:xfrm>
          <a:prstGeom prst="rect">
            <a:avLst/>
          </a:prstGeom>
        </p:spPr>
      </p:pic>
      <p:pic>
        <p:nvPicPr>
          <p:cNvPr id="4" name="Picture 3">
            <a:extLst>
              <a:ext uri="{FF2B5EF4-FFF2-40B4-BE49-F238E27FC236}">
                <a16:creationId xmlns="" xmlns:a16="http://schemas.microsoft.com/office/drawing/2014/main" id="{9489E104-7EC6-6B30-E933-1FAA8E9ED4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5300" y="4026711"/>
            <a:ext cx="4126667" cy="2939277"/>
          </a:xfrm>
          <a:prstGeom prst="rect">
            <a:avLst/>
          </a:prstGeom>
        </p:spPr>
      </p:pic>
      <p:pic>
        <p:nvPicPr>
          <p:cNvPr id="5" name="Picture 4">
            <a:extLst>
              <a:ext uri="{FF2B5EF4-FFF2-40B4-BE49-F238E27FC236}">
                <a16:creationId xmlns="" xmlns:a16="http://schemas.microsoft.com/office/drawing/2014/main" id="{0CF8C019-5DAE-5074-89D9-CEB9D3EF7E10}"/>
              </a:ext>
            </a:extLst>
          </p:cNvPr>
          <p:cNvPicPr>
            <a:picLocks noChangeAspect="1"/>
          </p:cNvPicPr>
          <p:nvPr/>
        </p:nvPicPr>
        <p:blipFill rotWithShape="1">
          <a:blip r:embed="rId6">
            <a:extLst>
              <a:ext uri="{28A0092B-C50C-407E-A947-70E740481C1C}">
                <a14:useLocalDpi xmlns:a14="http://schemas.microsoft.com/office/drawing/2010/main" val="0"/>
              </a:ext>
            </a:extLst>
          </a:blip>
          <a:srcRect b="48595"/>
          <a:stretch/>
        </p:blipFill>
        <p:spPr>
          <a:xfrm>
            <a:off x="5712094" y="3712179"/>
            <a:ext cx="4192869" cy="3148065"/>
          </a:xfrm>
          <a:prstGeom prst="rect">
            <a:avLst/>
          </a:prstGeom>
        </p:spPr>
      </p:pic>
      <p:pic>
        <p:nvPicPr>
          <p:cNvPr id="6" name="Picture 5">
            <a:extLst>
              <a:ext uri="{FF2B5EF4-FFF2-40B4-BE49-F238E27FC236}">
                <a16:creationId xmlns="" xmlns:a16="http://schemas.microsoft.com/office/drawing/2014/main" id="{F73BBD57-425E-C7BA-2B24-748BCE547B1B}"/>
              </a:ext>
            </a:extLst>
          </p:cNvPr>
          <p:cNvPicPr>
            <a:picLocks noChangeAspect="1"/>
          </p:cNvPicPr>
          <p:nvPr/>
        </p:nvPicPr>
        <p:blipFill rotWithShape="1">
          <a:blip r:embed="rId7">
            <a:extLst>
              <a:ext uri="{28A0092B-C50C-407E-A947-70E740481C1C}">
                <a14:useLocalDpi xmlns:a14="http://schemas.microsoft.com/office/drawing/2010/main" val="0"/>
              </a:ext>
            </a:extLst>
          </a:blip>
          <a:srcRect r="2342" b="43742"/>
          <a:stretch/>
        </p:blipFill>
        <p:spPr>
          <a:xfrm>
            <a:off x="8821601" y="4290343"/>
            <a:ext cx="3767354" cy="2565269"/>
          </a:xfrm>
          <a:prstGeom prst="rect">
            <a:avLst/>
          </a:prstGeom>
        </p:spPr>
      </p:pic>
      <p:pic>
        <p:nvPicPr>
          <p:cNvPr id="7" name="Picture 6">
            <a:extLst>
              <a:ext uri="{FF2B5EF4-FFF2-40B4-BE49-F238E27FC236}">
                <a16:creationId xmlns="" xmlns:a16="http://schemas.microsoft.com/office/drawing/2014/main" id="{5A66751B-3809-4490-F168-FA22B244D8F7}"/>
              </a:ext>
            </a:extLst>
          </p:cNvPr>
          <p:cNvPicPr>
            <a:picLocks noChangeAspect="1"/>
          </p:cNvPicPr>
          <p:nvPr/>
        </p:nvPicPr>
        <p:blipFill rotWithShape="1">
          <a:blip r:embed="rId8">
            <a:extLst>
              <a:ext uri="{28A0092B-C50C-407E-A947-70E740481C1C}">
                <a14:useLocalDpi xmlns:a14="http://schemas.microsoft.com/office/drawing/2010/main" val="0"/>
              </a:ext>
            </a:extLst>
          </a:blip>
          <a:srcRect b="42259"/>
          <a:stretch/>
        </p:blipFill>
        <p:spPr>
          <a:xfrm>
            <a:off x="-938352" y="3682061"/>
            <a:ext cx="3616851" cy="3173551"/>
          </a:xfrm>
          <a:prstGeom prst="rect">
            <a:avLst/>
          </a:prstGeom>
        </p:spPr>
      </p:pic>
      <p:grpSp>
        <p:nvGrpSpPr>
          <p:cNvPr id="10" name="Group 9">
            <a:extLst>
              <a:ext uri="{FF2B5EF4-FFF2-40B4-BE49-F238E27FC236}">
                <a16:creationId xmlns="" xmlns:a16="http://schemas.microsoft.com/office/drawing/2014/main" id="{B5A6E99F-0437-FF26-2A72-D8B70ED40504}"/>
              </a:ext>
            </a:extLst>
          </p:cNvPr>
          <p:cNvGrpSpPr/>
          <p:nvPr/>
        </p:nvGrpSpPr>
        <p:grpSpPr>
          <a:xfrm>
            <a:off x="106536" y="2503397"/>
            <a:ext cx="11978926" cy="2378728"/>
            <a:chOff x="4091700" y="8204395"/>
            <a:chExt cx="20851781" cy="2378728"/>
          </a:xfrm>
        </p:grpSpPr>
        <p:sp>
          <p:nvSpPr>
            <p:cNvPr id="11" name="TextBox 10">
              <a:extLst>
                <a:ext uri="{FF2B5EF4-FFF2-40B4-BE49-F238E27FC236}">
                  <a16:creationId xmlns="" xmlns:a16="http://schemas.microsoft.com/office/drawing/2014/main" id="{903B4D30-FB92-F5E0-4766-370C398B77C9}"/>
                </a:ext>
              </a:extLst>
            </p:cNvPr>
            <p:cNvSpPr txBox="1"/>
            <p:nvPr/>
          </p:nvSpPr>
          <p:spPr>
            <a:xfrm>
              <a:off x="4091700" y="8204395"/>
              <a:ext cx="20851781" cy="2378728"/>
            </a:xfrm>
            <a:prstGeom prst="rect">
              <a:avLst/>
            </a:prstGeom>
            <a:noFill/>
          </p:spPr>
          <p:txBody>
            <a:bodyPr wrap="square" rtlCol="0">
              <a:spAutoFit/>
            </a:bodyPr>
            <a:lstStyle/>
            <a:p>
              <a:pPr algn="ctr">
                <a:lnSpc>
                  <a:spcPct val="130000"/>
                </a:lnSpc>
                <a:buClrTx/>
                <a:buFontTx/>
                <a:buNone/>
              </a:pPr>
              <a:r>
                <a:rPr lang="en-US" sz="6000" b="1" kern="1200">
                  <a:ln w="1492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QUAN SÁT– LẮNG NGHE – NHẬN XÉT</a:t>
              </a:r>
              <a:endParaRPr lang="en-US" sz="6000" b="1" kern="1200" dirty="0">
                <a:ln w="1492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sp>
          <p:nvSpPr>
            <p:cNvPr id="12" name="TextBox 11">
              <a:extLst>
                <a:ext uri="{FF2B5EF4-FFF2-40B4-BE49-F238E27FC236}">
                  <a16:creationId xmlns="" xmlns:a16="http://schemas.microsoft.com/office/drawing/2014/main" id="{E4A3E72A-5D33-4594-3A30-EF00EB53CD5D}"/>
                </a:ext>
              </a:extLst>
            </p:cNvPr>
            <p:cNvSpPr txBox="1"/>
            <p:nvPr/>
          </p:nvSpPr>
          <p:spPr>
            <a:xfrm>
              <a:off x="4390612" y="8204659"/>
              <a:ext cx="20253955" cy="1178400"/>
            </a:xfrm>
            <a:prstGeom prst="rect">
              <a:avLst/>
            </a:prstGeom>
            <a:noFill/>
          </p:spPr>
          <p:txBody>
            <a:bodyPr wrap="square" rtlCol="0">
              <a:spAutoFit/>
            </a:bodyPr>
            <a:lstStyle/>
            <a:p>
              <a:pPr algn="ctr">
                <a:lnSpc>
                  <a:spcPct val="130000"/>
                </a:lnSpc>
                <a:buClrTx/>
                <a:buFontTx/>
                <a:buNone/>
              </a:pPr>
              <a:r>
                <a:rPr lang="en-US" sz="6000" b="1">
                  <a:ln w="12700">
                    <a:solidFill>
                      <a:srgbClr val="002060"/>
                    </a:solidFill>
                    <a:prstDash val="solid"/>
                  </a:ln>
                  <a:solidFill>
                    <a:srgbClr val="9999FF"/>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QUAN SÁT– </a:t>
              </a:r>
              <a:r>
                <a:rPr lang="en-US" sz="6000" b="1" kern="1200">
                  <a:ln w="12700">
                    <a:solidFill>
                      <a:srgbClr val="002060"/>
                    </a:solidFill>
                    <a:prstDash val="solid"/>
                  </a:ln>
                  <a:solidFill>
                    <a:srgbClr val="9999FF"/>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LẮNG NGHE </a:t>
              </a:r>
              <a:r>
                <a:rPr lang="en-US" sz="6000" b="1">
                  <a:ln w="12700">
                    <a:solidFill>
                      <a:srgbClr val="002060"/>
                    </a:solidFill>
                    <a:prstDash val="solid"/>
                  </a:ln>
                  <a:solidFill>
                    <a:srgbClr val="9999FF"/>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 NHẬN XÉT</a:t>
              </a:r>
              <a:endParaRPr lang="en-US" sz="6000" b="1" kern="1200" dirty="0">
                <a:ln w="12700">
                  <a:solidFill>
                    <a:srgbClr val="002060"/>
                  </a:solidFill>
                  <a:prstDash val="solid"/>
                </a:ln>
                <a:solidFill>
                  <a:srgbClr val="9999FF"/>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grpSp>
      <p:grpSp>
        <p:nvGrpSpPr>
          <p:cNvPr id="13" name="Group 12">
            <a:extLst>
              <a:ext uri="{FF2B5EF4-FFF2-40B4-BE49-F238E27FC236}">
                <a16:creationId xmlns="" xmlns:a16="http://schemas.microsoft.com/office/drawing/2014/main" id="{845FB62D-10C2-5EDC-8351-C2DE75FC3D3A}"/>
              </a:ext>
            </a:extLst>
          </p:cNvPr>
          <p:cNvGrpSpPr/>
          <p:nvPr/>
        </p:nvGrpSpPr>
        <p:grpSpPr>
          <a:xfrm>
            <a:off x="746562" y="1131907"/>
            <a:ext cx="10698874" cy="3996081"/>
            <a:chOff x="4091698" y="8204395"/>
            <a:chExt cx="6536997" cy="3996081"/>
          </a:xfrm>
        </p:grpSpPr>
        <p:sp>
          <p:nvSpPr>
            <p:cNvPr id="14" name="TextBox 13">
              <a:extLst>
                <a:ext uri="{FF2B5EF4-FFF2-40B4-BE49-F238E27FC236}">
                  <a16:creationId xmlns="" xmlns:a16="http://schemas.microsoft.com/office/drawing/2014/main" id="{02DB376E-9F49-4FDE-D733-F2387D818A19}"/>
                </a:ext>
              </a:extLst>
            </p:cNvPr>
            <p:cNvSpPr txBox="1"/>
            <p:nvPr/>
          </p:nvSpPr>
          <p:spPr>
            <a:xfrm>
              <a:off x="4091698" y="8204395"/>
              <a:ext cx="6536997" cy="3979551"/>
            </a:xfrm>
            <a:prstGeom prst="rect">
              <a:avLst/>
            </a:prstGeom>
            <a:noFill/>
          </p:spPr>
          <p:txBody>
            <a:bodyPr wrap="square" rtlCol="0">
              <a:prstTxWarp prst="textArchUp">
                <a:avLst/>
              </a:prstTxWarp>
              <a:spAutoFit/>
            </a:bodyPr>
            <a:lstStyle/>
            <a:p>
              <a:pPr algn="ctr">
                <a:lnSpc>
                  <a:spcPct val="150000"/>
                </a:lnSpc>
              </a:pPr>
              <a:r>
                <a:rPr lang="en-US" sz="8800" b="1">
                  <a:ln w="1905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CÙNG CHIA SẺ</a:t>
              </a:r>
            </a:p>
          </p:txBody>
        </p:sp>
        <p:sp>
          <p:nvSpPr>
            <p:cNvPr id="15" name="TextBox 14">
              <a:extLst>
                <a:ext uri="{FF2B5EF4-FFF2-40B4-BE49-F238E27FC236}">
                  <a16:creationId xmlns="" xmlns:a16="http://schemas.microsoft.com/office/drawing/2014/main" id="{88590664-93C4-9700-C3E6-098E36E980B2}"/>
                </a:ext>
              </a:extLst>
            </p:cNvPr>
            <p:cNvSpPr txBox="1"/>
            <p:nvPr/>
          </p:nvSpPr>
          <p:spPr>
            <a:xfrm>
              <a:off x="4091698" y="8220925"/>
              <a:ext cx="6536997" cy="3979551"/>
            </a:xfrm>
            <a:prstGeom prst="rect">
              <a:avLst/>
            </a:prstGeom>
            <a:noFill/>
          </p:spPr>
          <p:txBody>
            <a:bodyPr wrap="square" rtlCol="0">
              <a:prstTxWarp prst="textArchUp">
                <a:avLst/>
              </a:prstTxWarp>
              <a:spAutoFit/>
            </a:bodyPr>
            <a:lstStyle/>
            <a:p>
              <a:pPr algn="ctr">
                <a:lnSpc>
                  <a:spcPct val="150000"/>
                </a:lnSpc>
              </a:pP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Ù</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G </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A</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S</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Ẻ</a:t>
              </a:r>
              <a:endParaRPr lang="en-US" sz="88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spTree>
    <p:extLst>
      <p:ext uri="{BB962C8B-B14F-4D97-AF65-F5344CB8AC3E}">
        <p14:creationId xmlns:p14="http://schemas.microsoft.com/office/powerpoint/2010/main" val="353126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fltVal val="0"/>
                                              </p:val>
                                            </p:tav>
                                            <p:tav tm="100000">
                                              <p:val>
                                                <p:strVal val="#ppt_w"/>
                                              </p:val>
                                            </p:tav>
                                          </p:tavLst>
                                        </p:anim>
                                        <p:anim calcmode="lin" valueType="num">
                                          <p:cBhvr>
                                            <p:cTn id="8" dur="250" fill="hold"/>
                                            <p:tgtEl>
                                              <p:spTgt spid="13"/>
                                            </p:tgtEl>
                                            <p:attrNameLst>
                                              <p:attrName>ppt_h</p:attrName>
                                            </p:attrNameLst>
                                          </p:cBhvr>
                                          <p:tavLst>
                                            <p:tav tm="0">
                                              <p:val>
                                                <p:fltVal val="0"/>
                                              </p:val>
                                            </p:tav>
                                            <p:tav tm="100000">
                                              <p:val>
                                                <p:strVal val="#ppt_h"/>
                                              </p:val>
                                            </p:tav>
                                          </p:tavLst>
                                        </p:anim>
                                        <p:animEffect transition="in" filter="fade">
                                          <p:cBhvr>
                                            <p:cTn id="9" dur="25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13"/>
                                            </p:tgtEl>
                                          </p:cBhvr>
                                          <p:by x="101000" y="101000"/>
                                        </p:animScale>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fltVal val="0"/>
                                              </p:val>
                                            </p:tav>
                                            <p:tav tm="100000">
                                              <p:val>
                                                <p:strVal val="#ppt_w"/>
                                              </p:val>
                                            </p:tav>
                                          </p:tavLst>
                                        </p:anim>
                                        <p:anim calcmode="lin" valueType="num">
                                          <p:cBhvr>
                                            <p:cTn id="8" dur="250" fill="hold"/>
                                            <p:tgtEl>
                                              <p:spTgt spid="13"/>
                                            </p:tgtEl>
                                            <p:attrNameLst>
                                              <p:attrName>ppt_h</p:attrName>
                                            </p:attrNameLst>
                                          </p:cBhvr>
                                          <p:tavLst>
                                            <p:tav tm="0">
                                              <p:val>
                                                <p:fltVal val="0"/>
                                              </p:val>
                                            </p:tav>
                                            <p:tav tm="100000">
                                              <p:val>
                                                <p:strVal val="#ppt_h"/>
                                              </p:val>
                                            </p:tav>
                                          </p:tavLst>
                                        </p:anim>
                                        <p:animEffect transition="in" filter="fade">
                                          <p:cBhvr>
                                            <p:cTn id="9" dur="25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9" name="drumroll.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13"/>
                                            </p:tgtEl>
                                          </p:cBhvr>
                                          <p:by x="101000" y="101000"/>
                                        </p:animScale>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519059F-EAA0-3698-11F8-4A9976CAA86D}"/>
              </a:ext>
            </a:extLst>
          </p:cNvPr>
          <p:cNvPicPr>
            <a:picLocks noChangeAspect="1"/>
          </p:cNvPicPr>
          <p:nvPr/>
        </p:nvPicPr>
        <p:blipFill rotWithShape="1">
          <a:blip r:embed="rId5"/>
          <a:srcRect l="11498" r="138"/>
          <a:stretch/>
        </p:blipFill>
        <p:spPr>
          <a:xfrm>
            <a:off x="0" y="0"/>
            <a:ext cx="12192000" cy="6858000"/>
          </a:xfrm>
          <a:prstGeom prst="rect">
            <a:avLst/>
          </a:prstGeom>
        </p:spPr>
      </p:pic>
      <p:sp>
        <p:nvSpPr>
          <p:cNvPr id="19" name="Rectangle: Rounded Corners 2">
            <a:extLst>
              <a:ext uri="{FF2B5EF4-FFF2-40B4-BE49-F238E27FC236}">
                <a16:creationId xmlns="" xmlns:a16="http://schemas.microsoft.com/office/drawing/2014/main" id="{34F383BA-F278-D99E-3704-4E01A96F387E}"/>
              </a:ext>
            </a:extLst>
          </p:cNvPr>
          <p:cNvSpPr/>
          <p:nvPr/>
        </p:nvSpPr>
        <p:spPr>
          <a:xfrm>
            <a:off x="3629028" y="115188"/>
            <a:ext cx="8465318" cy="4837100"/>
          </a:xfrm>
          <a:custGeom>
            <a:avLst/>
            <a:gdLst>
              <a:gd name="connsiteX0" fmla="*/ 0 w 8465318"/>
              <a:gd name="connsiteY0" fmla="*/ 806199 h 4837100"/>
              <a:gd name="connsiteX1" fmla="*/ 806199 w 8465318"/>
              <a:gd name="connsiteY1" fmla="*/ 0 h 4837100"/>
              <a:gd name="connsiteX2" fmla="*/ 7659119 w 8465318"/>
              <a:gd name="connsiteY2" fmla="*/ 0 h 4837100"/>
              <a:gd name="connsiteX3" fmla="*/ 8465318 w 8465318"/>
              <a:gd name="connsiteY3" fmla="*/ 806199 h 4837100"/>
              <a:gd name="connsiteX4" fmla="*/ 8465318 w 8465318"/>
              <a:gd name="connsiteY4" fmla="*/ 4030901 h 4837100"/>
              <a:gd name="connsiteX5" fmla="*/ 7659119 w 8465318"/>
              <a:gd name="connsiteY5" fmla="*/ 4837100 h 4837100"/>
              <a:gd name="connsiteX6" fmla="*/ 806199 w 8465318"/>
              <a:gd name="connsiteY6" fmla="*/ 4837100 h 4837100"/>
              <a:gd name="connsiteX7" fmla="*/ 0 w 8465318"/>
              <a:gd name="connsiteY7" fmla="*/ 4030901 h 4837100"/>
              <a:gd name="connsiteX8" fmla="*/ 0 w 8465318"/>
              <a:gd name="connsiteY8" fmla="*/ 806199 h 48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4837100" fill="none" extrusionOk="0">
                <a:moveTo>
                  <a:pt x="0" y="806199"/>
                </a:moveTo>
                <a:cubicBezTo>
                  <a:pt x="-41584" y="354222"/>
                  <a:pt x="375767" y="12119"/>
                  <a:pt x="806199" y="0"/>
                </a:cubicBezTo>
                <a:cubicBezTo>
                  <a:pt x="3760916" y="130954"/>
                  <a:pt x="4442583" y="43574"/>
                  <a:pt x="7659119" y="0"/>
                </a:cubicBezTo>
                <a:cubicBezTo>
                  <a:pt x="8111006" y="10222"/>
                  <a:pt x="8518907" y="426591"/>
                  <a:pt x="8465318" y="806199"/>
                </a:cubicBezTo>
                <a:cubicBezTo>
                  <a:pt x="8314879" y="1928014"/>
                  <a:pt x="8551197" y="2838243"/>
                  <a:pt x="8465318" y="4030901"/>
                </a:cubicBezTo>
                <a:cubicBezTo>
                  <a:pt x="8435481" y="4481052"/>
                  <a:pt x="8072356" y="4815011"/>
                  <a:pt x="7659119" y="4837100"/>
                </a:cubicBezTo>
                <a:cubicBezTo>
                  <a:pt x="5292986" y="4992297"/>
                  <a:pt x="1985654" y="5000120"/>
                  <a:pt x="806199" y="4837100"/>
                </a:cubicBezTo>
                <a:cubicBezTo>
                  <a:pt x="363656" y="4800466"/>
                  <a:pt x="-40292" y="4499679"/>
                  <a:pt x="0" y="4030901"/>
                </a:cubicBezTo>
                <a:cubicBezTo>
                  <a:pt x="64656" y="3625056"/>
                  <a:pt x="-17807" y="1548478"/>
                  <a:pt x="0" y="806199"/>
                </a:cubicBezTo>
                <a:close/>
              </a:path>
              <a:path w="8465318" h="4837100" stroke="0" extrusionOk="0">
                <a:moveTo>
                  <a:pt x="0" y="806199"/>
                </a:moveTo>
                <a:cubicBezTo>
                  <a:pt x="-26252" y="344755"/>
                  <a:pt x="279738" y="30479"/>
                  <a:pt x="806199" y="0"/>
                </a:cubicBezTo>
                <a:cubicBezTo>
                  <a:pt x="3948730" y="132882"/>
                  <a:pt x="6151979" y="-84951"/>
                  <a:pt x="7659119" y="0"/>
                </a:cubicBezTo>
                <a:cubicBezTo>
                  <a:pt x="8048511" y="54549"/>
                  <a:pt x="8462609" y="375922"/>
                  <a:pt x="8465318" y="806199"/>
                </a:cubicBezTo>
                <a:cubicBezTo>
                  <a:pt x="8485505" y="1173227"/>
                  <a:pt x="8617798" y="2975483"/>
                  <a:pt x="8465318" y="4030901"/>
                </a:cubicBezTo>
                <a:cubicBezTo>
                  <a:pt x="8488161" y="4478862"/>
                  <a:pt x="8113789" y="4817715"/>
                  <a:pt x="7659119" y="4837100"/>
                </a:cubicBezTo>
                <a:cubicBezTo>
                  <a:pt x="5961998" y="4924739"/>
                  <a:pt x="1636009" y="4764421"/>
                  <a:pt x="806199" y="4837100"/>
                </a:cubicBezTo>
                <a:cubicBezTo>
                  <a:pt x="358477" y="4813531"/>
                  <a:pt x="-43943" y="4537221"/>
                  <a:pt x="0" y="4030901"/>
                </a:cubicBezTo>
                <a:cubicBezTo>
                  <a:pt x="-38581" y="3334806"/>
                  <a:pt x="63341" y="1990587"/>
                  <a:pt x="0" y="806199"/>
                </a:cubicBezTo>
                <a:close/>
              </a:path>
            </a:pathLst>
          </a:custGeom>
          <a:solidFill>
            <a:schemeClr val="bg1">
              <a:alpha val="54000"/>
            </a:schemeClr>
          </a:solidFill>
          <a:ln w="28575">
            <a:solidFill>
              <a:srgbClr val="002060"/>
            </a:solidFill>
            <a:prstDash val="lgDash"/>
            <a:extLst>
              <a:ext uri="{C807C97D-BFC1-408E-A445-0C87EB9F89A2}">
                <ask:lineSketchStyleProps xmln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BB8B009E-05D3-CFF9-B6C3-A74E6F656D44}"/>
              </a:ext>
            </a:extLst>
          </p:cNvPr>
          <p:cNvSpPr txBox="1"/>
          <p:nvPr/>
        </p:nvSpPr>
        <p:spPr>
          <a:xfrm>
            <a:off x="4668990" y="191412"/>
            <a:ext cx="7044215" cy="769441"/>
          </a:xfrm>
          <a:prstGeom prst="rect">
            <a:avLst/>
          </a:prstGeom>
          <a:noFill/>
        </p:spPr>
        <p:txBody>
          <a:bodyPr wrap="square">
            <a:spAutoFit/>
          </a:bodyPr>
          <a:lstStyle/>
          <a:p>
            <a:r>
              <a:rPr lang="en-US" sz="4400" b="1">
                <a:solidFill>
                  <a:srgbClr val="008080"/>
                </a:solidFill>
                <a:latin typeface="UTM Edwardian" panose="02040603050506020204" pitchFamily="18" charset="0"/>
              </a:rPr>
              <a:t>Thứ … ngày … tháng … năm ...</a:t>
            </a:r>
            <a:endParaRPr lang="vi-VN" sz="4400" b="1">
              <a:solidFill>
                <a:srgbClr val="008080"/>
              </a:solidFill>
            </a:endParaRPr>
          </a:p>
        </p:txBody>
      </p:sp>
      <p:grpSp>
        <p:nvGrpSpPr>
          <p:cNvPr id="6" name="Group 5">
            <a:extLst>
              <a:ext uri="{FF2B5EF4-FFF2-40B4-BE49-F238E27FC236}">
                <a16:creationId xmlns="" xmlns:a16="http://schemas.microsoft.com/office/drawing/2014/main" id="{91F0510B-5502-4B45-D1F1-48EC96B9D916}"/>
              </a:ext>
            </a:extLst>
          </p:cNvPr>
          <p:cNvGrpSpPr/>
          <p:nvPr/>
        </p:nvGrpSpPr>
        <p:grpSpPr>
          <a:xfrm>
            <a:off x="6134835" y="1626754"/>
            <a:ext cx="4112534" cy="1569660"/>
            <a:chOff x="4213010" y="-770383"/>
            <a:chExt cx="3042026" cy="1569660"/>
          </a:xfrm>
        </p:grpSpPr>
        <p:sp>
          <p:nvSpPr>
            <p:cNvPr id="7" name="TextBox 6">
              <a:extLst>
                <a:ext uri="{FF2B5EF4-FFF2-40B4-BE49-F238E27FC236}">
                  <a16:creationId xmlns="" xmlns:a16="http://schemas.microsoft.com/office/drawing/2014/main" id="{00227B9E-DDE4-6868-5F1B-3783D0C225E9}"/>
                </a:ext>
              </a:extLst>
            </p:cNvPr>
            <p:cNvSpPr txBox="1"/>
            <p:nvPr/>
          </p:nvSpPr>
          <p:spPr>
            <a:xfrm>
              <a:off x="4213011" y="-770383"/>
              <a:ext cx="3042025" cy="1569660"/>
            </a:xfrm>
            <a:prstGeom prst="rect">
              <a:avLst/>
            </a:prstGeom>
            <a:noFill/>
          </p:spPr>
          <p:txBody>
            <a:bodyPr wrap="square">
              <a:spAutoFit/>
            </a:bodyPr>
            <a:lstStyle/>
            <a:p>
              <a:r>
                <a:rPr lang="en-US" sz="4800">
                  <a:ln w="127000">
                    <a:solidFill>
                      <a:schemeClr val="bg1"/>
                    </a:solidFill>
                  </a:ln>
                  <a:solidFill>
                    <a:srgbClr val="00B0F0"/>
                  </a:solidFill>
                  <a:effectLst>
                    <a:outerShdw blurRad="50800" dist="38100" dir="2700000" algn="tl" rotWithShape="0">
                      <a:prstClr val="black">
                        <a:alpha val="40000"/>
                      </a:prstClr>
                    </a:outerShdw>
                  </a:effectLst>
                  <a:latin typeface="LNTH-LuoLuoNotangYuanTi 1" pitchFamily="2" charset="-128"/>
                  <a:ea typeface="LNTH-LuoLuoNotangYuanTi 1" pitchFamily="2" charset="-128"/>
                  <a:cs typeface="LNTH-LuoLuoNotangYuanTi 1" pitchFamily="2" charset="-128"/>
                </a:rPr>
                <a:t>Bài 6 – Tiết  2</a:t>
              </a:r>
              <a:endParaRPr lang="vi-VN" sz="4800">
                <a:ln w="127000">
                  <a:solidFill>
                    <a:schemeClr val="bg1"/>
                  </a:solidFill>
                </a:ln>
                <a:solidFill>
                  <a:srgbClr val="00B0F0"/>
                </a:solidFill>
                <a:effectLst>
                  <a:outerShdw blurRad="50800" dist="38100" dir="2700000" algn="tl"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8" name="TextBox 7">
              <a:extLst>
                <a:ext uri="{FF2B5EF4-FFF2-40B4-BE49-F238E27FC236}">
                  <a16:creationId xmlns="" xmlns:a16="http://schemas.microsoft.com/office/drawing/2014/main" id="{FAF8571F-E321-0E19-0372-3F475EC60C48}"/>
                </a:ext>
              </a:extLst>
            </p:cNvPr>
            <p:cNvSpPr txBox="1"/>
            <p:nvPr/>
          </p:nvSpPr>
          <p:spPr>
            <a:xfrm>
              <a:off x="4213010" y="-760938"/>
              <a:ext cx="3042025" cy="830997"/>
            </a:xfrm>
            <a:prstGeom prst="rect">
              <a:avLst/>
            </a:prstGeom>
            <a:noFill/>
          </p:spPr>
          <p:txBody>
            <a:bodyPr wrap="square">
              <a:spAutoFit/>
            </a:bodyPr>
            <a:lstStyle/>
            <a:p>
              <a:r>
                <a:rPr lang="en-US" sz="4800">
                  <a:solidFill>
                    <a:srgbClr val="92D050"/>
                  </a:solidFill>
                  <a:latin typeface="LNTH-LuoLuoNotangYuanTi 1" pitchFamily="2" charset="-128"/>
                  <a:ea typeface="LNTH-LuoLuoNotangYuanTi 1" pitchFamily="2" charset="-128"/>
                  <a:cs typeface="LNTH-LuoLuoNotangYuanTi 1" pitchFamily="2" charset="-128"/>
                </a:rPr>
                <a:t>Bài 6 – Tiết  2</a:t>
              </a:r>
              <a:endParaRPr lang="vi-VN" sz="4800">
                <a:solidFill>
                  <a:srgbClr val="92D050"/>
                </a:solidFill>
                <a:latin typeface="LNTH-LuoLuoNotangYuanTi 1" pitchFamily="2" charset="-128"/>
                <a:ea typeface="LNTH-LuoLuoNotangYuanTi 1" pitchFamily="2" charset="-128"/>
                <a:cs typeface="LNTH-LuoLuoNotangYuanTi 1" pitchFamily="2" charset="-128"/>
              </a:endParaRPr>
            </a:p>
          </p:txBody>
        </p:sp>
      </p:grpSp>
      <p:sp>
        <p:nvSpPr>
          <p:cNvPr id="9" name="TextBox 8">
            <a:extLst>
              <a:ext uri="{FF2B5EF4-FFF2-40B4-BE49-F238E27FC236}">
                <a16:creationId xmlns="" xmlns:a16="http://schemas.microsoft.com/office/drawing/2014/main" id="{C46F4061-D17F-AD6E-EC1D-FC77FEC38606}"/>
              </a:ext>
            </a:extLst>
          </p:cNvPr>
          <p:cNvSpPr txBox="1"/>
          <p:nvPr/>
        </p:nvSpPr>
        <p:spPr>
          <a:xfrm>
            <a:off x="5583022" y="903259"/>
            <a:ext cx="5216153" cy="769441"/>
          </a:xfrm>
          <a:prstGeom prst="rect">
            <a:avLst/>
          </a:prstGeom>
          <a:noFill/>
        </p:spPr>
        <p:txBody>
          <a:bodyPr wrap="square">
            <a:spAutoFit/>
          </a:bodyPr>
          <a:lstStyle/>
          <a:p>
            <a:r>
              <a:rPr lang="en-US" sz="4400">
                <a:solidFill>
                  <a:srgbClr val="FF5050"/>
                </a:solidFill>
                <a:latin typeface="UTM Mother" panose="02040603050506020204" pitchFamily="18" charset="0"/>
              </a:rPr>
              <a:t>Lịch sử và địa lý</a:t>
            </a:r>
            <a:endParaRPr lang="vi-VN" sz="4400">
              <a:solidFill>
                <a:srgbClr val="FF5050"/>
              </a:solidFill>
            </a:endParaRPr>
          </a:p>
        </p:txBody>
      </p:sp>
      <p:grpSp>
        <p:nvGrpSpPr>
          <p:cNvPr id="10" name="Group 9">
            <a:extLst>
              <a:ext uri="{FF2B5EF4-FFF2-40B4-BE49-F238E27FC236}">
                <a16:creationId xmlns="" xmlns:a16="http://schemas.microsoft.com/office/drawing/2014/main" id="{A9690C13-346D-4F69-C92E-4F535DA55B6F}"/>
              </a:ext>
            </a:extLst>
          </p:cNvPr>
          <p:cNvGrpSpPr/>
          <p:nvPr/>
        </p:nvGrpSpPr>
        <p:grpSpPr>
          <a:xfrm>
            <a:off x="3378420" y="2582384"/>
            <a:ext cx="8813580" cy="2123658"/>
            <a:chOff x="-246786" y="2728443"/>
            <a:chExt cx="9684741" cy="1874200"/>
          </a:xfrm>
        </p:grpSpPr>
        <p:sp>
          <p:nvSpPr>
            <p:cNvPr id="11" name="TextBox 10">
              <a:extLst>
                <a:ext uri="{FF2B5EF4-FFF2-40B4-BE49-F238E27FC236}">
                  <a16:creationId xmlns="" xmlns:a16="http://schemas.microsoft.com/office/drawing/2014/main" id="{F965EF18-A2FE-4A35-FFA4-7EA0A6CC2F71}"/>
                </a:ext>
              </a:extLst>
            </p:cNvPr>
            <p:cNvSpPr txBox="1"/>
            <p:nvPr/>
          </p:nvSpPr>
          <p:spPr>
            <a:xfrm>
              <a:off x="1355258" y="2795429"/>
              <a:ext cx="7704861" cy="977844"/>
            </a:xfrm>
            <a:prstGeom prst="rect">
              <a:avLst/>
            </a:prstGeom>
            <a:noFill/>
          </p:spPr>
          <p:txBody>
            <a:bodyPr wrap="square">
              <a:spAutoFit/>
            </a:bodyPr>
            <a:lstStyle/>
            <a:p>
              <a:pPr marR="0" lvl="0" algn="l" defTabSz="914400" rtl="0" eaLnBrk="1" fontAlgn="base" latinLnBrk="0" hangingPunct="1">
                <a:spcBef>
                  <a:spcPts val="0"/>
                </a:spcBef>
                <a:spcAft>
                  <a:spcPts val="600"/>
                </a:spcAft>
                <a:buClrTx/>
                <a:buSzTx/>
                <a:tabLst/>
                <a:defRPr/>
              </a:pPr>
              <a:endParaRPr lang="sv-SE" sz="6600" dirty="0">
                <a:ln w="127000">
                  <a:solidFill>
                    <a:schemeClr val="bg1"/>
                  </a:solidFill>
                </a:ln>
                <a:solidFill>
                  <a:schemeClr val="bg1"/>
                </a:solidFill>
                <a:effectLst>
                  <a:outerShdw blurRad="50800" dist="38100" dir="2700000" algn="tl" rotWithShape="0">
                    <a:prstClr val="black">
                      <a:alpha val="40000"/>
                    </a:prstClr>
                  </a:outerShdw>
                </a:effectLst>
                <a:latin typeface="LNTH-Hoa Nho LNTH" pitchFamily="2" charset="0"/>
                <a:cs typeface="Arial" panose="020B0604020202020204" pitchFamily="34" charset="0"/>
              </a:endParaRPr>
            </a:p>
          </p:txBody>
        </p:sp>
        <p:sp>
          <p:nvSpPr>
            <p:cNvPr id="12" name="TextBox 11">
              <a:extLst>
                <a:ext uri="{FF2B5EF4-FFF2-40B4-BE49-F238E27FC236}">
                  <a16:creationId xmlns="" xmlns:a16="http://schemas.microsoft.com/office/drawing/2014/main" id="{AE25AEBD-6661-7DEC-8F4D-E6B4F8909527}"/>
                </a:ext>
              </a:extLst>
            </p:cNvPr>
            <p:cNvSpPr txBox="1"/>
            <p:nvPr/>
          </p:nvSpPr>
          <p:spPr>
            <a:xfrm>
              <a:off x="-246786" y="2728443"/>
              <a:ext cx="9684741" cy="1874200"/>
            </a:xfrm>
            <a:prstGeom prst="rect">
              <a:avLst/>
            </a:prstGeom>
            <a:noFill/>
          </p:spPr>
          <p:txBody>
            <a:bodyPr wrap="square">
              <a:spAutoFit/>
            </a:bodyPr>
            <a:lstStyle/>
            <a:p>
              <a:pPr marR="0" lvl="0" algn="ctr" defTabSz="914400" rtl="0" eaLnBrk="1" fontAlgn="base" latinLnBrk="0" hangingPunct="1">
                <a:spcBef>
                  <a:spcPts val="0"/>
                </a:spcBef>
                <a:spcAft>
                  <a:spcPts val="600"/>
                </a:spcAft>
                <a:buClrTx/>
                <a:buSzTx/>
                <a:tabLst/>
                <a:defRPr/>
              </a:pPr>
              <a:r>
                <a:rPr lang="sv-SE" sz="6600" b="1">
                  <a:ln w="19367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Hoa Nho LNTH" pitchFamily="2" charset="0"/>
                </a:rPr>
                <a:t>MỘT SỐ NÉT VĂN HOÁ Ở VÙNG TRUNG DU VÀ MIỀN NÚI BẮC BỘ</a:t>
              </a:r>
              <a:endParaRPr lang="sv-SE" sz="6600" b="1" dirty="0">
                <a:ln w="19367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Hoa Nho LNTH" pitchFamily="2" charset="0"/>
              </a:endParaRPr>
            </a:p>
          </p:txBody>
        </p:sp>
        <p:sp>
          <p:nvSpPr>
            <p:cNvPr id="13" name="TextBox 12">
              <a:extLst>
                <a:ext uri="{FF2B5EF4-FFF2-40B4-BE49-F238E27FC236}">
                  <a16:creationId xmlns="" xmlns:a16="http://schemas.microsoft.com/office/drawing/2014/main" id="{8A9DB5A7-63BF-219D-4256-8FB9840E4565}"/>
                </a:ext>
              </a:extLst>
            </p:cNvPr>
            <p:cNvSpPr txBox="1"/>
            <p:nvPr/>
          </p:nvSpPr>
          <p:spPr>
            <a:xfrm>
              <a:off x="-246786" y="2728443"/>
              <a:ext cx="9684741" cy="1874200"/>
            </a:xfrm>
            <a:prstGeom prst="rect">
              <a:avLst/>
            </a:prstGeom>
            <a:noFill/>
          </p:spPr>
          <p:txBody>
            <a:bodyPr wrap="square">
              <a:spAutoFit/>
            </a:bodyPr>
            <a:lstStyle/>
            <a:p>
              <a:pPr marR="0" lvl="0" algn="ctr" defTabSz="914400" rtl="0" eaLnBrk="1" fontAlgn="base" latinLnBrk="0" hangingPunct="1">
                <a:spcBef>
                  <a:spcPts val="0"/>
                </a:spcBef>
                <a:spcAft>
                  <a:spcPts val="600"/>
                </a:spcAft>
                <a:buClrTx/>
                <a:buSzTx/>
                <a:tabLst/>
                <a:defRPr/>
              </a:pPr>
              <a:r>
                <a:rPr lang="sv-SE" sz="6600">
                  <a:ln w="19050">
                    <a:solidFill>
                      <a:srgbClr val="002060"/>
                    </a:solidFill>
                  </a:ln>
                  <a:solidFill>
                    <a:srgbClr val="99FF66"/>
                  </a:solidFill>
                  <a:latin typeface="LNTH-Hoa Nho LNTH" pitchFamily="2" charset="0"/>
                  <a:cs typeface="Arial" panose="020B0604020202020204" pitchFamily="34" charset="0"/>
                </a:rPr>
                <a:t>MỘT</a:t>
              </a:r>
              <a:r>
                <a:rPr lang="sv-SE" sz="6600">
                  <a:ln w="19050">
                    <a:solidFill>
                      <a:srgbClr val="002060"/>
                    </a:solidFill>
                  </a:ln>
                  <a:solidFill>
                    <a:srgbClr val="8EB529"/>
                  </a:solidFill>
                  <a:latin typeface="LNTH-Hoa Nho LNTH" pitchFamily="2" charset="0"/>
                  <a:cs typeface="Arial" panose="020B0604020202020204" pitchFamily="34" charset="0"/>
                </a:rPr>
                <a:t> </a:t>
              </a:r>
              <a:r>
                <a:rPr lang="sv-SE" sz="6600">
                  <a:ln w="19050">
                    <a:solidFill>
                      <a:srgbClr val="002060"/>
                    </a:solidFill>
                  </a:ln>
                  <a:solidFill>
                    <a:srgbClr val="FFFF66"/>
                  </a:solidFill>
                  <a:latin typeface="LNTH-Hoa Nho LNTH" pitchFamily="2" charset="0"/>
                  <a:cs typeface="Arial" panose="020B0604020202020204" pitchFamily="34" charset="0"/>
                </a:rPr>
                <a:t>SỐ</a:t>
              </a:r>
              <a:r>
                <a:rPr lang="sv-SE" sz="6600">
                  <a:ln w="19050">
                    <a:solidFill>
                      <a:srgbClr val="002060"/>
                    </a:solidFill>
                  </a:ln>
                  <a:solidFill>
                    <a:srgbClr val="8EB529"/>
                  </a:solidFill>
                  <a:latin typeface="LNTH-Hoa Nho LNTH" pitchFamily="2" charset="0"/>
                  <a:cs typeface="Arial" panose="020B0604020202020204" pitchFamily="34" charset="0"/>
                </a:rPr>
                <a:t> </a:t>
              </a:r>
              <a:r>
                <a:rPr lang="sv-SE" sz="6600">
                  <a:ln w="19050">
                    <a:solidFill>
                      <a:srgbClr val="002060"/>
                    </a:solidFill>
                  </a:ln>
                  <a:solidFill>
                    <a:srgbClr val="A375FF"/>
                  </a:solidFill>
                  <a:latin typeface="LNTH-Hoa Nho LNTH" pitchFamily="2" charset="0"/>
                  <a:cs typeface="Arial" panose="020B0604020202020204" pitchFamily="34" charset="0"/>
                </a:rPr>
                <a:t>NÉT</a:t>
              </a:r>
              <a:r>
                <a:rPr lang="sv-SE" sz="6600">
                  <a:ln w="19050">
                    <a:solidFill>
                      <a:srgbClr val="002060"/>
                    </a:solidFill>
                  </a:ln>
                  <a:solidFill>
                    <a:srgbClr val="8EB529"/>
                  </a:solidFill>
                  <a:latin typeface="LNTH-Hoa Nho LNTH" pitchFamily="2" charset="0"/>
                  <a:cs typeface="Arial" panose="020B0604020202020204" pitchFamily="34" charset="0"/>
                </a:rPr>
                <a:t> </a:t>
              </a:r>
              <a:r>
                <a:rPr lang="sv-SE" sz="6600">
                  <a:ln w="19050">
                    <a:solidFill>
                      <a:srgbClr val="002060"/>
                    </a:solidFill>
                  </a:ln>
                  <a:solidFill>
                    <a:srgbClr val="FF758C"/>
                  </a:solidFill>
                  <a:latin typeface="LNTH-Hoa Nho LNTH" pitchFamily="2" charset="0"/>
                  <a:cs typeface="Arial" panose="020B0604020202020204" pitchFamily="34" charset="0"/>
                </a:rPr>
                <a:t>VĂN</a:t>
              </a:r>
              <a:r>
                <a:rPr lang="sv-SE" sz="6600">
                  <a:ln w="19050">
                    <a:solidFill>
                      <a:srgbClr val="002060"/>
                    </a:solidFill>
                  </a:ln>
                  <a:solidFill>
                    <a:srgbClr val="8EB529"/>
                  </a:solidFill>
                  <a:latin typeface="LNTH-Hoa Nho LNTH" pitchFamily="2" charset="0"/>
                  <a:cs typeface="Arial" panose="020B0604020202020204" pitchFamily="34" charset="0"/>
                </a:rPr>
                <a:t> </a:t>
              </a:r>
              <a:r>
                <a:rPr lang="sv-SE" sz="6600">
                  <a:ln w="19050">
                    <a:solidFill>
                      <a:srgbClr val="002060"/>
                    </a:solidFill>
                  </a:ln>
                  <a:solidFill>
                    <a:srgbClr val="66FFFF"/>
                  </a:solidFill>
                  <a:latin typeface="LNTH-Hoa Nho LNTH" pitchFamily="2" charset="0"/>
                  <a:cs typeface="Arial" panose="020B0604020202020204" pitchFamily="34" charset="0"/>
                </a:rPr>
                <a:t>HOÁ</a:t>
              </a:r>
              <a:r>
                <a:rPr lang="sv-SE" sz="6600">
                  <a:ln w="19050">
                    <a:solidFill>
                      <a:srgbClr val="002060"/>
                    </a:solidFill>
                  </a:ln>
                  <a:solidFill>
                    <a:srgbClr val="8EB529"/>
                  </a:solidFill>
                  <a:latin typeface="LNTH-Hoa Nho LNTH" pitchFamily="2" charset="0"/>
                  <a:cs typeface="Arial" panose="020B0604020202020204" pitchFamily="34" charset="0"/>
                </a:rPr>
                <a:t> </a:t>
              </a:r>
              <a:r>
                <a:rPr lang="sv-SE" sz="6600">
                  <a:ln w="19050">
                    <a:solidFill>
                      <a:srgbClr val="002060"/>
                    </a:solidFill>
                  </a:ln>
                  <a:solidFill>
                    <a:srgbClr val="FFFF66"/>
                  </a:solidFill>
                  <a:latin typeface="LNTH-Hoa Nho LNTH" pitchFamily="2" charset="0"/>
                  <a:cs typeface="Arial" panose="020B0604020202020204" pitchFamily="34" charset="0"/>
                </a:rPr>
                <a:t>Ở</a:t>
              </a:r>
              <a:r>
                <a:rPr lang="sv-SE" sz="6600">
                  <a:ln w="19050">
                    <a:solidFill>
                      <a:srgbClr val="002060"/>
                    </a:solidFill>
                  </a:ln>
                  <a:solidFill>
                    <a:srgbClr val="8EB529"/>
                  </a:solidFill>
                  <a:latin typeface="LNTH-Hoa Nho LNTH" pitchFamily="2" charset="0"/>
                  <a:cs typeface="Arial" panose="020B0604020202020204" pitchFamily="34" charset="0"/>
                </a:rPr>
                <a:t> </a:t>
              </a:r>
              <a:r>
                <a:rPr lang="sv-SE" sz="6600">
                  <a:ln w="19050">
                    <a:solidFill>
                      <a:srgbClr val="002060"/>
                    </a:solidFill>
                  </a:ln>
                  <a:solidFill>
                    <a:srgbClr val="99FF66"/>
                  </a:solidFill>
                  <a:latin typeface="LNTH-Hoa Nho LNTH" pitchFamily="2" charset="0"/>
                  <a:cs typeface="Arial" panose="020B0604020202020204" pitchFamily="34" charset="0"/>
                </a:rPr>
                <a:t>VÙNG</a:t>
              </a:r>
              <a:r>
                <a:rPr lang="sv-SE" sz="6600">
                  <a:ln w="19050">
                    <a:solidFill>
                      <a:srgbClr val="002060"/>
                    </a:solidFill>
                  </a:ln>
                  <a:solidFill>
                    <a:srgbClr val="FFFF66"/>
                  </a:solidFill>
                  <a:latin typeface="LNTH-Hoa Nho LNTH" pitchFamily="2" charset="0"/>
                  <a:cs typeface="Arial" panose="020B0604020202020204" pitchFamily="34" charset="0"/>
                </a:rPr>
                <a:t> </a:t>
              </a:r>
              <a:r>
                <a:rPr lang="sv-SE" sz="6600">
                  <a:ln w="19050">
                    <a:solidFill>
                      <a:srgbClr val="002060"/>
                    </a:solidFill>
                  </a:ln>
                  <a:solidFill>
                    <a:srgbClr val="FF758C"/>
                  </a:solidFill>
                  <a:latin typeface="LNTH-Hoa Nho LNTH" pitchFamily="2" charset="0"/>
                  <a:cs typeface="Arial" panose="020B0604020202020204" pitchFamily="34" charset="0"/>
                </a:rPr>
                <a:t>TRUNG</a:t>
              </a:r>
              <a:r>
                <a:rPr lang="sv-SE" sz="6600">
                  <a:ln w="19050">
                    <a:solidFill>
                      <a:srgbClr val="002060"/>
                    </a:solidFill>
                  </a:ln>
                  <a:solidFill>
                    <a:srgbClr val="FFFF66"/>
                  </a:solidFill>
                  <a:latin typeface="LNTH-Hoa Nho LNTH" pitchFamily="2" charset="0"/>
                  <a:cs typeface="Arial" panose="020B0604020202020204" pitchFamily="34" charset="0"/>
                </a:rPr>
                <a:t> </a:t>
              </a:r>
              <a:r>
                <a:rPr lang="sv-SE" sz="6600">
                  <a:ln w="19050">
                    <a:solidFill>
                      <a:srgbClr val="002060"/>
                    </a:solidFill>
                  </a:ln>
                  <a:solidFill>
                    <a:srgbClr val="66FFFF"/>
                  </a:solidFill>
                  <a:latin typeface="LNTH-Hoa Nho LNTH" pitchFamily="2" charset="0"/>
                  <a:cs typeface="Arial" panose="020B0604020202020204" pitchFamily="34" charset="0"/>
                </a:rPr>
                <a:t>DU</a:t>
              </a:r>
              <a:r>
                <a:rPr lang="sv-SE" sz="6600">
                  <a:ln w="19050">
                    <a:solidFill>
                      <a:srgbClr val="002060"/>
                    </a:solidFill>
                  </a:ln>
                  <a:solidFill>
                    <a:srgbClr val="FFFF66"/>
                  </a:solidFill>
                  <a:latin typeface="LNTH-Hoa Nho LNTH" pitchFamily="2" charset="0"/>
                  <a:cs typeface="Arial" panose="020B0604020202020204" pitchFamily="34" charset="0"/>
                </a:rPr>
                <a:t> </a:t>
              </a:r>
              <a:r>
                <a:rPr lang="sv-SE" sz="6600">
                  <a:ln w="19050">
                    <a:solidFill>
                      <a:srgbClr val="002060"/>
                    </a:solidFill>
                  </a:ln>
                  <a:solidFill>
                    <a:srgbClr val="99FF66"/>
                  </a:solidFill>
                  <a:latin typeface="LNTH-Hoa Nho LNTH" pitchFamily="2" charset="0"/>
                  <a:cs typeface="Arial" panose="020B0604020202020204" pitchFamily="34" charset="0"/>
                </a:rPr>
                <a:t>VÀ</a:t>
              </a:r>
              <a:r>
                <a:rPr lang="sv-SE" sz="6600">
                  <a:ln w="19050">
                    <a:solidFill>
                      <a:srgbClr val="002060"/>
                    </a:solidFill>
                  </a:ln>
                  <a:solidFill>
                    <a:srgbClr val="FFFF66"/>
                  </a:solidFill>
                  <a:latin typeface="LNTH-Hoa Nho LNTH" pitchFamily="2" charset="0"/>
                  <a:cs typeface="Arial" panose="020B0604020202020204" pitchFamily="34" charset="0"/>
                </a:rPr>
                <a:t> MIỀN </a:t>
              </a:r>
              <a:r>
                <a:rPr lang="sv-SE" sz="6600">
                  <a:ln w="19050">
                    <a:solidFill>
                      <a:srgbClr val="002060"/>
                    </a:solidFill>
                  </a:ln>
                  <a:solidFill>
                    <a:srgbClr val="FF7C80"/>
                  </a:solidFill>
                  <a:latin typeface="LNTH-Hoa Nho LNTH" pitchFamily="2" charset="0"/>
                  <a:cs typeface="Arial" panose="020B0604020202020204" pitchFamily="34" charset="0"/>
                </a:rPr>
                <a:t>NÚI</a:t>
              </a:r>
              <a:r>
                <a:rPr lang="sv-SE" sz="6600">
                  <a:ln w="19050">
                    <a:solidFill>
                      <a:srgbClr val="002060"/>
                    </a:solidFill>
                  </a:ln>
                  <a:solidFill>
                    <a:srgbClr val="8EB529"/>
                  </a:solidFill>
                  <a:latin typeface="LNTH-Hoa Nho LNTH" pitchFamily="2" charset="0"/>
                  <a:cs typeface="Arial" panose="020B0604020202020204" pitchFamily="34" charset="0"/>
                </a:rPr>
                <a:t> </a:t>
              </a:r>
              <a:r>
                <a:rPr lang="sv-SE" sz="6600">
                  <a:ln w="19050">
                    <a:solidFill>
                      <a:srgbClr val="002060"/>
                    </a:solidFill>
                  </a:ln>
                  <a:solidFill>
                    <a:srgbClr val="A375FF"/>
                  </a:solidFill>
                  <a:latin typeface="LNTH-Hoa Nho LNTH" pitchFamily="2" charset="0"/>
                  <a:cs typeface="Arial" panose="020B0604020202020204" pitchFamily="34" charset="0"/>
                </a:rPr>
                <a:t>BẮC</a:t>
              </a:r>
              <a:r>
                <a:rPr lang="sv-SE" sz="6600">
                  <a:ln w="19050">
                    <a:solidFill>
                      <a:srgbClr val="002060"/>
                    </a:solidFill>
                  </a:ln>
                  <a:solidFill>
                    <a:srgbClr val="8EB529"/>
                  </a:solidFill>
                  <a:latin typeface="LNTH-Hoa Nho LNTH" pitchFamily="2" charset="0"/>
                  <a:cs typeface="Arial" panose="020B0604020202020204" pitchFamily="34" charset="0"/>
                </a:rPr>
                <a:t> </a:t>
              </a:r>
              <a:r>
                <a:rPr lang="sv-SE" sz="6600">
                  <a:ln w="19050">
                    <a:solidFill>
                      <a:srgbClr val="002060"/>
                    </a:solidFill>
                  </a:ln>
                  <a:solidFill>
                    <a:srgbClr val="66FFFF"/>
                  </a:solidFill>
                  <a:latin typeface="LNTH-Hoa Nho LNTH" pitchFamily="2" charset="0"/>
                  <a:cs typeface="Arial" panose="020B0604020202020204" pitchFamily="34" charset="0"/>
                </a:rPr>
                <a:t>BỘ</a:t>
              </a:r>
              <a:endParaRPr lang="sv-SE" sz="6600" dirty="0">
                <a:ln w="19050">
                  <a:solidFill>
                    <a:srgbClr val="002060"/>
                  </a:solidFill>
                </a:ln>
                <a:solidFill>
                  <a:srgbClr val="66FFFF"/>
                </a:solidFill>
                <a:latin typeface="LNTH-Hoa Nho LNTH" pitchFamily="2" charset="0"/>
                <a:cs typeface="Arial" panose="020B0604020202020204" pitchFamily="34" charset="0"/>
              </a:endParaRPr>
            </a:p>
          </p:txBody>
        </p:sp>
      </p:grpSp>
      <p:sp>
        <p:nvSpPr>
          <p:cNvPr id="20" name="Rectangle: Rounded Corners 19">
            <a:extLst>
              <a:ext uri="{FF2B5EF4-FFF2-40B4-BE49-F238E27FC236}">
                <a16:creationId xmlns="" xmlns:a16="http://schemas.microsoft.com/office/drawing/2014/main" id="{31058C67-A55D-31A3-C630-98C0091627F1}"/>
              </a:ext>
            </a:extLst>
          </p:cNvPr>
          <p:cNvSpPr/>
          <p:nvPr/>
        </p:nvSpPr>
        <p:spPr>
          <a:xfrm>
            <a:off x="1244996" y="1765645"/>
            <a:ext cx="2580541" cy="3497539"/>
          </a:xfrm>
          <a:prstGeom prst="roundRect">
            <a:avLst/>
          </a:prstGeom>
          <a:solidFill>
            <a:srgbClr val="F8FCFF"/>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13">
            <a:extLst>
              <a:ext uri="{FF2B5EF4-FFF2-40B4-BE49-F238E27FC236}">
                <a16:creationId xmlns="" xmlns:a16="http://schemas.microsoft.com/office/drawing/2014/main" id="{79230084-C880-E067-03C5-32001EBD5096}"/>
              </a:ext>
            </a:extLst>
          </p:cNvPr>
          <p:cNvPicPr>
            <a:picLocks noChangeAspect="1"/>
          </p:cNvPicPr>
          <p:nvPr/>
        </p:nvPicPr>
        <p:blipFill>
          <a:blip r:embed="rId6">
            <a:extLst>
              <a:ext uri="{BEBA8EAE-BF5A-486C-A8C5-ECC9F3942E4B}">
                <a14:imgProps xmlns:a14="http://schemas.microsoft.com/office/drawing/2010/main">
                  <a14:imgLayer r:embed="rId7">
                    <a14:imgEffect>
                      <a14:saturation sat="180000"/>
                    </a14:imgEffect>
                  </a14:imgLayer>
                </a14:imgProps>
              </a:ext>
              <a:ext uri="{28A0092B-C50C-407E-A947-70E740481C1C}">
                <a14:useLocalDpi xmlns:a14="http://schemas.microsoft.com/office/drawing/2010/main" val="0"/>
              </a:ext>
            </a:extLst>
          </a:blip>
          <a:stretch>
            <a:fillRect/>
          </a:stretch>
        </p:blipFill>
        <p:spPr>
          <a:xfrm>
            <a:off x="338555" y="2023956"/>
            <a:ext cx="3949303" cy="4693977"/>
          </a:xfrm>
          <a:prstGeom prst="rect">
            <a:avLst/>
          </a:prstGeom>
        </p:spPr>
      </p:pic>
    </p:spTree>
    <p:extLst>
      <p:ext uri="{BB962C8B-B14F-4D97-AF65-F5344CB8AC3E}">
        <p14:creationId xmlns:p14="http://schemas.microsoft.com/office/powerpoint/2010/main" val="4900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par>
                              <p:cTn id="11" fill="hold">
                                <p:stCondLst>
                                  <p:cond delay="500"/>
                                </p:stCondLst>
                                <p:childTnLst>
                                  <p:par>
                                    <p:cTn id="12" presetID="17"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whoosh.wav"/>
                                            </p:tgtEl>
                                          </p:cMediaNode>
                                        </p:audio>
                                      </p:subTnLst>
                                    </p:cTn>
                                  </p:par>
                                </p:childTnLst>
                              </p:cTn>
                            </p:par>
                            <p:par>
                              <p:cTn id="16" fill="hold">
                                <p:stCondLst>
                                  <p:cond delay="1000"/>
                                </p:stCondLst>
                                <p:childTnLst>
                                  <p:par>
                                    <p:cTn id="17" presetID="17" presetClass="entr" presetSubtype="1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fltVal val="0"/>
                                              </p:val>
                                            </p:tav>
                                            <p:tav tm="100000">
                                              <p:val>
                                                <p:strVal val="#ppt_w"/>
                                              </p:val>
                                            </p:tav>
                                          </p:tavLst>
                                        </p:anim>
                                        <p:anim calcmode="lin" valueType="num">
                                          <p:cBhvr>
                                            <p:cTn id="25" dur="250" fill="hold"/>
                                            <p:tgtEl>
                                              <p:spTgt spid="10"/>
                                            </p:tgtEl>
                                            <p:attrNameLst>
                                              <p:attrName>ppt_h</p:attrName>
                                            </p:attrNameLst>
                                          </p:cBhvr>
                                          <p:tavLst>
                                            <p:tav tm="0">
                                              <p:val>
                                                <p:fltVal val="0"/>
                                              </p:val>
                                            </p:tav>
                                            <p:tav tm="100000">
                                              <p:val>
                                                <p:strVal val="#ppt_h"/>
                                              </p:val>
                                            </p:tav>
                                          </p:tavLst>
                                        </p:anim>
                                        <p:animEffect transition="in" filter="fade">
                                          <p:cBhvr>
                                            <p:cTn id="26" dur="25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par>
                              <p:cTn id="27" fill="hold">
                                <p:stCondLst>
                                  <p:cond delay="1750"/>
                                </p:stCondLst>
                                <p:childTnLst>
                                  <p:par>
                                    <p:cTn id="28" presetID="6" presetClass="emph" presetSubtype="0" fill="hold" nodeType="afterEffect" p14:presetBounceEnd="98000">
                                      <p:stCondLst>
                                        <p:cond delay="0"/>
                                      </p:stCondLst>
                                      <p:childTnLst>
                                        <p:animScale p14:bounceEnd="98000">
                                          <p:cBhvr>
                                            <p:cTn id="29"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8" name="click.wav"/>
                                            </p:tgtEl>
                                          </p:cMediaNode>
                                        </p:audio>
                                      </p:subTnLst>
                                    </p:cTn>
                                  </p:par>
                                </p:childTnLst>
                              </p:cTn>
                            </p:par>
                            <p:par>
                              <p:cTn id="11" fill="hold">
                                <p:stCondLst>
                                  <p:cond delay="500"/>
                                </p:stCondLst>
                                <p:childTnLst>
                                  <p:par>
                                    <p:cTn id="12" presetID="17"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9" name="whoosh.wav"/>
                                            </p:tgtEl>
                                          </p:cMediaNode>
                                        </p:audio>
                                      </p:subTnLst>
                                    </p:cTn>
                                  </p:par>
                                </p:childTnLst>
                              </p:cTn>
                            </p:par>
                            <p:par>
                              <p:cTn id="16" fill="hold">
                                <p:stCondLst>
                                  <p:cond delay="1000"/>
                                </p:stCondLst>
                                <p:childTnLst>
                                  <p:par>
                                    <p:cTn id="17" presetID="17" presetClass="entr" presetSubtype="1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fltVal val="0"/>
                                              </p:val>
                                            </p:tav>
                                            <p:tav tm="100000">
                                              <p:val>
                                                <p:strVal val="#ppt_w"/>
                                              </p:val>
                                            </p:tav>
                                          </p:tavLst>
                                        </p:anim>
                                        <p:anim calcmode="lin" valueType="num">
                                          <p:cBhvr>
                                            <p:cTn id="25" dur="250" fill="hold"/>
                                            <p:tgtEl>
                                              <p:spTgt spid="10"/>
                                            </p:tgtEl>
                                            <p:attrNameLst>
                                              <p:attrName>ppt_h</p:attrName>
                                            </p:attrNameLst>
                                          </p:cBhvr>
                                          <p:tavLst>
                                            <p:tav tm="0">
                                              <p:val>
                                                <p:fltVal val="0"/>
                                              </p:val>
                                            </p:tav>
                                            <p:tav tm="100000">
                                              <p:val>
                                                <p:strVal val="#ppt_h"/>
                                              </p:val>
                                            </p:tav>
                                          </p:tavLst>
                                        </p:anim>
                                        <p:animEffect transition="in" filter="fade">
                                          <p:cBhvr>
                                            <p:cTn id="26" dur="25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10" name="chimes.wav"/>
                                            </p:tgtEl>
                                          </p:cMediaNode>
                                        </p:audio>
                                      </p:subTnLst>
                                    </p:cTn>
                                  </p:par>
                                </p:childTnLst>
                              </p:cTn>
                            </p:par>
                            <p:par>
                              <p:cTn id="27" fill="hold">
                                <p:stCondLst>
                                  <p:cond delay="1750"/>
                                </p:stCondLst>
                                <p:childTnLst>
                                  <p:par>
                                    <p:cTn id="28" presetID="6" presetClass="emph" presetSubtype="0" fill="hold" nodeType="afterEffect">
                                      <p:stCondLst>
                                        <p:cond delay="0"/>
                                      </p:stCondLst>
                                      <p:childTnLst>
                                        <p:animScale>
                                          <p:cBhvr>
                                            <p:cTn id="29"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p:bldP spid="9"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24CAA0B-9663-8537-2884-1F45AD4B04CC}"/>
              </a:ext>
            </a:extLst>
          </p:cNvPr>
          <p:cNvPicPr>
            <a:picLocks noChangeAspect="1"/>
          </p:cNvPicPr>
          <p:nvPr/>
        </p:nvPicPr>
        <p:blipFill rotWithShape="1">
          <a:blip r:embed="rId3"/>
          <a:srcRect t="9304" b="2313"/>
          <a:stretch/>
        </p:blipFill>
        <p:spPr>
          <a:xfrm>
            <a:off x="0" y="0"/>
            <a:ext cx="12192000" cy="6858000"/>
          </a:xfrm>
          <a:prstGeom prst="rect">
            <a:avLst/>
          </a:prstGeom>
        </p:spPr>
      </p:pic>
      <p:pic>
        <p:nvPicPr>
          <p:cNvPr id="36" name="Picture 35">
            <a:extLst>
              <a:ext uri="{FF2B5EF4-FFF2-40B4-BE49-F238E27FC236}">
                <a16:creationId xmlns="" xmlns:a16="http://schemas.microsoft.com/office/drawing/2014/main" id="{2886A2A4-8853-C588-F748-761673C05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843" y="1789044"/>
            <a:ext cx="8370668" cy="5479496"/>
          </a:xfrm>
          <a:prstGeom prst="rect">
            <a:avLst/>
          </a:prstGeom>
          <a:effectLst>
            <a:softEdge rad="520700"/>
          </a:effectLst>
        </p:spPr>
      </p:pic>
      <p:pic>
        <p:nvPicPr>
          <p:cNvPr id="38" name="Picture 37">
            <a:extLst>
              <a:ext uri="{FF2B5EF4-FFF2-40B4-BE49-F238E27FC236}">
                <a16:creationId xmlns="" xmlns:a16="http://schemas.microsoft.com/office/drawing/2014/main" id="{C4F4812A-A95F-2645-9D96-39B3952F46B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405417">
            <a:off x="7712745" y="4621523"/>
            <a:ext cx="4326525" cy="2433671"/>
          </a:xfrm>
          <a:prstGeom prst="rect">
            <a:avLst/>
          </a:prstGeom>
        </p:spPr>
      </p:pic>
      <p:pic>
        <p:nvPicPr>
          <p:cNvPr id="47" name="Picture 46">
            <a:extLst>
              <a:ext uri="{FF2B5EF4-FFF2-40B4-BE49-F238E27FC236}">
                <a16:creationId xmlns="" xmlns:a16="http://schemas.microsoft.com/office/drawing/2014/main" id="{A0676B12-6D14-0C29-04CD-62F23EC0E2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58" t="-5133" r="51928" b="5133"/>
          <a:stretch/>
        </p:blipFill>
        <p:spPr>
          <a:xfrm>
            <a:off x="9483673" y="1363420"/>
            <a:ext cx="2930175" cy="2910491"/>
          </a:xfrm>
          <a:prstGeom prst="rect">
            <a:avLst/>
          </a:prstGeom>
        </p:spPr>
      </p:pic>
      <p:pic>
        <p:nvPicPr>
          <p:cNvPr id="46" name="Picture 45">
            <a:extLst>
              <a:ext uri="{FF2B5EF4-FFF2-40B4-BE49-F238E27FC236}">
                <a16:creationId xmlns="" xmlns:a16="http://schemas.microsoft.com/office/drawing/2014/main" id="{BB1ECFEE-59E7-80A4-9157-77DE407291D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70"/>
          <a:stretch/>
        </p:blipFill>
        <p:spPr>
          <a:xfrm>
            <a:off x="4835870" y="1436007"/>
            <a:ext cx="3629527" cy="3460035"/>
          </a:xfrm>
          <a:prstGeom prst="rect">
            <a:avLst/>
          </a:prstGeom>
        </p:spPr>
      </p:pic>
      <p:grpSp>
        <p:nvGrpSpPr>
          <p:cNvPr id="13" name="Group 12">
            <a:extLst>
              <a:ext uri="{FF2B5EF4-FFF2-40B4-BE49-F238E27FC236}">
                <a16:creationId xmlns="" xmlns:a16="http://schemas.microsoft.com/office/drawing/2014/main" id="{B36F9BA3-36EB-9C97-4B64-DF1547F0D886}"/>
              </a:ext>
            </a:extLst>
          </p:cNvPr>
          <p:cNvGrpSpPr/>
          <p:nvPr/>
        </p:nvGrpSpPr>
        <p:grpSpPr>
          <a:xfrm>
            <a:off x="2713486" y="-163879"/>
            <a:ext cx="10048357" cy="2125838"/>
            <a:chOff x="5249997" y="6585061"/>
            <a:chExt cx="13208096" cy="3070022"/>
          </a:xfrm>
        </p:grpSpPr>
        <p:sp>
          <p:nvSpPr>
            <p:cNvPr id="14" name="TextBox 13">
              <a:extLst>
                <a:ext uri="{FF2B5EF4-FFF2-40B4-BE49-F238E27FC236}">
                  <a16:creationId xmlns="" xmlns:a16="http://schemas.microsoft.com/office/drawing/2014/main" id="{6B658E70-186D-927E-2F5A-378D7AA9B265}"/>
                </a:ext>
              </a:extLst>
            </p:cNvPr>
            <p:cNvSpPr txBox="1"/>
            <p:nvPr/>
          </p:nvSpPr>
          <p:spPr>
            <a:xfrm>
              <a:off x="5250005" y="6585061"/>
              <a:ext cx="13208088" cy="3070022"/>
            </a:xfrm>
            <a:prstGeom prst="rect">
              <a:avLst/>
            </a:prstGeom>
            <a:noFill/>
          </p:spPr>
          <p:txBody>
            <a:bodyPr wrap="square" rtlCol="0">
              <a:spAutoFit/>
            </a:bodyPr>
            <a:lstStyle/>
            <a:p>
              <a:pPr algn="ctr">
                <a:lnSpc>
                  <a:spcPct val="130000"/>
                </a:lnSpc>
              </a:pPr>
              <a:r>
                <a:rPr lang="en-US" sz="115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rPr>
                <a:t>Vận dụng</a:t>
              </a:r>
              <a:endParaRPr lang="en-US" sz="115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
          <p:nvSpPr>
            <p:cNvPr id="15" name="TextBox 14">
              <a:extLst>
                <a:ext uri="{FF2B5EF4-FFF2-40B4-BE49-F238E27FC236}">
                  <a16:creationId xmlns="" xmlns:a16="http://schemas.microsoft.com/office/drawing/2014/main" id="{06BB2F13-6594-ED19-9644-EF3E2BBA84E5}"/>
                </a:ext>
              </a:extLst>
            </p:cNvPr>
            <p:cNvSpPr txBox="1"/>
            <p:nvPr/>
          </p:nvSpPr>
          <p:spPr>
            <a:xfrm>
              <a:off x="5249997" y="6585061"/>
              <a:ext cx="13208089" cy="3070022"/>
            </a:xfrm>
            <a:prstGeom prst="rect">
              <a:avLst/>
            </a:prstGeom>
            <a:noFill/>
          </p:spPr>
          <p:txBody>
            <a:bodyPr wrap="square" rtlCol="0">
              <a:spAutoFit/>
            </a:bodyPr>
            <a:lstStyle/>
            <a:p>
              <a:pPr algn="ctr">
                <a:lnSpc>
                  <a:spcPct val="130000"/>
                </a:lnSpc>
              </a:pPr>
              <a:r>
                <a:rPr lang="en-US" sz="115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Mother" panose="02040603050506020204" pitchFamily="18" charset="0"/>
                </a:rPr>
                <a:t>V</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ậ</a:t>
              </a:r>
              <a:r>
                <a:rPr lang="en-US" sz="115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rPr>
                <a:t>n </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d</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ụ</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n</a:t>
              </a:r>
              <a:r>
                <a:rPr lang="en-US" sz="115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rPr>
                <a:t>g</a:t>
              </a:r>
              <a:endParaRPr lang="en-US" sz="115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grpSp>
    </p:spTree>
    <p:extLst>
      <p:ext uri="{BB962C8B-B14F-4D97-AF65-F5344CB8AC3E}">
        <p14:creationId xmlns:p14="http://schemas.microsoft.com/office/powerpoint/2010/main" val="241303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fltVal val="0"/>
                                              </p:val>
                                            </p:tav>
                                            <p:tav tm="100000">
                                              <p:val>
                                                <p:strVal val="#ppt_w"/>
                                              </p:val>
                                            </p:tav>
                                          </p:tavLst>
                                        </p:anim>
                                        <p:anim calcmode="lin" valueType="num">
                                          <p:cBhvr>
                                            <p:cTn id="8" dur="250" fill="hold"/>
                                            <p:tgtEl>
                                              <p:spTgt spid="13"/>
                                            </p:tgtEl>
                                            <p:attrNameLst>
                                              <p:attrName>ppt_h</p:attrName>
                                            </p:attrNameLst>
                                          </p:cBhvr>
                                          <p:tavLst>
                                            <p:tav tm="0">
                                              <p:val>
                                                <p:fltVal val="0"/>
                                              </p:val>
                                            </p:tav>
                                            <p:tav tm="100000">
                                              <p:val>
                                                <p:strVal val="#ppt_h"/>
                                              </p:val>
                                            </p:tav>
                                          </p:tavLst>
                                        </p:anim>
                                        <p:animEffect transition="in" filter="fade">
                                          <p:cBhvr>
                                            <p:cTn id="9" dur="25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1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fltVal val="0"/>
                                              </p:val>
                                            </p:tav>
                                            <p:tav tm="100000">
                                              <p:val>
                                                <p:strVal val="#ppt_w"/>
                                              </p:val>
                                            </p:tav>
                                          </p:tavLst>
                                        </p:anim>
                                        <p:anim calcmode="lin" valueType="num">
                                          <p:cBhvr>
                                            <p:cTn id="8" dur="250" fill="hold"/>
                                            <p:tgtEl>
                                              <p:spTgt spid="13"/>
                                            </p:tgtEl>
                                            <p:attrNameLst>
                                              <p:attrName>ppt_h</p:attrName>
                                            </p:attrNameLst>
                                          </p:cBhvr>
                                          <p:tavLst>
                                            <p:tav tm="0">
                                              <p:val>
                                                <p:fltVal val="0"/>
                                              </p:val>
                                            </p:tav>
                                            <p:tav tm="100000">
                                              <p:val>
                                                <p:strVal val="#ppt_h"/>
                                              </p:val>
                                            </p:tav>
                                          </p:tavLst>
                                        </p:anim>
                                        <p:animEffect transition="in" filter="fade">
                                          <p:cBhvr>
                                            <p:cTn id="9" dur="25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10" name="chimes.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1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EDB242CD-84C8-606D-67AC-C7E43BEE15F9}"/>
              </a:ext>
            </a:extLst>
          </p:cNvPr>
          <p:cNvPicPr>
            <a:picLocks noChangeAspect="1"/>
          </p:cNvPicPr>
          <p:nvPr/>
        </p:nvPicPr>
        <p:blipFill>
          <a:blip r:embed="rId3"/>
          <a:stretch>
            <a:fillRect/>
          </a:stretch>
        </p:blipFill>
        <p:spPr>
          <a:xfrm>
            <a:off x="0" y="0"/>
            <a:ext cx="12192000" cy="6858000"/>
          </a:xfrm>
          <a:prstGeom prst="rect">
            <a:avLst/>
          </a:prstGeom>
        </p:spPr>
      </p:pic>
      <p:grpSp>
        <p:nvGrpSpPr>
          <p:cNvPr id="17" name="Group 16">
            <a:extLst>
              <a:ext uri="{FF2B5EF4-FFF2-40B4-BE49-F238E27FC236}">
                <a16:creationId xmlns="" xmlns:a16="http://schemas.microsoft.com/office/drawing/2014/main" id="{1CD07592-4D62-F836-1BE7-DC14E1A23A52}"/>
              </a:ext>
            </a:extLst>
          </p:cNvPr>
          <p:cNvGrpSpPr/>
          <p:nvPr/>
        </p:nvGrpSpPr>
        <p:grpSpPr>
          <a:xfrm>
            <a:off x="485421" y="1636890"/>
            <a:ext cx="9076267" cy="4097866"/>
            <a:chOff x="485421" y="1636890"/>
            <a:chExt cx="9076267" cy="4097866"/>
          </a:xfrm>
        </p:grpSpPr>
        <p:grpSp>
          <p:nvGrpSpPr>
            <p:cNvPr id="15" name="Group 14">
              <a:extLst>
                <a:ext uri="{FF2B5EF4-FFF2-40B4-BE49-F238E27FC236}">
                  <a16:creationId xmlns="" xmlns:a16="http://schemas.microsoft.com/office/drawing/2014/main" id="{C9495540-BDD1-B4D8-7093-10F4160FAE01}"/>
                </a:ext>
              </a:extLst>
            </p:cNvPr>
            <p:cNvGrpSpPr/>
            <p:nvPr/>
          </p:nvGrpSpPr>
          <p:grpSpPr>
            <a:xfrm>
              <a:off x="485421" y="1636890"/>
              <a:ext cx="9076267" cy="4097866"/>
              <a:chOff x="485421" y="1636890"/>
              <a:chExt cx="9076267" cy="4097866"/>
            </a:xfrm>
          </p:grpSpPr>
          <p:sp>
            <p:nvSpPr>
              <p:cNvPr id="7" name="Hình chữ nhật: Góc Tròn 6">
                <a:extLst>
                  <a:ext uri="{FF2B5EF4-FFF2-40B4-BE49-F238E27FC236}">
                    <a16:creationId xmlns="" xmlns:a16="http://schemas.microsoft.com/office/drawing/2014/main" id="{848D4CC1-90EC-6252-E1A5-E0453EF234AA}"/>
                  </a:ext>
                </a:extLst>
              </p:cNvPr>
              <p:cNvSpPr/>
              <p:nvPr/>
            </p:nvSpPr>
            <p:spPr>
              <a:xfrm>
                <a:off x="485421" y="1636890"/>
                <a:ext cx="9076267" cy="4097866"/>
              </a:xfrm>
              <a:custGeom>
                <a:avLst/>
                <a:gdLst>
                  <a:gd name="connsiteX0" fmla="*/ 0 w 9076267"/>
                  <a:gd name="connsiteY0" fmla="*/ 682991 h 4097866"/>
                  <a:gd name="connsiteX1" fmla="*/ 839662 w 9076267"/>
                  <a:gd name="connsiteY1" fmla="*/ 0 h 4097866"/>
                  <a:gd name="connsiteX2" fmla="*/ 8236604 w 9076267"/>
                  <a:gd name="connsiteY2" fmla="*/ 0 h 4097866"/>
                  <a:gd name="connsiteX3" fmla="*/ 9076267 w 9076267"/>
                  <a:gd name="connsiteY3" fmla="*/ 682991 h 4097866"/>
                  <a:gd name="connsiteX4" fmla="*/ 9076267 w 9076267"/>
                  <a:gd name="connsiteY4" fmla="*/ 3414874 h 4097866"/>
                  <a:gd name="connsiteX5" fmla="*/ 8236604 w 9076267"/>
                  <a:gd name="connsiteY5" fmla="*/ 4097866 h 4097866"/>
                  <a:gd name="connsiteX6" fmla="*/ 839662 w 9076267"/>
                  <a:gd name="connsiteY6" fmla="*/ 4097866 h 4097866"/>
                  <a:gd name="connsiteX7" fmla="*/ 0 w 9076267"/>
                  <a:gd name="connsiteY7" fmla="*/ 3414874 h 4097866"/>
                  <a:gd name="connsiteX8" fmla="*/ 0 w 9076267"/>
                  <a:gd name="connsiteY8" fmla="*/ 682991 h 4097866"/>
                  <a:gd name="connsiteX0" fmla="*/ 0 w 9076267"/>
                  <a:gd name="connsiteY0" fmla="*/ 682991 h 4097866"/>
                  <a:gd name="connsiteX1" fmla="*/ 839662 w 9076267"/>
                  <a:gd name="connsiteY1" fmla="*/ 0 h 4097866"/>
                  <a:gd name="connsiteX2" fmla="*/ 8236604 w 9076267"/>
                  <a:gd name="connsiteY2" fmla="*/ 0 h 4097866"/>
                  <a:gd name="connsiteX3" fmla="*/ 9076267 w 9076267"/>
                  <a:gd name="connsiteY3" fmla="*/ 682991 h 4097866"/>
                  <a:gd name="connsiteX4" fmla="*/ 9076267 w 9076267"/>
                  <a:gd name="connsiteY4" fmla="*/ 3414874 h 4097866"/>
                  <a:gd name="connsiteX5" fmla="*/ 8236604 w 9076267"/>
                  <a:gd name="connsiteY5" fmla="*/ 4097866 h 4097866"/>
                  <a:gd name="connsiteX6" fmla="*/ 839662 w 9076267"/>
                  <a:gd name="connsiteY6" fmla="*/ 4097866 h 4097866"/>
                  <a:gd name="connsiteX7" fmla="*/ 0 w 9076267"/>
                  <a:gd name="connsiteY7" fmla="*/ 3414874 h 4097866"/>
                  <a:gd name="connsiteX8" fmla="*/ 0 w 9076267"/>
                  <a:gd name="connsiteY8" fmla="*/ 682991 h 4097866"/>
                  <a:gd name="connsiteX0" fmla="*/ 0 w 9076267"/>
                  <a:gd name="connsiteY0" fmla="*/ 682991 h 4097866"/>
                  <a:gd name="connsiteX1" fmla="*/ 839662 w 9076267"/>
                  <a:gd name="connsiteY1" fmla="*/ 0 h 4097866"/>
                  <a:gd name="connsiteX2" fmla="*/ 8236604 w 9076267"/>
                  <a:gd name="connsiteY2" fmla="*/ 0 h 4097866"/>
                  <a:gd name="connsiteX3" fmla="*/ 9076267 w 9076267"/>
                  <a:gd name="connsiteY3" fmla="*/ 682991 h 4097866"/>
                  <a:gd name="connsiteX4" fmla="*/ 9076267 w 9076267"/>
                  <a:gd name="connsiteY4" fmla="*/ 3414874 h 4097866"/>
                  <a:gd name="connsiteX5" fmla="*/ 8236604 w 9076267"/>
                  <a:gd name="connsiteY5" fmla="*/ 4097866 h 4097866"/>
                  <a:gd name="connsiteX6" fmla="*/ 839662 w 9076267"/>
                  <a:gd name="connsiteY6" fmla="*/ 4097866 h 4097866"/>
                  <a:gd name="connsiteX7" fmla="*/ 0 w 9076267"/>
                  <a:gd name="connsiteY7" fmla="*/ 3414874 h 4097866"/>
                  <a:gd name="connsiteX8" fmla="*/ 0 w 9076267"/>
                  <a:gd name="connsiteY8" fmla="*/ 682991 h 40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76267" h="4097866" fill="none" extrusionOk="0">
                    <a:moveTo>
                      <a:pt x="0" y="682991"/>
                    </a:moveTo>
                    <a:cubicBezTo>
                      <a:pt x="-89748" y="311188"/>
                      <a:pt x="343396" y="170758"/>
                      <a:pt x="839662" y="0"/>
                    </a:cubicBezTo>
                    <a:cubicBezTo>
                      <a:pt x="2288063" y="262731"/>
                      <a:pt x="6747454" y="-235033"/>
                      <a:pt x="8236604" y="0"/>
                    </a:cubicBezTo>
                    <a:cubicBezTo>
                      <a:pt x="8826590" y="-152893"/>
                      <a:pt x="9245790" y="350964"/>
                      <a:pt x="9076267" y="682991"/>
                    </a:cubicBezTo>
                    <a:cubicBezTo>
                      <a:pt x="9062448" y="1769968"/>
                      <a:pt x="9047526" y="2799381"/>
                      <a:pt x="9076267" y="3414874"/>
                    </a:cubicBezTo>
                    <a:cubicBezTo>
                      <a:pt x="8955604" y="3745559"/>
                      <a:pt x="8603039" y="4136325"/>
                      <a:pt x="8236604" y="4097866"/>
                    </a:cubicBezTo>
                    <a:cubicBezTo>
                      <a:pt x="4743284" y="4437200"/>
                      <a:pt x="2175999" y="3906168"/>
                      <a:pt x="839662" y="4097866"/>
                    </a:cubicBezTo>
                    <a:cubicBezTo>
                      <a:pt x="353016" y="4265443"/>
                      <a:pt x="-157187" y="3918690"/>
                      <a:pt x="0" y="3414874"/>
                    </a:cubicBezTo>
                    <a:cubicBezTo>
                      <a:pt x="60946" y="2657598"/>
                      <a:pt x="-99318" y="1283060"/>
                      <a:pt x="0" y="682991"/>
                    </a:cubicBezTo>
                    <a:close/>
                  </a:path>
                  <a:path w="9076267" h="4097866" stroke="0" extrusionOk="0">
                    <a:moveTo>
                      <a:pt x="0" y="682991"/>
                    </a:moveTo>
                    <a:cubicBezTo>
                      <a:pt x="63399" y="426615"/>
                      <a:pt x="491933" y="31016"/>
                      <a:pt x="839662" y="0"/>
                    </a:cubicBezTo>
                    <a:cubicBezTo>
                      <a:pt x="2619583" y="-304068"/>
                      <a:pt x="5841808" y="130426"/>
                      <a:pt x="8236604" y="0"/>
                    </a:cubicBezTo>
                    <a:cubicBezTo>
                      <a:pt x="8723449" y="42622"/>
                      <a:pt x="8987115" y="370156"/>
                      <a:pt x="9076267" y="682991"/>
                    </a:cubicBezTo>
                    <a:cubicBezTo>
                      <a:pt x="9092145" y="815943"/>
                      <a:pt x="9107326" y="2585006"/>
                      <a:pt x="9076267" y="3414874"/>
                    </a:cubicBezTo>
                    <a:cubicBezTo>
                      <a:pt x="9133020" y="3904234"/>
                      <a:pt x="8698031" y="4025257"/>
                      <a:pt x="8236604" y="4097866"/>
                    </a:cubicBezTo>
                    <a:cubicBezTo>
                      <a:pt x="6215148" y="4595249"/>
                      <a:pt x="2831400" y="3808781"/>
                      <a:pt x="839662" y="4097866"/>
                    </a:cubicBezTo>
                    <a:cubicBezTo>
                      <a:pt x="336881" y="4104213"/>
                      <a:pt x="-164132" y="3766139"/>
                      <a:pt x="0" y="3414874"/>
                    </a:cubicBezTo>
                    <a:cubicBezTo>
                      <a:pt x="-117602" y="2216677"/>
                      <a:pt x="-194232" y="1422777"/>
                      <a:pt x="0" y="682991"/>
                    </a:cubicBezTo>
                    <a:close/>
                  </a:path>
                  <a:path w="9076267" h="4097866" fill="none" stroke="0" extrusionOk="0">
                    <a:moveTo>
                      <a:pt x="0" y="682991"/>
                    </a:moveTo>
                    <a:cubicBezTo>
                      <a:pt x="11986" y="281760"/>
                      <a:pt x="401567" y="52966"/>
                      <a:pt x="839662" y="0"/>
                    </a:cubicBezTo>
                    <a:cubicBezTo>
                      <a:pt x="2527442" y="-197084"/>
                      <a:pt x="6603923" y="45823"/>
                      <a:pt x="8236604" y="0"/>
                    </a:cubicBezTo>
                    <a:cubicBezTo>
                      <a:pt x="8689758" y="-121934"/>
                      <a:pt x="9202901" y="401221"/>
                      <a:pt x="9076267" y="682991"/>
                    </a:cubicBezTo>
                    <a:cubicBezTo>
                      <a:pt x="9132410" y="1439292"/>
                      <a:pt x="9055224" y="2656325"/>
                      <a:pt x="9076267" y="3414874"/>
                    </a:cubicBezTo>
                    <a:cubicBezTo>
                      <a:pt x="9087698" y="3819550"/>
                      <a:pt x="8542403" y="4194427"/>
                      <a:pt x="8236604" y="4097866"/>
                    </a:cubicBezTo>
                    <a:cubicBezTo>
                      <a:pt x="4820347" y="4035643"/>
                      <a:pt x="2673651" y="3815570"/>
                      <a:pt x="839662" y="4097866"/>
                    </a:cubicBezTo>
                    <a:cubicBezTo>
                      <a:pt x="361235" y="4067514"/>
                      <a:pt x="-5150" y="3887321"/>
                      <a:pt x="0" y="3414874"/>
                    </a:cubicBezTo>
                    <a:cubicBezTo>
                      <a:pt x="-48848" y="2499237"/>
                      <a:pt x="-1522" y="1584492"/>
                      <a:pt x="0" y="682991"/>
                    </a:cubicBezTo>
                    <a:close/>
                  </a:path>
                  <a:path w="9076267" h="4097866" fill="none" stroke="0" extrusionOk="0">
                    <a:moveTo>
                      <a:pt x="0" y="682991"/>
                    </a:moveTo>
                    <a:cubicBezTo>
                      <a:pt x="30596" y="299257"/>
                      <a:pt x="423938" y="110981"/>
                      <a:pt x="839662" y="0"/>
                    </a:cubicBezTo>
                    <a:cubicBezTo>
                      <a:pt x="2358239" y="107647"/>
                      <a:pt x="6726626" y="-68732"/>
                      <a:pt x="8236604" y="0"/>
                    </a:cubicBezTo>
                    <a:cubicBezTo>
                      <a:pt x="8774746" y="-121517"/>
                      <a:pt x="9183277" y="393609"/>
                      <a:pt x="9076267" y="682991"/>
                    </a:cubicBezTo>
                    <a:cubicBezTo>
                      <a:pt x="9121309" y="1673519"/>
                      <a:pt x="9027459" y="2729784"/>
                      <a:pt x="9076267" y="3414874"/>
                    </a:cubicBezTo>
                    <a:cubicBezTo>
                      <a:pt x="9015266" y="3808016"/>
                      <a:pt x="8602824" y="4133873"/>
                      <a:pt x="8236604" y="4097866"/>
                    </a:cubicBezTo>
                    <a:cubicBezTo>
                      <a:pt x="4829354" y="4228059"/>
                      <a:pt x="2280663" y="3760403"/>
                      <a:pt x="839662" y="4097866"/>
                    </a:cubicBezTo>
                    <a:cubicBezTo>
                      <a:pt x="346653" y="4163633"/>
                      <a:pt x="-172406" y="3851863"/>
                      <a:pt x="0" y="3414874"/>
                    </a:cubicBezTo>
                    <a:cubicBezTo>
                      <a:pt x="-38039" y="2499747"/>
                      <a:pt x="-84993" y="1357812"/>
                      <a:pt x="0" y="682991"/>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 xmlns:ask="http://schemas.microsoft.com/office/drawing/2018/sketchyshapes" sd="2925326911">
                      <a:custGeom>
                        <a:avLst/>
                        <a:gdLst>
                          <a:gd name="connsiteX0" fmla="*/ 0 w 9076267"/>
                          <a:gd name="connsiteY0" fmla="*/ 682991 h 4097866"/>
                          <a:gd name="connsiteX1" fmla="*/ 839662 w 9076267"/>
                          <a:gd name="connsiteY1" fmla="*/ 0 h 4097866"/>
                          <a:gd name="connsiteX2" fmla="*/ 8236604 w 9076267"/>
                          <a:gd name="connsiteY2" fmla="*/ 0 h 4097866"/>
                          <a:gd name="connsiteX3" fmla="*/ 9076267 w 9076267"/>
                          <a:gd name="connsiteY3" fmla="*/ 682991 h 4097866"/>
                          <a:gd name="connsiteX4" fmla="*/ 9076267 w 9076267"/>
                          <a:gd name="connsiteY4" fmla="*/ 3414874 h 4097866"/>
                          <a:gd name="connsiteX5" fmla="*/ 8236604 w 9076267"/>
                          <a:gd name="connsiteY5" fmla="*/ 4097866 h 4097866"/>
                          <a:gd name="connsiteX6" fmla="*/ 839662 w 9076267"/>
                          <a:gd name="connsiteY6" fmla="*/ 4097866 h 4097866"/>
                          <a:gd name="connsiteX7" fmla="*/ 0 w 9076267"/>
                          <a:gd name="connsiteY7" fmla="*/ 3414874 h 4097866"/>
                          <a:gd name="connsiteX8" fmla="*/ 0 w 9076267"/>
                          <a:gd name="connsiteY8" fmla="*/ 682991 h 4097866"/>
                          <a:gd name="connsiteX0" fmla="*/ 0 w 9076267"/>
                          <a:gd name="connsiteY0" fmla="*/ 682991 h 4097866"/>
                          <a:gd name="connsiteX1" fmla="*/ 839662 w 9076267"/>
                          <a:gd name="connsiteY1" fmla="*/ 0 h 4097866"/>
                          <a:gd name="connsiteX2" fmla="*/ 8236604 w 9076267"/>
                          <a:gd name="connsiteY2" fmla="*/ 0 h 4097866"/>
                          <a:gd name="connsiteX3" fmla="*/ 9076267 w 9076267"/>
                          <a:gd name="connsiteY3" fmla="*/ 682991 h 4097866"/>
                          <a:gd name="connsiteX4" fmla="*/ 9076267 w 9076267"/>
                          <a:gd name="connsiteY4" fmla="*/ 3414874 h 4097866"/>
                          <a:gd name="connsiteX5" fmla="*/ 8236604 w 9076267"/>
                          <a:gd name="connsiteY5" fmla="*/ 4097866 h 4097866"/>
                          <a:gd name="connsiteX6" fmla="*/ 839662 w 9076267"/>
                          <a:gd name="connsiteY6" fmla="*/ 4097866 h 4097866"/>
                          <a:gd name="connsiteX7" fmla="*/ 0 w 9076267"/>
                          <a:gd name="connsiteY7" fmla="*/ 3414874 h 4097866"/>
                          <a:gd name="connsiteX8" fmla="*/ 0 w 9076267"/>
                          <a:gd name="connsiteY8" fmla="*/ 682991 h 40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76267" h="4097866" fill="none" extrusionOk="0">
                            <a:moveTo>
                              <a:pt x="0" y="682991"/>
                            </a:moveTo>
                            <a:cubicBezTo>
                              <a:pt x="-54739" y="309011"/>
                              <a:pt x="353091" y="115708"/>
                              <a:pt x="839662" y="0"/>
                            </a:cubicBezTo>
                            <a:cubicBezTo>
                              <a:pt x="2313333" y="172124"/>
                              <a:pt x="6697935" y="-72014"/>
                              <a:pt x="8236604" y="0"/>
                            </a:cubicBezTo>
                            <a:cubicBezTo>
                              <a:pt x="8782958" y="-95336"/>
                              <a:pt x="9193350" y="335526"/>
                              <a:pt x="9076267" y="682991"/>
                            </a:cubicBezTo>
                            <a:cubicBezTo>
                              <a:pt x="9120770" y="1682227"/>
                              <a:pt x="9032661" y="2791255"/>
                              <a:pt x="9076267" y="3414874"/>
                            </a:cubicBezTo>
                            <a:cubicBezTo>
                              <a:pt x="8992493" y="3759989"/>
                              <a:pt x="8628001" y="4125316"/>
                              <a:pt x="8236604" y="4097866"/>
                            </a:cubicBezTo>
                            <a:cubicBezTo>
                              <a:pt x="4762750" y="4322557"/>
                              <a:pt x="2450887" y="3968777"/>
                              <a:pt x="839662" y="4097866"/>
                            </a:cubicBezTo>
                            <a:cubicBezTo>
                              <a:pt x="359730" y="4213879"/>
                              <a:pt x="-99218" y="3868778"/>
                              <a:pt x="0" y="3414874"/>
                            </a:cubicBezTo>
                            <a:cubicBezTo>
                              <a:pt x="49503" y="2585638"/>
                              <a:pt x="-25507" y="1356844"/>
                              <a:pt x="0" y="682991"/>
                            </a:cubicBezTo>
                            <a:close/>
                          </a:path>
                          <a:path w="9076267" h="4097866" stroke="0" extrusionOk="0">
                            <a:moveTo>
                              <a:pt x="0" y="682991"/>
                            </a:moveTo>
                            <a:cubicBezTo>
                              <a:pt x="44764" y="366245"/>
                              <a:pt x="425077" y="4053"/>
                              <a:pt x="839662" y="0"/>
                            </a:cubicBezTo>
                            <a:cubicBezTo>
                              <a:pt x="2674106" y="-251084"/>
                              <a:pt x="6140163" y="-4640"/>
                              <a:pt x="8236604" y="0"/>
                            </a:cubicBezTo>
                            <a:cubicBezTo>
                              <a:pt x="8710391" y="14867"/>
                              <a:pt x="9002356" y="368881"/>
                              <a:pt x="9076267" y="682991"/>
                            </a:cubicBezTo>
                            <a:cubicBezTo>
                              <a:pt x="9108400" y="873118"/>
                              <a:pt x="9138753" y="2507141"/>
                              <a:pt x="9076267" y="3414874"/>
                            </a:cubicBezTo>
                            <a:cubicBezTo>
                              <a:pt x="9125308" y="3885306"/>
                              <a:pt x="8690653" y="4051385"/>
                              <a:pt x="8236604" y="4097866"/>
                            </a:cubicBezTo>
                            <a:cubicBezTo>
                              <a:pt x="6563107" y="4370791"/>
                              <a:pt x="3100355" y="3903524"/>
                              <a:pt x="839662" y="4097866"/>
                            </a:cubicBezTo>
                            <a:cubicBezTo>
                              <a:pt x="347604" y="4100004"/>
                              <a:pt x="-107148" y="3774288"/>
                              <a:pt x="0" y="3414874"/>
                            </a:cubicBezTo>
                            <a:cubicBezTo>
                              <a:pt x="-123373" y="2281282"/>
                              <a:pt x="-102022" y="1417077"/>
                              <a:pt x="0" y="682991"/>
                            </a:cubicBezTo>
                            <a:close/>
                          </a:path>
                          <a:path w="9076267" h="4097866" fill="none" stroke="0" extrusionOk="0">
                            <a:moveTo>
                              <a:pt x="0" y="682991"/>
                            </a:moveTo>
                            <a:cubicBezTo>
                              <a:pt x="21130" y="302392"/>
                              <a:pt x="426917" y="56648"/>
                              <a:pt x="839662" y="0"/>
                            </a:cubicBezTo>
                            <a:cubicBezTo>
                              <a:pt x="2411800" y="-42733"/>
                              <a:pt x="6835657" y="229"/>
                              <a:pt x="8236604" y="0"/>
                            </a:cubicBezTo>
                            <a:cubicBezTo>
                              <a:pt x="8741850" y="-104024"/>
                              <a:pt x="9156422" y="360480"/>
                              <a:pt x="9076267" y="682991"/>
                            </a:cubicBezTo>
                            <a:cubicBezTo>
                              <a:pt x="9167295" y="1532886"/>
                              <a:pt x="9008258" y="2703707"/>
                              <a:pt x="9076267" y="3414874"/>
                            </a:cubicBezTo>
                            <a:cubicBezTo>
                              <a:pt x="9085841" y="3828959"/>
                              <a:pt x="8572529" y="4142324"/>
                              <a:pt x="8236604" y="4097866"/>
                            </a:cubicBezTo>
                            <a:cubicBezTo>
                              <a:pt x="4936364" y="3929519"/>
                              <a:pt x="2646571" y="3986527"/>
                              <a:pt x="839662" y="4097866"/>
                            </a:cubicBezTo>
                            <a:cubicBezTo>
                              <a:pt x="364215" y="4111972"/>
                              <a:pt x="-63916" y="3827924"/>
                              <a:pt x="0" y="3414874"/>
                            </a:cubicBezTo>
                            <a:cubicBezTo>
                              <a:pt x="-71424" y="2400259"/>
                              <a:pt x="-35734" y="1466355"/>
                              <a:pt x="0" y="68299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p>
            </p:txBody>
          </p:sp>
          <p:sp>
            <p:nvSpPr>
              <p:cNvPr id="8" name="TextBox 7">
                <a:extLst>
                  <a:ext uri="{FF2B5EF4-FFF2-40B4-BE49-F238E27FC236}">
                    <a16:creationId xmlns="" xmlns:a16="http://schemas.microsoft.com/office/drawing/2014/main" id="{4D679B74-DC9A-CE66-67E7-CC785AD97F46}"/>
                  </a:ext>
                </a:extLst>
              </p:cNvPr>
              <p:cNvSpPr txBox="1"/>
              <p:nvPr/>
            </p:nvSpPr>
            <p:spPr>
              <a:xfrm>
                <a:off x="756354" y="1792997"/>
                <a:ext cx="8331200" cy="3785652"/>
              </a:xfrm>
              <a:prstGeom prst="rect">
                <a:avLst/>
              </a:prstGeom>
              <a:noFill/>
            </p:spPr>
            <p:txBody>
              <a:bodyPr wrap="square" rtlCol="0">
                <a:spAutoFit/>
              </a:bodyPr>
              <a:lstStyle/>
              <a:p>
                <a:pPr algn="just"/>
                <a:r>
                  <a:rPr lang="en-US" sz="4800">
                    <a:solidFill>
                      <a:schemeClr val="accent6">
                        <a:lumMod val="75000"/>
                      </a:schemeClr>
                    </a:solidFill>
                  </a:rPr>
                  <a:t>Trong vai một hướng dẫn viên du lịch, hãy giới thiệu một số nét văn hoá đặc trưng của người dân vùng Trung du và miền núi Bắc Bộ.</a:t>
                </a:r>
                <a:endParaRPr lang="en-US" sz="4800" dirty="0">
                  <a:solidFill>
                    <a:schemeClr val="accent6">
                      <a:lumMod val="75000"/>
                    </a:schemeClr>
                  </a:solidFill>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 xmlns:a16="http://schemas.microsoft.com/office/drawing/2014/main" id="{C3B6DC3A-A775-13B1-3A40-D3092670DC38}"/>
                </a:ext>
              </a:extLst>
            </p:cNvPr>
            <p:cNvPicPr>
              <a:picLocks noChangeAspect="1"/>
            </p:cNvPicPr>
            <p:nvPr/>
          </p:nvPicPr>
          <p:blipFill>
            <a:blip r:embed="rId4"/>
            <a:stretch>
              <a:fillRect/>
            </a:stretch>
          </p:blipFill>
          <p:spPr>
            <a:xfrm>
              <a:off x="7815796" y="4672869"/>
              <a:ext cx="977898" cy="977898"/>
            </a:xfrm>
            <a:prstGeom prst="rect">
              <a:avLst/>
            </a:prstGeom>
          </p:spPr>
        </p:pic>
      </p:grpSp>
      <p:pic>
        <p:nvPicPr>
          <p:cNvPr id="14" name="Picture 13">
            <a:extLst>
              <a:ext uri="{FF2B5EF4-FFF2-40B4-BE49-F238E27FC236}">
                <a16:creationId xmlns="" xmlns:a16="http://schemas.microsoft.com/office/drawing/2014/main" id="{9706FA9F-A858-8DA2-ADDC-7C5A0112B8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2489">
            <a:off x="9034053" y="307011"/>
            <a:ext cx="4359018" cy="6243979"/>
          </a:xfrm>
          <a:prstGeom prst="rect">
            <a:avLst/>
          </a:prstGeom>
        </p:spPr>
      </p:pic>
    </p:spTree>
    <p:extLst>
      <p:ext uri="{BB962C8B-B14F-4D97-AF65-F5344CB8AC3E}">
        <p14:creationId xmlns:p14="http://schemas.microsoft.com/office/powerpoint/2010/main" val="409115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4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74000">
                                          <p:cBhvr additive="base">
                                            <p:cTn id="7" dur="1000" fill="hold"/>
                                            <p:tgtEl>
                                              <p:spTgt spid="14"/>
                                            </p:tgtEl>
                                            <p:attrNameLst>
                                              <p:attrName>ppt_x</p:attrName>
                                            </p:attrNameLst>
                                          </p:cBhvr>
                                          <p:tavLst>
                                            <p:tav tm="0">
                                              <p:val>
                                                <p:strVal val="1+#ppt_w/2"/>
                                              </p:val>
                                            </p:tav>
                                            <p:tav tm="100000">
                                              <p:val>
                                                <p:strVal val="#ppt_x"/>
                                              </p:val>
                                            </p:tav>
                                          </p:tavLst>
                                        </p:anim>
                                        <p:anim calcmode="lin" valueType="num" p14:bounceEnd="74000">
                                          <p:cBhvr additive="base">
                                            <p:cTn id="8" dur="10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EDB242CD-84C8-606D-67AC-C7E43BEE15F9}"/>
              </a:ext>
            </a:extLst>
          </p:cNvPr>
          <p:cNvPicPr>
            <a:picLocks noChangeAspect="1"/>
          </p:cNvPicPr>
          <p:nvPr/>
        </p:nvPicPr>
        <p:blipFill>
          <a:blip r:embed="rId4"/>
          <a:stretch>
            <a:fillRect/>
          </a:stretch>
        </p:blipFill>
        <p:spPr>
          <a:xfrm>
            <a:off x="0" y="0"/>
            <a:ext cx="12192000" cy="6858000"/>
          </a:xfrm>
          <a:prstGeom prst="rect">
            <a:avLst/>
          </a:prstGeom>
        </p:spPr>
      </p:pic>
      <p:sp>
        <p:nvSpPr>
          <p:cNvPr id="7" name="Hình chữ nhật: Góc Tròn 6">
            <a:extLst>
              <a:ext uri="{FF2B5EF4-FFF2-40B4-BE49-F238E27FC236}">
                <a16:creationId xmlns="" xmlns:a16="http://schemas.microsoft.com/office/drawing/2014/main" id="{848D4CC1-90EC-6252-E1A5-E0453EF234AA}"/>
              </a:ext>
            </a:extLst>
          </p:cNvPr>
          <p:cNvSpPr/>
          <p:nvPr/>
        </p:nvSpPr>
        <p:spPr>
          <a:xfrm>
            <a:off x="394057" y="644726"/>
            <a:ext cx="9315947" cy="6069037"/>
          </a:xfrm>
          <a:custGeom>
            <a:avLst/>
            <a:gdLst>
              <a:gd name="connsiteX0" fmla="*/ 0 w 9315947"/>
              <a:gd name="connsiteY0" fmla="*/ 1011526 h 6069037"/>
              <a:gd name="connsiteX1" fmla="*/ 861835 w 9315947"/>
              <a:gd name="connsiteY1" fmla="*/ 0 h 6069037"/>
              <a:gd name="connsiteX2" fmla="*/ 8454111 w 9315947"/>
              <a:gd name="connsiteY2" fmla="*/ 0 h 6069037"/>
              <a:gd name="connsiteX3" fmla="*/ 9315947 w 9315947"/>
              <a:gd name="connsiteY3" fmla="*/ 1011526 h 6069037"/>
              <a:gd name="connsiteX4" fmla="*/ 9315947 w 9315947"/>
              <a:gd name="connsiteY4" fmla="*/ 5057510 h 6069037"/>
              <a:gd name="connsiteX5" fmla="*/ 8454111 w 9315947"/>
              <a:gd name="connsiteY5" fmla="*/ 6069037 h 6069037"/>
              <a:gd name="connsiteX6" fmla="*/ 861835 w 9315947"/>
              <a:gd name="connsiteY6" fmla="*/ 6069037 h 6069037"/>
              <a:gd name="connsiteX7" fmla="*/ 0 w 9315947"/>
              <a:gd name="connsiteY7" fmla="*/ 5057510 h 6069037"/>
              <a:gd name="connsiteX8" fmla="*/ 0 w 9315947"/>
              <a:gd name="connsiteY8" fmla="*/ 1011526 h 6069037"/>
              <a:gd name="connsiteX0" fmla="*/ 0 w 9315947"/>
              <a:gd name="connsiteY0" fmla="*/ 1011526 h 6069037"/>
              <a:gd name="connsiteX1" fmla="*/ 861835 w 9315947"/>
              <a:gd name="connsiteY1" fmla="*/ 0 h 6069037"/>
              <a:gd name="connsiteX2" fmla="*/ 8454111 w 9315947"/>
              <a:gd name="connsiteY2" fmla="*/ 0 h 6069037"/>
              <a:gd name="connsiteX3" fmla="*/ 9315947 w 9315947"/>
              <a:gd name="connsiteY3" fmla="*/ 1011526 h 6069037"/>
              <a:gd name="connsiteX4" fmla="*/ 9315947 w 9315947"/>
              <a:gd name="connsiteY4" fmla="*/ 5057510 h 6069037"/>
              <a:gd name="connsiteX5" fmla="*/ 8454111 w 9315947"/>
              <a:gd name="connsiteY5" fmla="*/ 6069037 h 6069037"/>
              <a:gd name="connsiteX6" fmla="*/ 861835 w 9315947"/>
              <a:gd name="connsiteY6" fmla="*/ 6069037 h 6069037"/>
              <a:gd name="connsiteX7" fmla="*/ 0 w 9315947"/>
              <a:gd name="connsiteY7" fmla="*/ 5057510 h 6069037"/>
              <a:gd name="connsiteX8" fmla="*/ 0 w 9315947"/>
              <a:gd name="connsiteY8" fmla="*/ 1011526 h 6069037"/>
              <a:gd name="connsiteX0" fmla="*/ 0 w 9315947"/>
              <a:gd name="connsiteY0" fmla="*/ 1011526 h 6069037"/>
              <a:gd name="connsiteX1" fmla="*/ 861835 w 9315947"/>
              <a:gd name="connsiteY1" fmla="*/ 0 h 6069037"/>
              <a:gd name="connsiteX2" fmla="*/ 8454111 w 9315947"/>
              <a:gd name="connsiteY2" fmla="*/ 0 h 6069037"/>
              <a:gd name="connsiteX3" fmla="*/ 9315947 w 9315947"/>
              <a:gd name="connsiteY3" fmla="*/ 1011526 h 6069037"/>
              <a:gd name="connsiteX4" fmla="*/ 9315947 w 9315947"/>
              <a:gd name="connsiteY4" fmla="*/ 5057510 h 6069037"/>
              <a:gd name="connsiteX5" fmla="*/ 8454111 w 9315947"/>
              <a:gd name="connsiteY5" fmla="*/ 6069037 h 6069037"/>
              <a:gd name="connsiteX6" fmla="*/ 861835 w 9315947"/>
              <a:gd name="connsiteY6" fmla="*/ 6069037 h 6069037"/>
              <a:gd name="connsiteX7" fmla="*/ 0 w 9315947"/>
              <a:gd name="connsiteY7" fmla="*/ 5057510 h 6069037"/>
              <a:gd name="connsiteX8" fmla="*/ 0 w 9315947"/>
              <a:gd name="connsiteY8" fmla="*/ 1011526 h 606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947" h="6069037" fill="none" extrusionOk="0">
                <a:moveTo>
                  <a:pt x="0" y="1011526"/>
                </a:moveTo>
                <a:cubicBezTo>
                  <a:pt x="-64831" y="457076"/>
                  <a:pt x="363272" y="141603"/>
                  <a:pt x="861835" y="0"/>
                </a:cubicBezTo>
                <a:cubicBezTo>
                  <a:pt x="2356002" y="265250"/>
                  <a:pt x="6921858" y="-236722"/>
                  <a:pt x="8454111" y="0"/>
                </a:cubicBezTo>
                <a:cubicBezTo>
                  <a:pt x="9054490" y="-177148"/>
                  <a:pt x="9552644" y="527074"/>
                  <a:pt x="9315947" y="1011526"/>
                </a:cubicBezTo>
                <a:cubicBezTo>
                  <a:pt x="9294945" y="2563620"/>
                  <a:pt x="9352485" y="4173931"/>
                  <a:pt x="9315947" y="5057510"/>
                </a:cubicBezTo>
                <a:cubicBezTo>
                  <a:pt x="9222818" y="5579079"/>
                  <a:pt x="8792911" y="6133790"/>
                  <a:pt x="8454111" y="6069037"/>
                </a:cubicBezTo>
                <a:cubicBezTo>
                  <a:pt x="4859621" y="6484145"/>
                  <a:pt x="2507528" y="5899063"/>
                  <a:pt x="861835" y="6069037"/>
                </a:cubicBezTo>
                <a:cubicBezTo>
                  <a:pt x="373219" y="6174112"/>
                  <a:pt x="-215498" y="5810048"/>
                  <a:pt x="0" y="5057510"/>
                </a:cubicBezTo>
                <a:cubicBezTo>
                  <a:pt x="50197" y="3789589"/>
                  <a:pt x="-36940" y="2047676"/>
                  <a:pt x="0" y="1011526"/>
                </a:cubicBezTo>
                <a:close/>
              </a:path>
              <a:path w="9315947" h="6069037" stroke="0" extrusionOk="0">
                <a:moveTo>
                  <a:pt x="0" y="1011526"/>
                </a:moveTo>
                <a:cubicBezTo>
                  <a:pt x="59185" y="556753"/>
                  <a:pt x="491821" y="25701"/>
                  <a:pt x="861835" y="0"/>
                </a:cubicBezTo>
                <a:cubicBezTo>
                  <a:pt x="2721701" y="-317631"/>
                  <a:pt x="5747222" y="223938"/>
                  <a:pt x="8454111" y="0"/>
                </a:cubicBezTo>
                <a:cubicBezTo>
                  <a:pt x="8972989" y="68118"/>
                  <a:pt x="9254960" y="542735"/>
                  <a:pt x="9315947" y="1011526"/>
                </a:cubicBezTo>
                <a:cubicBezTo>
                  <a:pt x="9259541" y="1029795"/>
                  <a:pt x="9306176" y="3830132"/>
                  <a:pt x="9315947" y="5057510"/>
                </a:cubicBezTo>
                <a:cubicBezTo>
                  <a:pt x="9380132" y="5774480"/>
                  <a:pt x="8922408" y="6016444"/>
                  <a:pt x="8454111" y="6069037"/>
                </a:cubicBezTo>
                <a:cubicBezTo>
                  <a:pt x="6462749" y="6538550"/>
                  <a:pt x="3157863" y="5852447"/>
                  <a:pt x="861835" y="6069037"/>
                </a:cubicBezTo>
                <a:cubicBezTo>
                  <a:pt x="296788" y="6091153"/>
                  <a:pt x="-144398" y="5588283"/>
                  <a:pt x="0" y="5057510"/>
                </a:cubicBezTo>
                <a:cubicBezTo>
                  <a:pt x="-102362" y="3118418"/>
                  <a:pt x="-151237" y="2098245"/>
                  <a:pt x="0" y="1011526"/>
                </a:cubicBezTo>
                <a:close/>
              </a:path>
              <a:path w="9315947" h="6069037" fill="none" stroke="0" extrusionOk="0">
                <a:moveTo>
                  <a:pt x="0" y="1011526"/>
                </a:moveTo>
                <a:cubicBezTo>
                  <a:pt x="-16586" y="421960"/>
                  <a:pt x="366701" y="80787"/>
                  <a:pt x="861835" y="0"/>
                </a:cubicBezTo>
                <a:cubicBezTo>
                  <a:pt x="2637011" y="-241512"/>
                  <a:pt x="6915285" y="-10056"/>
                  <a:pt x="8454111" y="0"/>
                </a:cubicBezTo>
                <a:cubicBezTo>
                  <a:pt x="8932546" y="-187889"/>
                  <a:pt x="9392537" y="580060"/>
                  <a:pt x="9315947" y="1011526"/>
                </a:cubicBezTo>
                <a:cubicBezTo>
                  <a:pt x="9385462" y="2154372"/>
                  <a:pt x="9280595" y="4015514"/>
                  <a:pt x="9315947" y="5057510"/>
                </a:cubicBezTo>
                <a:cubicBezTo>
                  <a:pt x="9333536" y="5617030"/>
                  <a:pt x="8790490" y="6147126"/>
                  <a:pt x="8454111" y="6069037"/>
                </a:cubicBezTo>
                <a:cubicBezTo>
                  <a:pt x="5048941" y="5897071"/>
                  <a:pt x="2642990" y="5556563"/>
                  <a:pt x="861835" y="6069037"/>
                </a:cubicBezTo>
                <a:cubicBezTo>
                  <a:pt x="369825" y="5998980"/>
                  <a:pt x="-109155" y="5689110"/>
                  <a:pt x="0" y="5057510"/>
                </a:cubicBezTo>
                <a:cubicBezTo>
                  <a:pt x="20973" y="3773310"/>
                  <a:pt x="61444" y="2333895"/>
                  <a:pt x="0" y="1011526"/>
                </a:cubicBezTo>
                <a:close/>
              </a:path>
              <a:path w="9315947" h="6069037" fill="none" stroke="0" extrusionOk="0">
                <a:moveTo>
                  <a:pt x="0" y="1011526"/>
                </a:moveTo>
                <a:cubicBezTo>
                  <a:pt x="18838" y="448967"/>
                  <a:pt x="452719" y="128708"/>
                  <a:pt x="861835" y="0"/>
                </a:cubicBezTo>
                <a:cubicBezTo>
                  <a:pt x="2395313" y="190897"/>
                  <a:pt x="6927166" y="-139874"/>
                  <a:pt x="8454111" y="0"/>
                </a:cubicBezTo>
                <a:cubicBezTo>
                  <a:pt x="8974287" y="-153800"/>
                  <a:pt x="9442181" y="597076"/>
                  <a:pt x="9315947" y="1011526"/>
                </a:cubicBezTo>
                <a:cubicBezTo>
                  <a:pt x="9363474" y="2341455"/>
                  <a:pt x="9304619" y="4000935"/>
                  <a:pt x="9315947" y="5057510"/>
                </a:cubicBezTo>
                <a:cubicBezTo>
                  <a:pt x="9257376" y="5640890"/>
                  <a:pt x="8801510" y="6127608"/>
                  <a:pt x="8454111" y="6069037"/>
                </a:cubicBezTo>
                <a:cubicBezTo>
                  <a:pt x="5056025" y="6018408"/>
                  <a:pt x="2369717" y="5701431"/>
                  <a:pt x="861835" y="6069037"/>
                </a:cubicBezTo>
                <a:cubicBezTo>
                  <a:pt x="368516" y="6095639"/>
                  <a:pt x="-215575" y="5728023"/>
                  <a:pt x="0" y="5057510"/>
                </a:cubicBezTo>
                <a:cubicBezTo>
                  <a:pt x="2684" y="3728055"/>
                  <a:pt x="-113928" y="2149950"/>
                  <a:pt x="0" y="1011526"/>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 xmlns:ask="http://schemas.microsoft.com/office/drawing/2018/sketchyshapes" sd="2925326911">
                  <a:custGeom>
                    <a:avLst/>
                    <a:gdLst>
                      <a:gd name="connsiteX0" fmla="*/ 0 w 9315947"/>
                      <a:gd name="connsiteY0" fmla="*/ 1011526 h 6069037"/>
                      <a:gd name="connsiteX1" fmla="*/ 861835 w 9315947"/>
                      <a:gd name="connsiteY1" fmla="*/ 0 h 6069037"/>
                      <a:gd name="connsiteX2" fmla="*/ 8454111 w 9315947"/>
                      <a:gd name="connsiteY2" fmla="*/ 0 h 6069037"/>
                      <a:gd name="connsiteX3" fmla="*/ 9315947 w 9315947"/>
                      <a:gd name="connsiteY3" fmla="*/ 1011526 h 6069037"/>
                      <a:gd name="connsiteX4" fmla="*/ 9315947 w 9315947"/>
                      <a:gd name="connsiteY4" fmla="*/ 5057510 h 6069037"/>
                      <a:gd name="connsiteX5" fmla="*/ 8454111 w 9315947"/>
                      <a:gd name="connsiteY5" fmla="*/ 6069037 h 6069037"/>
                      <a:gd name="connsiteX6" fmla="*/ 861835 w 9315947"/>
                      <a:gd name="connsiteY6" fmla="*/ 6069037 h 6069037"/>
                      <a:gd name="connsiteX7" fmla="*/ 0 w 9315947"/>
                      <a:gd name="connsiteY7" fmla="*/ 5057510 h 6069037"/>
                      <a:gd name="connsiteX8" fmla="*/ 0 w 9315947"/>
                      <a:gd name="connsiteY8" fmla="*/ 1011526 h 6069037"/>
                      <a:gd name="connsiteX0" fmla="*/ 0 w 9315947"/>
                      <a:gd name="connsiteY0" fmla="*/ 1011526 h 6069037"/>
                      <a:gd name="connsiteX1" fmla="*/ 861835 w 9315947"/>
                      <a:gd name="connsiteY1" fmla="*/ 0 h 6069037"/>
                      <a:gd name="connsiteX2" fmla="*/ 8454111 w 9315947"/>
                      <a:gd name="connsiteY2" fmla="*/ 0 h 6069037"/>
                      <a:gd name="connsiteX3" fmla="*/ 9315947 w 9315947"/>
                      <a:gd name="connsiteY3" fmla="*/ 1011526 h 6069037"/>
                      <a:gd name="connsiteX4" fmla="*/ 9315947 w 9315947"/>
                      <a:gd name="connsiteY4" fmla="*/ 5057510 h 6069037"/>
                      <a:gd name="connsiteX5" fmla="*/ 8454111 w 9315947"/>
                      <a:gd name="connsiteY5" fmla="*/ 6069037 h 6069037"/>
                      <a:gd name="connsiteX6" fmla="*/ 861835 w 9315947"/>
                      <a:gd name="connsiteY6" fmla="*/ 6069037 h 6069037"/>
                      <a:gd name="connsiteX7" fmla="*/ 0 w 9315947"/>
                      <a:gd name="connsiteY7" fmla="*/ 5057510 h 6069037"/>
                      <a:gd name="connsiteX8" fmla="*/ 0 w 9315947"/>
                      <a:gd name="connsiteY8" fmla="*/ 1011526 h 606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947" h="6069037" fill="none" extrusionOk="0">
                        <a:moveTo>
                          <a:pt x="0" y="1011526"/>
                        </a:moveTo>
                        <a:cubicBezTo>
                          <a:pt x="-36926" y="455341"/>
                          <a:pt x="364506" y="134594"/>
                          <a:pt x="861835" y="0"/>
                        </a:cubicBezTo>
                        <a:cubicBezTo>
                          <a:pt x="2364333" y="235379"/>
                          <a:pt x="6893605" y="-143713"/>
                          <a:pt x="8454111" y="0"/>
                        </a:cubicBezTo>
                        <a:cubicBezTo>
                          <a:pt x="8992581" y="-95480"/>
                          <a:pt x="9459097" y="499535"/>
                          <a:pt x="9315947" y="1011526"/>
                        </a:cubicBezTo>
                        <a:cubicBezTo>
                          <a:pt x="9355341" y="2472759"/>
                          <a:pt x="9317646" y="4154885"/>
                          <a:pt x="9315947" y="5057510"/>
                        </a:cubicBezTo>
                        <a:cubicBezTo>
                          <a:pt x="9229262" y="5581600"/>
                          <a:pt x="8825131" y="6119580"/>
                          <a:pt x="8454111" y="6069037"/>
                        </a:cubicBezTo>
                        <a:cubicBezTo>
                          <a:pt x="4901468" y="6237694"/>
                          <a:pt x="2536570" y="5905678"/>
                          <a:pt x="861835" y="6069037"/>
                        </a:cubicBezTo>
                        <a:cubicBezTo>
                          <a:pt x="378461" y="6133852"/>
                          <a:pt x="-140409" y="5745395"/>
                          <a:pt x="0" y="5057510"/>
                        </a:cubicBezTo>
                        <a:cubicBezTo>
                          <a:pt x="47387" y="3771915"/>
                          <a:pt x="62501" y="2147079"/>
                          <a:pt x="0" y="1011526"/>
                        </a:cubicBezTo>
                        <a:close/>
                      </a:path>
                      <a:path w="9315947" h="6069037" stroke="0" extrusionOk="0">
                        <a:moveTo>
                          <a:pt x="0" y="1011526"/>
                        </a:moveTo>
                        <a:cubicBezTo>
                          <a:pt x="39941" y="494408"/>
                          <a:pt x="482955" y="22125"/>
                          <a:pt x="861835" y="0"/>
                        </a:cubicBezTo>
                        <a:cubicBezTo>
                          <a:pt x="2887594" y="-156423"/>
                          <a:pt x="6151936" y="40722"/>
                          <a:pt x="8454111" y="0"/>
                        </a:cubicBezTo>
                        <a:cubicBezTo>
                          <a:pt x="8947060" y="13006"/>
                          <a:pt x="9263724" y="542002"/>
                          <a:pt x="9315947" y="1011526"/>
                        </a:cubicBezTo>
                        <a:cubicBezTo>
                          <a:pt x="9325753" y="1262691"/>
                          <a:pt x="9406968" y="3580405"/>
                          <a:pt x="9315947" y="5057510"/>
                        </a:cubicBezTo>
                        <a:cubicBezTo>
                          <a:pt x="9366752" y="5741641"/>
                          <a:pt x="8907121" y="6070580"/>
                          <a:pt x="8454111" y="6069037"/>
                        </a:cubicBezTo>
                        <a:cubicBezTo>
                          <a:pt x="6792171" y="6326049"/>
                          <a:pt x="3374769" y="5928855"/>
                          <a:pt x="861835" y="6069037"/>
                        </a:cubicBezTo>
                        <a:cubicBezTo>
                          <a:pt x="337963" y="6074992"/>
                          <a:pt x="-78324" y="5597732"/>
                          <a:pt x="0" y="5057510"/>
                        </a:cubicBezTo>
                        <a:cubicBezTo>
                          <a:pt x="-117766" y="3290868"/>
                          <a:pt x="-28024" y="2090629"/>
                          <a:pt x="0" y="1011526"/>
                        </a:cubicBezTo>
                        <a:close/>
                      </a:path>
                      <a:path w="9315947" h="6069037" fill="none" stroke="0" extrusionOk="0">
                        <a:moveTo>
                          <a:pt x="0" y="1011526"/>
                        </a:moveTo>
                        <a:cubicBezTo>
                          <a:pt x="-3021" y="452570"/>
                          <a:pt x="413065" y="87521"/>
                          <a:pt x="861835" y="0"/>
                        </a:cubicBezTo>
                        <a:cubicBezTo>
                          <a:pt x="2520983" y="-86645"/>
                          <a:pt x="6944754" y="-15854"/>
                          <a:pt x="8454111" y="0"/>
                        </a:cubicBezTo>
                        <a:cubicBezTo>
                          <a:pt x="8958547" y="-178949"/>
                          <a:pt x="9388184" y="576245"/>
                          <a:pt x="9315947" y="1011526"/>
                        </a:cubicBezTo>
                        <a:cubicBezTo>
                          <a:pt x="9414237" y="2231573"/>
                          <a:pt x="9246972" y="4049434"/>
                          <a:pt x="9315947" y="5057510"/>
                        </a:cubicBezTo>
                        <a:cubicBezTo>
                          <a:pt x="9326288" y="5653749"/>
                          <a:pt x="8805439" y="6121272"/>
                          <a:pt x="8454111" y="6069037"/>
                        </a:cubicBezTo>
                        <a:cubicBezTo>
                          <a:pt x="5125679" y="5826877"/>
                          <a:pt x="2606819" y="5784911"/>
                          <a:pt x="861835" y="6069037"/>
                        </a:cubicBezTo>
                        <a:cubicBezTo>
                          <a:pt x="377568" y="6114502"/>
                          <a:pt x="-146254" y="5651613"/>
                          <a:pt x="0" y="5057510"/>
                        </a:cubicBezTo>
                        <a:cubicBezTo>
                          <a:pt x="-1840" y="3673295"/>
                          <a:pt x="13984" y="2170010"/>
                          <a:pt x="0" y="101152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p>
        </p:txBody>
      </p:sp>
      <p:grpSp>
        <p:nvGrpSpPr>
          <p:cNvPr id="10" name="Group 9">
            <a:extLst>
              <a:ext uri="{FF2B5EF4-FFF2-40B4-BE49-F238E27FC236}">
                <a16:creationId xmlns="" xmlns:a16="http://schemas.microsoft.com/office/drawing/2014/main" id="{5CEDCF05-7C16-0907-3BF4-856F9C41583D}"/>
              </a:ext>
            </a:extLst>
          </p:cNvPr>
          <p:cNvGrpSpPr/>
          <p:nvPr/>
        </p:nvGrpSpPr>
        <p:grpSpPr>
          <a:xfrm>
            <a:off x="563095" y="1858132"/>
            <a:ext cx="8957401" cy="2062103"/>
            <a:chOff x="2527331" y="3429000"/>
            <a:chExt cx="8272453" cy="2062103"/>
          </a:xfrm>
        </p:grpSpPr>
        <p:sp>
          <p:nvSpPr>
            <p:cNvPr id="11" name="TextBox 10">
              <a:extLst>
                <a:ext uri="{FF2B5EF4-FFF2-40B4-BE49-F238E27FC236}">
                  <a16:creationId xmlns="" xmlns:a16="http://schemas.microsoft.com/office/drawing/2014/main" id="{5E252C00-D382-DAB0-6A60-54BAA11918F4}"/>
                </a:ext>
              </a:extLst>
            </p:cNvPr>
            <p:cNvSpPr txBox="1"/>
            <p:nvPr/>
          </p:nvSpPr>
          <p:spPr>
            <a:xfrm>
              <a:off x="2977673" y="3429000"/>
              <a:ext cx="7822111" cy="2062103"/>
            </a:xfrm>
            <a:prstGeom prst="rect">
              <a:avLst/>
            </a:prstGeom>
            <a:noFill/>
          </p:spPr>
          <p:txBody>
            <a:bodyPr wrap="square">
              <a:spAutoFit/>
            </a:bodyPr>
            <a:lstStyle/>
            <a:p>
              <a:pPr algn="just"/>
              <a:r>
                <a:rPr lang="en-US" sz="3200" b="1" spc="50">
                  <a:ln w="76200" cmpd="sng">
                    <a:noFill/>
                    <a:prstDash val="solid"/>
                  </a:ln>
                  <a:solidFill>
                    <a:schemeClr val="bg2">
                      <a:lumMod val="10000"/>
                    </a:schemeClr>
                  </a:solidFill>
                  <a:effectLst/>
                  <a:cs typeface="Arial" panose="020B0604020202020204" pitchFamily="34" charset="0"/>
                </a:rPr>
                <a:t>Em sẽ giới thiệu về nét văn hoá đặc trưng nào? </a:t>
              </a:r>
              <a:r>
                <a:rPr lang="en-US" sz="3200" spc="50">
                  <a:ln w="76200" cmpd="sng">
                    <a:noFill/>
                    <a:prstDash val="solid"/>
                  </a:ln>
                  <a:solidFill>
                    <a:schemeClr val="bg2">
                      <a:lumMod val="10000"/>
                    </a:schemeClr>
                  </a:solidFill>
                  <a:effectLst/>
                  <a:cs typeface="Arial" panose="020B0604020202020204" pitchFamily="34" charset="0"/>
                </a:rPr>
                <a:t>(một lễ hội truyền thống, một loại hình múa hát dân gian hoặc về một cảnh họp trong một buổi chợ phiên)</a:t>
              </a:r>
              <a:endParaRPr lang="vi-VN" sz="3200" spc="50">
                <a:ln w="76200" cmpd="sng">
                  <a:noFill/>
                  <a:prstDash val="solid"/>
                </a:ln>
                <a:solidFill>
                  <a:schemeClr val="bg2">
                    <a:lumMod val="10000"/>
                  </a:schemeClr>
                </a:solidFill>
                <a:effectLst/>
              </a:endParaRPr>
            </a:p>
          </p:txBody>
        </p:sp>
        <p:pic>
          <p:nvPicPr>
            <p:cNvPr id="12" name="Picture 11">
              <a:extLst>
                <a:ext uri="{FF2B5EF4-FFF2-40B4-BE49-F238E27FC236}">
                  <a16:creationId xmlns="" xmlns:a16="http://schemas.microsoft.com/office/drawing/2014/main" id="{89637AE8-099E-461E-DF45-FB9B1A281106}"/>
                </a:ext>
              </a:extLst>
            </p:cNvPr>
            <p:cNvPicPr>
              <a:picLocks noChangeAspect="1"/>
            </p:cNvPicPr>
            <p:nvPr/>
          </p:nvPicPr>
          <p:blipFill>
            <a:blip r:embed="rId5"/>
            <a:stretch>
              <a:fillRect/>
            </a:stretch>
          </p:blipFill>
          <p:spPr>
            <a:xfrm>
              <a:off x="2527331" y="3572644"/>
              <a:ext cx="450342" cy="450342"/>
            </a:xfrm>
            <a:prstGeom prst="rect">
              <a:avLst/>
            </a:prstGeom>
          </p:spPr>
        </p:pic>
      </p:grpSp>
      <p:grpSp>
        <p:nvGrpSpPr>
          <p:cNvPr id="36" name="Group 35">
            <a:extLst>
              <a:ext uri="{FF2B5EF4-FFF2-40B4-BE49-F238E27FC236}">
                <a16:creationId xmlns="" xmlns:a16="http://schemas.microsoft.com/office/drawing/2014/main" id="{11A5571C-0A71-B255-AEC3-E86A7751B8C4}"/>
              </a:ext>
            </a:extLst>
          </p:cNvPr>
          <p:cNvGrpSpPr/>
          <p:nvPr/>
        </p:nvGrpSpPr>
        <p:grpSpPr>
          <a:xfrm>
            <a:off x="563095" y="3928687"/>
            <a:ext cx="8957401" cy="584775"/>
            <a:chOff x="2527331" y="3530108"/>
            <a:chExt cx="8272453" cy="584775"/>
          </a:xfrm>
        </p:grpSpPr>
        <p:sp>
          <p:nvSpPr>
            <p:cNvPr id="37" name="TextBox 36">
              <a:extLst>
                <a:ext uri="{FF2B5EF4-FFF2-40B4-BE49-F238E27FC236}">
                  <a16:creationId xmlns="" xmlns:a16="http://schemas.microsoft.com/office/drawing/2014/main" id="{CF0244EB-CD39-C2A8-B334-64D9AFDB5886}"/>
                </a:ext>
              </a:extLst>
            </p:cNvPr>
            <p:cNvSpPr txBox="1"/>
            <p:nvPr/>
          </p:nvSpPr>
          <p:spPr>
            <a:xfrm>
              <a:off x="2977673" y="3530108"/>
              <a:ext cx="7822111" cy="584775"/>
            </a:xfrm>
            <a:prstGeom prst="rect">
              <a:avLst/>
            </a:prstGeom>
            <a:noFill/>
          </p:spPr>
          <p:txBody>
            <a:bodyPr wrap="square">
              <a:spAutoFit/>
            </a:bodyPr>
            <a:lstStyle/>
            <a:p>
              <a:pPr algn="just"/>
              <a:r>
                <a:rPr lang="en-US" sz="3200" b="1" spc="50">
                  <a:ln w="76200" cmpd="sng">
                    <a:noFill/>
                    <a:prstDash val="solid"/>
                  </a:ln>
                  <a:solidFill>
                    <a:schemeClr val="bg2">
                      <a:lumMod val="10000"/>
                    </a:schemeClr>
                  </a:solidFill>
                  <a:effectLst/>
                  <a:cs typeface="Arial" panose="020B0604020202020204" pitchFamily="34" charset="0"/>
                </a:rPr>
                <a:t>Vì sao em muốn giới thiệu về nét văn hoá đó?</a:t>
              </a:r>
              <a:endParaRPr lang="vi-VN" sz="3200" b="1" spc="50">
                <a:ln w="76200" cmpd="sng">
                  <a:noFill/>
                  <a:prstDash val="solid"/>
                </a:ln>
                <a:solidFill>
                  <a:schemeClr val="bg2">
                    <a:lumMod val="10000"/>
                  </a:schemeClr>
                </a:solidFill>
                <a:effectLst/>
              </a:endParaRPr>
            </a:p>
          </p:txBody>
        </p:sp>
        <p:pic>
          <p:nvPicPr>
            <p:cNvPr id="38" name="Picture 37">
              <a:extLst>
                <a:ext uri="{FF2B5EF4-FFF2-40B4-BE49-F238E27FC236}">
                  <a16:creationId xmlns="" xmlns:a16="http://schemas.microsoft.com/office/drawing/2014/main" id="{FC64E230-0613-9BA8-A543-1CA507050A1C}"/>
                </a:ext>
              </a:extLst>
            </p:cNvPr>
            <p:cNvPicPr>
              <a:picLocks noChangeAspect="1"/>
            </p:cNvPicPr>
            <p:nvPr/>
          </p:nvPicPr>
          <p:blipFill>
            <a:blip r:embed="rId5"/>
            <a:stretch>
              <a:fillRect/>
            </a:stretch>
          </p:blipFill>
          <p:spPr>
            <a:xfrm>
              <a:off x="2527331" y="3572644"/>
              <a:ext cx="450342" cy="450342"/>
            </a:xfrm>
            <a:prstGeom prst="rect">
              <a:avLst/>
            </a:prstGeom>
          </p:spPr>
        </p:pic>
      </p:grpSp>
      <p:grpSp>
        <p:nvGrpSpPr>
          <p:cNvPr id="39" name="Group 38">
            <a:extLst>
              <a:ext uri="{FF2B5EF4-FFF2-40B4-BE49-F238E27FC236}">
                <a16:creationId xmlns="" xmlns:a16="http://schemas.microsoft.com/office/drawing/2014/main" id="{C616E05C-8F02-9AA6-1BFA-3B8825AF2352}"/>
              </a:ext>
            </a:extLst>
          </p:cNvPr>
          <p:cNvGrpSpPr/>
          <p:nvPr/>
        </p:nvGrpSpPr>
        <p:grpSpPr>
          <a:xfrm>
            <a:off x="563095" y="4578095"/>
            <a:ext cx="8957401" cy="2062103"/>
            <a:chOff x="2527331" y="3484611"/>
            <a:chExt cx="8272453" cy="2062103"/>
          </a:xfrm>
        </p:grpSpPr>
        <p:sp>
          <p:nvSpPr>
            <p:cNvPr id="40" name="TextBox 39">
              <a:extLst>
                <a:ext uri="{FF2B5EF4-FFF2-40B4-BE49-F238E27FC236}">
                  <a16:creationId xmlns="" xmlns:a16="http://schemas.microsoft.com/office/drawing/2014/main" id="{F92C8A27-86BD-8E9E-1EE3-D4D4A3881D84}"/>
                </a:ext>
              </a:extLst>
            </p:cNvPr>
            <p:cNvSpPr txBox="1"/>
            <p:nvPr/>
          </p:nvSpPr>
          <p:spPr>
            <a:xfrm>
              <a:off x="2977673" y="3484611"/>
              <a:ext cx="7822111" cy="2062103"/>
            </a:xfrm>
            <a:prstGeom prst="rect">
              <a:avLst/>
            </a:prstGeom>
            <a:noFill/>
          </p:spPr>
          <p:txBody>
            <a:bodyPr wrap="square">
              <a:spAutoFit/>
            </a:bodyPr>
            <a:lstStyle/>
            <a:p>
              <a:pPr algn="just"/>
              <a:r>
                <a:rPr lang="en-US" sz="3200" b="1" spc="50">
                  <a:ln w="76200" cmpd="sng">
                    <a:noFill/>
                    <a:prstDash val="solid"/>
                  </a:ln>
                  <a:solidFill>
                    <a:schemeClr val="bg2">
                      <a:lumMod val="10000"/>
                    </a:schemeClr>
                  </a:solidFill>
                  <a:effectLst/>
                  <a:cs typeface="Arial" panose="020B0604020202020204" pitchFamily="34" charset="0"/>
                </a:rPr>
                <a:t>Nét văn hoá đó có đặc điểm gì thú vị?</a:t>
              </a:r>
            </a:p>
            <a:p>
              <a:pPr algn="just"/>
              <a:r>
                <a:rPr lang="en-US" sz="3200" spc="50">
                  <a:ln w="76200" cmpd="sng">
                    <a:noFill/>
                    <a:prstDash val="solid"/>
                  </a:ln>
                  <a:solidFill>
                    <a:schemeClr val="bg2">
                      <a:lumMod val="10000"/>
                    </a:schemeClr>
                  </a:solidFill>
                  <a:cs typeface="Arial" panose="020B0604020202020204" pitchFamily="34" charset="0"/>
                </a:rPr>
                <a:t>(</a:t>
              </a:r>
              <a:r>
                <a:rPr lang="vi-VN" sz="3200" spc="50">
                  <a:ln w="76200" cmpd="sng">
                    <a:noFill/>
                    <a:prstDash val="solid"/>
                  </a:ln>
                  <a:solidFill>
                    <a:schemeClr val="bg2">
                      <a:lumMod val="10000"/>
                    </a:schemeClr>
                  </a:solidFill>
                  <a:latin typeface="Calibri" panose="020F0502020204030204" pitchFamily="34" charset="0"/>
                  <a:cs typeface="Calibri" panose="020F0502020204030204" pitchFamily="34" charset="0"/>
                </a:rPr>
                <a:t>chợ phiên họp mỗi tuần một lần và bán các nông sản, sản phẩm thủ công do chính người dân làm ra</a:t>
              </a:r>
              <a:r>
                <a:rPr lang="en-US" sz="3200" spc="50">
                  <a:ln w="76200" cmpd="sng">
                    <a:noFill/>
                    <a:prstDash val="solid"/>
                  </a:ln>
                  <a:solidFill>
                    <a:schemeClr val="bg2">
                      <a:lumMod val="10000"/>
                    </a:schemeClr>
                  </a:solidFill>
                  <a:latin typeface="Calibri" panose="020F0502020204030204" pitchFamily="34" charset="0"/>
                  <a:cs typeface="Calibri" panose="020F0502020204030204" pitchFamily="34" charset="0"/>
                </a:rPr>
                <a:t>, …)</a:t>
              </a:r>
              <a:endParaRPr lang="vi-VN" sz="3200" spc="50">
                <a:ln w="76200" cmpd="sng">
                  <a:noFill/>
                  <a:prstDash val="solid"/>
                </a:ln>
                <a:solidFill>
                  <a:schemeClr val="bg2">
                    <a:lumMod val="10000"/>
                  </a:schemeClr>
                </a:solidFill>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 xmlns:a16="http://schemas.microsoft.com/office/drawing/2014/main" id="{8DDD3C65-47FB-CB5E-7A80-C7E1F6AD7BB9}"/>
                </a:ext>
              </a:extLst>
            </p:cNvPr>
            <p:cNvPicPr>
              <a:picLocks noChangeAspect="1"/>
            </p:cNvPicPr>
            <p:nvPr/>
          </p:nvPicPr>
          <p:blipFill>
            <a:blip r:embed="rId5"/>
            <a:stretch>
              <a:fillRect/>
            </a:stretch>
          </p:blipFill>
          <p:spPr>
            <a:xfrm>
              <a:off x="2527331" y="3572644"/>
              <a:ext cx="450342" cy="450342"/>
            </a:xfrm>
            <a:prstGeom prst="rect">
              <a:avLst/>
            </a:prstGeom>
          </p:spPr>
        </p:pic>
      </p:grpSp>
      <p:sp>
        <p:nvSpPr>
          <p:cNvPr id="48" name="TextBox 10">
            <a:extLst>
              <a:ext uri="{FF2B5EF4-FFF2-40B4-BE49-F238E27FC236}">
                <a16:creationId xmlns="" xmlns:a16="http://schemas.microsoft.com/office/drawing/2014/main" id="{29E70A23-AED1-6E4B-8A4D-CDF0B93705B0}"/>
              </a:ext>
            </a:extLst>
          </p:cNvPr>
          <p:cNvSpPr txBox="1"/>
          <p:nvPr/>
        </p:nvSpPr>
        <p:spPr>
          <a:xfrm>
            <a:off x="2481996" y="738424"/>
            <a:ext cx="4735934" cy="1323439"/>
          </a:xfrm>
          <a:prstGeom prst="rect">
            <a:avLst/>
          </a:prstGeom>
          <a:noFill/>
        </p:spPr>
        <p:txBody>
          <a:bodyPr wrap="square" rtlCol="0">
            <a:spAutoFit/>
          </a:bodyPr>
          <a:lstStyle/>
          <a:p>
            <a:pPr algn="ctr"/>
            <a:r>
              <a:rPr lang="en-US" sz="8000" b="1">
                <a:ln w="28575">
                  <a:solidFill>
                    <a:srgbClr val="002060"/>
                  </a:solidFill>
                  <a:prstDash val="solid"/>
                </a:ln>
                <a:solidFill>
                  <a:srgbClr val="00CCFF"/>
                </a:solidFill>
                <a:effectLst>
                  <a:outerShdw blurRad="12700" dist="38100" dir="2700000" algn="tl" rotWithShape="0">
                    <a:schemeClr val="accent5">
                      <a:lumMod val="60000"/>
                      <a:lumOff val="40000"/>
                    </a:schemeClr>
                  </a:outerShdw>
                </a:effectLst>
                <a:latin typeface="LNTH-Hoa Nho LNTH" pitchFamily="2" charset="0"/>
              </a:rPr>
              <a:t>GỢI Ý</a:t>
            </a:r>
            <a:endParaRPr lang="en-US" sz="8000" b="1" dirty="0">
              <a:ln w="28575">
                <a:solidFill>
                  <a:srgbClr val="002060"/>
                </a:solidFill>
                <a:prstDash val="solid"/>
              </a:ln>
              <a:solidFill>
                <a:srgbClr val="00CCFF"/>
              </a:solidFill>
              <a:effectLst>
                <a:outerShdw blurRad="12700" dist="38100" dir="2700000" algn="tl" rotWithShape="0">
                  <a:schemeClr val="accent5">
                    <a:lumMod val="60000"/>
                    <a:lumOff val="40000"/>
                  </a:schemeClr>
                </a:outerShdw>
              </a:effectLst>
              <a:latin typeface="LNTH-Hoa Nho LNTH" pitchFamily="2" charset="0"/>
            </a:endParaRPr>
          </a:p>
        </p:txBody>
      </p:sp>
      <p:pic>
        <p:nvPicPr>
          <p:cNvPr id="49" name="Picture 48">
            <a:extLst>
              <a:ext uri="{FF2B5EF4-FFF2-40B4-BE49-F238E27FC236}">
                <a16:creationId xmlns="" xmlns:a16="http://schemas.microsoft.com/office/drawing/2014/main" id="{9D83BCD3-B8D5-D72C-7964-ED7929823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2489">
            <a:off x="9407639" y="233446"/>
            <a:ext cx="4359018" cy="6243979"/>
          </a:xfrm>
          <a:prstGeom prst="rect">
            <a:avLst/>
          </a:prstGeom>
        </p:spPr>
      </p:pic>
    </p:spTree>
    <p:extLst>
      <p:ext uri="{BB962C8B-B14F-4D97-AF65-F5344CB8AC3E}">
        <p14:creationId xmlns:p14="http://schemas.microsoft.com/office/powerpoint/2010/main" val="187793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 calcmode="lin" valueType="num">
                                      <p:cBhvr>
                                        <p:cTn id="9" dur="500" fill="hold"/>
                                        <p:tgtEl>
                                          <p:spTgt spid="48"/>
                                        </p:tgtEl>
                                        <p:attrNameLst>
                                          <p:attrName>style.rotation</p:attrName>
                                        </p:attrNameLst>
                                      </p:cBhvr>
                                      <p:tavLst>
                                        <p:tav tm="0">
                                          <p:val>
                                            <p:fltVal val="360"/>
                                          </p:val>
                                        </p:tav>
                                        <p:tav tm="100000">
                                          <p:val>
                                            <p:fltVal val="0"/>
                                          </p:val>
                                        </p:tav>
                                      </p:tavLst>
                                    </p:anim>
                                    <p:animEffect transition="in" filter="fade">
                                      <p:cBhvr>
                                        <p:cTn id="10" dur="5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500"/>
                            </p:stCondLst>
                            <p:childTnLst>
                              <p:par>
                                <p:cTn id="12" presetID="3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900" decel="100000" fill="hold"/>
                                        <p:tgtEl>
                                          <p:spTgt spid="36"/>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anim calcmode="lin" valueType="num">
                                      <p:cBhvr>
                                        <p:cTn id="31" dur="1000" fill="hold"/>
                                        <p:tgtEl>
                                          <p:spTgt spid="39"/>
                                        </p:tgtEl>
                                        <p:attrNameLst>
                                          <p:attrName>ppt_x</p:attrName>
                                        </p:attrNameLst>
                                      </p:cBhvr>
                                      <p:tavLst>
                                        <p:tav tm="0">
                                          <p:val>
                                            <p:strVal val="#ppt_x"/>
                                          </p:val>
                                        </p:tav>
                                        <p:tav tm="100000">
                                          <p:val>
                                            <p:strVal val="#ppt_x"/>
                                          </p:val>
                                        </p:tav>
                                      </p:tavLst>
                                    </p:anim>
                                    <p:anim calcmode="lin" valueType="num">
                                      <p:cBhvr>
                                        <p:cTn id="32" dur="900" decel="100000" fill="hold"/>
                                        <p:tgtEl>
                                          <p:spTgt spid="39"/>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8B223D9B-E01F-4F04-3563-762CBCA0937D}"/>
              </a:ext>
            </a:extLst>
          </p:cNvPr>
          <p:cNvPicPr>
            <a:picLocks noChangeAspect="1"/>
          </p:cNvPicPr>
          <p:nvPr/>
        </p:nvPicPr>
        <p:blipFill rotWithShape="1">
          <a:blip r:embed="rId3"/>
          <a:srcRect l="922" t="-86" r="4862" b="86"/>
          <a:stretch/>
        </p:blipFill>
        <p:spPr>
          <a:xfrm>
            <a:off x="0" y="-22944"/>
            <a:ext cx="12228542" cy="6878555"/>
          </a:xfrm>
          <a:prstGeom prst="rect">
            <a:avLst/>
          </a:prstGeom>
        </p:spPr>
      </p:pic>
      <p:pic>
        <p:nvPicPr>
          <p:cNvPr id="4" name="Picture 3">
            <a:extLst>
              <a:ext uri="{FF2B5EF4-FFF2-40B4-BE49-F238E27FC236}">
                <a16:creationId xmlns="" xmlns:a16="http://schemas.microsoft.com/office/drawing/2014/main" id="{9489E104-7EC6-6B30-E933-1FAA8E9ED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5300" y="4026711"/>
            <a:ext cx="4126667" cy="2939277"/>
          </a:xfrm>
          <a:prstGeom prst="rect">
            <a:avLst/>
          </a:prstGeom>
        </p:spPr>
      </p:pic>
      <p:pic>
        <p:nvPicPr>
          <p:cNvPr id="5" name="Picture 4">
            <a:extLst>
              <a:ext uri="{FF2B5EF4-FFF2-40B4-BE49-F238E27FC236}">
                <a16:creationId xmlns="" xmlns:a16="http://schemas.microsoft.com/office/drawing/2014/main" id="{0CF8C019-5DAE-5074-89D9-CEB9D3EF7E10}"/>
              </a:ext>
            </a:extLst>
          </p:cNvPr>
          <p:cNvPicPr>
            <a:picLocks noChangeAspect="1"/>
          </p:cNvPicPr>
          <p:nvPr/>
        </p:nvPicPr>
        <p:blipFill rotWithShape="1">
          <a:blip r:embed="rId5">
            <a:extLst>
              <a:ext uri="{28A0092B-C50C-407E-A947-70E740481C1C}">
                <a14:useLocalDpi xmlns:a14="http://schemas.microsoft.com/office/drawing/2010/main" val="0"/>
              </a:ext>
            </a:extLst>
          </a:blip>
          <a:srcRect b="48595"/>
          <a:stretch/>
        </p:blipFill>
        <p:spPr>
          <a:xfrm>
            <a:off x="5712094" y="3712179"/>
            <a:ext cx="4192869" cy="3148065"/>
          </a:xfrm>
          <a:prstGeom prst="rect">
            <a:avLst/>
          </a:prstGeom>
        </p:spPr>
      </p:pic>
      <p:pic>
        <p:nvPicPr>
          <p:cNvPr id="6" name="Picture 5">
            <a:extLst>
              <a:ext uri="{FF2B5EF4-FFF2-40B4-BE49-F238E27FC236}">
                <a16:creationId xmlns="" xmlns:a16="http://schemas.microsoft.com/office/drawing/2014/main" id="{F73BBD57-425E-C7BA-2B24-748BCE547B1B}"/>
              </a:ext>
            </a:extLst>
          </p:cNvPr>
          <p:cNvPicPr>
            <a:picLocks noChangeAspect="1"/>
          </p:cNvPicPr>
          <p:nvPr/>
        </p:nvPicPr>
        <p:blipFill rotWithShape="1">
          <a:blip r:embed="rId6">
            <a:extLst>
              <a:ext uri="{28A0092B-C50C-407E-A947-70E740481C1C}">
                <a14:useLocalDpi xmlns:a14="http://schemas.microsoft.com/office/drawing/2010/main" val="0"/>
              </a:ext>
            </a:extLst>
          </a:blip>
          <a:srcRect r="2342" b="43742"/>
          <a:stretch/>
        </p:blipFill>
        <p:spPr>
          <a:xfrm>
            <a:off x="8821601" y="4290343"/>
            <a:ext cx="3767354" cy="2565269"/>
          </a:xfrm>
          <a:prstGeom prst="rect">
            <a:avLst/>
          </a:prstGeom>
        </p:spPr>
      </p:pic>
      <p:pic>
        <p:nvPicPr>
          <p:cNvPr id="7" name="Picture 6">
            <a:extLst>
              <a:ext uri="{FF2B5EF4-FFF2-40B4-BE49-F238E27FC236}">
                <a16:creationId xmlns="" xmlns:a16="http://schemas.microsoft.com/office/drawing/2014/main" id="{5A66751B-3809-4490-F168-FA22B244D8F7}"/>
              </a:ext>
            </a:extLst>
          </p:cNvPr>
          <p:cNvPicPr>
            <a:picLocks noChangeAspect="1"/>
          </p:cNvPicPr>
          <p:nvPr/>
        </p:nvPicPr>
        <p:blipFill rotWithShape="1">
          <a:blip r:embed="rId7">
            <a:extLst>
              <a:ext uri="{28A0092B-C50C-407E-A947-70E740481C1C}">
                <a14:useLocalDpi xmlns:a14="http://schemas.microsoft.com/office/drawing/2010/main" val="0"/>
              </a:ext>
            </a:extLst>
          </a:blip>
          <a:srcRect b="42259"/>
          <a:stretch/>
        </p:blipFill>
        <p:spPr>
          <a:xfrm>
            <a:off x="-938352" y="3682061"/>
            <a:ext cx="3616851" cy="3173551"/>
          </a:xfrm>
          <a:prstGeom prst="rect">
            <a:avLst/>
          </a:prstGeom>
        </p:spPr>
      </p:pic>
      <p:grpSp>
        <p:nvGrpSpPr>
          <p:cNvPr id="10" name="Group 9">
            <a:extLst>
              <a:ext uri="{FF2B5EF4-FFF2-40B4-BE49-F238E27FC236}">
                <a16:creationId xmlns="" xmlns:a16="http://schemas.microsoft.com/office/drawing/2014/main" id="{B5A6E99F-0437-FF26-2A72-D8B70ED40504}"/>
              </a:ext>
            </a:extLst>
          </p:cNvPr>
          <p:cNvGrpSpPr/>
          <p:nvPr/>
        </p:nvGrpSpPr>
        <p:grpSpPr>
          <a:xfrm>
            <a:off x="106536" y="2503397"/>
            <a:ext cx="11978926" cy="2378728"/>
            <a:chOff x="4091700" y="8204395"/>
            <a:chExt cx="20851781" cy="2378728"/>
          </a:xfrm>
        </p:grpSpPr>
        <p:sp>
          <p:nvSpPr>
            <p:cNvPr id="11" name="TextBox 10">
              <a:extLst>
                <a:ext uri="{FF2B5EF4-FFF2-40B4-BE49-F238E27FC236}">
                  <a16:creationId xmlns="" xmlns:a16="http://schemas.microsoft.com/office/drawing/2014/main" id="{903B4D30-FB92-F5E0-4766-370C398B77C9}"/>
                </a:ext>
              </a:extLst>
            </p:cNvPr>
            <p:cNvSpPr txBox="1"/>
            <p:nvPr/>
          </p:nvSpPr>
          <p:spPr>
            <a:xfrm>
              <a:off x="4091700" y="8204395"/>
              <a:ext cx="20851781" cy="2378728"/>
            </a:xfrm>
            <a:prstGeom prst="rect">
              <a:avLst/>
            </a:prstGeom>
            <a:noFill/>
          </p:spPr>
          <p:txBody>
            <a:bodyPr wrap="square" rtlCol="0">
              <a:spAutoFit/>
            </a:bodyPr>
            <a:lstStyle/>
            <a:p>
              <a:pPr algn="ctr">
                <a:lnSpc>
                  <a:spcPct val="130000"/>
                </a:lnSpc>
                <a:buClrTx/>
                <a:buFontTx/>
                <a:buNone/>
              </a:pPr>
              <a:r>
                <a:rPr lang="en-US" sz="6000" b="1" kern="1200">
                  <a:ln w="1492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QUAN SÁT– LẮNG NGHE – NHẬN XÉT</a:t>
              </a:r>
              <a:endParaRPr lang="en-US" sz="6000" b="1" kern="1200" dirty="0">
                <a:ln w="1492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sp>
          <p:nvSpPr>
            <p:cNvPr id="12" name="TextBox 11">
              <a:extLst>
                <a:ext uri="{FF2B5EF4-FFF2-40B4-BE49-F238E27FC236}">
                  <a16:creationId xmlns="" xmlns:a16="http://schemas.microsoft.com/office/drawing/2014/main" id="{E4A3E72A-5D33-4594-3A30-EF00EB53CD5D}"/>
                </a:ext>
              </a:extLst>
            </p:cNvPr>
            <p:cNvSpPr txBox="1"/>
            <p:nvPr/>
          </p:nvSpPr>
          <p:spPr>
            <a:xfrm>
              <a:off x="4390612" y="8204659"/>
              <a:ext cx="20253955" cy="1178400"/>
            </a:xfrm>
            <a:prstGeom prst="rect">
              <a:avLst/>
            </a:prstGeom>
            <a:noFill/>
          </p:spPr>
          <p:txBody>
            <a:bodyPr wrap="square" rtlCol="0">
              <a:spAutoFit/>
            </a:bodyPr>
            <a:lstStyle/>
            <a:p>
              <a:pPr algn="ctr">
                <a:lnSpc>
                  <a:spcPct val="130000"/>
                </a:lnSpc>
                <a:buClrTx/>
                <a:buFontTx/>
                <a:buNone/>
              </a:pPr>
              <a:r>
                <a:rPr lang="en-US" sz="6000" b="1">
                  <a:ln w="12700">
                    <a:solidFill>
                      <a:srgbClr val="002060"/>
                    </a:solidFill>
                    <a:prstDash val="solid"/>
                  </a:ln>
                  <a:solidFill>
                    <a:srgbClr val="9999FF"/>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QUAN SÁT– </a:t>
              </a:r>
              <a:r>
                <a:rPr lang="en-US" sz="6000" b="1" kern="1200">
                  <a:ln w="12700">
                    <a:solidFill>
                      <a:srgbClr val="002060"/>
                    </a:solidFill>
                    <a:prstDash val="solid"/>
                  </a:ln>
                  <a:solidFill>
                    <a:srgbClr val="9999FF"/>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LẮNG NGHE </a:t>
              </a:r>
              <a:r>
                <a:rPr lang="en-US" sz="6000" b="1">
                  <a:ln w="12700">
                    <a:solidFill>
                      <a:srgbClr val="002060"/>
                    </a:solidFill>
                    <a:prstDash val="solid"/>
                  </a:ln>
                  <a:solidFill>
                    <a:srgbClr val="9999FF"/>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 NHẬN XÉT</a:t>
              </a:r>
              <a:endParaRPr lang="en-US" sz="6000" b="1" kern="1200" dirty="0">
                <a:ln w="12700">
                  <a:solidFill>
                    <a:srgbClr val="002060"/>
                  </a:solidFill>
                  <a:prstDash val="solid"/>
                </a:ln>
                <a:solidFill>
                  <a:srgbClr val="9999FF"/>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grpSp>
      <p:grpSp>
        <p:nvGrpSpPr>
          <p:cNvPr id="13" name="Group 12">
            <a:extLst>
              <a:ext uri="{FF2B5EF4-FFF2-40B4-BE49-F238E27FC236}">
                <a16:creationId xmlns="" xmlns:a16="http://schemas.microsoft.com/office/drawing/2014/main" id="{845FB62D-10C2-5EDC-8351-C2DE75FC3D3A}"/>
              </a:ext>
            </a:extLst>
          </p:cNvPr>
          <p:cNvGrpSpPr/>
          <p:nvPr/>
        </p:nvGrpSpPr>
        <p:grpSpPr>
          <a:xfrm>
            <a:off x="746562" y="1131907"/>
            <a:ext cx="10698874" cy="3996081"/>
            <a:chOff x="4091698" y="8204395"/>
            <a:chExt cx="6536997" cy="3996081"/>
          </a:xfrm>
        </p:grpSpPr>
        <p:sp>
          <p:nvSpPr>
            <p:cNvPr id="14" name="TextBox 13">
              <a:extLst>
                <a:ext uri="{FF2B5EF4-FFF2-40B4-BE49-F238E27FC236}">
                  <a16:creationId xmlns="" xmlns:a16="http://schemas.microsoft.com/office/drawing/2014/main" id="{02DB376E-9F49-4FDE-D733-F2387D818A19}"/>
                </a:ext>
              </a:extLst>
            </p:cNvPr>
            <p:cNvSpPr txBox="1"/>
            <p:nvPr/>
          </p:nvSpPr>
          <p:spPr>
            <a:xfrm>
              <a:off x="4091698" y="8204395"/>
              <a:ext cx="6536997" cy="3979551"/>
            </a:xfrm>
            <a:prstGeom prst="rect">
              <a:avLst/>
            </a:prstGeom>
            <a:noFill/>
          </p:spPr>
          <p:txBody>
            <a:bodyPr wrap="square" rtlCol="0">
              <a:prstTxWarp prst="textArchUp">
                <a:avLst/>
              </a:prstTxWarp>
              <a:spAutoFit/>
            </a:bodyPr>
            <a:lstStyle/>
            <a:p>
              <a:pPr algn="ctr">
                <a:lnSpc>
                  <a:spcPct val="150000"/>
                </a:lnSpc>
              </a:pPr>
              <a:r>
                <a:rPr lang="en-US" sz="8800" b="1">
                  <a:ln w="1905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CÙNG CHIA SẺ</a:t>
              </a:r>
            </a:p>
          </p:txBody>
        </p:sp>
        <p:sp>
          <p:nvSpPr>
            <p:cNvPr id="15" name="TextBox 14">
              <a:extLst>
                <a:ext uri="{FF2B5EF4-FFF2-40B4-BE49-F238E27FC236}">
                  <a16:creationId xmlns="" xmlns:a16="http://schemas.microsoft.com/office/drawing/2014/main" id="{88590664-93C4-9700-C3E6-098E36E980B2}"/>
                </a:ext>
              </a:extLst>
            </p:cNvPr>
            <p:cNvSpPr txBox="1"/>
            <p:nvPr/>
          </p:nvSpPr>
          <p:spPr>
            <a:xfrm>
              <a:off x="4091698" y="8220925"/>
              <a:ext cx="6536997" cy="3979551"/>
            </a:xfrm>
            <a:prstGeom prst="rect">
              <a:avLst/>
            </a:prstGeom>
            <a:noFill/>
          </p:spPr>
          <p:txBody>
            <a:bodyPr wrap="square" rtlCol="0">
              <a:prstTxWarp prst="textArchUp">
                <a:avLst/>
              </a:prstTxWarp>
              <a:spAutoFit/>
            </a:bodyPr>
            <a:lstStyle/>
            <a:p>
              <a:pPr algn="ctr">
                <a:lnSpc>
                  <a:spcPct val="150000"/>
                </a:lnSpc>
              </a:pP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Ù</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G </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A</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S</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Ẻ</a:t>
              </a:r>
              <a:endParaRPr lang="en-US" sz="88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spTree>
    <p:extLst>
      <p:ext uri="{BB962C8B-B14F-4D97-AF65-F5344CB8AC3E}">
        <p14:creationId xmlns:p14="http://schemas.microsoft.com/office/powerpoint/2010/main" val="80049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fltVal val="0"/>
                                              </p:val>
                                            </p:tav>
                                            <p:tav tm="100000">
                                              <p:val>
                                                <p:strVal val="#ppt_w"/>
                                              </p:val>
                                            </p:tav>
                                          </p:tavLst>
                                        </p:anim>
                                        <p:anim calcmode="lin" valueType="num">
                                          <p:cBhvr>
                                            <p:cTn id="8" dur="250" fill="hold"/>
                                            <p:tgtEl>
                                              <p:spTgt spid="13"/>
                                            </p:tgtEl>
                                            <p:attrNameLst>
                                              <p:attrName>ppt_h</p:attrName>
                                            </p:attrNameLst>
                                          </p:cBhvr>
                                          <p:tavLst>
                                            <p:tav tm="0">
                                              <p:val>
                                                <p:fltVal val="0"/>
                                              </p:val>
                                            </p:tav>
                                            <p:tav tm="100000">
                                              <p:val>
                                                <p:strVal val="#ppt_h"/>
                                              </p:val>
                                            </p:tav>
                                          </p:tavLst>
                                        </p:anim>
                                        <p:animEffect transition="in" filter="fade">
                                          <p:cBhvr>
                                            <p:cTn id="9" dur="25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13"/>
                                            </p:tgtEl>
                                          </p:cBhvr>
                                          <p:by x="101000" y="101000"/>
                                        </p:animScale>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fltVal val="0"/>
                                              </p:val>
                                            </p:tav>
                                            <p:tav tm="100000">
                                              <p:val>
                                                <p:strVal val="#ppt_w"/>
                                              </p:val>
                                            </p:tav>
                                          </p:tavLst>
                                        </p:anim>
                                        <p:anim calcmode="lin" valueType="num">
                                          <p:cBhvr>
                                            <p:cTn id="8" dur="250" fill="hold"/>
                                            <p:tgtEl>
                                              <p:spTgt spid="13"/>
                                            </p:tgtEl>
                                            <p:attrNameLst>
                                              <p:attrName>ppt_h</p:attrName>
                                            </p:attrNameLst>
                                          </p:cBhvr>
                                          <p:tavLst>
                                            <p:tav tm="0">
                                              <p:val>
                                                <p:fltVal val="0"/>
                                              </p:val>
                                            </p:tav>
                                            <p:tav tm="100000">
                                              <p:val>
                                                <p:strVal val="#ppt_h"/>
                                              </p:val>
                                            </p:tav>
                                          </p:tavLst>
                                        </p:anim>
                                        <p:animEffect transition="in" filter="fade">
                                          <p:cBhvr>
                                            <p:cTn id="9" dur="25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8" name="drumroll.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13"/>
                                            </p:tgtEl>
                                          </p:cBhvr>
                                          <p:by x="101000" y="101000"/>
                                        </p:animScale>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24CAA0B-9663-8537-2884-1F45AD4B04CC}"/>
              </a:ext>
            </a:extLst>
          </p:cNvPr>
          <p:cNvPicPr>
            <a:picLocks noChangeAspect="1"/>
          </p:cNvPicPr>
          <p:nvPr/>
        </p:nvPicPr>
        <p:blipFill rotWithShape="1">
          <a:blip r:embed="rId3"/>
          <a:srcRect t="9304" b="2313"/>
          <a:stretch/>
        </p:blipFill>
        <p:spPr>
          <a:xfrm>
            <a:off x="0" y="0"/>
            <a:ext cx="12192000" cy="6858000"/>
          </a:xfrm>
          <a:prstGeom prst="rect">
            <a:avLst/>
          </a:prstGeom>
        </p:spPr>
      </p:pic>
      <p:pic>
        <p:nvPicPr>
          <p:cNvPr id="36" name="Picture 35">
            <a:extLst>
              <a:ext uri="{FF2B5EF4-FFF2-40B4-BE49-F238E27FC236}">
                <a16:creationId xmlns="" xmlns:a16="http://schemas.microsoft.com/office/drawing/2014/main" id="{2886A2A4-8853-C588-F748-761673C05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843" y="1789044"/>
            <a:ext cx="8370668" cy="5479496"/>
          </a:xfrm>
          <a:prstGeom prst="rect">
            <a:avLst/>
          </a:prstGeom>
          <a:effectLst>
            <a:softEdge rad="520700"/>
          </a:effectLst>
        </p:spPr>
      </p:pic>
      <p:pic>
        <p:nvPicPr>
          <p:cNvPr id="38" name="Picture 37">
            <a:extLst>
              <a:ext uri="{FF2B5EF4-FFF2-40B4-BE49-F238E27FC236}">
                <a16:creationId xmlns="" xmlns:a16="http://schemas.microsoft.com/office/drawing/2014/main" id="{C4F4812A-A95F-2645-9D96-39B3952F46B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405417">
            <a:off x="7712745" y="4621523"/>
            <a:ext cx="4326525" cy="2433671"/>
          </a:xfrm>
          <a:prstGeom prst="rect">
            <a:avLst/>
          </a:prstGeom>
        </p:spPr>
      </p:pic>
      <p:pic>
        <p:nvPicPr>
          <p:cNvPr id="47" name="Picture 46">
            <a:extLst>
              <a:ext uri="{FF2B5EF4-FFF2-40B4-BE49-F238E27FC236}">
                <a16:creationId xmlns="" xmlns:a16="http://schemas.microsoft.com/office/drawing/2014/main" id="{A0676B12-6D14-0C29-04CD-62F23EC0E2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58" t="-5133" r="51928" b="5133"/>
          <a:stretch/>
        </p:blipFill>
        <p:spPr>
          <a:xfrm>
            <a:off x="9659390" y="1216665"/>
            <a:ext cx="2930175" cy="2910491"/>
          </a:xfrm>
          <a:prstGeom prst="rect">
            <a:avLst/>
          </a:prstGeom>
        </p:spPr>
      </p:pic>
      <p:pic>
        <p:nvPicPr>
          <p:cNvPr id="46" name="Picture 45">
            <a:extLst>
              <a:ext uri="{FF2B5EF4-FFF2-40B4-BE49-F238E27FC236}">
                <a16:creationId xmlns="" xmlns:a16="http://schemas.microsoft.com/office/drawing/2014/main" id="{BB1ECFEE-59E7-80A4-9157-77DE407291D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70"/>
          <a:stretch/>
        </p:blipFill>
        <p:spPr>
          <a:xfrm>
            <a:off x="4237559" y="1795126"/>
            <a:ext cx="3629527" cy="3460035"/>
          </a:xfrm>
          <a:prstGeom prst="rect">
            <a:avLst/>
          </a:prstGeom>
        </p:spPr>
      </p:pic>
      <p:grpSp>
        <p:nvGrpSpPr>
          <p:cNvPr id="8" name="Group 7">
            <a:extLst>
              <a:ext uri="{FF2B5EF4-FFF2-40B4-BE49-F238E27FC236}">
                <a16:creationId xmlns="" xmlns:a16="http://schemas.microsoft.com/office/drawing/2014/main" id="{5B7431D0-4D08-DD75-59DA-72A3A04FE38E}"/>
              </a:ext>
            </a:extLst>
          </p:cNvPr>
          <p:cNvGrpSpPr/>
          <p:nvPr/>
        </p:nvGrpSpPr>
        <p:grpSpPr>
          <a:xfrm>
            <a:off x="2776648" y="-385629"/>
            <a:ext cx="10048354" cy="2542601"/>
            <a:chOff x="5250000" y="6570550"/>
            <a:chExt cx="13208093" cy="3671890"/>
          </a:xfrm>
        </p:grpSpPr>
        <p:sp>
          <p:nvSpPr>
            <p:cNvPr id="9" name="TextBox 8">
              <a:extLst>
                <a:ext uri="{FF2B5EF4-FFF2-40B4-BE49-F238E27FC236}">
                  <a16:creationId xmlns="" xmlns:a16="http://schemas.microsoft.com/office/drawing/2014/main" id="{B8C0D1C0-3E66-26A8-89F9-89FB81AA9815}"/>
                </a:ext>
              </a:extLst>
            </p:cNvPr>
            <p:cNvSpPr txBox="1"/>
            <p:nvPr/>
          </p:nvSpPr>
          <p:spPr>
            <a:xfrm>
              <a:off x="5250005" y="6585061"/>
              <a:ext cx="13208088" cy="3657379"/>
            </a:xfrm>
            <a:prstGeom prst="rect">
              <a:avLst/>
            </a:prstGeom>
            <a:noFill/>
          </p:spPr>
          <p:txBody>
            <a:bodyPr wrap="square" rtlCol="0">
              <a:spAutoFit/>
            </a:bodyPr>
            <a:lstStyle/>
            <a:p>
              <a:pPr algn="ctr">
                <a:lnSpc>
                  <a:spcPct val="130000"/>
                </a:lnSpc>
              </a:pPr>
              <a:r>
                <a:rPr lang="en-US" sz="13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rPr>
                <a:t>Củng cố</a:t>
              </a:r>
              <a:endParaRPr lang="en-US" sz="138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
          <p:nvSpPr>
            <p:cNvPr id="10" name="TextBox 9">
              <a:extLst>
                <a:ext uri="{FF2B5EF4-FFF2-40B4-BE49-F238E27FC236}">
                  <a16:creationId xmlns="" xmlns:a16="http://schemas.microsoft.com/office/drawing/2014/main" id="{2ADDF016-7D64-1C5D-ADEB-E61535C9F201}"/>
                </a:ext>
              </a:extLst>
            </p:cNvPr>
            <p:cNvSpPr txBox="1"/>
            <p:nvPr/>
          </p:nvSpPr>
          <p:spPr>
            <a:xfrm>
              <a:off x="5250000" y="6570550"/>
              <a:ext cx="13208090" cy="3657379"/>
            </a:xfrm>
            <a:prstGeom prst="rect">
              <a:avLst/>
            </a:prstGeom>
            <a:noFill/>
          </p:spPr>
          <p:txBody>
            <a:bodyPr wrap="square" rtlCol="0">
              <a:spAutoFit/>
            </a:bodyPr>
            <a:lstStyle/>
            <a:p>
              <a:pPr algn="ctr">
                <a:lnSpc>
                  <a:spcPct val="130000"/>
                </a:lnSpc>
              </a:pPr>
              <a:r>
                <a:rPr lang="en-US" sz="13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C</a:t>
              </a:r>
              <a:r>
                <a:rPr lang="en-US" sz="13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ủ</a:t>
              </a:r>
              <a:r>
                <a:rPr lang="en-US" sz="138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rPr>
                <a:t>n</a:t>
              </a:r>
              <a:r>
                <a:rPr lang="en-US" sz="13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g</a:t>
              </a:r>
              <a:r>
                <a:rPr lang="en-US" sz="13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 </a:t>
              </a:r>
              <a:r>
                <a:rPr lang="en-US" sz="13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c</a:t>
              </a:r>
              <a:r>
                <a:rPr lang="en-US" sz="13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ố</a:t>
              </a:r>
              <a:endParaRPr lang="en-US" sz="13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grpSp>
    </p:spTree>
    <p:extLst>
      <p:ext uri="{BB962C8B-B14F-4D97-AF65-F5344CB8AC3E}">
        <p14:creationId xmlns:p14="http://schemas.microsoft.com/office/powerpoint/2010/main" val="403435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Effect transition="in" filter="fade">
                                          <p:cBhvr>
                                            <p:cTn id="9" dur="25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8"/>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Effect transition="in" filter="fade">
                                          <p:cBhvr>
                                            <p:cTn id="9" dur="25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10" name="chimes.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8"/>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9B578837-8339-D091-5C07-06E5E2C5E410}"/>
              </a:ext>
            </a:extLst>
          </p:cNvPr>
          <p:cNvPicPr>
            <a:picLocks noChangeAspect="1"/>
          </p:cNvPicPr>
          <p:nvPr/>
        </p:nvPicPr>
        <p:blipFill rotWithShape="1">
          <a:blip r:embed="rId3"/>
          <a:srcRect t="14549"/>
          <a:stretch/>
        </p:blipFill>
        <p:spPr>
          <a:xfrm>
            <a:off x="-61988" y="0"/>
            <a:ext cx="12315974" cy="7011609"/>
          </a:xfrm>
          <a:prstGeom prst="rect">
            <a:avLst/>
          </a:prstGeom>
        </p:spPr>
      </p:pic>
      <p:grpSp>
        <p:nvGrpSpPr>
          <p:cNvPr id="5" name="Nhóm 23">
            <a:extLst>
              <a:ext uri="{FF2B5EF4-FFF2-40B4-BE49-F238E27FC236}">
                <a16:creationId xmlns="" xmlns:a16="http://schemas.microsoft.com/office/drawing/2014/main" id="{A4C0E2E0-F2D2-D075-9547-7C465D1E3F31}"/>
              </a:ext>
            </a:extLst>
          </p:cNvPr>
          <p:cNvGrpSpPr/>
          <p:nvPr/>
        </p:nvGrpSpPr>
        <p:grpSpPr>
          <a:xfrm>
            <a:off x="833191" y="677309"/>
            <a:ext cx="4280542" cy="1381474"/>
            <a:chOff x="3666356" y="4573199"/>
            <a:chExt cx="4280542" cy="1381474"/>
          </a:xfrm>
        </p:grpSpPr>
        <p:sp>
          <p:nvSpPr>
            <p:cNvPr id="6" name="TextBox 67">
              <a:extLst>
                <a:ext uri="{FF2B5EF4-FFF2-40B4-BE49-F238E27FC236}">
                  <a16:creationId xmlns="" xmlns:a16="http://schemas.microsoft.com/office/drawing/2014/main" id="{4FC26799-901F-8F4E-D65F-9B3F1A09D71D}"/>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4400" b="1" dirty="0">
                  <a:ln w="190500">
                    <a:solidFill>
                      <a:schemeClr val="bg1"/>
                    </a:solidFill>
                    <a:prstDash val="solid"/>
                  </a:ln>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TRÒ CHƠI:</a:t>
              </a:r>
            </a:p>
          </p:txBody>
        </p:sp>
        <p:sp>
          <p:nvSpPr>
            <p:cNvPr id="7" name="TextBox 67">
              <a:extLst>
                <a:ext uri="{FF2B5EF4-FFF2-40B4-BE49-F238E27FC236}">
                  <a16:creationId xmlns="" xmlns:a16="http://schemas.microsoft.com/office/drawing/2014/main" id="{796E24F5-E084-3894-22D3-EAE501BBCE8D}"/>
                </a:ext>
              </a:extLst>
            </p:cNvPr>
            <p:cNvSpPr txBox="1"/>
            <p:nvPr/>
          </p:nvSpPr>
          <p:spPr>
            <a:xfrm>
              <a:off x="3666356" y="4573199"/>
              <a:ext cx="4280542" cy="1381473"/>
            </a:xfrm>
            <a:prstGeom prst="rect">
              <a:avLst/>
            </a:prstGeom>
            <a:noFill/>
          </p:spPr>
          <p:txBody>
            <a:bodyPr wrap="square" rtlCol="0">
              <a:prstTxWarp prst="textArchUp">
                <a:avLst/>
              </a:prstTxWarp>
              <a:spAutoFit/>
            </a:bodyPr>
            <a:lstStyle/>
            <a:p>
              <a:pPr algn="ctr"/>
              <a:r>
                <a:rPr lang="en-US" sz="4400" b="1" dirty="0">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TRÒ CHƠI:</a:t>
              </a:r>
            </a:p>
          </p:txBody>
        </p:sp>
      </p:grpSp>
      <p:grpSp>
        <p:nvGrpSpPr>
          <p:cNvPr id="8" name="Group 7">
            <a:extLst>
              <a:ext uri="{FF2B5EF4-FFF2-40B4-BE49-F238E27FC236}">
                <a16:creationId xmlns="" xmlns:a16="http://schemas.microsoft.com/office/drawing/2014/main" id="{D258B796-A834-9AE1-FADD-F8B26301CD69}"/>
              </a:ext>
            </a:extLst>
          </p:cNvPr>
          <p:cNvGrpSpPr/>
          <p:nvPr/>
        </p:nvGrpSpPr>
        <p:grpSpPr>
          <a:xfrm>
            <a:off x="73479" y="1016375"/>
            <a:ext cx="5799967" cy="2800767"/>
            <a:chOff x="5277294" y="11071883"/>
            <a:chExt cx="8475088" cy="2800767"/>
          </a:xfrm>
        </p:grpSpPr>
        <p:sp>
          <p:nvSpPr>
            <p:cNvPr id="9" name="TextBox 8">
              <a:extLst>
                <a:ext uri="{FF2B5EF4-FFF2-40B4-BE49-F238E27FC236}">
                  <a16:creationId xmlns="" xmlns:a16="http://schemas.microsoft.com/office/drawing/2014/main" id="{3E8AD289-DB91-7CC6-F37A-65EB21057B8E}"/>
                </a:ext>
              </a:extLst>
            </p:cNvPr>
            <p:cNvSpPr txBox="1"/>
            <p:nvPr/>
          </p:nvSpPr>
          <p:spPr>
            <a:xfrm>
              <a:off x="5277294" y="11071883"/>
              <a:ext cx="8475088" cy="2800767"/>
            </a:xfrm>
            <a:prstGeom prst="rect">
              <a:avLst/>
            </a:prstGeom>
            <a:noFill/>
          </p:spPr>
          <p:txBody>
            <a:bodyPr wrap="square" rtlCol="0">
              <a:spAutoFit/>
            </a:bodyPr>
            <a:lstStyle/>
            <a:p>
              <a:pPr algn="ctr"/>
              <a:r>
                <a:rPr lang="en-US" sz="8800" b="1">
                  <a:ln w="1905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93"/>
                </a:rPr>
                <a:t>Chợ phiên vùng cao</a:t>
              </a:r>
            </a:p>
          </p:txBody>
        </p:sp>
        <p:sp>
          <p:nvSpPr>
            <p:cNvPr id="10" name="TextBox 9">
              <a:extLst>
                <a:ext uri="{FF2B5EF4-FFF2-40B4-BE49-F238E27FC236}">
                  <a16:creationId xmlns="" xmlns:a16="http://schemas.microsoft.com/office/drawing/2014/main" id="{8BFB034E-502E-16CE-68F4-62C2BC9B2EEC}"/>
                </a:ext>
              </a:extLst>
            </p:cNvPr>
            <p:cNvSpPr txBox="1"/>
            <p:nvPr/>
          </p:nvSpPr>
          <p:spPr>
            <a:xfrm>
              <a:off x="5447842" y="11071883"/>
              <a:ext cx="8133994" cy="2800767"/>
            </a:xfrm>
            <a:prstGeom prst="rect">
              <a:avLst/>
            </a:prstGeom>
            <a:noFill/>
          </p:spPr>
          <p:txBody>
            <a:bodyPr wrap="square" rtlCol="0">
              <a:spAutoFit/>
            </a:bodyPr>
            <a:lstStyle/>
            <a:p>
              <a:pPr algn="ctr"/>
              <a:r>
                <a:rPr lang="en-US" sz="8800" b="1">
                  <a:ln w="19050">
                    <a:solidFill>
                      <a:schemeClr val="accent2">
                        <a:lumMod val="50000"/>
                      </a:schemeClr>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93"/>
                </a:rPr>
                <a:t>Chợ</a:t>
              </a:r>
              <a:r>
                <a:rPr lang="en-US" sz="8800" b="1">
                  <a:ln w="19050">
                    <a:solidFill>
                      <a:schemeClr val="accent2">
                        <a:lumMod val="50000"/>
                      </a:schemeClr>
                    </a:solidFill>
                    <a:prstDash val="solid"/>
                  </a:ln>
                  <a:solidFill>
                    <a:srgbClr val="FF5D5D"/>
                  </a:solidFill>
                  <a:effectLst>
                    <a:outerShdw blurRad="12700" dist="38100" dir="2700000" algn="tl" rotWithShape="0">
                      <a:schemeClr val="accent5">
                        <a:lumMod val="60000"/>
                        <a:lumOff val="40000"/>
                      </a:schemeClr>
                    </a:outerShdw>
                  </a:effectLst>
                  <a:latin typeface="iCiel Pony" panose="02000000000000000000" pitchFamily="2" charset="-93"/>
                </a:rPr>
                <a:t> </a:t>
              </a:r>
              <a:r>
                <a:rPr lang="en-US" sz="8800" b="1">
                  <a:ln w="19050">
                    <a:solidFill>
                      <a:schemeClr val="accent2">
                        <a:lumMod val="50000"/>
                      </a:schemeClr>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93"/>
                </a:rPr>
                <a:t>phiên</a:t>
              </a:r>
              <a:r>
                <a:rPr lang="en-US" sz="8800" b="1">
                  <a:ln w="19050">
                    <a:solidFill>
                      <a:schemeClr val="accent2">
                        <a:lumMod val="50000"/>
                      </a:schemeClr>
                    </a:solidFill>
                    <a:prstDash val="solid"/>
                  </a:ln>
                  <a:solidFill>
                    <a:srgbClr val="FF5D5D"/>
                  </a:solidFill>
                  <a:effectLst>
                    <a:outerShdw blurRad="12700" dist="38100" dir="2700000" algn="tl" rotWithShape="0">
                      <a:schemeClr val="accent5">
                        <a:lumMod val="60000"/>
                        <a:lumOff val="40000"/>
                      </a:schemeClr>
                    </a:outerShdw>
                  </a:effectLst>
                  <a:latin typeface="iCiel Pony" panose="02000000000000000000" pitchFamily="2" charset="-93"/>
                </a:rPr>
                <a:t> </a:t>
              </a:r>
              <a:r>
                <a:rPr lang="en-US" sz="8800" b="1">
                  <a:ln w="19050">
                    <a:solidFill>
                      <a:schemeClr val="accent2">
                        <a:lumMod val="50000"/>
                      </a:schemeClr>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93"/>
                </a:rPr>
                <a:t>vùng </a:t>
              </a:r>
              <a:r>
                <a:rPr lang="en-US" sz="8800" b="1">
                  <a:ln w="19050">
                    <a:solidFill>
                      <a:schemeClr val="accent2">
                        <a:lumMod val="50000"/>
                      </a:schemeClr>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93"/>
                </a:rPr>
                <a:t>cao</a:t>
              </a:r>
              <a:endParaRPr lang="en-US" sz="8800" b="1" dirty="0">
                <a:ln w="19050">
                  <a:solidFill>
                    <a:schemeClr val="accent2">
                      <a:lumMod val="50000"/>
                    </a:schemeClr>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93"/>
              </a:endParaRPr>
            </a:p>
          </p:txBody>
        </p:sp>
      </p:grpSp>
      <p:sp>
        <p:nvSpPr>
          <p:cNvPr id="16" name="Freeform 3">
            <a:extLst>
              <a:ext uri="{FF2B5EF4-FFF2-40B4-BE49-F238E27FC236}">
                <a16:creationId xmlns="" xmlns:a16="http://schemas.microsoft.com/office/drawing/2014/main" id="{091C7491-CBEC-C9CF-A71A-D688A9DBE77F}"/>
              </a:ext>
            </a:extLst>
          </p:cNvPr>
          <p:cNvSpPr/>
          <p:nvPr/>
        </p:nvSpPr>
        <p:spPr>
          <a:xfrm>
            <a:off x="-1526378" y="4485749"/>
            <a:ext cx="15244755" cy="3372902"/>
          </a:xfrm>
          <a:custGeom>
            <a:avLst/>
            <a:gdLst/>
            <a:ahLst/>
            <a:cxnLst/>
            <a:rect l="l" t="t" r="r" b="b"/>
            <a:pathLst>
              <a:path w="22867133" h="5059353">
                <a:moveTo>
                  <a:pt x="0" y="0"/>
                </a:moveTo>
                <a:lnTo>
                  <a:pt x="22867134" y="0"/>
                </a:lnTo>
                <a:lnTo>
                  <a:pt x="22867134" y="5059354"/>
                </a:lnTo>
                <a:lnTo>
                  <a:pt x="0" y="5059354"/>
                </a:lnTo>
                <a:lnTo>
                  <a:pt x="0" y="0"/>
                </a:lnTo>
                <a:close/>
              </a:path>
            </a:pathLst>
          </a:custGeom>
          <a:blipFill>
            <a:blip r:embed="rId4"/>
            <a:stretch>
              <a:fillRect/>
            </a:stretch>
          </a:blipFill>
        </p:spPr>
        <p:txBody>
          <a:bodyPr/>
          <a:lstStyle/>
          <a:p>
            <a:endParaRPr lang="vi-VN" sz="1200"/>
          </a:p>
        </p:txBody>
      </p:sp>
      <p:grpSp>
        <p:nvGrpSpPr>
          <p:cNvPr id="17" name="Group 16">
            <a:extLst>
              <a:ext uri="{FF2B5EF4-FFF2-40B4-BE49-F238E27FC236}">
                <a16:creationId xmlns="" xmlns:a16="http://schemas.microsoft.com/office/drawing/2014/main" id="{1EC664A0-F6CD-487D-9B04-659E791023E6}"/>
              </a:ext>
            </a:extLst>
          </p:cNvPr>
          <p:cNvGrpSpPr/>
          <p:nvPr/>
        </p:nvGrpSpPr>
        <p:grpSpPr>
          <a:xfrm>
            <a:off x="-565355" y="-32555"/>
            <a:ext cx="13841762" cy="7556970"/>
            <a:chOff x="-914400" y="-546275"/>
            <a:chExt cx="21108113" cy="11832898"/>
          </a:xfrm>
        </p:grpSpPr>
        <p:pic>
          <p:nvPicPr>
            <p:cNvPr id="18" name="Picture 17">
              <a:extLst>
                <a:ext uri="{FF2B5EF4-FFF2-40B4-BE49-F238E27FC236}">
                  <a16:creationId xmlns="" xmlns:a16="http://schemas.microsoft.com/office/drawing/2014/main" id="{EBDE2D7F-6190-9045-D18D-84F905EF8443}"/>
                </a:ext>
              </a:extLst>
            </p:cNvPr>
            <p:cNvPicPr>
              <a:picLocks noChangeAspect="1"/>
            </p:cNvPicPr>
            <p:nvPr/>
          </p:nvPicPr>
          <p:blipFill>
            <a:blip r:embed="rId5"/>
            <a:stretch>
              <a:fillRect/>
            </a:stretch>
          </p:blipFill>
          <p:spPr>
            <a:xfrm>
              <a:off x="9408953" y="-546275"/>
              <a:ext cx="10784760" cy="7480440"/>
            </a:xfrm>
            <a:prstGeom prst="rect">
              <a:avLst/>
            </a:prstGeom>
          </p:spPr>
        </p:pic>
        <p:pic>
          <p:nvPicPr>
            <p:cNvPr id="19" name="Picture 18">
              <a:extLst>
                <a:ext uri="{FF2B5EF4-FFF2-40B4-BE49-F238E27FC236}">
                  <a16:creationId xmlns="" xmlns:a16="http://schemas.microsoft.com/office/drawing/2014/main" id="{921F8BA9-E8D8-EEBC-DBCA-B0AECEF249F8}"/>
                </a:ext>
              </a:extLst>
            </p:cNvPr>
            <p:cNvPicPr>
              <a:picLocks noChangeAspect="1"/>
            </p:cNvPicPr>
            <p:nvPr/>
          </p:nvPicPr>
          <p:blipFill>
            <a:blip r:embed="rId6"/>
            <a:stretch>
              <a:fillRect/>
            </a:stretch>
          </p:blipFill>
          <p:spPr>
            <a:xfrm>
              <a:off x="-914400" y="4716180"/>
              <a:ext cx="20788884" cy="6570443"/>
            </a:xfrm>
            <a:prstGeom prst="rect">
              <a:avLst/>
            </a:prstGeom>
          </p:spPr>
        </p:pic>
      </p:grpSp>
    </p:spTree>
    <p:extLst>
      <p:ext uri="{BB962C8B-B14F-4D97-AF65-F5344CB8AC3E}">
        <p14:creationId xmlns:p14="http://schemas.microsoft.com/office/powerpoint/2010/main" val="261966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250" fill="hold"/>
                                            <p:tgtEl>
                                              <p:spTgt spid="8"/>
                                            </p:tgtEl>
                                            <p:attrNameLst>
                                              <p:attrName>ppt_w</p:attrName>
                                            </p:attrNameLst>
                                          </p:cBhvr>
                                          <p:tavLst>
                                            <p:tav tm="0">
                                              <p:val>
                                                <p:fltVal val="0"/>
                                              </p:val>
                                            </p:tav>
                                            <p:tav tm="100000">
                                              <p:val>
                                                <p:strVal val="#ppt_w"/>
                                              </p:val>
                                            </p:tav>
                                          </p:tavLst>
                                        </p:anim>
                                        <p:anim calcmode="lin" valueType="num">
                                          <p:cBhvr>
                                            <p:cTn id="14" dur="250" fill="hold"/>
                                            <p:tgtEl>
                                              <p:spTgt spid="8"/>
                                            </p:tgtEl>
                                            <p:attrNameLst>
                                              <p:attrName>ppt_h</p:attrName>
                                            </p:attrNameLst>
                                          </p:cBhvr>
                                          <p:tavLst>
                                            <p:tav tm="0">
                                              <p:val>
                                                <p:fltVal val="0"/>
                                              </p:val>
                                            </p:tav>
                                            <p:tav tm="100000">
                                              <p:val>
                                                <p:strVal val="#ppt_h"/>
                                              </p:val>
                                            </p:tav>
                                          </p:tavLst>
                                        </p:anim>
                                        <p:animEffect transition="in" filter="fade">
                                          <p:cBhvr>
                                            <p:cTn id="15" dur="25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6" fill="hold">
                                <p:stCondLst>
                                  <p:cond delay="750"/>
                                </p:stCondLst>
                                <p:childTnLst>
                                  <p:par>
                                    <p:cTn id="17" presetID="6" presetClass="emph" presetSubtype="0" fill="hold" nodeType="afterEffect" p14:presetBounceEnd="98000">
                                      <p:stCondLst>
                                        <p:cond delay="0"/>
                                      </p:stCondLst>
                                      <p:childTnLst>
                                        <p:animScale p14:bounceEnd="98000">
                                          <p:cBhvr>
                                            <p:cTn id="18" dur="2000" fill="hold"/>
                                            <p:tgtEl>
                                              <p:spTgt spid="8"/>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250" fill="hold"/>
                                            <p:tgtEl>
                                              <p:spTgt spid="8"/>
                                            </p:tgtEl>
                                            <p:attrNameLst>
                                              <p:attrName>ppt_w</p:attrName>
                                            </p:attrNameLst>
                                          </p:cBhvr>
                                          <p:tavLst>
                                            <p:tav tm="0">
                                              <p:val>
                                                <p:fltVal val="0"/>
                                              </p:val>
                                            </p:tav>
                                            <p:tav tm="100000">
                                              <p:val>
                                                <p:strVal val="#ppt_w"/>
                                              </p:val>
                                            </p:tav>
                                          </p:tavLst>
                                        </p:anim>
                                        <p:anim calcmode="lin" valueType="num">
                                          <p:cBhvr>
                                            <p:cTn id="14" dur="250" fill="hold"/>
                                            <p:tgtEl>
                                              <p:spTgt spid="8"/>
                                            </p:tgtEl>
                                            <p:attrNameLst>
                                              <p:attrName>ppt_h</p:attrName>
                                            </p:attrNameLst>
                                          </p:cBhvr>
                                          <p:tavLst>
                                            <p:tav tm="0">
                                              <p:val>
                                                <p:fltVal val="0"/>
                                              </p:val>
                                            </p:tav>
                                            <p:tav tm="100000">
                                              <p:val>
                                                <p:strVal val="#ppt_h"/>
                                              </p:val>
                                            </p:tav>
                                          </p:tavLst>
                                        </p:anim>
                                        <p:animEffect transition="in" filter="fade">
                                          <p:cBhvr>
                                            <p:cTn id="15" dur="25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7" name="whoosh.wav"/>
                                            </p:tgtEl>
                                          </p:cMediaNode>
                                        </p:audio>
                                      </p:subTnLst>
                                    </p:cTn>
                                  </p:par>
                                </p:childTnLst>
                              </p:cTn>
                            </p:par>
                            <p:par>
                              <p:cTn id="16" fill="hold">
                                <p:stCondLst>
                                  <p:cond delay="750"/>
                                </p:stCondLst>
                                <p:childTnLst>
                                  <p:par>
                                    <p:cTn id="17" presetID="6" presetClass="emph" presetSubtype="0" fill="hold" nodeType="afterEffect">
                                      <p:stCondLst>
                                        <p:cond delay="0"/>
                                      </p:stCondLst>
                                      <p:childTnLst>
                                        <p:animScale>
                                          <p:cBhvr>
                                            <p:cTn id="18" dur="2000" fill="hold"/>
                                            <p:tgtEl>
                                              <p:spTgt spid="8"/>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A544A43E-31E1-FBF2-60E2-F9F6C077625A}"/>
              </a:ext>
            </a:extLst>
          </p:cNvPr>
          <p:cNvPicPr>
            <a:picLocks noChangeAspect="1"/>
          </p:cNvPicPr>
          <p:nvPr/>
        </p:nvPicPr>
        <p:blipFill rotWithShape="1">
          <a:blip r:embed="rId3"/>
          <a:srcRect t="14549"/>
          <a:stretch/>
        </p:blipFill>
        <p:spPr>
          <a:xfrm>
            <a:off x="-61988" y="0"/>
            <a:ext cx="12315974" cy="7011609"/>
          </a:xfrm>
          <a:prstGeom prst="rect">
            <a:avLst/>
          </a:prstGeom>
        </p:spPr>
      </p:pic>
      <p:pic>
        <p:nvPicPr>
          <p:cNvPr id="2" name="Picture 1">
            <a:extLst>
              <a:ext uri="{FF2B5EF4-FFF2-40B4-BE49-F238E27FC236}">
                <a16:creationId xmlns="" xmlns:a16="http://schemas.microsoft.com/office/drawing/2014/main" id="{0E6C5727-45F7-A719-3E4F-40A3BEFBE33B}"/>
              </a:ext>
            </a:extLst>
          </p:cNvPr>
          <p:cNvPicPr>
            <a:picLocks noChangeAspect="1"/>
          </p:cNvPicPr>
          <p:nvPr/>
        </p:nvPicPr>
        <p:blipFill>
          <a:blip r:embed="rId4">
            <a:extLst>
              <a:ext uri="{BEBA8EAE-BF5A-486C-A8C5-ECC9F3942E4B}">
                <a14:imgProps xmlns:a14="http://schemas.microsoft.com/office/drawing/2010/main">
                  <a14:imgLayer r:embed="rId5">
                    <a14:imgEffect>
                      <a14:saturation sat="229000"/>
                    </a14:imgEffect>
                  </a14:imgLayer>
                </a14:imgProps>
              </a:ext>
            </a:extLst>
          </a:blip>
          <a:stretch>
            <a:fillRect/>
          </a:stretch>
        </p:blipFill>
        <p:spPr>
          <a:xfrm flipH="1">
            <a:off x="1457942" y="1634776"/>
            <a:ext cx="3395489" cy="3564515"/>
          </a:xfrm>
          <a:prstGeom prst="rect">
            <a:avLst/>
          </a:prstGeom>
        </p:spPr>
      </p:pic>
      <p:sp>
        <p:nvSpPr>
          <p:cNvPr id="3" name="Freeform 3"/>
          <p:cNvSpPr/>
          <p:nvPr/>
        </p:nvSpPr>
        <p:spPr>
          <a:xfrm>
            <a:off x="-1526378" y="4777313"/>
            <a:ext cx="15244755" cy="3372902"/>
          </a:xfrm>
          <a:custGeom>
            <a:avLst/>
            <a:gdLst/>
            <a:ahLst/>
            <a:cxnLst/>
            <a:rect l="l" t="t" r="r" b="b"/>
            <a:pathLst>
              <a:path w="22867133" h="5059353">
                <a:moveTo>
                  <a:pt x="0" y="0"/>
                </a:moveTo>
                <a:lnTo>
                  <a:pt x="22867134" y="0"/>
                </a:lnTo>
                <a:lnTo>
                  <a:pt x="22867134" y="5059354"/>
                </a:lnTo>
                <a:lnTo>
                  <a:pt x="0" y="5059354"/>
                </a:lnTo>
                <a:lnTo>
                  <a:pt x="0" y="0"/>
                </a:lnTo>
                <a:close/>
              </a:path>
            </a:pathLst>
          </a:custGeom>
          <a:blipFill>
            <a:blip r:embed="rId6"/>
            <a:stretch>
              <a:fillRect/>
            </a:stretch>
          </a:blipFill>
        </p:spPr>
        <p:txBody>
          <a:bodyPr/>
          <a:lstStyle/>
          <a:p>
            <a:endParaRPr lang="vi-VN" sz="1200"/>
          </a:p>
        </p:txBody>
      </p:sp>
      <p:grpSp>
        <p:nvGrpSpPr>
          <p:cNvPr id="24" name="Group 23">
            <a:extLst>
              <a:ext uri="{FF2B5EF4-FFF2-40B4-BE49-F238E27FC236}">
                <a16:creationId xmlns="" xmlns:a16="http://schemas.microsoft.com/office/drawing/2014/main" id="{F6756AD2-2815-86BF-6084-7B02979ECC41}"/>
              </a:ext>
            </a:extLst>
          </p:cNvPr>
          <p:cNvGrpSpPr/>
          <p:nvPr/>
        </p:nvGrpSpPr>
        <p:grpSpPr>
          <a:xfrm>
            <a:off x="-565355" y="-32555"/>
            <a:ext cx="13841762" cy="7811437"/>
            <a:chOff x="-914400" y="-546275"/>
            <a:chExt cx="21108113" cy="12231349"/>
          </a:xfrm>
        </p:grpSpPr>
        <p:pic>
          <p:nvPicPr>
            <p:cNvPr id="22" name="Picture 21">
              <a:extLst>
                <a:ext uri="{FF2B5EF4-FFF2-40B4-BE49-F238E27FC236}">
                  <a16:creationId xmlns="" xmlns:a16="http://schemas.microsoft.com/office/drawing/2014/main" id="{65DDCE87-8D69-724C-033D-F41DC70592DD}"/>
                </a:ext>
              </a:extLst>
            </p:cNvPr>
            <p:cNvPicPr>
              <a:picLocks noChangeAspect="1"/>
            </p:cNvPicPr>
            <p:nvPr/>
          </p:nvPicPr>
          <p:blipFill>
            <a:blip r:embed="rId7"/>
            <a:stretch>
              <a:fillRect/>
            </a:stretch>
          </p:blipFill>
          <p:spPr>
            <a:xfrm>
              <a:off x="9408953" y="-546275"/>
              <a:ext cx="10784760" cy="7480440"/>
            </a:xfrm>
            <a:prstGeom prst="rect">
              <a:avLst/>
            </a:prstGeom>
          </p:spPr>
        </p:pic>
        <p:pic>
          <p:nvPicPr>
            <p:cNvPr id="21" name="Picture 20">
              <a:extLst>
                <a:ext uri="{FF2B5EF4-FFF2-40B4-BE49-F238E27FC236}">
                  <a16:creationId xmlns="" xmlns:a16="http://schemas.microsoft.com/office/drawing/2014/main" id="{B25AD53C-A87E-B4AB-B475-25CFB591D990}"/>
                </a:ext>
              </a:extLst>
            </p:cNvPr>
            <p:cNvPicPr>
              <a:picLocks noChangeAspect="1"/>
            </p:cNvPicPr>
            <p:nvPr/>
          </p:nvPicPr>
          <p:blipFill>
            <a:blip r:embed="rId8"/>
            <a:stretch>
              <a:fillRect/>
            </a:stretch>
          </p:blipFill>
          <p:spPr>
            <a:xfrm>
              <a:off x="-914400" y="5114631"/>
              <a:ext cx="20788884" cy="6570443"/>
            </a:xfrm>
            <a:prstGeom prst="rect">
              <a:avLst/>
            </a:prstGeom>
          </p:spPr>
        </p:pic>
      </p:grpSp>
      <p:sp>
        <p:nvSpPr>
          <p:cNvPr id="4" name="TextBox 3">
            <a:extLst>
              <a:ext uri="{FF2B5EF4-FFF2-40B4-BE49-F238E27FC236}">
                <a16:creationId xmlns="" xmlns:a16="http://schemas.microsoft.com/office/drawing/2014/main" id="{B252AEB6-FA68-8D14-F8FF-6507DD0E13B0}"/>
              </a:ext>
            </a:extLst>
          </p:cNvPr>
          <p:cNvSpPr txBox="1"/>
          <p:nvPr/>
        </p:nvSpPr>
        <p:spPr>
          <a:xfrm>
            <a:off x="616549" y="221480"/>
            <a:ext cx="5141468" cy="1191816"/>
          </a:xfrm>
          <a:prstGeom prst="wedgeRoundRectCallout">
            <a:avLst>
              <a:gd name="adj1" fmla="val 8588"/>
              <a:gd name="adj2" fmla="val 72850"/>
              <a:gd name="adj3" fmla="val 16667"/>
            </a:avLst>
          </a:prstGeom>
          <a:solidFill>
            <a:srgbClr val="FFFFCC"/>
          </a:solidFill>
          <a:ln w="38100">
            <a:solidFill>
              <a:schemeClr val="accent2">
                <a:lumMod val="50000"/>
              </a:schemeClr>
            </a:solidFill>
            <a:prstDash val="dash"/>
          </a:ln>
        </p:spPr>
        <p:txBody>
          <a:bodyPr wrap="square" rtlCol="0">
            <a:spAutoFit/>
          </a:bodyPr>
          <a:lstStyle/>
          <a:p>
            <a:pPr algn="just"/>
            <a:r>
              <a:rPr lang="en-US" sz="3200">
                <a:ea typeface="Roboto" panose="02000000000000000000" pitchFamily="2" charset="0"/>
              </a:rPr>
              <a:t>Các bạn hãy giúp mình bán thật nhiều mặt hàng nhé!</a:t>
            </a:r>
            <a:endParaRPr lang="en-US" sz="3200" dirty="0">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5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75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12" presetClass="entr" presetSubtype="4"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12" presetClass="entr" presetSubtype="4"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9"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4C86E11-D11B-3369-01F0-46A524FBFE36}"/>
              </a:ext>
            </a:extLst>
          </p:cNvPr>
          <p:cNvPicPr>
            <a:picLocks noChangeAspect="1"/>
          </p:cNvPicPr>
          <p:nvPr/>
        </p:nvPicPr>
        <p:blipFill>
          <a:blip r:embed="rId7"/>
          <a:stretch>
            <a:fillRect/>
          </a:stretch>
        </p:blipFill>
        <p:spPr>
          <a:xfrm>
            <a:off x="0" y="0"/>
            <a:ext cx="12192000" cy="6858000"/>
          </a:xfrm>
          <a:prstGeom prst="rect">
            <a:avLst/>
          </a:prstGeom>
        </p:spPr>
      </p:pic>
      <p:grpSp>
        <p:nvGrpSpPr>
          <p:cNvPr id="19" name="Group 18">
            <a:extLst>
              <a:ext uri="{FF2B5EF4-FFF2-40B4-BE49-F238E27FC236}">
                <a16:creationId xmlns="" xmlns:a16="http://schemas.microsoft.com/office/drawing/2014/main" id="{78336612-F495-ED65-75A8-0F467FCAC213}"/>
              </a:ext>
            </a:extLst>
          </p:cNvPr>
          <p:cNvGrpSpPr/>
          <p:nvPr/>
        </p:nvGrpSpPr>
        <p:grpSpPr>
          <a:xfrm>
            <a:off x="271518" y="3024339"/>
            <a:ext cx="5414192" cy="1559845"/>
            <a:chOff x="231117" y="4292756"/>
            <a:chExt cx="8121288" cy="2339767"/>
          </a:xfrm>
        </p:grpSpPr>
        <p:sp>
          <p:nvSpPr>
            <p:cNvPr id="3" name="a">
              <a:extLst>
                <a:ext uri="{FF2B5EF4-FFF2-40B4-BE49-F238E27FC236}">
                  <a16:creationId xmlns="" xmlns:a16="http://schemas.microsoft.com/office/drawing/2014/main" id="{EF361B2F-4AD3-0677-319F-3460F1CEBEA6}"/>
                </a:ext>
              </a:extLst>
            </p:cNvPr>
            <p:cNvSpPr/>
            <p:nvPr/>
          </p:nvSpPr>
          <p:spPr>
            <a:xfrm>
              <a:off x="1078815" y="4457700"/>
              <a:ext cx="7273590" cy="2071398"/>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5400" b="1">
                  <a:solidFill>
                    <a:srgbClr val="009999"/>
                  </a:solidFill>
                  <a:latin typeface="Calibri" panose="020F0502020204030204"/>
                </a:rPr>
                <a:t> </a:t>
              </a:r>
              <a:r>
                <a:rPr lang="en-US" sz="5400" b="1">
                  <a:solidFill>
                    <a:schemeClr val="accent1">
                      <a:lumMod val="50000"/>
                    </a:schemeClr>
                  </a:solidFill>
                  <a:latin typeface="Calibri" panose="020F0502020204030204"/>
                </a:rPr>
                <a:t>1 lần</a:t>
              </a:r>
              <a:endParaRPr lang="en-US" sz="5400" b="1" dirty="0">
                <a:solidFill>
                  <a:srgbClr val="009999"/>
                </a:solidFill>
                <a:latin typeface="Calibri" panose="020F0502020204030204"/>
              </a:endParaRPr>
            </a:p>
          </p:txBody>
        </p:sp>
        <p:pic>
          <p:nvPicPr>
            <p:cNvPr id="17" name="Picture 4">
              <a:extLst>
                <a:ext uri="{FF2B5EF4-FFF2-40B4-BE49-F238E27FC236}">
                  <a16:creationId xmlns="" xmlns:a16="http://schemas.microsoft.com/office/drawing/2014/main" id="{3A52F71A-6E1C-29E3-B23E-6E0A0B77027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31117" y="4292756"/>
              <a:ext cx="2083854" cy="2339767"/>
            </a:xfrm>
            <a:prstGeom prst="rect">
              <a:avLst/>
            </a:prstGeom>
          </p:spPr>
        </p:pic>
      </p:grpSp>
      <p:grpSp>
        <p:nvGrpSpPr>
          <p:cNvPr id="20" name="Group 19">
            <a:extLst>
              <a:ext uri="{FF2B5EF4-FFF2-40B4-BE49-F238E27FC236}">
                <a16:creationId xmlns="" xmlns:a16="http://schemas.microsoft.com/office/drawing/2014/main" id="{48A89EED-70B6-F120-465E-37E1ACC821B7}"/>
              </a:ext>
            </a:extLst>
          </p:cNvPr>
          <p:cNvGrpSpPr/>
          <p:nvPr/>
        </p:nvGrpSpPr>
        <p:grpSpPr>
          <a:xfrm>
            <a:off x="6571759" y="3107187"/>
            <a:ext cx="5303050" cy="1459872"/>
            <a:chOff x="9113656" y="4442090"/>
            <a:chExt cx="7954575" cy="2189808"/>
          </a:xfrm>
        </p:grpSpPr>
        <p:sp>
          <p:nvSpPr>
            <p:cNvPr id="4" name="b">
              <a:extLst>
                <a:ext uri="{FF2B5EF4-FFF2-40B4-BE49-F238E27FC236}">
                  <a16:creationId xmlns="" xmlns:a16="http://schemas.microsoft.com/office/drawing/2014/main" id="{58B2C650-1CC2-929E-B9A9-18C31B8740E5}"/>
                </a:ext>
              </a:extLst>
            </p:cNvPr>
            <p:cNvSpPr/>
            <p:nvPr/>
          </p:nvSpPr>
          <p:spPr>
            <a:xfrm>
              <a:off x="9765047" y="4457700"/>
              <a:ext cx="7303184" cy="2071397"/>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4400" b="1">
                  <a:solidFill>
                    <a:srgbClr val="009999"/>
                  </a:solidFill>
                  <a:latin typeface="Calibri" panose="020F0502020204030204"/>
                </a:rPr>
                <a:t> </a:t>
              </a:r>
              <a:r>
                <a:rPr lang="en-US" sz="5400" b="1">
                  <a:solidFill>
                    <a:schemeClr val="accent1">
                      <a:lumMod val="50000"/>
                    </a:schemeClr>
                  </a:solidFill>
                  <a:latin typeface="Calibri" panose="020F0502020204030204"/>
                </a:rPr>
                <a:t>2 lần</a:t>
              </a:r>
              <a:endParaRPr lang="en-US" sz="4400" b="1" dirty="0">
                <a:solidFill>
                  <a:schemeClr val="accent1">
                    <a:lumMod val="50000"/>
                  </a:schemeClr>
                </a:solidFill>
                <a:latin typeface="Calibri" panose="020F0502020204030204"/>
              </a:endParaRPr>
            </a:p>
          </p:txBody>
        </p:sp>
        <p:pic>
          <p:nvPicPr>
            <p:cNvPr id="18" name="Picture 11">
              <a:extLst>
                <a:ext uri="{FF2B5EF4-FFF2-40B4-BE49-F238E27FC236}">
                  <a16:creationId xmlns="" xmlns:a16="http://schemas.microsoft.com/office/drawing/2014/main" id="{AA202D36-FE70-E9C4-14E5-EEC7E58ABFE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113656" y="4442090"/>
              <a:ext cx="1952577" cy="2189808"/>
            </a:xfrm>
            <a:prstGeom prst="rect">
              <a:avLst/>
            </a:prstGeom>
          </p:spPr>
        </p:pic>
      </p:grpSp>
      <p:grpSp>
        <p:nvGrpSpPr>
          <p:cNvPr id="24" name="Group 23">
            <a:extLst>
              <a:ext uri="{FF2B5EF4-FFF2-40B4-BE49-F238E27FC236}">
                <a16:creationId xmlns="" xmlns:a16="http://schemas.microsoft.com/office/drawing/2014/main" id="{8F3B9162-783E-4BCC-1BC5-A7955DD08F99}"/>
              </a:ext>
            </a:extLst>
          </p:cNvPr>
          <p:cNvGrpSpPr/>
          <p:nvPr/>
        </p:nvGrpSpPr>
        <p:grpSpPr>
          <a:xfrm>
            <a:off x="306884" y="5074904"/>
            <a:ext cx="5378825" cy="1548808"/>
            <a:chOff x="313762" y="7338060"/>
            <a:chExt cx="8068238" cy="2323212"/>
          </a:xfrm>
        </p:grpSpPr>
        <p:sp>
          <p:nvSpPr>
            <p:cNvPr id="11" name="c">
              <a:extLst>
                <a:ext uri="{FF2B5EF4-FFF2-40B4-BE49-F238E27FC236}">
                  <a16:creationId xmlns="" xmlns:a16="http://schemas.microsoft.com/office/drawing/2014/main" id="{7BBF831F-5501-9367-806D-24D63CE6BB82}"/>
                </a:ext>
              </a:extLst>
            </p:cNvPr>
            <p:cNvSpPr/>
            <p:nvPr/>
          </p:nvSpPr>
          <p:spPr>
            <a:xfrm>
              <a:off x="1078816" y="7429562"/>
              <a:ext cx="7303184" cy="2071397"/>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5400" b="1">
                  <a:solidFill>
                    <a:srgbClr val="009999"/>
                  </a:solidFill>
                  <a:latin typeface="Calibri" panose="020F0502020204030204"/>
                </a:rPr>
                <a:t> </a:t>
              </a:r>
              <a:r>
                <a:rPr lang="en-US" sz="5400" b="1">
                  <a:solidFill>
                    <a:schemeClr val="accent1">
                      <a:lumMod val="50000"/>
                    </a:schemeClr>
                  </a:solidFill>
                  <a:latin typeface="Calibri" panose="020F0502020204030204"/>
                </a:rPr>
                <a:t>3 lần</a:t>
              </a:r>
              <a:endParaRPr lang="en-US" sz="5400" b="1" dirty="0">
                <a:solidFill>
                  <a:srgbClr val="009999"/>
                </a:solidFill>
                <a:latin typeface="Calibri" panose="020F0502020204030204"/>
              </a:endParaRPr>
            </a:p>
          </p:txBody>
        </p:sp>
        <p:pic>
          <p:nvPicPr>
            <p:cNvPr id="21" name="Picture 12">
              <a:extLst>
                <a:ext uri="{FF2B5EF4-FFF2-40B4-BE49-F238E27FC236}">
                  <a16:creationId xmlns="" xmlns:a16="http://schemas.microsoft.com/office/drawing/2014/main" id="{2EB48C9B-85B6-9CAF-2C1E-56AEF9465E5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13762" y="7338060"/>
              <a:ext cx="2121987" cy="2323212"/>
            </a:xfrm>
            <a:prstGeom prst="rect">
              <a:avLst/>
            </a:prstGeom>
          </p:spPr>
        </p:pic>
      </p:grpSp>
      <p:grpSp>
        <p:nvGrpSpPr>
          <p:cNvPr id="23" name="Group 22">
            <a:extLst>
              <a:ext uri="{FF2B5EF4-FFF2-40B4-BE49-F238E27FC236}">
                <a16:creationId xmlns="" xmlns:a16="http://schemas.microsoft.com/office/drawing/2014/main" id="{029C2B4B-B39F-A5A3-576D-3D1C1D40D3C2}"/>
              </a:ext>
            </a:extLst>
          </p:cNvPr>
          <p:cNvGrpSpPr/>
          <p:nvPr/>
        </p:nvGrpSpPr>
        <p:grpSpPr>
          <a:xfrm>
            <a:off x="6573346" y="5085064"/>
            <a:ext cx="5356397" cy="1473200"/>
            <a:chOff x="9033633" y="7402261"/>
            <a:chExt cx="8034596" cy="2209800"/>
          </a:xfrm>
        </p:grpSpPr>
        <p:sp>
          <p:nvSpPr>
            <p:cNvPr id="12" name="d">
              <a:extLst>
                <a:ext uri="{FF2B5EF4-FFF2-40B4-BE49-F238E27FC236}">
                  <a16:creationId xmlns="" xmlns:a16="http://schemas.microsoft.com/office/drawing/2014/main" id="{FFC752B8-A2D1-61FB-BBA2-3041CE152CFD}"/>
                </a:ext>
              </a:extLst>
            </p:cNvPr>
            <p:cNvSpPr/>
            <p:nvPr/>
          </p:nvSpPr>
          <p:spPr>
            <a:xfrm>
              <a:off x="9765045" y="7429559"/>
              <a:ext cx="7303184" cy="2071397"/>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5400" b="1">
                  <a:solidFill>
                    <a:srgbClr val="009999"/>
                  </a:solidFill>
                  <a:latin typeface="Calibri" panose="020F0502020204030204"/>
                </a:rPr>
                <a:t> </a:t>
              </a:r>
              <a:r>
                <a:rPr lang="en-US" sz="5400" b="1">
                  <a:solidFill>
                    <a:schemeClr val="accent1">
                      <a:lumMod val="50000"/>
                    </a:schemeClr>
                  </a:solidFill>
                  <a:latin typeface="Calibri" panose="020F0502020204030204"/>
                </a:rPr>
                <a:t>4 lần</a:t>
              </a:r>
              <a:endParaRPr lang="en-US" sz="5400" b="1" dirty="0">
                <a:solidFill>
                  <a:srgbClr val="009999"/>
                </a:solidFill>
                <a:latin typeface="Calibri" panose="020F0502020204030204"/>
              </a:endParaRPr>
            </a:p>
          </p:txBody>
        </p:sp>
        <p:pic>
          <p:nvPicPr>
            <p:cNvPr id="22" name="Picture 13">
              <a:extLst>
                <a:ext uri="{FF2B5EF4-FFF2-40B4-BE49-F238E27FC236}">
                  <a16:creationId xmlns="" xmlns:a16="http://schemas.microsoft.com/office/drawing/2014/main" id="{115DBC70-2450-9BC7-4B24-8339B72C4A3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033633" y="7402261"/>
              <a:ext cx="1990646" cy="2209800"/>
            </a:xfrm>
            <a:prstGeom prst="rect">
              <a:avLst/>
            </a:prstGeom>
          </p:spPr>
        </p:pic>
      </p:grpSp>
      <p:pic>
        <p:nvPicPr>
          <p:cNvPr id="14" name="Am-thanh-tra-loi-sai-www_tiengdong_com">
            <a:hlinkClick r:id="" action="ppaction://media"/>
            <a:extLst>
              <a:ext uri="{FF2B5EF4-FFF2-40B4-BE49-F238E27FC236}">
                <a16:creationId xmlns="" xmlns:a16="http://schemas.microsoft.com/office/drawing/2014/main" id="{65813F41-3B58-6340-2D62-B9212FD2D90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7477" y="632984"/>
            <a:ext cx="487363" cy="487363"/>
          </a:xfrm>
          <a:prstGeom prst="rect">
            <a:avLst/>
          </a:prstGeom>
        </p:spPr>
      </p:pic>
      <p:pic>
        <p:nvPicPr>
          <p:cNvPr id="25" name="Tieng-tinh-tinh-www_nhacchuongvui_com">
            <a:hlinkClick r:id="" action="ppaction://media"/>
            <a:extLst>
              <a:ext uri="{FF2B5EF4-FFF2-40B4-BE49-F238E27FC236}">
                <a16:creationId xmlns="" xmlns:a16="http://schemas.microsoft.com/office/drawing/2014/main" id="{E38C8C59-9F57-C54A-82AD-9B904DC3520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10107" y="-242118"/>
            <a:ext cx="487363" cy="487363"/>
          </a:xfrm>
          <a:prstGeom prst="rect">
            <a:avLst/>
          </a:prstGeom>
        </p:spPr>
      </p:pic>
      <p:pic>
        <p:nvPicPr>
          <p:cNvPr id="26" name="Am-thanh-tra-loi-sai-www_tiengdong_com">
            <a:hlinkClick r:id="" action="ppaction://media"/>
            <a:extLst>
              <a:ext uri="{FF2B5EF4-FFF2-40B4-BE49-F238E27FC236}">
                <a16:creationId xmlns="" xmlns:a16="http://schemas.microsoft.com/office/drawing/2014/main" id="{387B831A-FC01-9EB2-3820-C56C336B1C8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7477" y="1407240"/>
            <a:ext cx="487363" cy="487363"/>
          </a:xfrm>
          <a:prstGeom prst="rect">
            <a:avLst/>
          </a:prstGeom>
        </p:spPr>
      </p:pic>
      <p:pic>
        <p:nvPicPr>
          <p:cNvPr id="27" name="Am-thanh-tra-loi-sai-www_tiengdong_com">
            <a:hlinkClick r:id="" action="ppaction://media"/>
            <a:extLst>
              <a:ext uri="{FF2B5EF4-FFF2-40B4-BE49-F238E27FC236}">
                <a16:creationId xmlns="" xmlns:a16="http://schemas.microsoft.com/office/drawing/2014/main" id="{F614E860-D08A-60CB-97A2-179CC0D4042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7477" y="2181496"/>
            <a:ext cx="487363" cy="487363"/>
          </a:xfrm>
          <a:prstGeom prst="rect">
            <a:avLst/>
          </a:prstGeom>
        </p:spPr>
      </p:pic>
      <p:pic>
        <p:nvPicPr>
          <p:cNvPr id="28" name="Đúng">
            <a:extLst>
              <a:ext uri="{FF2B5EF4-FFF2-40B4-BE49-F238E27FC236}">
                <a16:creationId xmlns="" xmlns:a16="http://schemas.microsoft.com/office/drawing/2014/main" id="{D7C88679-8B96-0DC2-2C00-C715E6A3696E}"/>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222984" y="3177324"/>
            <a:ext cx="1486303" cy="1189041"/>
          </a:xfrm>
          <a:prstGeom prst="rect">
            <a:avLst/>
          </a:prstGeom>
        </p:spPr>
      </p:pic>
      <p:sp>
        <p:nvSpPr>
          <p:cNvPr id="9" name="Hình chữ nhật: Góc Tròn 6">
            <a:extLst>
              <a:ext uri="{FF2B5EF4-FFF2-40B4-BE49-F238E27FC236}">
                <a16:creationId xmlns="" xmlns:a16="http://schemas.microsoft.com/office/drawing/2014/main" id="{7A9C5BAF-234D-8E1D-9EC7-7836190EB9DA}"/>
              </a:ext>
            </a:extLst>
          </p:cNvPr>
          <p:cNvSpPr/>
          <p:nvPr/>
        </p:nvSpPr>
        <p:spPr>
          <a:xfrm>
            <a:off x="304760" y="186290"/>
            <a:ext cx="11556314" cy="2405581"/>
          </a:xfrm>
          <a:custGeom>
            <a:avLst/>
            <a:gdLst>
              <a:gd name="connsiteX0" fmla="*/ 0 w 11556314"/>
              <a:gd name="connsiteY0" fmla="*/ 400938 h 2405581"/>
              <a:gd name="connsiteX1" fmla="*/ 400938 w 11556314"/>
              <a:gd name="connsiteY1" fmla="*/ 0 h 2405581"/>
              <a:gd name="connsiteX2" fmla="*/ 11155376 w 11556314"/>
              <a:gd name="connsiteY2" fmla="*/ 0 h 2405581"/>
              <a:gd name="connsiteX3" fmla="*/ 11556314 w 11556314"/>
              <a:gd name="connsiteY3" fmla="*/ 400938 h 2405581"/>
              <a:gd name="connsiteX4" fmla="*/ 11556314 w 11556314"/>
              <a:gd name="connsiteY4" fmla="*/ 2004643 h 2405581"/>
              <a:gd name="connsiteX5" fmla="*/ 11155376 w 11556314"/>
              <a:gd name="connsiteY5" fmla="*/ 2405581 h 2405581"/>
              <a:gd name="connsiteX6" fmla="*/ 400938 w 11556314"/>
              <a:gd name="connsiteY6" fmla="*/ 2405581 h 2405581"/>
              <a:gd name="connsiteX7" fmla="*/ 0 w 11556314"/>
              <a:gd name="connsiteY7" fmla="*/ 2004643 h 2405581"/>
              <a:gd name="connsiteX8" fmla="*/ 0 w 11556314"/>
              <a:gd name="connsiteY8" fmla="*/ 400938 h 2405581"/>
              <a:gd name="connsiteX0" fmla="*/ 0 w 11556314"/>
              <a:gd name="connsiteY0" fmla="*/ 400938 h 2405581"/>
              <a:gd name="connsiteX1" fmla="*/ 400938 w 11556314"/>
              <a:gd name="connsiteY1" fmla="*/ 0 h 2405581"/>
              <a:gd name="connsiteX2" fmla="*/ 11155376 w 11556314"/>
              <a:gd name="connsiteY2" fmla="*/ 0 h 2405581"/>
              <a:gd name="connsiteX3" fmla="*/ 11556314 w 11556314"/>
              <a:gd name="connsiteY3" fmla="*/ 400938 h 2405581"/>
              <a:gd name="connsiteX4" fmla="*/ 11556314 w 11556314"/>
              <a:gd name="connsiteY4" fmla="*/ 2004643 h 2405581"/>
              <a:gd name="connsiteX5" fmla="*/ 11155376 w 11556314"/>
              <a:gd name="connsiteY5" fmla="*/ 2405581 h 2405581"/>
              <a:gd name="connsiteX6" fmla="*/ 400938 w 11556314"/>
              <a:gd name="connsiteY6" fmla="*/ 2405581 h 2405581"/>
              <a:gd name="connsiteX7" fmla="*/ 0 w 11556314"/>
              <a:gd name="connsiteY7" fmla="*/ 2004643 h 2405581"/>
              <a:gd name="connsiteX8" fmla="*/ 0 w 11556314"/>
              <a:gd name="connsiteY8" fmla="*/ 400938 h 240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2405581" fill="none" extrusionOk="0">
                <a:moveTo>
                  <a:pt x="0" y="400938"/>
                </a:moveTo>
                <a:cubicBezTo>
                  <a:pt x="-30669" y="181413"/>
                  <a:pt x="168419" y="62958"/>
                  <a:pt x="400938" y="0"/>
                </a:cubicBezTo>
                <a:cubicBezTo>
                  <a:pt x="1466902" y="177114"/>
                  <a:pt x="7942912" y="-427216"/>
                  <a:pt x="11155376" y="0"/>
                </a:cubicBezTo>
                <a:cubicBezTo>
                  <a:pt x="11398858" y="-29088"/>
                  <a:pt x="11572863" y="184378"/>
                  <a:pt x="11556314" y="400938"/>
                </a:cubicBezTo>
                <a:cubicBezTo>
                  <a:pt x="11558518" y="955802"/>
                  <a:pt x="11488864" y="1611452"/>
                  <a:pt x="11556314" y="2004643"/>
                </a:cubicBezTo>
                <a:cubicBezTo>
                  <a:pt x="11497994" y="2203261"/>
                  <a:pt x="11313252" y="2433610"/>
                  <a:pt x="11155376" y="2405581"/>
                </a:cubicBezTo>
                <a:cubicBezTo>
                  <a:pt x="7494432" y="2927316"/>
                  <a:pt x="2889637" y="2230308"/>
                  <a:pt x="400938" y="2405581"/>
                </a:cubicBezTo>
                <a:cubicBezTo>
                  <a:pt x="172747" y="2457488"/>
                  <a:pt x="-48579" y="2267902"/>
                  <a:pt x="0" y="2004643"/>
                </a:cubicBezTo>
                <a:cubicBezTo>
                  <a:pt x="151653" y="1840870"/>
                  <a:pt x="-84029" y="1104783"/>
                  <a:pt x="0" y="400938"/>
                </a:cubicBezTo>
                <a:close/>
              </a:path>
              <a:path w="11556314" h="2405581" stroke="0" extrusionOk="0">
                <a:moveTo>
                  <a:pt x="0" y="400938"/>
                </a:moveTo>
                <a:cubicBezTo>
                  <a:pt x="26703" y="206739"/>
                  <a:pt x="226873" y="7089"/>
                  <a:pt x="400938" y="0"/>
                </a:cubicBezTo>
                <a:cubicBezTo>
                  <a:pt x="4785880" y="-228127"/>
                  <a:pt x="7066541" y="-1140"/>
                  <a:pt x="11155376" y="0"/>
                </a:cubicBezTo>
                <a:cubicBezTo>
                  <a:pt x="11374959" y="-6993"/>
                  <a:pt x="11514986" y="202413"/>
                  <a:pt x="11556314" y="400938"/>
                </a:cubicBezTo>
                <a:cubicBezTo>
                  <a:pt x="11582621" y="600959"/>
                  <a:pt x="11611412" y="1741192"/>
                  <a:pt x="11556314" y="2004643"/>
                </a:cubicBezTo>
                <a:cubicBezTo>
                  <a:pt x="11577761" y="2272522"/>
                  <a:pt x="11377677" y="2376829"/>
                  <a:pt x="11155376" y="2405581"/>
                </a:cubicBezTo>
                <a:cubicBezTo>
                  <a:pt x="7575195" y="2601120"/>
                  <a:pt x="2603737" y="2229457"/>
                  <a:pt x="400938" y="2405581"/>
                </a:cubicBezTo>
                <a:cubicBezTo>
                  <a:pt x="155624" y="2374962"/>
                  <a:pt x="-82649" y="2210460"/>
                  <a:pt x="0" y="2004643"/>
                </a:cubicBezTo>
                <a:cubicBezTo>
                  <a:pt x="72063" y="1222961"/>
                  <a:pt x="-115870" y="1112801"/>
                  <a:pt x="0" y="400938"/>
                </a:cubicBezTo>
                <a:close/>
              </a:path>
              <a:path w="11556314" h="2405581" fill="none" stroke="0" extrusionOk="0">
                <a:moveTo>
                  <a:pt x="0" y="400938"/>
                </a:moveTo>
                <a:cubicBezTo>
                  <a:pt x="19922" y="176547"/>
                  <a:pt x="198063" y="20503"/>
                  <a:pt x="400938" y="0"/>
                </a:cubicBezTo>
                <a:cubicBezTo>
                  <a:pt x="1697932" y="-214270"/>
                  <a:pt x="8082065" y="2544"/>
                  <a:pt x="11155376" y="0"/>
                </a:cubicBezTo>
                <a:cubicBezTo>
                  <a:pt x="11378400" y="-20912"/>
                  <a:pt x="11561009" y="202168"/>
                  <a:pt x="11556314" y="400938"/>
                </a:cubicBezTo>
                <a:cubicBezTo>
                  <a:pt x="11578948" y="856680"/>
                  <a:pt x="11470771" y="1594978"/>
                  <a:pt x="11556314" y="2004643"/>
                </a:cubicBezTo>
                <a:cubicBezTo>
                  <a:pt x="11532170" y="2239592"/>
                  <a:pt x="11333915" y="2423836"/>
                  <a:pt x="11155376" y="2405581"/>
                </a:cubicBezTo>
                <a:cubicBezTo>
                  <a:pt x="7743926" y="2214620"/>
                  <a:pt x="2947603" y="2071292"/>
                  <a:pt x="400938" y="2405581"/>
                </a:cubicBezTo>
                <a:cubicBezTo>
                  <a:pt x="167056" y="2381121"/>
                  <a:pt x="-70241" y="2239156"/>
                  <a:pt x="0" y="2004643"/>
                </a:cubicBezTo>
                <a:cubicBezTo>
                  <a:pt x="100538" y="1702473"/>
                  <a:pt x="-111549" y="1138355"/>
                  <a:pt x="0" y="400938"/>
                </a:cubicBezTo>
                <a:close/>
              </a:path>
            </a:pathLst>
          </a:custGeom>
          <a:solidFill>
            <a:schemeClr val="bg1"/>
          </a:solidFill>
          <a:ln w="76200">
            <a:solidFill>
              <a:srgbClr val="FF5050"/>
            </a:solidFill>
            <a:prstDash val="dash"/>
            <a:extLst>
              <a:ext uri="{C807C97D-BFC1-408E-A445-0C87EB9F89A2}">
                <ask:lineSketchStyleProps xmlns="" xmlns:ask="http://schemas.microsoft.com/office/drawing/2018/sketchyshapes" sd="2925326911">
                  <a:custGeom>
                    <a:avLst/>
                    <a:gdLst>
                      <a:gd name="connsiteX0" fmla="*/ 0 w 11556314"/>
                      <a:gd name="connsiteY0" fmla="*/ 400938 h 2405581"/>
                      <a:gd name="connsiteX1" fmla="*/ 400938 w 11556314"/>
                      <a:gd name="connsiteY1" fmla="*/ 0 h 2405581"/>
                      <a:gd name="connsiteX2" fmla="*/ 11155376 w 11556314"/>
                      <a:gd name="connsiteY2" fmla="*/ 0 h 2405581"/>
                      <a:gd name="connsiteX3" fmla="*/ 11556314 w 11556314"/>
                      <a:gd name="connsiteY3" fmla="*/ 400938 h 2405581"/>
                      <a:gd name="connsiteX4" fmla="*/ 11556314 w 11556314"/>
                      <a:gd name="connsiteY4" fmla="*/ 2004643 h 2405581"/>
                      <a:gd name="connsiteX5" fmla="*/ 11155376 w 11556314"/>
                      <a:gd name="connsiteY5" fmla="*/ 2405581 h 2405581"/>
                      <a:gd name="connsiteX6" fmla="*/ 400938 w 11556314"/>
                      <a:gd name="connsiteY6" fmla="*/ 2405581 h 2405581"/>
                      <a:gd name="connsiteX7" fmla="*/ 0 w 11556314"/>
                      <a:gd name="connsiteY7" fmla="*/ 2004643 h 2405581"/>
                      <a:gd name="connsiteX8" fmla="*/ 0 w 11556314"/>
                      <a:gd name="connsiteY8" fmla="*/ 400938 h 240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2405581" fill="none" extrusionOk="0">
                        <a:moveTo>
                          <a:pt x="0" y="400938"/>
                        </a:moveTo>
                        <a:cubicBezTo>
                          <a:pt x="-13084" y="180320"/>
                          <a:pt x="175632" y="22000"/>
                          <a:pt x="400938" y="0"/>
                        </a:cubicBezTo>
                        <a:cubicBezTo>
                          <a:pt x="1494656" y="77600"/>
                          <a:pt x="7821423" y="-27269"/>
                          <a:pt x="11155376" y="0"/>
                        </a:cubicBezTo>
                        <a:cubicBezTo>
                          <a:pt x="11382574" y="-7606"/>
                          <a:pt x="11564520" y="181922"/>
                          <a:pt x="11556314" y="400938"/>
                        </a:cubicBezTo>
                        <a:cubicBezTo>
                          <a:pt x="11574277" y="932094"/>
                          <a:pt x="11471355" y="1601880"/>
                          <a:pt x="11556314" y="2004643"/>
                        </a:cubicBezTo>
                        <a:cubicBezTo>
                          <a:pt x="11518803" y="2211401"/>
                          <a:pt x="11340456" y="2421613"/>
                          <a:pt x="11155376" y="2405581"/>
                        </a:cubicBezTo>
                        <a:cubicBezTo>
                          <a:pt x="7574671" y="2454758"/>
                          <a:pt x="3120452" y="2282879"/>
                          <a:pt x="400938" y="2405581"/>
                        </a:cubicBezTo>
                        <a:cubicBezTo>
                          <a:pt x="177477" y="2421161"/>
                          <a:pt x="-26842" y="2249186"/>
                          <a:pt x="0" y="2004643"/>
                        </a:cubicBezTo>
                        <a:cubicBezTo>
                          <a:pt x="135026" y="1736311"/>
                          <a:pt x="-51424" y="1137376"/>
                          <a:pt x="0" y="400938"/>
                        </a:cubicBezTo>
                        <a:close/>
                      </a:path>
                      <a:path w="11556314" h="2405581" stroke="0" extrusionOk="0">
                        <a:moveTo>
                          <a:pt x="0" y="400938"/>
                        </a:moveTo>
                        <a:cubicBezTo>
                          <a:pt x="17673" y="177486"/>
                          <a:pt x="205066" y="-1706"/>
                          <a:pt x="400938" y="0"/>
                        </a:cubicBezTo>
                        <a:cubicBezTo>
                          <a:pt x="4887603" y="-129276"/>
                          <a:pt x="7235830" y="-77778"/>
                          <a:pt x="11155376" y="0"/>
                        </a:cubicBezTo>
                        <a:cubicBezTo>
                          <a:pt x="11373925" y="-9191"/>
                          <a:pt x="11552891" y="199241"/>
                          <a:pt x="11556314" y="400938"/>
                        </a:cubicBezTo>
                        <a:cubicBezTo>
                          <a:pt x="11589227" y="624195"/>
                          <a:pt x="11623979" y="1710055"/>
                          <a:pt x="11556314" y="2004643"/>
                        </a:cubicBezTo>
                        <a:cubicBezTo>
                          <a:pt x="11574241" y="2263881"/>
                          <a:pt x="11368789" y="2408306"/>
                          <a:pt x="11155376" y="2405581"/>
                        </a:cubicBezTo>
                        <a:cubicBezTo>
                          <a:pt x="7809771" y="2449801"/>
                          <a:pt x="3020306" y="2376199"/>
                          <a:pt x="400938" y="2405581"/>
                        </a:cubicBezTo>
                        <a:cubicBezTo>
                          <a:pt x="170062" y="2369295"/>
                          <a:pt x="-43077" y="2216119"/>
                          <a:pt x="0" y="2004643"/>
                        </a:cubicBezTo>
                        <a:cubicBezTo>
                          <a:pt x="69260" y="1254335"/>
                          <a:pt x="-93226" y="1111401"/>
                          <a:pt x="0" y="40093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a:solidFill>
                  <a:srgbClr val="FF0066"/>
                </a:solidFill>
              </a:rPr>
              <a:t>Phiên chợ vùng cao được tổ chức mấy lần trong một tuần?</a:t>
            </a:r>
          </a:p>
        </p:txBody>
      </p:sp>
      <p:pic>
        <p:nvPicPr>
          <p:cNvPr id="13" name="Picture 12">
            <a:extLst>
              <a:ext uri="{FF2B5EF4-FFF2-40B4-BE49-F238E27FC236}">
                <a16:creationId xmlns="" xmlns:a16="http://schemas.microsoft.com/office/drawing/2014/main" id="{5B8B5EA2-AD69-AADE-7D1E-4D6553F757C0}"/>
              </a:ext>
            </a:extLst>
          </p:cNvPr>
          <p:cNvPicPr>
            <a:picLocks noChangeAspect="1"/>
          </p:cNvPicPr>
          <p:nvPr/>
        </p:nvPicPr>
        <p:blipFill>
          <a:blip r:embed="rId15"/>
          <a:stretch>
            <a:fillRect/>
          </a:stretch>
        </p:blipFill>
        <p:spPr>
          <a:xfrm>
            <a:off x="9601284" y="1754737"/>
            <a:ext cx="2564550" cy="1192516"/>
          </a:xfrm>
          <a:prstGeom prst="rect">
            <a:avLst/>
          </a:prstGeom>
        </p:spPr>
      </p:pic>
    </p:spTree>
    <p:extLst>
      <p:ext uri="{BB962C8B-B14F-4D97-AF65-F5344CB8AC3E}">
        <p14:creationId xmlns:p14="http://schemas.microsoft.com/office/powerpoint/2010/main" val="384544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0667">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0667">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31" presetClass="exit" presetSubtype="0" fill="hold" nodeType="withEffect">
                                      <p:stCondLst>
                                        <p:cond delay="0"/>
                                      </p:stCondLst>
                                      <p:childTnLst>
                                        <p:anim calcmode="lin" valueType="num">
                                          <p:cBhvr>
                                            <p:cTn id="28" dur="1000"/>
                                            <p:tgtEl>
                                              <p:spTgt spid="24"/>
                                            </p:tgtEl>
                                            <p:attrNameLst>
                                              <p:attrName>ppt_w</p:attrName>
                                            </p:attrNameLst>
                                          </p:cBhvr>
                                          <p:tavLst>
                                            <p:tav tm="0">
                                              <p:val>
                                                <p:strVal val="ppt_w"/>
                                              </p:val>
                                            </p:tav>
                                            <p:tav tm="100000">
                                              <p:val>
                                                <p:fltVal val="0"/>
                                              </p:val>
                                            </p:tav>
                                          </p:tavLst>
                                        </p:anim>
                                        <p:anim calcmode="lin" valueType="num">
                                          <p:cBhvr>
                                            <p:cTn id="29" dur="1000"/>
                                            <p:tgtEl>
                                              <p:spTgt spid="24"/>
                                            </p:tgtEl>
                                            <p:attrNameLst>
                                              <p:attrName>ppt_h</p:attrName>
                                            </p:attrNameLst>
                                          </p:cBhvr>
                                          <p:tavLst>
                                            <p:tav tm="0">
                                              <p:val>
                                                <p:strVal val="ppt_h"/>
                                              </p:val>
                                            </p:tav>
                                            <p:tav tm="100000">
                                              <p:val>
                                                <p:fltVal val="0"/>
                                              </p:val>
                                            </p:tav>
                                          </p:tavLst>
                                        </p:anim>
                                        <p:anim calcmode="lin" valueType="num">
                                          <p:cBhvr>
                                            <p:cTn id="30" dur="1000"/>
                                            <p:tgtEl>
                                              <p:spTgt spid="24"/>
                                            </p:tgtEl>
                                            <p:attrNameLst>
                                              <p:attrName>style.rotation</p:attrName>
                                            </p:attrNameLst>
                                          </p:cBhvr>
                                          <p:tavLst>
                                            <p:tav tm="0">
                                              <p:val>
                                                <p:fltVal val="0"/>
                                              </p:val>
                                            </p:tav>
                                            <p:tav tm="100000">
                                              <p:val>
                                                <p:fltVal val="90"/>
                                              </p:val>
                                            </p:tav>
                                          </p:tavLst>
                                        </p:anim>
                                        <p:animEffect transition="out" filter="fade">
                                          <p:cBhvr>
                                            <p:cTn id="31" dur="1000"/>
                                            <p:tgtEl>
                                              <p:spTgt spid="24"/>
                                            </p:tgtEl>
                                          </p:cBhvr>
                                        </p:animEffect>
                                        <p:set>
                                          <p:cBhvr>
                                            <p:cTn id="32" dur="1" fill="hold">
                                              <p:stCondLst>
                                                <p:cond delay="999"/>
                                              </p:stCondLst>
                                            </p:cTn>
                                            <p:tgtEl>
                                              <p:spTgt spid="24"/>
                                            </p:tgtEl>
                                            <p:attrNameLst>
                                              <p:attrName>style.visibility</p:attrName>
                                            </p:attrNameLst>
                                          </p:cBhvr>
                                          <p:to>
                                            <p:strVal val="hidden"/>
                                          </p:to>
                                        </p:set>
                                      </p:childTnLst>
                                    </p:cTn>
                                  </p:par>
                                  <p:par>
                                    <p:cTn id="33" presetID="31" presetClass="exit" presetSubtype="0" fill="hold" nodeType="withEffect">
                                      <p:stCondLst>
                                        <p:cond delay="0"/>
                                      </p:stCondLst>
                                      <p:childTnLst>
                                        <p:anim calcmode="lin" valueType="num">
                                          <p:cBhvr>
                                            <p:cTn id="34" dur="1000"/>
                                            <p:tgtEl>
                                              <p:spTgt spid="23"/>
                                            </p:tgtEl>
                                            <p:attrNameLst>
                                              <p:attrName>ppt_w</p:attrName>
                                            </p:attrNameLst>
                                          </p:cBhvr>
                                          <p:tavLst>
                                            <p:tav tm="0">
                                              <p:val>
                                                <p:strVal val="ppt_w"/>
                                              </p:val>
                                            </p:tav>
                                            <p:tav tm="100000">
                                              <p:val>
                                                <p:fltVal val="0"/>
                                              </p:val>
                                            </p:tav>
                                          </p:tavLst>
                                        </p:anim>
                                        <p:anim calcmode="lin" valueType="num">
                                          <p:cBhvr>
                                            <p:cTn id="35" dur="1000"/>
                                            <p:tgtEl>
                                              <p:spTgt spid="23"/>
                                            </p:tgtEl>
                                            <p:attrNameLst>
                                              <p:attrName>ppt_h</p:attrName>
                                            </p:attrNameLst>
                                          </p:cBhvr>
                                          <p:tavLst>
                                            <p:tav tm="0">
                                              <p:val>
                                                <p:strVal val="ppt_h"/>
                                              </p:val>
                                            </p:tav>
                                            <p:tav tm="100000">
                                              <p:val>
                                                <p:fltVal val="0"/>
                                              </p:val>
                                            </p:tav>
                                          </p:tavLst>
                                        </p:anim>
                                        <p:anim calcmode="lin" valueType="num">
                                          <p:cBhvr>
                                            <p:cTn id="36" dur="1000"/>
                                            <p:tgtEl>
                                              <p:spTgt spid="23"/>
                                            </p:tgtEl>
                                            <p:attrNameLst>
                                              <p:attrName>style.rotation</p:attrName>
                                            </p:attrNameLst>
                                          </p:cBhvr>
                                          <p:tavLst>
                                            <p:tav tm="0">
                                              <p:val>
                                                <p:fltVal val="0"/>
                                              </p:val>
                                            </p:tav>
                                            <p:tav tm="100000">
                                              <p:val>
                                                <p:fltVal val="90"/>
                                              </p:val>
                                            </p:tav>
                                          </p:tavLst>
                                        </p:anim>
                                        <p:animEffect transition="out" filter="fade">
                                          <p:cBhvr>
                                            <p:cTn id="37" dur="1000"/>
                                            <p:tgtEl>
                                              <p:spTgt spid="23"/>
                                            </p:tgtEl>
                                          </p:cBhvr>
                                        </p:animEffect>
                                        <p:set>
                                          <p:cBhvr>
                                            <p:cTn id="38" dur="1" fill="hold">
                                              <p:stCondLst>
                                                <p:cond delay="999"/>
                                              </p:stCondLst>
                                            </p:cTn>
                                            <p:tgtEl>
                                              <p:spTgt spid="23"/>
                                            </p:tgtEl>
                                            <p:attrNameLst>
                                              <p:attrName>style.visibility</p:attrName>
                                            </p:attrNameLst>
                                          </p:cBhvr>
                                          <p:to>
                                            <p:strVal val="hidden"/>
                                          </p:to>
                                        </p:set>
                                      </p:childTnLst>
                                    </p:cTn>
                                  </p:par>
                                  <p:par>
                                    <p:cTn id="39" presetID="31" presetClass="exit" presetSubtype="0" fill="hold" nodeType="withEffect">
                                      <p:stCondLst>
                                        <p:cond delay="0"/>
                                      </p:stCondLst>
                                      <p:childTnLst>
                                        <p:anim calcmode="lin" valueType="num">
                                          <p:cBhvr>
                                            <p:cTn id="40" dur="1000"/>
                                            <p:tgtEl>
                                              <p:spTgt spid="20"/>
                                            </p:tgtEl>
                                            <p:attrNameLst>
                                              <p:attrName>ppt_w</p:attrName>
                                            </p:attrNameLst>
                                          </p:cBhvr>
                                          <p:tavLst>
                                            <p:tav tm="0">
                                              <p:val>
                                                <p:strVal val="ppt_w"/>
                                              </p:val>
                                            </p:tav>
                                            <p:tav tm="100000">
                                              <p:val>
                                                <p:fltVal val="0"/>
                                              </p:val>
                                            </p:tav>
                                          </p:tavLst>
                                        </p:anim>
                                        <p:anim calcmode="lin" valueType="num">
                                          <p:cBhvr>
                                            <p:cTn id="41" dur="1000"/>
                                            <p:tgtEl>
                                              <p:spTgt spid="20"/>
                                            </p:tgtEl>
                                            <p:attrNameLst>
                                              <p:attrName>ppt_h</p:attrName>
                                            </p:attrNameLst>
                                          </p:cBhvr>
                                          <p:tavLst>
                                            <p:tav tm="0">
                                              <p:val>
                                                <p:strVal val="ppt_h"/>
                                              </p:val>
                                            </p:tav>
                                            <p:tav tm="100000">
                                              <p:val>
                                                <p:fltVal val="0"/>
                                              </p:val>
                                            </p:tav>
                                          </p:tavLst>
                                        </p:anim>
                                        <p:anim calcmode="lin" valueType="num">
                                          <p:cBhvr>
                                            <p:cTn id="42" dur="1000"/>
                                            <p:tgtEl>
                                              <p:spTgt spid="20"/>
                                            </p:tgtEl>
                                            <p:attrNameLst>
                                              <p:attrName>style.rotation</p:attrName>
                                            </p:attrNameLst>
                                          </p:cBhvr>
                                          <p:tavLst>
                                            <p:tav tm="0">
                                              <p:val>
                                                <p:fltVal val="0"/>
                                              </p:val>
                                            </p:tav>
                                            <p:tav tm="100000">
                                              <p:val>
                                                <p:fltVal val="90"/>
                                              </p:val>
                                            </p:tav>
                                          </p:tavLst>
                                        </p:anim>
                                        <p:animEffect transition="out" filter="fade">
                                          <p:cBhvr>
                                            <p:cTn id="43" dur="1000"/>
                                            <p:tgtEl>
                                              <p:spTgt spid="20"/>
                                            </p:tgtEl>
                                          </p:cBhvr>
                                        </p:animEffect>
                                        <p:set>
                                          <p:cBhvr>
                                            <p:cTn id="44" dur="1" fill="hold">
                                              <p:stCondLst>
                                                <p:cond delay="999"/>
                                              </p:stCondLst>
                                            </p:cTn>
                                            <p:tgtEl>
                                              <p:spTgt spid="20"/>
                                            </p:tgtEl>
                                            <p:attrNameLst>
                                              <p:attrName>style.visibility</p:attrName>
                                            </p:attrNameLst>
                                          </p:cBhvr>
                                          <p:to>
                                            <p:strVal val="hidden"/>
                                          </p:to>
                                        </p:set>
                                      </p:childTnLst>
                                    </p:cTn>
                                  </p:par>
                                  <p:par>
                                    <p:cTn id="45" presetID="49" presetClass="entr" presetSubtype="0" decel="10000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 calcmode="lin" valueType="num">
                                          <p:cBhvr>
                                            <p:cTn id="49" dur="500" fill="hold"/>
                                            <p:tgtEl>
                                              <p:spTgt spid="28"/>
                                            </p:tgtEl>
                                            <p:attrNameLst>
                                              <p:attrName>style.rotation</p:attrName>
                                            </p:attrNameLst>
                                          </p:cBhvr>
                                          <p:tavLst>
                                            <p:tav tm="0">
                                              <p:val>
                                                <p:fltVal val="360"/>
                                              </p:val>
                                            </p:tav>
                                            <p:tav tm="100000">
                                              <p:val>
                                                <p:fltVal val="0"/>
                                              </p:val>
                                            </p:tav>
                                          </p:tavLst>
                                        </p:anim>
                                        <p:animEffect transition="in" filter="fade">
                                          <p:cBhvr>
                                            <p:cTn id="50" dur="500"/>
                                            <p:tgtEl>
                                              <p:spTgt spid="28"/>
                                            </p:tgtEl>
                                          </p:cBhvr>
                                        </p:animEffect>
                                      </p:childTnLst>
                                    </p:cTn>
                                  </p:par>
                                  <p:par>
                                    <p:cTn id="51" presetID="1" presetClass="mediacall" presetSubtype="0" fill="hold" nodeType="withEffect">
                                      <p:stCondLst>
                                        <p:cond delay="0"/>
                                      </p:stCondLst>
                                      <p:childTnLst>
                                        <p:cmd type="call" cmd="playFrom(0.0)">
                                          <p:cBhvr>
                                            <p:cTn id="52" dur="3448" fill="hold"/>
                                            <p:tgtEl>
                                              <p:spTgt spid="25"/>
                                            </p:tgtEl>
                                          </p:cBhvr>
                                        </p:cmd>
                                      </p:childTnLst>
                                    </p:cTn>
                                  </p:par>
                                  <p:par>
                                    <p:cTn id="53" presetID="32" presetClass="emph" presetSubtype="0" fill="hold" nodeType="withEffect">
                                      <p:stCondLst>
                                        <p:cond delay="200"/>
                                      </p:stCondLst>
                                      <p:childTnLst>
                                        <p:animRot by="120000">
                                          <p:cBhvr>
                                            <p:cTn id="54" dur="100" fill="hold">
                                              <p:stCondLst>
                                                <p:cond delay="0"/>
                                              </p:stCondLst>
                                            </p:cTn>
                                            <p:tgtEl>
                                              <p:spTgt spid="28"/>
                                            </p:tgtEl>
                                            <p:attrNameLst>
                                              <p:attrName>r</p:attrName>
                                            </p:attrNameLst>
                                          </p:cBhvr>
                                        </p:animRot>
                                        <p:animRot by="-240000">
                                          <p:cBhvr>
                                            <p:cTn id="55" dur="200" fill="hold">
                                              <p:stCondLst>
                                                <p:cond delay="200"/>
                                              </p:stCondLst>
                                            </p:cTn>
                                            <p:tgtEl>
                                              <p:spTgt spid="28"/>
                                            </p:tgtEl>
                                            <p:attrNameLst>
                                              <p:attrName>r</p:attrName>
                                            </p:attrNameLst>
                                          </p:cBhvr>
                                        </p:animRot>
                                        <p:animRot by="240000">
                                          <p:cBhvr>
                                            <p:cTn id="56" dur="200" fill="hold">
                                              <p:stCondLst>
                                                <p:cond delay="400"/>
                                              </p:stCondLst>
                                            </p:cTn>
                                            <p:tgtEl>
                                              <p:spTgt spid="28"/>
                                            </p:tgtEl>
                                            <p:attrNameLst>
                                              <p:attrName>r</p:attrName>
                                            </p:attrNameLst>
                                          </p:cBhvr>
                                        </p:animRot>
                                        <p:animRot by="-240000">
                                          <p:cBhvr>
                                            <p:cTn id="57" dur="200" fill="hold">
                                              <p:stCondLst>
                                                <p:cond delay="600"/>
                                              </p:stCondLst>
                                            </p:cTn>
                                            <p:tgtEl>
                                              <p:spTgt spid="28"/>
                                            </p:tgtEl>
                                            <p:attrNameLst>
                                              <p:attrName>r</p:attrName>
                                            </p:attrNameLst>
                                          </p:cBhvr>
                                        </p:animRot>
                                        <p:animRot by="120000">
                                          <p:cBhvr>
                                            <p:cTn id="58"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withEffect">
                                      <p:stCondLst>
                                        <p:cond delay="0"/>
                                      </p:stCondLst>
                                      <p:childTnLst>
                                        <p:animEffect transition="out" filter="fade">
                                          <p:cBhvr>
                                            <p:cTn id="63" dur="500" tmFilter="0, 0; .2, .5; .8, .5; 1, 0"/>
                                            <p:tgtEl>
                                              <p:spTgt spid="24"/>
                                            </p:tgtEl>
                                          </p:cBhvr>
                                        </p:animEffect>
                                        <p:animScale>
                                          <p:cBhvr>
                                            <p:cTn id="64" dur="250" autoRev="1" fill="hold"/>
                                            <p:tgtEl>
                                              <p:spTgt spid="24"/>
                                            </p:tgtEl>
                                          </p:cBhvr>
                                          <p:by x="105000" y="105000"/>
                                        </p:animScale>
                                      </p:childTnLst>
                                    </p:cTn>
                                  </p:par>
                                  <p:par>
                                    <p:cTn id="65" presetID="1" presetClass="mediacall" presetSubtype="0" fill="hold" nodeType="withEffect">
                                      <p:stCondLst>
                                        <p:cond delay="0"/>
                                      </p:stCondLst>
                                      <p:childTnLst>
                                        <p:cmd type="call" cmd="playFrom(0.0)">
                                          <p:cBhvr>
                                            <p:cTn id="66" dur="5120" fill="hold"/>
                                            <p:tgtEl>
                                              <p:spTgt spid="26"/>
                                            </p:tgtEl>
                                          </p:cBhvr>
                                        </p:cmd>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23"/>
                                            </p:tgtEl>
                                          </p:cBhvr>
                                        </p:animEffect>
                                        <p:animScale>
                                          <p:cBhvr>
                                            <p:cTn id="72" dur="250" autoRev="1" fill="hold"/>
                                            <p:tgtEl>
                                              <p:spTgt spid="23"/>
                                            </p:tgtEl>
                                          </p:cBhvr>
                                          <p:by x="105000" y="105000"/>
                                        </p:animScale>
                                      </p:childTnLst>
                                    </p:cTn>
                                  </p:par>
                                  <p:par>
                                    <p:cTn id="73" presetID="1" presetClass="mediacall" presetSubtype="0" fill="hold" nodeType="withEffect">
                                      <p:stCondLst>
                                        <p:cond delay="0"/>
                                      </p:stCondLst>
                                      <p:childTnLst>
                                        <p:cmd type="call" cmd="playFrom(0.0)">
                                          <p:cBhvr>
                                            <p:cTn id="74" dur="5120" fill="hold"/>
                                            <p:tgtEl>
                                              <p:spTgt spid="27"/>
                                            </p:tgtEl>
                                          </p:cBhvr>
                                        </p:cmd>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20"/>
                                            </p:tgtEl>
                                          </p:cBhvr>
                                        </p:animEffect>
                                        <p:animScale>
                                          <p:cBhvr>
                                            <p:cTn id="80" dur="250" autoRev="1" fill="hold"/>
                                            <p:tgtEl>
                                              <p:spTgt spid="20"/>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4"/>
                                            </p:tgtEl>
                                          </p:cBhvr>
                                        </p:cmd>
                                      </p:childTnLst>
                                    </p:cTn>
                                  </p:par>
                                </p:childTnLst>
                              </p:cTn>
                            </p:par>
                          </p:childTnLst>
                        </p:cTn>
                      </p:par>
                    </p:childTnLst>
                  </p:cTn>
                  <p:nextCondLst>
                    <p:cond evt="onClick" delay="0">
                      <p:tgtEl>
                        <p:spTgt spid="20"/>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31" presetClass="exit" presetSubtype="0" fill="hold" nodeType="withEffect">
                                      <p:stCondLst>
                                        <p:cond delay="0"/>
                                      </p:stCondLst>
                                      <p:childTnLst>
                                        <p:anim calcmode="lin" valueType="num">
                                          <p:cBhvr>
                                            <p:cTn id="28" dur="1000"/>
                                            <p:tgtEl>
                                              <p:spTgt spid="24"/>
                                            </p:tgtEl>
                                            <p:attrNameLst>
                                              <p:attrName>ppt_w</p:attrName>
                                            </p:attrNameLst>
                                          </p:cBhvr>
                                          <p:tavLst>
                                            <p:tav tm="0">
                                              <p:val>
                                                <p:strVal val="ppt_w"/>
                                              </p:val>
                                            </p:tav>
                                            <p:tav tm="100000">
                                              <p:val>
                                                <p:fltVal val="0"/>
                                              </p:val>
                                            </p:tav>
                                          </p:tavLst>
                                        </p:anim>
                                        <p:anim calcmode="lin" valueType="num">
                                          <p:cBhvr>
                                            <p:cTn id="29" dur="1000"/>
                                            <p:tgtEl>
                                              <p:spTgt spid="24"/>
                                            </p:tgtEl>
                                            <p:attrNameLst>
                                              <p:attrName>ppt_h</p:attrName>
                                            </p:attrNameLst>
                                          </p:cBhvr>
                                          <p:tavLst>
                                            <p:tav tm="0">
                                              <p:val>
                                                <p:strVal val="ppt_h"/>
                                              </p:val>
                                            </p:tav>
                                            <p:tav tm="100000">
                                              <p:val>
                                                <p:fltVal val="0"/>
                                              </p:val>
                                            </p:tav>
                                          </p:tavLst>
                                        </p:anim>
                                        <p:anim calcmode="lin" valueType="num">
                                          <p:cBhvr>
                                            <p:cTn id="30" dur="1000"/>
                                            <p:tgtEl>
                                              <p:spTgt spid="24"/>
                                            </p:tgtEl>
                                            <p:attrNameLst>
                                              <p:attrName>style.rotation</p:attrName>
                                            </p:attrNameLst>
                                          </p:cBhvr>
                                          <p:tavLst>
                                            <p:tav tm="0">
                                              <p:val>
                                                <p:fltVal val="0"/>
                                              </p:val>
                                            </p:tav>
                                            <p:tav tm="100000">
                                              <p:val>
                                                <p:fltVal val="90"/>
                                              </p:val>
                                            </p:tav>
                                          </p:tavLst>
                                        </p:anim>
                                        <p:animEffect transition="out" filter="fade">
                                          <p:cBhvr>
                                            <p:cTn id="31" dur="1000"/>
                                            <p:tgtEl>
                                              <p:spTgt spid="24"/>
                                            </p:tgtEl>
                                          </p:cBhvr>
                                        </p:animEffect>
                                        <p:set>
                                          <p:cBhvr>
                                            <p:cTn id="32" dur="1" fill="hold">
                                              <p:stCondLst>
                                                <p:cond delay="999"/>
                                              </p:stCondLst>
                                            </p:cTn>
                                            <p:tgtEl>
                                              <p:spTgt spid="24"/>
                                            </p:tgtEl>
                                            <p:attrNameLst>
                                              <p:attrName>style.visibility</p:attrName>
                                            </p:attrNameLst>
                                          </p:cBhvr>
                                          <p:to>
                                            <p:strVal val="hidden"/>
                                          </p:to>
                                        </p:set>
                                      </p:childTnLst>
                                    </p:cTn>
                                  </p:par>
                                  <p:par>
                                    <p:cTn id="33" presetID="31" presetClass="exit" presetSubtype="0" fill="hold" nodeType="withEffect">
                                      <p:stCondLst>
                                        <p:cond delay="0"/>
                                      </p:stCondLst>
                                      <p:childTnLst>
                                        <p:anim calcmode="lin" valueType="num">
                                          <p:cBhvr>
                                            <p:cTn id="34" dur="1000"/>
                                            <p:tgtEl>
                                              <p:spTgt spid="23"/>
                                            </p:tgtEl>
                                            <p:attrNameLst>
                                              <p:attrName>ppt_w</p:attrName>
                                            </p:attrNameLst>
                                          </p:cBhvr>
                                          <p:tavLst>
                                            <p:tav tm="0">
                                              <p:val>
                                                <p:strVal val="ppt_w"/>
                                              </p:val>
                                            </p:tav>
                                            <p:tav tm="100000">
                                              <p:val>
                                                <p:fltVal val="0"/>
                                              </p:val>
                                            </p:tav>
                                          </p:tavLst>
                                        </p:anim>
                                        <p:anim calcmode="lin" valueType="num">
                                          <p:cBhvr>
                                            <p:cTn id="35" dur="1000"/>
                                            <p:tgtEl>
                                              <p:spTgt spid="23"/>
                                            </p:tgtEl>
                                            <p:attrNameLst>
                                              <p:attrName>ppt_h</p:attrName>
                                            </p:attrNameLst>
                                          </p:cBhvr>
                                          <p:tavLst>
                                            <p:tav tm="0">
                                              <p:val>
                                                <p:strVal val="ppt_h"/>
                                              </p:val>
                                            </p:tav>
                                            <p:tav tm="100000">
                                              <p:val>
                                                <p:fltVal val="0"/>
                                              </p:val>
                                            </p:tav>
                                          </p:tavLst>
                                        </p:anim>
                                        <p:anim calcmode="lin" valueType="num">
                                          <p:cBhvr>
                                            <p:cTn id="36" dur="1000"/>
                                            <p:tgtEl>
                                              <p:spTgt spid="23"/>
                                            </p:tgtEl>
                                            <p:attrNameLst>
                                              <p:attrName>style.rotation</p:attrName>
                                            </p:attrNameLst>
                                          </p:cBhvr>
                                          <p:tavLst>
                                            <p:tav tm="0">
                                              <p:val>
                                                <p:fltVal val="0"/>
                                              </p:val>
                                            </p:tav>
                                            <p:tav tm="100000">
                                              <p:val>
                                                <p:fltVal val="90"/>
                                              </p:val>
                                            </p:tav>
                                          </p:tavLst>
                                        </p:anim>
                                        <p:animEffect transition="out" filter="fade">
                                          <p:cBhvr>
                                            <p:cTn id="37" dur="1000"/>
                                            <p:tgtEl>
                                              <p:spTgt spid="23"/>
                                            </p:tgtEl>
                                          </p:cBhvr>
                                        </p:animEffect>
                                        <p:set>
                                          <p:cBhvr>
                                            <p:cTn id="38" dur="1" fill="hold">
                                              <p:stCondLst>
                                                <p:cond delay="999"/>
                                              </p:stCondLst>
                                            </p:cTn>
                                            <p:tgtEl>
                                              <p:spTgt spid="23"/>
                                            </p:tgtEl>
                                            <p:attrNameLst>
                                              <p:attrName>style.visibility</p:attrName>
                                            </p:attrNameLst>
                                          </p:cBhvr>
                                          <p:to>
                                            <p:strVal val="hidden"/>
                                          </p:to>
                                        </p:set>
                                      </p:childTnLst>
                                    </p:cTn>
                                  </p:par>
                                  <p:par>
                                    <p:cTn id="39" presetID="31" presetClass="exit" presetSubtype="0" fill="hold" nodeType="withEffect">
                                      <p:stCondLst>
                                        <p:cond delay="0"/>
                                      </p:stCondLst>
                                      <p:childTnLst>
                                        <p:anim calcmode="lin" valueType="num">
                                          <p:cBhvr>
                                            <p:cTn id="40" dur="1000"/>
                                            <p:tgtEl>
                                              <p:spTgt spid="20"/>
                                            </p:tgtEl>
                                            <p:attrNameLst>
                                              <p:attrName>ppt_w</p:attrName>
                                            </p:attrNameLst>
                                          </p:cBhvr>
                                          <p:tavLst>
                                            <p:tav tm="0">
                                              <p:val>
                                                <p:strVal val="ppt_w"/>
                                              </p:val>
                                            </p:tav>
                                            <p:tav tm="100000">
                                              <p:val>
                                                <p:fltVal val="0"/>
                                              </p:val>
                                            </p:tav>
                                          </p:tavLst>
                                        </p:anim>
                                        <p:anim calcmode="lin" valueType="num">
                                          <p:cBhvr>
                                            <p:cTn id="41" dur="1000"/>
                                            <p:tgtEl>
                                              <p:spTgt spid="20"/>
                                            </p:tgtEl>
                                            <p:attrNameLst>
                                              <p:attrName>ppt_h</p:attrName>
                                            </p:attrNameLst>
                                          </p:cBhvr>
                                          <p:tavLst>
                                            <p:tav tm="0">
                                              <p:val>
                                                <p:strVal val="ppt_h"/>
                                              </p:val>
                                            </p:tav>
                                            <p:tav tm="100000">
                                              <p:val>
                                                <p:fltVal val="0"/>
                                              </p:val>
                                            </p:tav>
                                          </p:tavLst>
                                        </p:anim>
                                        <p:anim calcmode="lin" valueType="num">
                                          <p:cBhvr>
                                            <p:cTn id="42" dur="1000"/>
                                            <p:tgtEl>
                                              <p:spTgt spid="20"/>
                                            </p:tgtEl>
                                            <p:attrNameLst>
                                              <p:attrName>style.rotation</p:attrName>
                                            </p:attrNameLst>
                                          </p:cBhvr>
                                          <p:tavLst>
                                            <p:tav tm="0">
                                              <p:val>
                                                <p:fltVal val="0"/>
                                              </p:val>
                                            </p:tav>
                                            <p:tav tm="100000">
                                              <p:val>
                                                <p:fltVal val="90"/>
                                              </p:val>
                                            </p:tav>
                                          </p:tavLst>
                                        </p:anim>
                                        <p:animEffect transition="out" filter="fade">
                                          <p:cBhvr>
                                            <p:cTn id="43" dur="1000"/>
                                            <p:tgtEl>
                                              <p:spTgt spid="20"/>
                                            </p:tgtEl>
                                          </p:cBhvr>
                                        </p:animEffect>
                                        <p:set>
                                          <p:cBhvr>
                                            <p:cTn id="44" dur="1" fill="hold">
                                              <p:stCondLst>
                                                <p:cond delay="999"/>
                                              </p:stCondLst>
                                            </p:cTn>
                                            <p:tgtEl>
                                              <p:spTgt spid="20"/>
                                            </p:tgtEl>
                                            <p:attrNameLst>
                                              <p:attrName>style.visibility</p:attrName>
                                            </p:attrNameLst>
                                          </p:cBhvr>
                                          <p:to>
                                            <p:strVal val="hidden"/>
                                          </p:to>
                                        </p:set>
                                      </p:childTnLst>
                                    </p:cTn>
                                  </p:par>
                                  <p:par>
                                    <p:cTn id="45" presetID="49" presetClass="entr" presetSubtype="0" decel="10000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 calcmode="lin" valueType="num">
                                          <p:cBhvr>
                                            <p:cTn id="49" dur="500" fill="hold"/>
                                            <p:tgtEl>
                                              <p:spTgt spid="28"/>
                                            </p:tgtEl>
                                            <p:attrNameLst>
                                              <p:attrName>style.rotation</p:attrName>
                                            </p:attrNameLst>
                                          </p:cBhvr>
                                          <p:tavLst>
                                            <p:tav tm="0">
                                              <p:val>
                                                <p:fltVal val="360"/>
                                              </p:val>
                                            </p:tav>
                                            <p:tav tm="100000">
                                              <p:val>
                                                <p:fltVal val="0"/>
                                              </p:val>
                                            </p:tav>
                                          </p:tavLst>
                                        </p:anim>
                                        <p:animEffect transition="in" filter="fade">
                                          <p:cBhvr>
                                            <p:cTn id="50" dur="500"/>
                                            <p:tgtEl>
                                              <p:spTgt spid="28"/>
                                            </p:tgtEl>
                                          </p:cBhvr>
                                        </p:animEffect>
                                      </p:childTnLst>
                                    </p:cTn>
                                  </p:par>
                                  <p:par>
                                    <p:cTn id="51" presetID="1" presetClass="mediacall" presetSubtype="0" fill="hold" nodeType="withEffect">
                                      <p:stCondLst>
                                        <p:cond delay="0"/>
                                      </p:stCondLst>
                                      <p:childTnLst>
                                        <p:cmd type="call" cmd="playFrom(0.0)">
                                          <p:cBhvr>
                                            <p:cTn id="52" dur="3448" fill="hold"/>
                                            <p:tgtEl>
                                              <p:spTgt spid="25"/>
                                            </p:tgtEl>
                                          </p:cBhvr>
                                        </p:cmd>
                                      </p:childTnLst>
                                    </p:cTn>
                                  </p:par>
                                  <p:par>
                                    <p:cTn id="53" presetID="32" presetClass="emph" presetSubtype="0" fill="hold" nodeType="withEffect">
                                      <p:stCondLst>
                                        <p:cond delay="200"/>
                                      </p:stCondLst>
                                      <p:childTnLst>
                                        <p:animRot by="120000">
                                          <p:cBhvr>
                                            <p:cTn id="54" dur="100" fill="hold">
                                              <p:stCondLst>
                                                <p:cond delay="0"/>
                                              </p:stCondLst>
                                            </p:cTn>
                                            <p:tgtEl>
                                              <p:spTgt spid="28"/>
                                            </p:tgtEl>
                                            <p:attrNameLst>
                                              <p:attrName>r</p:attrName>
                                            </p:attrNameLst>
                                          </p:cBhvr>
                                        </p:animRot>
                                        <p:animRot by="-240000">
                                          <p:cBhvr>
                                            <p:cTn id="55" dur="200" fill="hold">
                                              <p:stCondLst>
                                                <p:cond delay="200"/>
                                              </p:stCondLst>
                                            </p:cTn>
                                            <p:tgtEl>
                                              <p:spTgt spid="28"/>
                                            </p:tgtEl>
                                            <p:attrNameLst>
                                              <p:attrName>r</p:attrName>
                                            </p:attrNameLst>
                                          </p:cBhvr>
                                        </p:animRot>
                                        <p:animRot by="240000">
                                          <p:cBhvr>
                                            <p:cTn id="56" dur="200" fill="hold">
                                              <p:stCondLst>
                                                <p:cond delay="400"/>
                                              </p:stCondLst>
                                            </p:cTn>
                                            <p:tgtEl>
                                              <p:spTgt spid="28"/>
                                            </p:tgtEl>
                                            <p:attrNameLst>
                                              <p:attrName>r</p:attrName>
                                            </p:attrNameLst>
                                          </p:cBhvr>
                                        </p:animRot>
                                        <p:animRot by="-240000">
                                          <p:cBhvr>
                                            <p:cTn id="57" dur="200" fill="hold">
                                              <p:stCondLst>
                                                <p:cond delay="600"/>
                                              </p:stCondLst>
                                            </p:cTn>
                                            <p:tgtEl>
                                              <p:spTgt spid="28"/>
                                            </p:tgtEl>
                                            <p:attrNameLst>
                                              <p:attrName>r</p:attrName>
                                            </p:attrNameLst>
                                          </p:cBhvr>
                                        </p:animRot>
                                        <p:animRot by="120000">
                                          <p:cBhvr>
                                            <p:cTn id="58"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withEffect">
                                      <p:stCondLst>
                                        <p:cond delay="0"/>
                                      </p:stCondLst>
                                      <p:childTnLst>
                                        <p:animEffect transition="out" filter="fade">
                                          <p:cBhvr>
                                            <p:cTn id="63" dur="500" tmFilter="0, 0; .2, .5; .8, .5; 1, 0"/>
                                            <p:tgtEl>
                                              <p:spTgt spid="24"/>
                                            </p:tgtEl>
                                          </p:cBhvr>
                                        </p:animEffect>
                                        <p:animScale>
                                          <p:cBhvr>
                                            <p:cTn id="64" dur="250" autoRev="1" fill="hold"/>
                                            <p:tgtEl>
                                              <p:spTgt spid="24"/>
                                            </p:tgtEl>
                                          </p:cBhvr>
                                          <p:by x="105000" y="105000"/>
                                        </p:animScale>
                                      </p:childTnLst>
                                    </p:cTn>
                                  </p:par>
                                  <p:par>
                                    <p:cTn id="65" presetID="1" presetClass="mediacall" presetSubtype="0" fill="hold" nodeType="withEffect">
                                      <p:stCondLst>
                                        <p:cond delay="0"/>
                                      </p:stCondLst>
                                      <p:childTnLst>
                                        <p:cmd type="call" cmd="playFrom(0.0)">
                                          <p:cBhvr>
                                            <p:cTn id="66" dur="5120" fill="hold"/>
                                            <p:tgtEl>
                                              <p:spTgt spid="26"/>
                                            </p:tgtEl>
                                          </p:cBhvr>
                                        </p:cmd>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23"/>
                                            </p:tgtEl>
                                          </p:cBhvr>
                                        </p:animEffect>
                                        <p:animScale>
                                          <p:cBhvr>
                                            <p:cTn id="72" dur="250" autoRev="1" fill="hold"/>
                                            <p:tgtEl>
                                              <p:spTgt spid="23"/>
                                            </p:tgtEl>
                                          </p:cBhvr>
                                          <p:by x="105000" y="105000"/>
                                        </p:animScale>
                                      </p:childTnLst>
                                    </p:cTn>
                                  </p:par>
                                  <p:par>
                                    <p:cTn id="73" presetID="1" presetClass="mediacall" presetSubtype="0" fill="hold" nodeType="withEffect">
                                      <p:stCondLst>
                                        <p:cond delay="0"/>
                                      </p:stCondLst>
                                      <p:childTnLst>
                                        <p:cmd type="call" cmd="playFrom(0.0)">
                                          <p:cBhvr>
                                            <p:cTn id="74" dur="5120" fill="hold"/>
                                            <p:tgtEl>
                                              <p:spTgt spid="27"/>
                                            </p:tgtEl>
                                          </p:cBhvr>
                                        </p:cmd>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20"/>
                                            </p:tgtEl>
                                          </p:cBhvr>
                                        </p:animEffect>
                                        <p:animScale>
                                          <p:cBhvr>
                                            <p:cTn id="80" dur="250" autoRev="1" fill="hold"/>
                                            <p:tgtEl>
                                              <p:spTgt spid="20"/>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4"/>
                                            </p:tgtEl>
                                          </p:cBhvr>
                                        </p:cmd>
                                      </p:childTnLst>
                                    </p:cTn>
                                  </p:par>
                                </p:childTnLst>
                              </p:cTn>
                            </p:par>
                          </p:childTnLst>
                        </p:cTn>
                      </p:par>
                    </p:childTnLst>
                  </p:cTn>
                  <p:nextCondLst>
                    <p:cond evt="onClick" delay="0">
                      <p:tgtEl>
                        <p:spTgt spid="20"/>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A544A43E-31E1-FBF2-60E2-F9F6C077625A}"/>
              </a:ext>
            </a:extLst>
          </p:cNvPr>
          <p:cNvPicPr>
            <a:picLocks noChangeAspect="1"/>
          </p:cNvPicPr>
          <p:nvPr/>
        </p:nvPicPr>
        <p:blipFill rotWithShape="1">
          <a:blip r:embed="rId5"/>
          <a:srcRect t="14549"/>
          <a:stretch/>
        </p:blipFill>
        <p:spPr>
          <a:xfrm>
            <a:off x="-61988" y="0"/>
            <a:ext cx="12315974" cy="7011609"/>
          </a:xfrm>
          <a:prstGeom prst="rect">
            <a:avLst/>
          </a:prstGeom>
        </p:spPr>
      </p:pic>
      <p:pic>
        <p:nvPicPr>
          <p:cNvPr id="8" name="Picture 7">
            <a:extLst>
              <a:ext uri="{FF2B5EF4-FFF2-40B4-BE49-F238E27FC236}">
                <a16:creationId xmlns="" xmlns:a16="http://schemas.microsoft.com/office/drawing/2014/main" id="{9D3C42AF-AC5F-F655-99C7-F8CDD087540D}"/>
              </a:ext>
            </a:extLst>
          </p:cNvPr>
          <p:cNvPicPr>
            <a:picLocks noChangeAspect="1"/>
          </p:cNvPicPr>
          <p:nvPr/>
        </p:nvPicPr>
        <p:blipFill>
          <a:blip r:embed="rId6"/>
          <a:stretch>
            <a:fillRect/>
          </a:stretch>
        </p:blipFill>
        <p:spPr>
          <a:xfrm>
            <a:off x="7484655" y="-50198"/>
            <a:ext cx="7072166" cy="4777313"/>
          </a:xfrm>
          <a:prstGeom prst="rect">
            <a:avLst/>
          </a:prstGeom>
        </p:spPr>
      </p:pic>
      <p:pic>
        <p:nvPicPr>
          <p:cNvPr id="6" name="Picture 5">
            <a:extLst>
              <a:ext uri="{FF2B5EF4-FFF2-40B4-BE49-F238E27FC236}">
                <a16:creationId xmlns="" xmlns:a16="http://schemas.microsoft.com/office/drawing/2014/main" id="{2C1DBEE8-6C84-E239-32A5-E9B16FB4F5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6493" y="281728"/>
            <a:ext cx="3338438" cy="4935584"/>
          </a:xfrm>
          <a:prstGeom prst="rect">
            <a:avLst/>
          </a:prstGeom>
        </p:spPr>
      </p:pic>
      <p:sp>
        <p:nvSpPr>
          <p:cNvPr id="3" name="Freeform 3"/>
          <p:cNvSpPr/>
          <p:nvPr/>
        </p:nvSpPr>
        <p:spPr>
          <a:xfrm>
            <a:off x="-1526378" y="4485749"/>
            <a:ext cx="15244755" cy="3372902"/>
          </a:xfrm>
          <a:custGeom>
            <a:avLst/>
            <a:gdLst/>
            <a:ahLst/>
            <a:cxnLst/>
            <a:rect l="l" t="t" r="r" b="b"/>
            <a:pathLst>
              <a:path w="22867133" h="5059353">
                <a:moveTo>
                  <a:pt x="0" y="0"/>
                </a:moveTo>
                <a:lnTo>
                  <a:pt x="22867134" y="0"/>
                </a:lnTo>
                <a:lnTo>
                  <a:pt x="22867134" y="5059354"/>
                </a:lnTo>
                <a:lnTo>
                  <a:pt x="0" y="5059354"/>
                </a:lnTo>
                <a:lnTo>
                  <a:pt x="0" y="0"/>
                </a:lnTo>
                <a:close/>
              </a:path>
            </a:pathLst>
          </a:custGeom>
          <a:blipFill>
            <a:blip r:embed="rId8"/>
            <a:stretch>
              <a:fillRect/>
            </a:stretch>
          </a:blipFill>
        </p:spPr>
        <p:txBody>
          <a:bodyPr/>
          <a:lstStyle/>
          <a:p>
            <a:endParaRPr lang="vi-VN" sz="1200"/>
          </a:p>
        </p:txBody>
      </p:sp>
      <p:pic>
        <p:nvPicPr>
          <p:cNvPr id="21" name="Picture 20">
            <a:extLst>
              <a:ext uri="{FF2B5EF4-FFF2-40B4-BE49-F238E27FC236}">
                <a16:creationId xmlns="" xmlns:a16="http://schemas.microsoft.com/office/drawing/2014/main" id="{B25AD53C-A87E-B4AB-B475-25CFB591D990}"/>
              </a:ext>
            </a:extLst>
          </p:cNvPr>
          <p:cNvPicPr>
            <a:picLocks noChangeAspect="1"/>
          </p:cNvPicPr>
          <p:nvPr/>
        </p:nvPicPr>
        <p:blipFill>
          <a:blip r:embed="rId9"/>
          <a:stretch>
            <a:fillRect/>
          </a:stretch>
        </p:blipFill>
        <p:spPr>
          <a:xfrm>
            <a:off x="-491613" y="3543211"/>
            <a:ext cx="13632426" cy="4196152"/>
          </a:xfrm>
          <a:prstGeom prst="rect">
            <a:avLst/>
          </a:prstGeom>
        </p:spPr>
      </p:pic>
      <p:pic>
        <p:nvPicPr>
          <p:cNvPr id="14" name="Picture 13">
            <a:extLst>
              <a:ext uri="{FF2B5EF4-FFF2-40B4-BE49-F238E27FC236}">
                <a16:creationId xmlns="" xmlns:a16="http://schemas.microsoft.com/office/drawing/2014/main" id="{A2103E83-F19F-C5F4-08C7-E540CA466F8A}"/>
              </a:ext>
            </a:extLst>
          </p:cNvPr>
          <p:cNvPicPr>
            <a:picLocks noChangeAspect="1"/>
          </p:cNvPicPr>
          <p:nvPr/>
        </p:nvPicPr>
        <p:blipFill>
          <a:blip r:embed="rId10"/>
          <a:stretch>
            <a:fillRect/>
          </a:stretch>
        </p:blipFill>
        <p:spPr>
          <a:xfrm>
            <a:off x="3415171" y="1574955"/>
            <a:ext cx="3600565" cy="1674263"/>
          </a:xfrm>
          <a:prstGeom prst="rect">
            <a:avLst/>
          </a:prstGeom>
        </p:spPr>
      </p:pic>
      <p:pic>
        <p:nvPicPr>
          <p:cNvPr id="26" name="Picture 10">
            <a:extLst>
              <a:ext uri="{FF2B5EF4-FFF2-40B4-BE49-F238E27FC236}">
                <a16:creationId xmlns="" xmlns:a16="http://schemas.microsoft.com/office/drawing/2014/main" id="{05840AAF-D034-E67E-E3B2-E021BACEDAAD}"/>
              </a:ext>
            </a:extLst>
          </p:cNvPr>
          <p:cNvPicPr>
            <a:picLocks noChangeAspect="1"/>
          </p:cNvPicPr>
          <p:nvPr/>
        </p:nvPicPr>
        <p:blipFill>
          <a:blip r:embed="rId11"/>
          <a:srcRect/>
          <a:stretch>
            <a:fillRect/>
          </a:stretch>
        </p:blipFill>
        <p:spPr>
          <a:xfrm>
            <a:off x="3591694" y="207793"/>
            <a:ext cx="1507940" cy="1538714"/>
          </a:xfrm>
          <a:prstGeom prst="rect">
            <a:avLst/>
          </a:prstGeom>
        </p:spPr>
      </p:pic>
      <p:pic>
        <p:nvPicPr>
          <p:cNvPr id="25" name="Picture 24">
            <a:extLst>
              <a:ext uri="{FF2B5EF4-FFF2-40B4-BE49-F238E27FC236}">
                <a16:creationId xmlns="" xmlns:a16="http://schemas.microsoft.com/office/drawing/2014/main" id="{75748880-F786-97EF-5F2C-69ABC6EC824A}"/>
              </a:ext>
            </a:extLst>
          </p:cNvPr>
          <p:cNvPicPr>
            <a:picLocks noChangeAspect="1"/>
          </p:cNvPicPr>
          <p:nvPr/>
        </p:nvPicPr>
        <p:blipFill>
          <a:blip r:embed="rId12"/>
          <a:stretch>
            <a:fillRect/>
          </a:stretch>
        </p:blipFill>
        <p:spPr>
          <a:xfrm>
            <a:off x="-214539" y="8304836"/>
            <a:ext cx="4560203" cy="3761558"/>
          </a:xfrm>
          <a:prstGeom prst="rect">
            <a:avLst/>
          </a:prstGeom>
        </p:spPr>
      </p:pic>
      <p:pic>
        <p:nvPicPr>
          <p:cNvPr id="27" name="Picture 10">
            <a:extLst>
              <a:ext uri="{FF2B5EF4-FFF2-40B4-BE49-F238E27FC236}">
                <a16:creationId xmlns="" xmlns:a16="http://schemas.microsoft.com/office/drawing/2014/main" id="{3B3AC08A-EB46-0781-4E14-716A559986BF}"/>
              </a:ext>
            </a:extLst>
          </p:cNvPr>
          <p:cNvPicPr>
            <a:picLocks noChangeAspect="1"/>
          </p:cNvPicPr>
          <p:nvPr/>
        </p:nvPicPr>
        <p:blipFill>
          <a:blip r:embed="rId11"/>
          <a:srcRect/>
          <a:stretch>
            <a:fillRect/>
          </a:stretch>
        </p:blipFill>
        <p:spPr>
          <a:xfrm rot="19204404">
            <a:off x="5893105" y="2360860"/>
            <a:ext cx="1507940" cy="1538714"/>
          </a:xfrm>
          <a:prstGeom prst="rect">
            <a:avLst/>
          </a:prstGeom>
        </p:spPr>
      </p:pic>
      <p:pic>
        <p:nvPicPr>
          <p:cNvPr id="28" name="Tieng-yeah-tre-con-www_tiengdong_com">
            <a:hlinkClick r:id="" action="ppaction://media"/>
            <a:extLst>
              <a:ext uri="{FF2B5EF4-FFF2-40B4-BE49-F238E27FC236}">
                <a16:creationId xmlns="" xmlns:a16="http://schemas.microsoft.com/office/drawing/2014/main" id="{00F54D07-23B0-525A-470C-09CC3B413DC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62210" y="733468"/>
            <a:ext cx="487363" cy="487363"/>
          </a:xfrm>
          <a:prstGeom prst="rect">
            <a:avLst/>
          </a:prstGeom>
        </p:spPr>
      </p:pic>
    </p:spTree>
    <p:extLst>
      <p:ext uri="{BB962C8B-B14F-4D97-AF65-F5344CB8AC3E}">
        <p14:creationId xmlns:p14="http://schemas.microsoft.com/office/powerpoint/2010/main" val="279497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4232 -0.02431 L 0.38711 -0.46968 L 0.39076 -0.91042 L 0.26849 -0.98125 " pathEditMode="relative" rAng="0" ptsTypes="AAAA">
                                      <p:cBhvr>
                                        <p:cTn id="6" dur="2000" fill="hold"/>
                                        <p:tgtEl>
                                          <p:spTgt spid="25"/>
                                        </p:tgtEl>
                                        <p:attrNameLst>
                                          <p:attrName>ppt_x</p:attrName>
                                          <p:attrName>ppt_y</p:attrName>
                                        </p:attrNameLst>
                                      </p:cBhvr>
                                      <p:rCtr x="21654" y="-478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cashreg.wav"/>
                                        </p:tgtEl>
                                      </p:cMediaNode>
                                    </p:audio>
                                  </p:subTnLst>
                                </p:cTn>
                              </p:par>
                              <p:par>
                                <p:cTn id="13" presetID="1" presetClass="exit" presetSubtype="0" fill="hold"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cashreg.wav"/>
                                        </p:tgtEl>
                                      </p:cMediaNode>
                                    </p:audio>
                                  </p:subTnLst>
                                </p:cTn>
                              </p:par>
                            </p:childTnLst>
                          </p:cTn>
                        </p:par>
                        <p:par>
                          <p:cTn id="17" fill="hold">
                            <p:stCondLst>
                              <p:cond delay="2500"/>
                            </p:stCondLst>
                            <p:childTnLst>
                              <p:par>
                                <p:cTn id="18" presetID="32" presetClass="emph" presetSubtype="0" fill="hold" nodeType="afterEffect">
                                  <p:stCondLst>
                                    <p:cond delay="0"/>
                                  </p:st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par>
                                <p:cTn id="24" presetID="1" presetClass="mediacall" presetSubtype="0" fill="hold" nodeType="withEffect">
                                  <p:stCondLst>
                                    <p:cond delay="0"/>
                                  </p:stCondLst>
                                  <p:childTnLst>
                                    <p:cmd type="call" cmd="playFrom(0.0)">
                                      <p:cBhvr>
                                        <p:cTn id="25" dur="4414"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4C86E11-D11B-3369-01F0-46A524FBFE36}"/>
              </a:ext>
            </a:extLst>
          </p:cNvPr>
          <p:cNvPicPr>
            <a:picLocks noChangeAspect="1"/>
          </p:cNvPicPr>
          <p:nvPr/>
        </p:nvPicPr>
        <p:blipFill>
          <a:blip r:embed="rId7"/>
          <a:stretch>
            <a:fillRect/>
          </a:stretch>
        </p:blipFill>
        <p:spPr>
          <a:xfrm>
            <a:off x="0" y="0"/>
            <a:ext cx="12192000" cy="6858000"/>
          </a:xfrm>
          <a:prstGeom prst="rect">
            <a:avLst/>
          </a:prstGeom>
        </p:spPr>
      </p:pic>
      <p:grpSp>
        <p:nvGrpSpPr>
          <p:cNvPr id="19" name="Group 18">
            <a:extLst>
              <a:ext uri="{FF2B5EF4-FFF2-40B4-BE49-F238E27FC236}">
                <a16:creationId xmlns="" xmlns:a16="http://schemas.microsoft.com/office/drawing/2014/main" id="{78336612-F495-ED65-75A8-0F467FCAC213}"/>
              </a:ext>
            </a:extLst>
          </p:cNvPr>
          <p:cNvGrpSpPr/>
          <p:nvPr/>
        </p:nvGrpSpPr>
        <p:grpSpPr>
          <a:xfrm>
            <a:off x="109285" y="3077872"/>
            <a:ext cx="5788962" cy="1559845"/>
            <a:chOff x="231117" y="4292756"/>
            <a:chExt cx="8121288" cy="2339767"/>
          </a:xfrm>
        </p:grpSpPr>
        <p:sp>
          <p:nvSpPr>
            <p:cNvPr id="3" name="a">
              <a:extLst>
                <a:ext uri="{FF2B5EF4-FFF2-40B4-BE49-F238E27FC236}">
                  <a16:creationId xmlns="" xmlns:a16="http://schemas.microsoft.com/office/drawing/2014/main" id="{EF361B2F-4AD3-0677-319F-3460F1CEBEA6}"/>
                </a:ext>
              </a:extLst>
            </p:cNvPr>
            <p:cNvSpPr/>
            <p:nvPr/>
          </p:nvSpPr>
          <p:spPr>
            <a:xfrm>
              <a:off x="1078815" y="4457700"/>
              <a:ext cx="7273590" cy="2071398"/>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5400" b="1">
                  <a:solidFill>
                    <a:srgbClr val="009999"/>
                  </a:solidFill>
                  <a:latin typeface="Calibri" panose="020F0502020204030204"/>
                </a:rPr>
                <a:t>    </a:t>
              </a:r>
              <a:r>
                <a:rPr lang="en-US" sz="4000" b="1">
                  <a:solidFill>
                    <a:schemeClr val="accent1">
                      <a:lumMod val="50000"/>
                    </a:schemeClr>
                  </a:solidFill>
                  <a:latin typeface="Calibri" panose="020F0502020204030204"/>
                </a:rPr>
                <a:t>Đồ gia dụng</a:t>
              </a:r>
              <a:endParaRPr lang="en-US" sz="5400" b="1" dirty="0">
                <a:solidFill>
                  <a:srgbClr val="009999"/>
                </a:solidFill>
                <a:latin typeface="Calibri" panose="020F0502020204030204"/>
              </a:endParaRPr>
            </a:p>
          </p:txBody>
        </p:sp>
        <p:pic>
          <p:nvPicPr>
            <p:cNvPr id="17" name="Picture 4">
              <a:extLst>
                <a:ext uri="{FF2B5EF4-FFF2-40B4-BE49-F238E27FC236}">
                  <a16:creationId xmlns="" xmlns:a16="http://schemas.microsoft.com/office/drawing/2014/main" id="{3A52F71A-6E1C-29E3-B23E-6E0A0B77027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31117" y="4292756"/>
              <a:ext cx="2083854" cy="2339767"/>
            </a:xfrm>
            <a:prstGeom prst="rect">
              <a:avLst/>
            </a:prstGeom>
          </p:spPr>
        </p:pic>
      </p:grpSp>
      <p:grpSp>
        <p:nvGrpSpPr>
          <p:cNvPr id="20" name="Group 19">
            <a:extLst>
              <a:ext uri="{FF2B5EF4-FFF2-40B4-BE49-F238E27FC236}">
                <a16:creationId xmlns="" xmlns:a16="http://schemas.microsoft.com/office/drawing/2014/main" id="{48A89EED-70B6-F120-465E-37E1ACC821B7}"/>
              </a:ext>
            </a:extLst>
          </p:cNvPr>
          <p:cNvGrpSpPr/>
          <p:nvPr/>
        </p:nvGrpSpPr>
        <p:grpSpPr>
          <a:xfrm>
            <a:off x="6164122" y="3160720"/>
            <a:ext cx="5849528" cy="1459872"/>
            <a:chOff x="8769726" y="4442090"/>
            <a:chExt cx="8774292" cy="2189808"/>
          </a:xfrm>
        </p:grpSpPr>
        <p:sp>
          <p:nvSpPr>
            <p:cNvPr id="4" name="b">
              <a:extLst>
                <a:ext uri="{FF2B5EF4-FFF2-40B4-BE49-F238E27FC236}">
                  <a16:creationId xmlns="" xmlns:a16="http://schemas.microsoft.com/office/drawing/2014/main" id="{58B2C650-1CC2-929E-B9A9-18C31B8740E5}"/>
                </a:ext>
              </a:extLst>
            </p:cNvPr>
            <p:cNvSpPr/>
            <p:nvPr/>
          </p:nvSpPr>
          <p:spPr>
            <a:xfrm>
              <a:off x="9765048" y="4457701"/>
              <a:ext cx="7778970" cy="2071397"/>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4400" b="1">
                  <a:solidFill>
                    <a:srgbClr val="009999"/>
                  </a:solidFill>
                  <a:latin typeface="Calibri" panose="020F0502020204030204"/>
                </a:rPr>
                <a:t>    </a:t>
              </a:r>
              <a:r>
                <a:rPr lang="en-US" sz="3600" b="1">
                  <a:solidFill>
                    <a:schemeClr val="accent1">
                      <a:lumMod val="50000"/>
                    </a:schemeClr>
                  </a:solidFill>
                  <a:latin typeface="Calibri" panose="020F0502020204030204"/>
                </a:rPr>
                <a:t>Sản phẩm công nghệ</a:t>
              </a:r>
              <a:endParaRPr lang="en-US" sz="4400" b="1" dirty="0">
                <a:solidFill>
                  <a:schemeClr val="accent1">
                    <a:lumMod val="50000"/>
                  </a:schemeClr>
                </a:solidFill>
                <a:latin typeface="Calibri" panose="020F0502020204030204"/>
              </a:endParaRPr>
            </a:p>
          </p:txBody>
        </p:sp>
        <p:pic>
          <p:nvPicPr>
            <p:cNvPr id="18" name="Picture 11">
              <a:extLst>
                <a:ext uri="{FF2B5EF4-FFF2-40B4-BE49-F238E27FC236}">
                  <a16:creationId xmlns="" xmlns:a16="http://schemas.microsoft.com/office/drawing/2014/main" id="{AA202D36-FE70-E9C4-14E5-EEC7E58ABFE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769726" y="4442090"/>
              <a:ext cx="1952577" cy="2189808"/>
            </a:xfrm>
            <a:prstGeom prst="rect">
              <a:avLst/>
            </a:prstGeom>
          </p:spPr>
        </p:pic>
      </p:grpSp>
      <p:grpSp>
        <p:nvGrpSpPr>
          <p:cNvPr id="24" name="Group 23">
            <a:extLst>
              <a:ext uri="{FF2B5EF4-FFF2-40B4-BE49-F238E27FC236}">
                <a16:creationId xmlns="" xmlns:a16="http://schemas.microsoft.com/office/drawing/2014/main" id="{8F3B9162-783E-4BCC-1BC5-A7955DD08F99}"/>
              </a:ext>
            </a:extLst>
          </p:cNvPr>
          <p:cNvGrpSpPr/>
          <p:nvPr/>
        </p:nvGrpSpPr>
        <p:grpSpPr>
          <a:xfrm>
            <a:off x="178350" y="5074904"/>
            <a:ext cx="5719897" cy="1548808"/>
            <a:chOff x="-197846" y="7338060"/>
            <a:chExt cx="8579846" cy="2323212"/>
          </a:xfrm>
        </p:grpSpPr>
        <p:sp>
          <p:nvSpPr>
            <p:cNvPr id="11" name="c">
              <a:extLst>
                <a:ext uri="{FF2B5EF4-FFF2-40B4-BE49-F238E27FC236}">
                  <a16:creationId xmlns="" xmlns:a16="http://schemas.microsoft.com/office/drawing/2014/main" id="{7BBF831F-5501-9367-806D-24D63CE6BB82}"/>
                </a:ext>
              </a:extLst>
            </p:cNvPr>
            <p:cNvSpPr/>
            <p:nvPr/>
          </p:nvSpPr>
          <p:spPr>
            <a:xfrm>
              <a:off x="1078816" y="7429562"/>
              <a:ext cx="7303184" cy="2071397"/>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3600" b="1">
                  <a:solidFill>
                    <a:schemeClr val="accent1">
                      <a:lumMod val="50000"/>
                    </a:schemeClr>
                  </a:solidFill>
                  <a:latin typeface="Calibri" panose="020F0502020204030204"/>
                </a:rPr>
                <a:t>Nông sản và </a:t>
              </a:r>
            </a:p>
            <a:p>
              <a:pPr algn="ctr" defTabSz="914446">
                <a:defRPr/>
              </a:pPr>
              <a:r>
                <a:rPr lang="en-US" sz="3600" b="1">
                  <a:solidFill>
                    <a:schemeClr val="accent1">
                      <a:lumMod val="50000"/>
                    </a:schemeClr>
                  </a:solidFill>
                  <a:latin typeface="Calibri" panose="020F0502020204030204"/>
                </a:rPr>
                <a:t>sản phẩm thủ công</a:t>
              </a:r>
              <a:endParaRPr lang="en-US" sz="3600" b="1" dirty="0">
                <a:solidFill>
                  <a:srgbClr val="009999"/>
                </a:solidFill>
                <a:latin typeface="Calibri" panose="020F0502020204030204"/>
              </a:endParaRPr>
            </a:p>
          </p:txBody>
        </p:sp>
        <p:pic>
          <p:nvPicPr>
            <p:cNvPr id="21" name="Picture 12">
              <a:extLst>
                <a:ext uri="{FF2B5EF4-FFF2-40B4-BE49-F238E27FC236}">
                  <a16:creationId xmlns="" xmlns:a16="http://schemas.microsoft.com/office/drawing/2014/main" id="{2EB48C9B-85B6-9CAF-2C1E-56AEF9465E5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97846" y="7338060"/>
              <a:ext cx="2121987" cy="2323212"/>
            </a:xfrm>
            <a:prstGeom prst="rect">
              <a:avLst/>
            </a:prstGeom>
          </p:spPr>
        </p:pic>
      </p:grpSp>
      <p:grpSp>
        <p:nvGrpSpPr>
          <p:cNvPr id="23" name="Group 22">
            <a:extLst>
              <a:ext uri="{FF2B5EF4-FFF2-40B4-BE49-F238E27FC236}">
                <a16:creationId xmlns="" xmlns:a16="http://schemas.microsoft.com/office/drawing/2014/main" id="{029C2B4B-B39F-A5A3-576D-3D1C1D40D3C2}"/>
              </a:ext>
            </a:extLst>
          </p:cNvPr>
          <p:cNvGrpSpPr/>
          <p:nvPr/>
        </p:nvGrpSpPr>
        <p:grpSpPr>
          <a:xfrm>
            <a:off x="6164121" y="5085064"/>
            <a:ext cx="5849530" cy="1473200"/>
            <a:chOff x="8687320" y="7402261"/>
            <a:chExt cx="8774294" cy="2209800"/>
          </a:xfrm>
        </p:grpSpPr>
        <p:sp>
          <p:nvSpPr>
            <p:cNvPr id="12" name="d">
              <a:extLst>
                <a:ext uri="{FF2B5EF4-FFF2-40B4-BE49-F238E27FC236}">
                  <a16:creationId xmlns="" xmlns:a16="http://schemas.microsoft.com/office/drawing/2014/main" id="{FFC752B8-A2D1-61FB-BBA2-3041CE152CFD}"/>
                </a:ext>
              </a:extLst>
            </p:cNvPr>
            <p:cNvSpPr/>
            <p:nvPr/>
          </p:nvSpPr>
          <p:spPr>
            <a:xfrm>
              <a:off x="9765045" y="7429560"/>
              <a:ext cx="7696569" cy="2071397"/>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3600" b="1">
                  <a:solidFill>
                    <a:schemeClr val="accent1">
                      <a:lumMod val="50000"/>
                    </a:schemeClr>
                  </a:solidFill>
                  <a:latin typeface="Calibri" panose="020F0502020204030204"/>
                </a:rPr>
                <a:t>     Thực phẩm chức năng</a:t>
              </a:r>
              <a:endParaRPr lang="en-US" sz="3600" b="1" dirty="0">
                <a:solidFill>
                  <a:schemeClr val="accent1">
                    <a:lumMod val="50000"/>
                  </a:schemeClr>
                </a:solidFill>
                <a:latin typeface="Calibri" panose="020F0502020204030204"/>
              </a:endParaRPr>
            </a:p>
          </p:txBody>
        </p:sp>
        <p:pic>
          <p:nvPicPr>
            <p:cNvPr id="22" name="Picture 13">
              <a:extLst>
                <a:ext uri="{FF2B5EF4-FFF2-40B4-BE49-F238E27FC236}">
                  <a16:creationId xmlns="" xmlns:a16="http://schemas.microsoft.com/office/drawing/2014/main" id="{115DBC70-2450-9BC7-4B24-8339B72C4A3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687320" y="7402261"/>
              <a:ext cx="1990645" cy="2209800"/>
            </a:xfrm>
            <a:prstGeom prst="rect">
              <a:avLst/>
            </a:prstGeom>
          </p:spPr>
        </p:pic>
      </p:grpSp>
      <p:pic>
        <p:nvPicPr>
          <p:cNvPr id="14" name="Am-thanh-tra-loi-sai-www_tiengdong_com">
            <a:hlinkClick r:id="" action="ppaction://media"/>
            <a:extLst>
              <a:ext uri="{FF2B5EF4-FFF2-40B4-BE49-F238E27FC236}">
                <a16:creationId xmlns="" xmlns:a16="http://schemas.microsoft.com/office/drawing/2014/main" id="{65813F41-3B58-6340-2D62-B9212FD2D90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7477" y="632984"/>
            <a:ext cx="487363" cy="487363"/>
          </a:xfrm>
          <a:prstGeom prst="rect">
            <a:avLst/>
          </a:prstGeom>
        </p:spPr>
      </p:pic>
      <p:pic>
        <p:nvPicPr>
          <p:cNvPr id="25" name="Tieng-tinh-tinh-www_nhacchuongvui_com">
            <a:hlinkClick r:id="" action="ppaction://media"/>
            <a:extLst>
              <a:ext uri="{FF2B5EF4-FFF2-40B4-BE49-F238E27FC236}">
                <a16:creationId xmlns="" xmlns:a16="http://schemas.microsoft.com/office/drawing/2014/main" id="{E38C8C59-9F57-C54A-82AD-9B904DC3520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10107" y="-242118"/>
            <a:ext cx="487363" cy="487363"/>
          </a:xfrm>
          <a:prstGeom prst="rect">
            <a:avLst/>
          </a:prstGeom>
        </p:spPr>
      </p:pic>
      <p:pic>
        <p:nvPicPr>
          <p:cNvPr id="26" name="Am-thanh-tra-loi-sai-www_tiengdong_com">
            <a:hlinkClick r:id="" action="ppaction://media"/>
            <a:extLst>
              <a:ext uri="{FF2B5EF4-FFF2-40B4-BE49-F238E27FC236}">
                <a16:creationId xmlns="" xmlns:a16="http://schemas.microsoft.com/office/drawing/2014/main" id="{387B831A-FC01-9EB2-3820-C56C336B1C8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7477" y="1407240"/>
            <a:ext cx="487363" cy="487363"/>
          </a:xfrm>
          <a:prstGeom prst="rect">
            <a:avLst/>
          </a:prstGeom>
        </p:spPr>
      </p:pic>
      <p:pic>
        <p:nvPicPr>
          <p:cNvPr id="27" name="Am-thanh-tra-loi-sai-www_tiengdong_com">
            <a:hlinkClick r:id="" action="ppaction://media"/>
            <a:extLst>
              <a:ext uri="{FF2B5EF4-FFF2-40B4-BE49-F238E27FC236}">
                <a16:creationId xmlns="" xmlns:a16="http://schemas.microsoft.com/office/drawing/2014/main" id="{F614E860-D08A-60CB-97A2-179CC0D4042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7477" y="2181496"/>
            <a:ext cx="487363" cy="487363"/>
          </a:xfrm>
          <a:prstGeom prst="rect">
            <a:avLst/>
          </a:prstGeom>
        </p:spPr>
      </p:pic>
      <p:pic>
        <p:nvPicPr>
          <p:cNvPr id="28" name="Đúng">
            <a:extLst>
              <a:ext uri="{FF2B5EF4-FFF2-40B4-BE49-F238E27FC236}">
                <a16:creationId xmlns="" xmlns:a16="http://schemas.microsoft.com/office/drawing/2014/main" id="{D7C88679-8B96-0DC2-2C00-C715E6A3696E}"/>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42527" y="5295153"/>
            <a:ext cx="1486303" cy="1189041"/>
          </a:xfrm>
          <a:prstGeom prst="rect">
            <a:avLst/>
          </a:prstGeom>
        </p:spPr>
      </p:pic>
      <p:sp>
        <p:nvSpPr>
          <p:cNvPr id="9" name="Hình chữ nhật: Góc Tròn 6">
            <a:extLst>
              <a:ext uri="{FF2B5EF4-FFF2-40B4-BE49-F238E27FC236}">
                <a16:creationId xmlns="" xmlns:a16="http://schemas.microsoft.com/office/drawing/2014/main" id="{7A9C5BAF-234D-8E1D-9EC7-7836190EB9DA}"/>
              </a:ext>
            </a:extLst>
          </p:cNvPr>
          <p:cNvSpPr/>
          <p:nvPr/>
        </p:nvSpPr>
        <p:spPr>
          <a:xfrm>
            <a:off x="304760" y="186290"/>
            <a:ext cx="11556314" cy="2405581"/>
          </a:xfrm>
          <a:custGeom>
            <a:avLst/>
            <a:gdLst>
              <a:gd name="connsiteX0" fmla="*/ 0 w 11556314"/>
              <a:gd name="connsiteY0" fmla="*/ 400938 h 2405581"/>
              <a:gd name="connsiteX1" fmla="*/ 400938 w 11556314"/>
              <a:gd name="connsiteY1" fmla="*/ 0 h 2405581"/>
              <a:gd name="connsiteX2" fmla="*/ 11155376 w 11556314"/>
              <a:gd name="connsiteY2" fmla="*/ 0 h 2405581"/>
              <a:gd name="connsiteX3" fmla="*/ 11556314 w 11556314"/>
              <a:gd name="connsiteY3" fmla="*/ 400938 h 2405581"/>
              <a:gd name="connsiteX4" fmla="*/ 11556314 w 11556314"/>
              <a:gd name="connsiteY4" fmla="*/ 2004643 h 2405581"/>
              <a:gd name="connsiteX5" fmla="*/ 11155376 w 11556314"/>
              <a:gd name="connsiteY5" fmla="*/ 2405581 h 2405581"/>
              <a:gd name="connsiteX6" fmla="*/ 400938 w 11556314"/>
              <a:gd name="connsiteY6" fmla="*/ 2405581 h 2405581"/>
              <a:gd name="connsiteX7" fmla="*/ 0 w 11556314"/>
              <a:gd name="connsiteY7" fmla="*/ 2004643 h 2405581"/>
              <a:gd name="connsiteX8" fmla="*/ 0 w 11556314"/>
              <a:gd name="connsiteY8" fmla="*/ 400938 h 2405581"/>
              <a:gd name="connsiteX0" fmla="*/ 0 w 11556314"/>
              <a:gd name="connsiteY0" fmla="*/ 400938 h 2405581"/>
              <a:gd name="connsiteX1" fmla="*/ 400938 w 11556314"/>
              <a:gd name="connsiteY1" fmla="*/ 0 h 2405581"/>
              <a:gd name="connsiteX2" fmla="*/ 11155376 w 11556314"/>
              <a:gd name="connsiteY2" fmla="*/ 0 h 2405581"/>
              <a:gd name="connsiteX3" fmla="*/ 11556314 w 11556314"/>
              <a:gd name="connsiteY3" fmla="*/ 400938 h 2405581"/>
              <a:gd name="connsiteX4" fmla="*/ 11556314 w 11556314"/>
              <a:gd name="connsiteY4" fmla="*/ 2004643 h 2405581"/>
              <a:gd name="connsiteX5" fmla="*/ 11155376 w 11556314"/>
              <a:gd name="connsiteY5" fmla="*/ 2405581 h 2405581"/>
              <a:gd name="connsiteX6" fmla="*/ 400938 w 11556314"/>
              <a:gd name="connsiteY6" fmla="*/ 2405581 h 2405581"/>
              <a:gd name="connsiteX7" fmla="*/ 0 w 11556314"/>
              <a:gd name="connsiteY7" fmla="*/ 2004643 h 2405581"/>
              <a:gd name="connsiteX8" fmla="*/ 0 w 11556314"/>
              <a:gd name="connsiteY8" fmla="*/ 400938 h 240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2405581" fill="none" extrusionOk="0">
                <a:moveTo>
                  <a:pt x="0" y="400938"/>
                </a:moveTo>
                <a:cubicBezTo>
                  <a:pt x="-30669" y="181413"/>
                  <a:pt x="168419" y="62958"/>
                  <a:pt x="400938" y="0"/>
                </a:cubicBezTo>
                <a:cubicBezTo>
                  <a:pt x="1466902" y="177114"/>
                  <a:pt x="7942912" y="-427216"/>
                  <a:pt x="11155376" y="0"/>
                </a:cubicBezTo>
                <a:cubicBezTo>
                  <a:pt x="11398858" y="-29088"/>
                  <a:pt x="11572863" y="184378"/>
                  <a:pt x="11556314" y="400938"/>
                </a:cubicBezTo>
                <a:cubicBezTo>
                  <a:pt x="11558518" y="955802"/>
                  <a:pt x="11488864" y="1611452"/>
                  <a:pt x="11556314" y="2004643"/>
                </a:cubicBezTo>
                <a:cubicBezTo>
                  <a:pt x="11497994" y="2203261"/>
                  <a:pt x="11313252" y="2433610"/>
                  <a:pt x="11155376" y="2405581"/>
                </a:cubicBezTo>
                <a:cubicBezTo>
                  <a:pt x="7494432" y="2927316"/>
                  <a:pt x="2889637" y="2230308"/>
                  <a:pt x="400938" y="2405581"/>
                </a:cubicBezTo>
                <a:cubicBezTo>
                  <a:pt x="172747" y="2457488"/>
                  <a:pt x="-48579" y="2267902"/>
                  <a:pt x="0" y="2004643"/>
                </a:cubicBezTo>
                <a:cubicBezTo>
                  <a:pt x="151653" y="1840870"/>
                  <a:pt x="-84029" y="1104783"/>
                  <a:pt x="0" y="400938"/>
                </a:cubicBezTo>
                <a:close/>
              </a:path>
              <a:path w="11556314" h="2405581" stroke="0" extrusionOk="0">
                <a:moveTo>
                  <a:pt x="0" y="400938"/>
                </a:moveTo>
                <a:cubicBezTo>
                  <a:pt x="26703" y="206739"/>
                  <a:pt x="226873" y="7089"/>
                  <a:pt x="400938" y="0"/>
                </a:cubicBezTo>
                <a:cubicBezTo>
                  <a:pt x="4785880" y="-228127"/>
                  <a:pt x="7066541" y="-1140"/>
                  <a:pt x="11155376" y="0"/>
                </a:cubicBezTo>
                <a:cubicBezTo>
                  <a:pt x="11374959" y="-6993"/>
                  <a:pt x="11514986" y="202413"/>
                  <a:pt x="11556314" y="400938"/>
                </a:cubicBezTo>
                <a:cubicBezTo>
                  <a:pt x="11582621" y="600959"/>
                  <a:pt x="11611412" y="1741192"/>
                  <a:pt x="11556314" y="2004643"/>
                </a:cubicBezTo>
                <a:cubicBezTo>
                  <a:pt x="11577761" y="2272522"/>
                  <a:pt x="11377677" y="2376829"/>
                  <a:pt x="11155376" y="2405581"/>
                </a:cubicBezTo>
                <a:cubicBezTo>
                  <a:pt x="7575195" y="2601120"/>
                  <a:pt x="2603737" y="2229457"/>
                  <a:pt x="400938" y="2405581"/>
                </a:cubicBezTo>
                <a:cubicBezTo>
                  <a:pt x="155624" y="2374962"/>
                  <a:pt x="-82649" y="2210460"/>
                  <a:pt x="0" y="2004643"/>
                </a:cubicBezTo>
                <a:cubicBezTo>
                  <a:pt x="72063" y="1222961"/>
                  <a:pt x="-115870" y="1112801"/>
                  <a:pt x="0" y="400938"/>
                </a:cubicBezTo>
                <a:close/>
              </a:path>
              <a:path w="11556314" h="2405581" fill="none" stroke="0" extrusionOk="0">
                <a:moveTo>
                  <a:pt x="0" y="400938"/>
                </a:moveTo>
                <a:cubicBezTo>
                  <a:pt x="19922" y="176547"/>
                  <a:pt x="198063" y="20503"/>
                  <a:pt x="400938" y="0"/>
                </a:cubicBezTo>
                <a:cubicBezTo>
                  <a:pt x="1697932" y="-214270"/>
                  <a:pt x="8082065" y="2544"/>
                  <a:pt x="11155376" y="0"/>
                </a:cubicBezTo>
                <a:cubicBezTo>
                  <a:pt x="11378400" y="-20912"/>
                  <a:pt x="11561009" y="202168"/>
                  <a:pt x="11556314" y="400938"/>
                </a:cubicBezTo>
                <a:cubicBezTo>
                  <a:pt x="11578948" y="856680"/>
                  <a:pt x="11470771" y="1594978"/>
                  <a:pt x="11556314" y="2004643"/>
                </a:cubicBezTo>
                <a:cubicBezTo>
                  <a:pt x="11532170" y="2239592"/>
                  <a:pt x="11333915" y="2423836"/>
                  <a:pt x="11155376" y="2405581"/>
                </a:cubicBezTo>
                <a:cubicBezTo>
                  <a:pt x="7743926" y="2214620"/>
                  <a:pt x="2947603" y="2071292"/>
                  <a:pt x="400938" y="2405581"/>
                </a:cubicBezTo>
                <a:cubicBezTo>
                  <a:pt x="167056" y="2381121"/>
                  <a:pt x="-70241" y="2239156"/>
                  <a:pt x="0" y="2004643"/>
                </a:cubicBezTo>
                <a:cubicBezTo>
                  <a:pt x="100538" y="1702473"/>
                  <a:pt x="-111549" y="1138355"/>
                  <a:pt x="0" y="400938"/>
                </a:cubicBezTo>
                <a:close/>
              </a:path>
            </a:pathLst>
          </a:custGeom>
          <a:solidFill>
            <a:schemeClr val="bg1"/>
          </a:solidFill>
          <a:ln w="76200">
            <a:solidFill>
              <a:srgbClr val="FF5050"/>
            </a:solidFill>
            <a:prstDash val="dash"/>
            <a:extLst>
              <a:ext uri="{C807C97D-BFC1-408E-A445-0C87EB9F89A2}">
                <ask:lineSketchStyleProps xmlns="" xmlns:ask="http://schemas.microsoft.com/office/drawing/2018/sketchyshapes" sd="2925326911">
                  <a:custGeom>
                    <a:avLst/>
                    <a:gdLst>
                      <a:gd name="connsiteX0" fmla="*/ 0 w 11556314"/>
                      <a:gd name="connsiteY0" fmla="*/ 400938 h 2405581"/>
                      <a:gd name="connsiteX1" fmla="*/ 400938 w 11556314"/>
                      <a:gd name="connsiteY1" fmla="*/ 0 h 2405581"/>
                      <a:gd name="connsiteX2" fmla="*/ 11155376 w 11556314"/>
                      <a:gd name="connsiteY2" fmla="*/ 0 h 2405581"/>
                      <a:gd name="connsiteX3" fmla="*/ 11556314 w 11556314"/>
                      <a:gd name="connsiteY3" fmla="*/ 400938 h 2405581"/>
                      <a:gd name="connsiteX4" fmla="*/ 11556314 w 11556314"/>
                      <a:gd name="connsiteY4" fmla="*/ 2004643 h 2405581"/>
                      <a:gd name="connsiteX5" fmla="*/ 11155376 w 11556314"/>
                      <a:gd name="connsiteY5" fmla="*/ 2405581 h 2405581"/>
                      <a:gd name="connsiteX6" fmla="*/ 400938 w 11556314"/>
                      <a:gd name="connsiteY6" fmla="*/ 2405581 h 2405581"/>
                      <a:gd name="connsiteX7" fmla="*/ 0 w 11556314"/>
                      <a:gd name="connsiteY7" fmla="*/ 2004643 h 2405581"/>
                      <a:gd name="connsiteX8" fmla="*/ 0 w 11556314"/>
                      <a:gd name="connsiteY8" fmla="*/ 400938 h 240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2405581" fill="none" extrusionOk="0">
                        <a:moveTo>
                          <a:pt x="0" y="400938"/>
                        </a:moveTo>
                        <a:cubicBezTo>
                          <a:pt x="-13084" y="180320"/>
                          <a:pt x="175632" y="22000"/>
                          <a:pt x="400938" y="0"/>
                        </a:cubicBezTo>
                        <a:cubicBezTo>
                          <a:pt x="1494656" y="77600"/>
                          <a:pt x="7821423" y="-27269"/>
                          <a:pt x="11155376" y="0"/>
                        </a:cubicBezTo>
                        <a:cubicBezTo>
                          <a:pt x="11382574" y="-7606"/>
                          <a:pt x="11564520" y="181922"/>
                          <a:pt x="11556314" y="400938"/>
                        </a:cubicBezTo>
                        <a:cubicBezTo>
                          <a:pt x="11574277" y="932094"/>
                          <a:pt x="11471355" y="1601880"/>
                          <a:pt x="11556314" y="2004643"/>
                        </a:cubicBezTo>
                        <a:cubicBezTo>
                          <a:pt x="11518803" y="2211401"/>
                          <a:pt x="11340456" y="2421613"/>
                          <a:pt x="11155376" y="2405581"/>
                        </a:cubicBezTo>
                        <a:cubicBezTo>
                          <a:pt x="7574671" y="2454758"/>
                          <a:pt x="3120452" y="2282879"/>
                          <a:pt x="400938" y="2405581"/>
                        </a:cubicBezTo>
                        <a:cubicBezTo>
                          <a:pt x="177477" y="2421161"/>
                          <a:pt x="-26842" y="2249186"/>
                          <a:pt x="0" y="2004643"/>
                        </a:cubicBezTo>
                        <a:cubicBezTo>
                          <a:pt x="135026" y="1736311"/>
                          <a:pt x="-51424" y="1137376"/>
                          <a:pt x="0" y="400938"/>
                        </a:cubicBezTo>
                        <a:close/>
                      </a:path>
                      <a:path w="11556314" h="2405581" stroke="0" extrusionOk="0">
                        <a:moveTo>
                          <a:pt x="0" y="400938"/>
                        </a:moveTo>
                        <a:cubicBezTo>
                          <a:pt x="17673" y="177486"/>
                          <a:pt x="205066" y="-1706"/>
                          <a:pt x="400938" y="0"/>
                        </a:cubicBezTo>
                        <a:cubicBezTo>
                          <a:pt x="4887603" y="-129276"/>
                          <a:pt x="7235830" y="-77778"/>
                          <a:pt x="11155376" y="0"/>
                        </a:cubicBezTo>
                        <a:cubicBezTo>
                          <a:pt x="11373925" y="-9191"/>
                          <a:pt x="11552891" y="199241"/>
                          <a:pt x="11556314" y="400938"/>
                        </a:cubicBezTo>
                        <a:cubicBezTo>
                          <a:pt x="11589227" y="624195"/>
                          <a:pt x="11623979" y="1710055"/>
                          <a:pt x="11556314" y="2004643"/>
                        </a:cubicBezTo>
                        <a:cubicBezTo>
                          <a:pt x="11574241" y="2263881"/>
                          <a:pt x="11368789" y="2408306"/>
                          <a:pt x="11155376" y="2405581"/>
                        </a:cubicBezTo>
                        <a:cubicBezTo>
                          <a:pt x="7809771" y="2449801"/>
                          <a:pt x="3020306" y="2376199"/>
                          <a:pt x="400938" y="2405581"/>
                        </a:cubicBezTo>
                        <a:cubicBezTo>
                          <a:pt x="170062" y="2369295"/>
                          <a:pt x="-43077" y="2216119"/>
                          <a:pt x="0" y="2004643"/>
                        </a:cubicBezTo>
                        <a:cubicBezTo>
                          <a:pt x="69260" y="1254335"/>
                          <a:pt x="-93226" y="1111401"/>
                          <a:pt x="0" y="40093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a:solidFill>
                  <a:srgbClr val="FF0066"/>
                </a:solidFill>
              </a:rPr>
              <a:t>Các mặt hàng nào được bán ở các phiên chợ vùng cao?</a:t>
            </a:r>
          </a:p>
        </p:txBody>
      </p:sp>
      <p:pic>
        <p:nvPicPr>
          <p:cNvPr id="7" name="Picture 6">
            <a:extLst>
              <a:ext uri="{FF2B5EF4-FFF2-40B4-BE49-F238E27FC236}">
                <a16:creationId xmlns="" xmlns:a16="http://schemas.microsoft.com/office/drawing/2014/main" id="{B317ECB4-01AE-3964-B94C-DCE089888C5D}"/>
              </a:ext>
            </a:extLst>
          </p:cNvPr>
          <p:cNvPicPr>
            <a:picLocks noChangeAspect="1"/>
          </p:cNvPicPr>
          <p:nvPr/>
        </p:nvPicPr>
        <p:blipFill>
          <a:blip r:embed="rId15"/>
          <a:stretch>
            <a:fillRect/>
          </a:stretch>
        </p:blipFill>
        <p:spPr>
          <a:xfrm rot="3610518" flipH="1">
            <a:off x="10169491" y="385750"/>
            <a:ext cx="2617948" cy="2983585"/>
          </a:xfrm>
          <a:prstGeom prst="rect">
            <a:avLst/>
          </a:prstGeom>
        </p:spPr>
      </p:pic>
    </p:spTree>
    <p:extLst>
      <p:ext uri="{BB962C8B-B14F-4D97-AF65-F5344CB8AC3E}">
        <p14:creationId xmlns:p14="http://schemas.microsoft.com/office/powerpoint/2010/main" val="273447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0667">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0667">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26"/>
                                            </p:tgtEl>
                                          </p:cBhvr>
                                        </p:cmd>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4"/>
                                            </p:tgtEl>
                                          </p:cBhvr>
                                        </p:animEffect>
                                        <p:animScale>
                                          <p:cBhvr>
                                            <p:cTn id="34" dur="250" autoRev="1" fill="hold"/>
                                            <p:tgtEl>
                                              <p:spTgt spid="24"/>
                                            </p:tgtEl>
                                          </p:cBhvr>
                                          <p:by x="105000" y="105000"/>
                                        </p:animScale>
                                      </p:childTnLst>
                                    </p:cTn>
                                  </p:par>
                                  <p:par>
                                    <p:cTn id="35" presetID="31" presetClass="exit" presetSubtype="0" fill="hold" nodeType="withEffect">
                                      <p:stCondLst>
                                        <p:cond delay="0"/>
                                      </p:stCondLst>
                                      <p:childTnLst>
                                        <p:anim calcmode="lin" valueType="num">
                                          <p:cBhvr>
                                            <p:cTn id="36" dur="1000"/>
                                            <p:tgtEl>
                                              <p:spTgt spid="23"/>
                                            </p:tgtEl>
                                            <p:attrNameLst>
                                              <p:attrName>ppt_w</p:attrName>
                                            </p:attrNameLst>
                                          </p:cBhvr>
                                          <p:tavLst>
                                            <p:tav tm="0">
                                              <p:val>
                                                <p:strVal val="ppt_w"/>
                                              </p:val>
                                            </p:tav>
                                            <p:tav tm="100000">
                                              <p:val>
                                                <p:fltVal val="0"/>
                                              </p:val>
                                            </p:tav>
                                          </p:tavLst>
                                        </p:anim>
                                        <p:anim calcmode="lin" valueType="num">
                                          <p:cBhvr>
                                            <p:cTn id="37" dur="1000"/>
                                            <p:tgtEl>
                                              <p:spTgt spid="23"/>
                                            </p:tgtEl>
                                            <p:attrNameLst>
                                              <p:attrName>ppt_h</p:attrName>
                                            </p:attrNameLst>
                                          </p:cBhvr>
                                          <p:tavLst>
                                            <p:tav tm="0">
                                              <p:val>
                                                <p:strVal val="ppt_h"/>
                                              </p:val>
                                            </p:tav>
                                            <p:tav tm="100000">
                                              <p:val>
                                                <p:fltVal val="0"/>
                                              </p:val>
                                            </p:tav>
                                          </p:tavLst>
                                        </p:anim>
                                        <p:anim calcmode="lin" valueType="num">
                                          <p:cBhvr>
                                            <p:cTn id="38" dur="1000"/>
                                            <p:tgtEl>
                                              <p:spTgt spid="23"/>
                                            </p:tgtEl>
                                            <p:attrNameLst>
                                              <p:attrName>style.rotation</p:attrName>
                                            </p:attrNameLst>
                                          </p:cBhvr>
                                          <p:tavLst>
                                            <p:tav tm="0">
                                              <p:val>
                                                <p:fltVal val="0"/>
                                              </p:val>
                                            </p:tav>
                                            <p:tav tm="100000">
                                              <p:val>
                                                <p:fltVal val="90"/>
                                              </p:val>
                                            </p:tav>
                                          </p:tavLst>
                                        </p:anim>
                                        <p:animEffect transition="out" filter="fade">
                                          <p:cBhvr>
                                            <p:cTn id="39" dur="1000"/>
                                            <p:tgtEl>
                                              <p:spTgt spid="23"/>
                                            </p:tgtEl>
                                          </p:cBhvr>
                                        </p:animEffect>
                                        <p:set>
                                          <p:cBhvr>
                                            <p:cTn id="40" dur="1" fill="hold">
                                              <p:stCondLst>
                                                <p:cond delay="999"/>
                                              </p:stCondLst>
                                            </p:cTn>
                                            <p:tgtEl>
                                              <p:spTgt spid="23"/>
                                            </p:tgtEl>
                                            <p:attrNameLst>
                                              <p:attrName>style.visibility</p:attrName>
                                            </p:attrNameLst>
                                          </p:cBhvr>
                                          <p:to>
                                            <p:strVal val="hidden"/>
                                          </p:to>
                                        </p:set>
                                      </p:childTnLst>
                                    </p:cTn>
                                  </p:par>
                                  <p:par>
                                    <p:cTn id="41" presetID="31" presetClass="exit" presetSubtype="0" fill="hold" nodeType="withEffect">
                                      <p:stCondLst>
                                        <p:cond delay="0"/>
                                      </p:stCondLst>
                                      <p:childTnLst>
                                        <p:anim calcmode="lin" valueType="num">
                                          <p:cBhvr>
                                            <p:cTn id="42" dur="1000"/>
                                            <p:tgtEl>
                                              <p:spTgt spid="19"/>
                                            </p:tgtEl>
                                            <p:attrNameLst>
                                              <p:attrName>ppt_w</p:attrName>
                                            </p:attrNameLst>
                                          </p:cBhvr>
                                          <p:tavLst>
                                            <p:tav tm="0">
                                              <p:val>
                                                <p:strVal val="ppt_w"/>
                                              </p:val>
                                            </p:tav>
                                            <p:tav tm="100000">
                                              <p:val>
                                                <p:fltVal val="0"/>
                                              </p:val>
                                            </p:tav>
                                          </p:tavLst>
                                        </p:anim>
                                        <p:anim calcmode="lin" valueType="num">
                                          <p:cBhvr>
                                            <p:cTn id="43" dur="1000"/>
                                            <p:tgtEl>
                                              <p:spTgt spid="19"/>
                                            </p:tgtEl>
                                            <p:attrNameLst>
                                              <p:attrName>ppt_h</p:attrName>
                                            </p:attrNameLst>
                                          </p:cBhvr>
                                          <p:tavLst>
                                            <p:tav tm="0">
                                              <p:val>
                                                <p:strVal val="ppt_h"/>
                                              </p:val>
                                            </p:tav>
                                            <p:tav tm="100000">
                                              <p:val>
                                                <p:fltVal val="0"/>
                                              </p:val>
                                            </p:tav>
                                          </p:tavLst>
                                        </p:anim>
                                        <p:anim calcmode="lin" valueType="num">
                                          <p:cBhvr>
                                            <p:cTn id="44" dur="1000"/>
                                            <p:tgtEl>
                                              <p:spTgt spid="19"/>
                                            </p:tgtEl>
                                            <p:attrNameLst>
                                              <p:attrName>style.rotation</p:attrName>
                                            </p:attrNameLst>
                                          </p:cBhvr>
                                          <p:tavLst>
                                            <p:tav tm="0">
                                              <p:val>
                                                <p:fltVal val="0"/>
                                              </p:val>
                                            </p:tav>
                                            <p:tav tm="100000">
                                              <p:val>
                                                <p:fltVal val="90"/>
                                              </p:val>
                                            </p:tav>
                                          </p:tavLst>
                                        </p:anim>
                                        <p:animEffect transition="out" filter="fade">
                                          <p:cBhvr>
                                            <p:cTn id="45" dur="1000"/>
                                            <p:tgtEl>
                                              <p:spTgt spid="19"/>
                                            </p:tgtEl>
                                          </p:cBhvr>
                                        </p:animEffect>
                                        <p:set>
                                          <p:cBhvr>
                                            <p:cTn id="46" dur="1" fill="hold">
                                              <p:stCondLst>
                                                <p:cond delay="999"/>
                                              </p:stCondLst>
                                            </p:cTn>
                                            <p:tgtEl>
                                              <p:spTgt spid="19"/>
                                            </p:tgtEl>
                                            <p:attrNameLst>
                                              <p:attrName>style.visibility</p:attrName>
                                            </p:attrNameLst>
                                          </p:cBhvr>
                                          <p:to>
                                            <p:strVal val="hidden"/>
                                          </p:to>
                                        </p:set>
                                      </p:childTnLst>
                                    </p:cTn>
                                  </p:par>
                                  <p:par>
                                    <p:cTn id="47" presetID="31" presetClass="exit" presetSubtype="0" fill="hold" nodeType="withEffect">
                                      <p:stCondLst>
                                        <p:cond delay="0"/>
                                      </p:stCondLst>
                                      <p:childTnLst>
                                        <p:anim calcmode="lin" valueType="num">
                                          <p:cBhvr>
                                            <p:cTn id="48" dur="1000"/>
                                            <p:tgtEl>
                                              <p:spTgt spid="20"/>
                                            </p:tgtEl>
                                            <p:attrNameLst>
                                              <p:attrName>ppt_w</p:attrName>
                                            </p:attrNameLst>
                                          </p:cBhvr>
                                          <p:tavLst>
                                            <p:tav tm="0">
                                              <p:val>
                                                <p:strVal val="ppt_w"/>
                                              </p:val>
                                            </p:tav>
                                            <p:tav tm="100000">
                                              <p:val>
                                                <p:fltVal val="0"/>
                                              </p:val>
                                            </p:tav>
                                          </p:tavLst>
                                        </p:anim>
                                        <p:anim calcmode="lin" valueType="num">
                                          <p:cBhvr>
                                            <p:cTn id="49" dur="1000"/>
                                            <p:tgtEl>
                                              <p:spTgt spid="20"/>
                                            </p:tgtEl>
                                            <p:attrNameLst>
                                              <p:attrName>ppt_h</p:attrName>
                                            </p:attrNameLst>
                                          </p:cBhvr>
                                          <p:tavLst>
                                            <p:tav tm="0">
                                              <p:val>
                                                <p:strVal val="ppt_h"/>
                                              </p:val>
                                            </p:tav>
                                            <p:tav tm="100000">
                                              <p:val>
                                                <p:fltVal val="0"/>
                                              </p:val>
                                            </p:tav>
                                          </p:tavLst>
                                        </p:anim>
                                        <p:anim calcmode="lin" valueType="num">
                                          <p:cBhvr>
                                            <p:cTn id="50" dur="1000"/>
                                            <p:tgtEl>
                                              <p:spTgt spid="20"/>
                                            </p:tgtEl>
                                            <p:attrNameLst>
                                              <p:attrName>style.rotation</p:attrName>
                                            </p:attrNameLst>
                                          </p:cBhvr>
                                          <p:tavLst>
                                            <p:tav tm="0">
                                              <p:val>
                                                <p:fltVal val="0"/>
                                              </p:val>
                                            </p:tav>
                                            <p:tav tm="100000">
                                              <p:val>
                                                <p:fltVal val="90"/>
                                              </p:val>
                                            </p:tav>
                                          </p:tavLst>
                                        </p:anim>
                                        <p:animEffect transition="out" filter="fade">
                                          <p:cBhvr>
                                            <p:cTn id="51" dur="1000"/>
                                            <p:tgtEl>
                                              <p:spTgt spid="20"/>
                                            </p:tgtEl>
                                          </p:cBhvr>
                                        </p:animEffect>
                                        <p:set>
                                          <p:cBhvr>
                                            <p:cTn id="52" dur="1" fill="hold">
                                              <p:stCondLst>
                                                <p:cond delay="999"/>
                                              </p:stCondLst>
                                            </p:cTn>
                                            <p:tgtEl>
                                              <p:spTgt spid="20"/>
                                            </p:tgtEl>
                                            <p:attrNameLst>
                                              <p:attrName>style.visibility</p:attrName>
                                            </p:attrNameLst>
                                          </p:cBhvr>
                                          <p:to>
                                            <p:strVal val="hidden"/>
                                          </p:to>
                                        </p:set>
                                      </p:childTnLst>
                                    </p:cTn>
                                  </p:par>
                                  <p:par>
                                    <p:cTn id="53" presetID="49" presetClass="entr" presetSubtype="0" decel="10000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 calcmode="lin" valueType="num">
                                          <p:cBhvr>
                                            <p:cTn id="57" dur="500" fill="hold"/>
                                            <p:tgtEl>
                                              <p:spTgt spid="28"/>
                                            </p:tgtEl>
                                            <p:attrNameLst>
                                              <p:attrName>style.rotation</p:attrName>
                                            </p:attrNameLst>
                                          </p:cBhvr>
                                          <p:tavLst>
                                            <p:tav tm="0">
                                              <p:val>
                                                <p:fltVal val="360"/>
                                              </p:val>
                                            </p:tav>
                                            <p:tav tm="100000">
                                              <p:val>
                                                <p:fltVal val="0"/>
                                              </p:val>
                                            </p:tav>
                                          </p:tavLst>
                                        </p:anim>
                                        <p:animEffect transition="in" filter="fade">
                                          <p:cBhvr>
                                            <p:cTn id="58" dur="500"/>
                                            <p:tgtEl>
                                              <p:spTgt spid="28"/>
                                            </p:tgtEl>
                                          </p:cBhvr>
                                        </p:animEffect>
                                      </p:childTnLst>
                                    </p:cTn>
                                  </p:par>
                                  <p:par>
                                    <p:cTn id="59" presetID="1" presetClass="mediacall" presetSubtype="0" fill="hold" nodeType="withEffect">
                                      <p:stCondLst>
                                        <p:cond delay="0"/>
                                      </p:stCondLst>
                                      <p:childTnLst>
                                        <p:cmd type="call" cmd="playFrom(0.0)">
                                          <p:cBhvr>
                                            <p:cTn id="60" dur="3448" fill="hold"/>
                                            <p:tgtEl>
                                              <p:spTgt spid="25"/>
                                            </p:tgtEl>
                                          </p:cBhvr>
                                        </p:cmd>
                                      </p:childTnLst>
                                    </p:cTn>
                                  </p:par>
                                  <p:par>
                                    <p:cTn id="61" presetID="32" presetClass="emph" presetSubtype="0" fill="hold" nodeType="withEffect">
                                      <p:stCondLst>
                                        <p:cond delay="200"/>
                                      </p:stCondLst>
                                      <p:childTnLst>
                                        <p:animRot by="120000">
                                          <p:cBhvr>
                                            <p:cTn id="62" dur="100" fill="hold">
                                              <p:stCondLst>
                                                <p:cond delay="0"/>
                                              </p:stCondLst>
                                            </p:cTn>
                                            <p:tgtEl>
                                              <p:spTgt spid="28"/>
                                            </p:tgtEl>
                                            <p:attrNameLst>
                                              <p:attrName>r</p:attrName>
                                            </p:attrNameLst>
                                          </p:cBhvr>
                                        </p:animRot>
                                        <p:animRot by="-240000">
                                          <p:cBhvr>
                                            <p:cTn id="63" dur="200" fill="hold">
                                              <p:stCondLst>
                                                <p:cond delay="200"/>
                                              </p:stCondLst>
                                            </p:cTn>
                                            <p:tgtEl>
                                              <p:spTgt spid="28"/>
                                            </p:tgtEl>
                                            <p:attrNameLst>
                                              <p:attrName>r</p:attrName>
                                            </p:attrNameLst>
                                          </p:cBhvr>
                                        </p:animRot>
                                        <p:animRot by="240000">
                                          <p:cBhvr>
                                            <p:cTn id="64" dur="200" fill="hold">
                                              <p:stCondLst>
                                                <p:cond delay="400"/>
                                              </p:stCondLst>
                                            </p:cTn>
                                            <p:tgtEl>
                                              <p:spTgt spid="28"/>
                                            </p:tgtEl>
                                            <p:attrNameLst>
                                              <p:attrName>r</p:attrName>
                                            </p:attrNameLst>
                                          </p:cBhvr>
                                        </p:animRot>
                                        <p:animRot by="-240000">
                                          <p:cBhvr>
                                            <p:cTn id="65" dur="200" fill="hold">
                                              <p:stCondLst>
                                                <p:cond delay="600"/>
                                              </p:stCondLst>
                                            </p:cTn>
                                            <p:tgtEl>
                                              <p:spTgt spid="28"/>
                                            </p:tgtEl>
                                            <p:attrNameLst>
                                              <p:attrName>r</p:attrName>
                                            </p:attrNameLst>
                                          </p:cBhvr>
                                        </p:animRot>
                                        <p:animRot by="120000">
                                          <p:cBhvr>
                                            <p:cTn id="66"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23"/>
                                            </p:tgtEl>
                                          </p:cBhvr>
                                        </p:animEffect>
                                        <p:animScale>
                                          <p:cBhvr>
                                            <p:cTn id="72" dur="250" autoRev="1" fill="hold"/>
                                            <p:tgtEl>
                                              <p:spTgt spid="23"/>
                                            </p:tgtEl>
                                          </p:cBhvr>
                                          <p:by x="105000" y="105000"/>
                                        </p:animScale>
                                      </p:childTnLst>
                                    </p:cTn>
                                  </p:par>
                                  <p:par>
                                    <p:cTn id="73" presetID="1" presetClass="mediacall" presetSubtype="0" fill="hold" nodeType="withEffect">
                                      <p:stCondLst>
                                        <p:cond delay="0"/>
                                      </p:stCondLst>
                                      <p:childTnLst>
                                        <p:cmd type="call" cmd="playFrom(0.0)">
                                          <p:cBhvr>
                                            <p:cTn id="74" dur="5120" fill="hold"/>
                                            <p:tgtEl>
                                              <p:spTgt spid="27"/>
                                            </p:tgtEl>
                                          </p:cBhvr>
                                        </p:cmd>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20"/>
                                            </p:tgtEl>
                                          </p:cBhvr>
                                        </p:animEffect>
                                        <p:animScale>
                                          <p:cBhvr>
                                            <p:cTn id="80" dur="250" autoRev="1" fill="hold"/>
                                            <p:tgtEl>
                                              <p:spTgt spid="20"/>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4"/>
                                            </p:tgtEl>
                                          </p:cBhvr>
                                        </p:cmd>
                                      </p:childTnLst>
                                    </p:cTn>
                                  </p:par>
                                </p:childTnLst>
                              </p:cTn>
                            </p:par>
                          </p:childTnLst>
                        </p:cTn>
                      </p:par>
                    </p:childTnLst>
                  </p:cTn>
                  <p:nextCondLst>
                    <p:cond evt="onClick" delay="0">
                      <p:tgtEl>
                        <p:spTgt spid="20"/>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26"/>
                                            </p:tgtEl>
                                          </p:cBhvr>
                                        </p:cmd>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4"/>
                                            </p:tgtEl>
                                          </p:cBhvr>
                                        </p:animEffect>
                                        <p:animScale>
                                          <p:cBhvr>
                                            <p:cTn id="34" dur="250" autoRev="1" fill="hold"/>
                                            <p:tgtEl>
                                              <p:spTgt spid="24"/>
                                            </p:tgtEl>
                                          </p:cBhvr>
                                          <p:by x="105000" y="105000"/>
                                        </p:animScale>
                                      </p:childTnLst>
                                    </p:cTn>
                                  </p:par>
                                  <p:par>
                                    <p:cTn id="35" presetID="31" presetClass="exit" presetSubtype="0" fill="hold" nodeType="withEffect">
                                      <p:stCondLst>
                                        <p:cond delay="0"/>
                                      </p:stCondLst>
                                      <p:childTnLst>
                                        <p:anim calcmode="lin" valueType="num">
                                          <p:cBhvr>
                                            <p:cTn id="36" dur="1000"/>
                                            <p:tgtEl>
                                              <p:spTgt spid="23"/>
                                            </p:tgtEl>
                                            <p:attrNameLst>
                                              <p:attrName>ppt_w</p:attrName>
                                            </p:attrNameLst>
                                          </p:cBhvr>
                                          <p:tavLst>
                                            <p:tav tm="0">
                                              <p:val>
                                                <p:strVal val="ppt_w"/>
                                              </p:val>
                                            </p:tav>
                                            <p:tav tm="100000">
                                              <p:val>
                                                <p:fltVal val="0"/>
                                              </p:val>
                                            </p:tav>
                                          </p:tavLst>
                                        </p:anim>
                                        <p:anim calcmode="lin" valueType="num">
                                          <p:cBhvr>
                                            <p:cTn id="37" dur="1000"/>
                                            <p:tgtEl>
                                              <p:spTgt spid="23"/>
                                            </p:tgtEl>
                                            <p:attrNameLst>
                                              <p:attrName>ppt_h</p:attrName>
                                            </p:attrNameLst>
                                          </p:cBhvr>
                                          <p:tavLst>
                                            <p:tav tm="0">
                                              <p:val>
                                                <p:strVal val="ppt_h"/>
                                              </p:val>
                                            </p:tav>
                                            <p:tav tm="100000">
                                              <p:val>
                                                <p:fltVal val="0"/>
                                              </p:val>
                                            </p:tav>
                                          </p:tavLst>
                                        </p:anim>
                                        <p:anim calcmode="lin" valueType="num">
                                          <p:cBhvr>
                                            <p:cTn id="38" dur="1000"/>
                                            <p:tgtEl>
                                              <p:spTgt spid="23"/>
                                            </p:tgtEl>
                                            <p:attrNameLst>
                                              <p:attrName>style.rotation</p:attrName>
                                            </p:attrNameLst>
                                          </p:cBhvr>
                                          <p:tavLst>
                                            <p:tav tm="0">
                                              <p:val>
                                                <p:fltVal val="0"/>
                                              </p:val>
                                            </p:tav>
                                            <p:tav tm="100000">
                                              <p:val>
                                                <p:fltVal val="90"/>
                                              </p:val>
                                            </p:tav>
                                          </p:tavLst>
                                        </p:anim>
                                        <p:animEffect transition="out" filter="fade">
                                          <p:cBhvr>
                                            <p:cTn id="39" dur="1000"/>
                                            <p:tgtEl>
                                              <p:spTgt spid="23"/>
                                            </p:tgtEl>
                                          </p:cBhvr>
                                        </p:animEffect>
                                        <p:set>
                                          <p:cBhvr>
                                            <p:cTn id="40" dur="1" fill="hold">
                                              <p:stCondLst>
                                                <p:cond delay="999"/>
                                              </p:stCondLst>
                                            </p:cTn>
                                            <p:tgtEl>
                                              <p:spTgt spid="23"/>
                                            </p:tgtEl>
                                            <p:attrNameLst>
                                              <p:attrName>style.visibility</p:attrName>
                                            </p:attrNameLst>
                                          </p:cBhvr>
                                          <p:to>
                                            <p:strVal val="hidden"/>
                                          </p:to>
                                        </p:set>
                                      </p:childTnLst>
                                    </p:cTn>
                                  </p:par>
                                  <p:par>
                                    <p:cTn id="41" presetID="31" presetClass="exit" presetSubtype="0" fill="hold" nodeType="withEffect">
                                      <p:stCondLst>
                                        <p:cond delay="0"/>
                                      </p:stCondLst>
                                      <p:childTnLst>
                                        <p:anim calcmode="lin" valueType="num">
                                          <p:cBhvr>
                                            <p:cTn id="42" dur="1000"/>
                                            <p:tgtEl>
                                              <p:spTgt spid="19"/>
                                            </p:tgtEl>
                                            <p:attrNameLst>
                                              <p:attrName>ppt_w</p:attrName>
                                            </p:attrNameLst>
                                          </p:cBhvr>
                                          <p:tavLst>
                                            <p:tav tm="0">
                                              <p:val>
                                                <p:strVal val="ppt_w"/>
                                              </p:val>
                                            </p:tav>
                                            <p:tav tm="100000">
                                              <p:val>
                                                <p:fltVal val="0"/>
                                              </p:val>
                                            </p:tav>
                                          </p:tavLst>
                                        </p:anim>
                                        <p:anim calcmode="lin" valueType="num">
                                          <p:cBhvr>
                                            <p:cTn id="43" dur="1000"/>
                                            <p:tgtEl>
                                              <p:spTgt spid="19"/>
                                            </p:tgtEl>
                                            <p:attrNameLst>
                                              <p:attrName>ppt_h</p:attrName>
                                            </p:attrNameLst>
                                          </p:cBhvr>
                                          <p:tavLst>
                                            <p:tav tm="0">
                                              <p:val>
                                                <p:strVal val="ppt_h"/>
                                              </p:val>
                                            </p:tav>
                                            <p:tav tm="100000">
                                              <p:val>
                                                <p:fltVal val="0"/>
                                              </p:val>
                                            </p:tav>
                                          </p:tavLst>
                                        </p:anim>
                                        <p:anim calcmode="lin" valueType="num">
                                          <p:cBhvr>
                                            <p:cTn id="44" dur="1000"/>
                                            <p:tgtEl>
                                              <p:spTgt spid="19"/>
                                            </p:tgtEl>
                                            <p:attrNameLst>
                                              <p:attrName>style.rotation</p:attrName>
                                            </p:attrNameLst>
                                          </p:cBhvr>
                                          <p:tavLst>
                                            <p:tav tm="0">
                                              <p:val>
                                                <p:fltVal val="0"/>
                                              </p:val>
                                            </p:tav>
                                            <p:tav tm="100000">
                                              <p:val>
                                                <p:fltVal val="90"/>
                                              </p:val>
                                            </p:tav>
                                          </p:tavLst>
                                        </p:anim>
                                        <p:animEffect transition="out" filter="fade">
                                          <p:cBhvr>
                                            <p:cTn id="45" dur="1000"/>
                                            <p:tgtEl>
                                              <p:spTgt spid="19"/>
                                            </p:tgtEl>
                                          </p:cBhvr>
                                        </p:animEffect>
                                        <p:set>
                                          <p:cBhvr>
                                            <p:cTn id="46" dur="1" fill="hold">
                                              <p:stCondLst>
                                                <p:cond delay="999"/>
                                              </p:stCondLst>
                                            </p:cTn>
                                            <p:tgtEl>
                                              <p:spTgt spid="19"/>
                                            </p:tgtEl>
                                            <p:attrNameLst>
                                              <p:attrName>style.visibility</p:attrName>
                                            </p:attrNameLst>
                                          </p:cBhvr>
                                          <p:to>
                                            <p:strVal val="hidden"/>
                                          </p:to>
                                        </p:set>
                                      </p:childTnLst>
                                    </p:cTn>
                                  </p:par>
                                  <p:par>
                                    <p:cTn id="47" presetID="31" presetClass="exit" presetSubtype="0" fill="hold" nodeType="withEffect">
                                      <p:stCondLst>
                                        <p:cond delay="0"/>
                                      </p:stCondLst>
                                      <p:childTnLst>
                                        <p:anim calcmode="lin" valueType="num">
                                          <p:cBhvr>
                                            <p:cTn id="48" dur="1000"/>
                                            <p:tgtEl>
                                              <p:spTgt spid="20"/>
                                            </p:tgtEl>
                                            <p:attrNameLst>
                                              <p:attrName>ppt_w</p:attrName>
                                            </p:attrNameLst>
                                          </p:cBhvr>
                                          <p:tavLst>
                                            <p:tav tm="0">
                                              <p:val>
                                                <p:strVal val="ppt_w"/>
                                              </p:val>
                                            </p:tav>
                                            <p:tav tm="100000">
                                              <p:val>
                                                <p:fltVal val="0"/>
                                              </p:val>
                                            </p:tav>
                                          </p:tavLst>
                                        </p:anim>
                                        <p:anim calcmode="lin" valueType="num">
                                          <p:cBhvr>
                                            <p:cTn id="49" dur="1000"/>
                                            <p:tgtEl>
                                              <p:spTgt spid="20"/>
                                            </p:tgtEl>
                                            <p:attrNameLst>
                                              <p:attrName>ppt_h</p:attrName>
                                            </p:attrNameLst>
                                          </p:cBhvr>
                                          <p:tavLst>
                                            <p:tav tm="0">
                                              <p:val>
                                                <p:strVal val="ppt_h"/>
                                              </p:val>
                                            </p:tav>
                                            <p:tav tm="100000">
                                              <p:val>
                                                <p:fltVal val="0"/>
                                              </p:val>
                                            </p:tav>
                                          </p:tavLst>
                                        </p:anim>
                                        <p:anim calcmode="lin" valueType="num">
                                          <p:cBhvr>
                                            <p:cTn id="50" dur="1000"/>
                                            <p:tgtEl>
                                              <p:spTgt spid="20"/>
                                            </p:tgtEl>
                                            <p:attrNameLst>
                                              <p:attrName>style.rotation</p:attrName>
                                            </p:attrNameLst>
                                          </p:cBhvr>
                                          <p:tavLst>
                                            <p:tav tm="0">
                                              <p:val>
                                                <p:fltVal val="0"/>
                                              </p:val>
                                            </p:tav>
                                            <p:tav tm="100000">
                                              <p:val>
                                                <p:fltVal val="90"/>
                                              </p:val>
                                            </p:tav>
                                          </p:tavLst>
                                        </p:anim>
                                        <p:animEffect transition="out" filter="fade">
                                          <p:cBhvr>
                                            <p:cTn id="51" dur="1000"/>
                                            <p:tgtEl>
                                              <p:spTgt spid="20"/>
                                            </p:tgtEl>
                                          </p:cBhvr>
                                        </p:animEffect>
                                        <p:set>
                                          <p:cBhvr>
                                            <p:cTn id="52" dur="1" fill="hold">
                                              <p:stCondLst>
                                                <p:cond delay="999"/>
                                              </p:stCondLst>
                                            </p:cTn>
                                            <p:tgtEl>
                                              <p:spTgt spid="20"/>
                                            </p:tgtEl>
                                            <p:attrNameLst>
                                              <p:attrName>style.visibility</p:attrName>
                                            </p:attrNameLst>
                                          </p:cBhvr>
                                          <p:to>
                                            <p:strVal val="hidden"/>
                                          </p:to>
                                        </p:set>
                                      </p:childTnLst>
                                    </p:cTn>
                                  </p:par>
                                  <p:par>
                                    <p:cTn id="53" presetID="49" presetClass="entr" presetSubtype="0" decel="10000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 calcmode="lin" valueType="num">
                                          <p:cBhvr>
                                            <p:cTn id="57" dur="500" fill="hold"/>
                                            <p:tgtEl>
                                              <p:spTgt spid="28"/>
                                            </p:tgtEl>
                                            <p:attrNameLst>
                                              <p:attrName>style.rotation</p:attrName>
                                            </p:attrNameLst>
                                          </p:cBhvr>
                                          <p:tavLst>
                                            <p:tav tm="0">
                                              <p:val>
                                                <p:fltVal val="360"/>
                                              </p:val>
                                            </p:tav>
                                            <p:tav tm="100000">
                                              <p:val>
                                                <p:fltVal val="0"/>
                                              </p:val>
                                            </p:tav>
                                          </p:tavLst>
                                        </p:anim>
                                        <p:animEffect transition="in" filter="fade">
                                          <p:cBhvr>
                                            <p:cTn id="58" dur="500"/>
                                            <p:tgtEl>
                                              <p:spTgt spid="28"/>
                                            </p:tgtEl>
                                          </p:cBhvr>
                                        </p:animEffect>
                                      </p:childTnLst>
                                    </p:cTn>
                                  </p:par>
                                  <p:par>
                                    <p:cTn id="59" presetID="1" presetClass="mediacall" presetSubtype="0" fill="hold" nodeType="withEffect">
                                      <p:stCondLst>
                                        <p:cond delay="0"/>
                                      </p:stCondLst>
                                      <p:childTnLst>
                                        <p:cmd type="call" cmd="playFrom(0.0)">
                                          <p:cBhvr>
                                            <p:cTn id="60" dur="3448" fill="hold"/>
                                            <p:tgtEl>
                                              <p:spTgt spid="25"/>
                                            </p:tgtEl>
                                          </p:cBhvr>
                                        </p:cmd>
                                      </p:childTnLst>
                                    </p:cTn>
                                  </p:par>
                                  <p:par>
                                    <p:cTn id="61" presetID="32" presetClass="emph" presetSubtype="0" fill="hold" nodeType="withEffect">
                                      <p:stCondLst>
                                        <p:cond delay="200"/>
                                      </p:stCondLst>
                                      <p:childTnLst>
                                        <p:animRot by="120000">
                                          <p:cBhvr>
                                            <p:cTn id="62" dur="100" fill="hold">
                                              <p:stCondLst>
                                                <p:cond delay="0"/>
                                              </p:stCondLst>
                                            </p:cTn>
                                            <p:tgtEl>
                                              <p:spTgt spid="28"/>
                                            </p:tgtEl>
                                            <p:attrNameLst>
                                              <p:attrName>r</p:attrName>
                                            </p:attrNameLst>
                                          </p:cBhvr>
                                        </p:animRot>
                                        <p:animRot by="-240000">
                                          <p:cBhvr>
                                            <p:cTn id="63" dur="200" fill="hold">
                                              <p:stCondLst>
                                                <p:cond delay="200"/>
                                              </p:stCondLst>
                                            </p:cTn>
                                            <p:tgtEl>
                                              <p:spTgt spid="28"/>
                                            </p:tgtEl>
                                            <p:attrNameLst>
                                              <p:attrName>r</p:attrName>
                                            </p:attrNameLst>
                                          </p:cBhvr>
                                        </p:animRot>
                                        <p:animRot by="240000">
                                          <p:cBhvr>
                                            <p:cTn id="64" dur="200" fill="hold">
                                              <p:stCondLst>
                                                <p:cond delay="400"/>
                                              </p:stCondLst>
                                            </p:cTn>
                                            <p:tgtEl>
                                              <p:spTgt spid="28"/>
                                            </p:tgtEl>
                                            <p:attrNameLst>
                                              <p:attrName>r</p:attrName>
                                            </p:attrNameLst>
                                          </p:cBhvr>
                                        </p:animRot>
                                        <p:animRot by="-240000">
                                          <p:cBhvr>
                                            <p:cTn id="65" dur="200" fill="hold">
                                              <p:stCondLst>
                                                <p:cond delay="600"/>
                                              </p:stCondLst>
                                            </p:cTn>
                                            <p:tgtEl>
                                              <p:spTgt spid="28"/>
                                            </p:tgtEl>
                                            <p:attrNameLst>
                                              <p:attrName>r</p:attrName>
                                            </p:attrNameLst>
                                          </p:cBhvr>
                                        </p:animRot>
                                        <p:animRot by="120000">
                                          <p:cBhvr>
                                            <p:cTn id="66"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23"/>
                                            </p:tgtEl>
                                          </p:cBhvr>
                                        </p:animEffect>
                                        <p:animScale>
                                          <p:cBhvr>
                                            <p:cTn id="72" dur="250" autoRev="1" fill="hold"/>
                                            <p:tgtEl>
                                              <p:spTgt spid="23"/>
                                            </p:tgtEl>
                                          </p:cBhvr>
                                          <p:by x="105000" y="105000"/>
                                        </p:animScale>
                                      </p:childTnLst>
                                    </p:cTn>
                                  </p:par>
                                  <p:par>
                                    <p:cTn id="73" presetID="1" presetClass="mediacall" presetSubtype="0" fill="hold" nodeType="withEffect">
                                      <p:stCondLst>
                                        <p:cond delay="0"/>
                                      </p:stCondLst>
                                      <p:childTnLst>
                                        <p:cmd type="call" cmd="playFrom(0.0)">
                                          <p:cBhvr>
                                            <p:cTn id="74" dur="5120" fill="hold"/>
                                            <p:tgtEl>
                                              <p:spTgt spid="27"/>
                                            </p:tgtEl>
                                          </p:cBhvr>
                                        </p:cmd>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20"/>
                                            </p:tgtEl>
                                          </p:cBhvr>
                                        </p:animEffect>
                                        <p:animScale>
                                          <p:cBhvr>
                                            <p:cTn id="80" dur="250" autoRev="1" fill="hold"/>
                                            <p:tgtEl>
                                              <p:spTgt spid="20"/>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4"/>
                                            </p:tgtEl>
                                          </p:cBhvr>
                                        </p:cmd>
                                      </p:childTnLst>
                                    </p:cTn>
                                  </p:par>
                                </p:childTnLst>
                              </p:cTn>
                            </p:par>
                          </p:childTnLst>
                        </p:cTn>
                      </p:par>
                    </p:childTnLst>
                  </p:cTn>
                  <p:nextCondLst>
                    <p:cond evt="onClick" delay="0">
                      <p:tgtEl>
                        <p:spTgt spid="20"/>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24CAA0B-9663-8537-2884-1F45AD4B04CC}"/>
              </a:ext>
            </a:extLst>
          </p:cNvPr>
          <p:cNvPicPr>
            <a:picLocks noChangeAspect="1"/>
          </p:cNvPicPr>
          <p:nvPr/>
        </p:nvPicPr>
        <p:blipFill rotWithShape="1">
          <a:blip r:embed="rId3"/>
          <a:srcRect t="9304" b="2313"/>
          <a:stretch/>
        </p:blipFill>
        <p:spPr>
          <a:xfrm>
            <a:off x="0" y="0"/>
            <a:ext cx="12192000" cy="6858000"/>
          </a:xfrm>
          <a:prstGeom prst="rect">
            <a:avLst/>
          </a:prstGeom>
        </p:spPr>
      </p:pic>
      <p:pic>
        <p:nvPicPr>
          <p:cNvPr id="50" name="Picture 49">
            <a:extLst>
              <a:ext uri="{FF2B5EF4-FFF2-40B4-BE49-F238E27FC236}">
                <a16:creationId xmlns="" xmlns:a16="http://schemas.microsoft.com/office/drawing/2014/main" id="{C124167B-FB79-EC6F-5E1B-0B5CF8D0B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843" y="1789044"/>
            <a:ext cx="8370668" cy="5479496"/>
          </a:xfrm>
          <a:prstGeom prst="rect">
            <a:avLst/>
          </a:prstGeom>
          <a:effectLst>
            <a:softEdge rad="520700"/>
          </a:effectLst>
        </p:spPr>
      </p:pic>
      <p:grpSp>
        <p:nvGrpSpPr>
          <p:cNvPr id="25" name="Group 24">
            <a:extLst>
              <a:ext uri="{FF2B5EF4-FFF2-40B4-BE49-F238E27FC236}">
                <a16:creationId xmlns="" xmlns:a16="http://schemas.microsoft.com/office/drawing/2014/main" id="{2314D484-7C4B-11A3-A644-5153C09268B2}"/>
              </a:ext>
            </a:extLst>
          </p:cNvPr>
          <p:cNvGrpSpPr/>
          <p:nvPr/>
        </p:nvGrpSpPr>
        <p:grpSpPr>
          <a:xfrm>
            <a:off x="5270416" y="42167"/>
            <a:ext cx="7278876" cy="4339650"/>
            <a:chOff x="5250002" y="6585061"/>
            <a:chExt cx="13208091" cy="6267089"/>
          </a:xfrm>
        </p:grpSpPr>
        <p:sp>
          <p:nvSpPr>
            <p:cNvPr id="26" name="TextBox 25">
              <a:extLst>
                <a:ext uri="{FF2B5EF4-FFF2-40B4-BE49-F238E27FC236}">
                  <a16:creationId xmlns="" xmlns:a16="http://schemas.microsoft.com/office/drawing/2014/main" id="{4B58FECB-015F-B595-30D1-27B546C9F98E}"/>
                </a:ext>
              </a:extLst>
            </p:cNvPr>
            <p:cNvSpPr txBox="1"/>
            <p:nvPr/>
          </p:nvSpPr>
          <p:spPr>
            <a:xfrm>
              <a:off x="5250006" y="6585061"/>
              <a:ext cx="13208087" cy="6267089"/>
            </a:xfrm>
            <a:prstGeom prst="rect">
              <a:avLst/>
            </a:prstGeom>
            <a:noFill/>
          </p:spPr>
          <p:txBody>
            <a:bodyPr wrap="square" rtlCol="0">
              <a:spAutoFit/>
            </a:bodyPr>
            <a:lstStyle/>
            <a:p>
              <a:pPr algn="ctr"/>
              <a:r>
                <a:rPr lang="en-US" sz="13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rPr>
                <a:t>Khởi </a:t>
              </a:r>
            </a:p>
            <a:p>
              <a:pPr algn="ctr"/>
              <a:r>
                <a:rPr lang="en-US" sz="13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rPr>
                <a:t>động</a:t>
              </a:r>
              <a:endParaRPr lang="en-US" sz="138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
          <p:nvSpPr>
            <p:cNvPr id="27" name="TextBox 26">
              <a:extLst>
                <a:ext uri="{FF2B5EF4-FFF2-40B4-BE49-F238E27FC236}">
                  <a16:creationId xmlns="" xmlns:a16="http://schemas.microsoft.com/office/drawing/2014/main" id="{9954CFDB-06D5-4518-6134-2009824D3253}"/>
                </a:ext>
              </a:extLst>
            </p:cNvPr>
            <p:cNvSpPr txBox="1"/>
            <p:nvPr/>
          </p:nvSpPr>
          <p:spPr>
            <a:xfrm>
              <a:off x="5250002" y="6585061"/>
              <a:ext cx="13208091" cy="6267089"/>
            </a:xfrm>
            <a:prstGeom prst="rect">
              <a:avLst/>
            </a:prstGeom>
            <a:noFill/>
          </p:spPr>
          <p:txBody>
            <a:bodyPr wrap="square" rtlCol="0">
              <a:spAutoFit/>
            </a:bodyPr>
            <a:lstStyle/>
            <a:p>
              <a:pPr algn="ctr"/>
              <a:r>
                <a:rPr lang="en-US" sz="13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K</a:t>
              </a:r>
              <a:r>
                <a:rPr lang="en-US" sz="13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h</a:t>
              </a:r>
              <a:r>
                <a:rPr lang="en-US" sz="13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rPr>
                <a:t>ở</a:t>
              </a:r>
              <a:r>
                <a:rPr lang="en-US" sz="13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i</a:t>
              </a:r>
              <a:r>
                <a:rPr lang="en-US" sz="13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 </a:t>
              </a:r>
            </a:p>
            <a:p>
              <a:pPr algn="ctr"/>
              <a:r>
                <a:rPr lang="en-US" sz="138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Mother" panose="02040603050506020204" pitchFamily="18" charset="0"/>
                </a:rPr>
                <a:t>đ</a:t>
              </a:r>
              <a:r>
                <a:rPr lang="en-US" sz="13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ộ</a:t>
              </a:r>
              <a:r>
                <a:rPr lang="en-US" sz="13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n</a:t>
              </a:r>
              <a:r>
                <a:rPr lang="en-US" sz="13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g</a:t>
              </a:r>
              <a:endParaRPr lang="en-US" sz="13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grpSp>
      <p:pic>
        <p:nvPicPr>
          <p:cNvPr id="38" name="Picture 37">
            <a:extLst>
              <a:ext uri="{FF2B5EF4-FFF2-40B4-BE49-F238E27FC236}">
                <a16:creationId xmlns="" xmlns:a16="http://schemas.microsoft.com/office/drawing/2014/main" id="{C4F4812A-A95F-2645-9D96-39B3952F46B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405417">
            <a:off x="7667578" y="4460082"/>
            <a:ext cx="4326525" cy="2433671"/>
          </a:xfrm>
          <a:prstGeom prst="rect">
            <a:avLst/>
          </a:prstGeom>
        </p:spPr>
      </p:pic>
      <p:pic>
        <p:nvPicPr>
          <p:cNvPr id="46" name="Picture 45">
            <a:extLst>
              <a:ext uri="{FF2B5EF4-FFF2-40B4-BE49-F238E27FC236}">
                <a16:creationId xmlns="" xmlns:a16="http://schemas.microsoft.com/office/drawing/2014/main" id="{BB1ECFEE-59E7-80A4-9157-77DE407291D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3370"/>
          <a:stretch/>
        </p:blipFill>
        <p:spPr>
          <a:xfrm>
            <a:off x="3912713" y="0"/>
            <a:ext cx="3878182" cy="3697079"/>
          </a:xfrm>
          <a:prstGeom prst="rect">
            <a:avLst/>
          </a:prstGeom>
        </p:spPr>
      </p:pic>
      <p:pic>
        <p:nvPicPr>
          <p:cNvPr id="47" name="Picture 46">
            <a:extLst>
              <a:ext uri="{FF2B5EF4-FFF2-40B4-BE49-F238E27FC236}">
                <a16:creationId xmlns="" xmlns:a16="http://schemas.microsoft.com/office/drawing/2014/main" id="{A0676B12-6D14-0C29-04CD-62F23EC0E2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558" t="-5133" r="51928" b="5133"/>
          <a:stretch/>
        </p:blipFill>
        <p:spPr>
          <a:xfrm>
            <a:off x="9065856" y="858456"/>
            <a:ext cx="3483436" cy="3460035"/>
          </a:xfrm>
          <a:prstGeom prst="rect">
            <a:avLst/>
          </a:prstGeom>
        </p:spPr>
      </p:pic>
    </p:spTree>
    <p:extLst>
      <p:ext uri="{BB962C8B-B14F-4D97-AF65-F5344CB8AC3E}">
        <p14:creationId xmlns:p14="http://schemas.microsoft.com/office/powerpoint/2010/main" val="353947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250" fill="hold"/>
                                            <p:tgtEl>
                                              <p:spTgt spid="25"/>
                                            </p:tgtEl>
                                            <p:attrNameLst>
                                              <p:attrName>ppt_w</p:attrName>
                                            </p:attrNameLst>
                                          </p:cBhvr>
                                          <p:tavLst>
                                            <p:tav tm="0">
                                              <p:val>
                                                <p:fltVal val="0"/>
                                              </p:val>
                                            </p:tav>
                                            <p:tav tm="100000">
                                              <p:val>
                                                <p:strVal val="#ppt_w"/>
                                              </p:val>
                                            </p:tav>
                                          </p:tavLst>
                                        </p:anim>
                                        <p:anim calcmode="lin" valueType="num">
                                          <p:cBhvr>
                                            <p:cTn id="8" dur="250" fill="hold"/>
                                            <p:tgtEl>
                                              <p:spTgt spid="25"/>
                                            </p:tgtEl>
                                            <p:attrNameLst>
                                              <p:attrName>ppt_h</p:attrName>
                                            </p:attrNameLst>
                                          </p:cBhvr>
                                          <p:tavLst>
                                            <p:tav tm="0">
                                              <p:val>
                                                <p:fltVal val="0"/>
                                              </p:val>
                                            </p:tav>
                                            <p:tav tm="100000">
                                              <p:val>
                                                <p:strVal val="#ppt_h"/>
                                              </p:val>
                                            </p:tav>
                                          </p:tavLst>
                                        </p:anim>
                                        <p:animEffect transition="in" filter="fade">
                                          <p:cBhvr>
                                            <p:cTn id="9" dur="25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2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250" fill="hold"/>
                                            <p:tgtEl>
                                              <p:spTgt spid="25"/>
                                            </p:tgtEl>
                                            <p:attrNameLst>
                                              <p:attrName>ppt_w</p:attrName>
                                            </p:attrNameLst>
                                          </p:cBhvr>
                                          <p:tavLst>
                                            <p:tav tm="0">
                                              <p:val>
                                                <p:fltVal val="0"/>
                                              </p:val>
                                            </p:tav>
                                            <p:tav tm="100000">
                                              <p:val>
                                                <p:strVal val="#ppt_w"/>
                                              </p:val>
                                            </p:tav>
                                          </p:tavLst>
                                        </p:anim>
                                        <p:anim calcmode="lin" valueType="num">
                                          <p:cBhvr>
                                            <p:cTn id="8" dur="250" fill="hold"/>
                                            <p:tgtEl>
                                              <p:spTgt spid="25"/>
                                            </p:tgtEl>
                                            <p:attrNameLst>
                                              <p:attrName>ppt_h</p:attrName>
                                            </p:attrNameLst>
                                          </p:cBhvr>
                                          <p:tavLst>
                                            <p:tav tm="0">
                                              <p:val>
                                                <p:fltVal val="0"/>
                                              </p:val>
                                            </p:tav>
                                            <p:tav tm="100000">
                                              <p:val>
                                                <p:strVal val="#ppt_h"/>
                                              </p:val>
                                            </p:tav>
                                          </p:tavLst>
                                        </p:anim>
                                        <p:animEffect transition="in" filter="fade">
                                          <p:cBhvr>
                                            <p:cTn id="9" dur="25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10" name="chimes.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2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A544A43E-31E1-FBF2-60E2-F9F6C077625A}"/>
              </a:ext>
            </a:extLst>
          </p:cNvPr>
          <p:cNvPicPr>
            <a:picLocks noChangeAspect="1"/>
          </p:cNvPicPr>
          <p:nvPr/>
        </p:nvPicPr>
        <p:blipFill rotWithShape="1">
          <a:blip r:embed="rId5"/>
          <a:srcRect t="14549"/>
          <a:stretch/>
        </p:blipFill>
        <p:spPr>
          <a:xfrm>
            <a:off x="-61988" y="0"/>
            <a:ext cx="12315974" cy="7011609"/>
          </a:xfrm>
          <a:prstGeom prst="rect">
            <a:avLst/>
          </a:prstGeom>
        </p:spPr>
      </p:pic>
      <p:pic>
        <p:nvPicPr>
          <p:cNvPr id="8" name="Picture 7">
            <a:extLst>
              <a:ext uri="{FF2B5EF4-FFF2-40B4-BE49-F238E27FC236}">
                <a16:creationId xmlns="" xmlns:a16="http://schemas.microsoft.com/office/drawing/2014/main" id="{9D3C42AF-AC5F-F655-99C7-F8CDD087540D}"/>
              </a:ext>
            </a:extLst>
          </p:cNvPr>
          <p:cNvPicPr>
            <a:picLocks noChangeAspect="1"/>
          </p:cNvPicPr>
          <p:nvPr/>
        </p:nvPicPr>
        <p:blipFill>
          <a:blip r:embed="rId6"/>
          <a:stretch>
            <a:fillRect/>
          </a:stretch>
        </p:blipFill>
        <p:spPr>
          <a:xfrm>
            <a:off x="7484655" y="-50198"/>
            <a:ext cx="7072166" cy="4777313"/>
          </a:xfrm>
          <a:prstGeom prst="rect">
            <a:avLst/>
          </a:prstGeom>
        </p:spPr>
      </p:pic>
      <p:pic>
        <p:nvPicPr>
          <p:cNvPr id="6" name="Picture 5">
            <a:extLst>
              <a:ext uri="{FF2B5EF4-FFF2-40B4-BE49-F238E27FC236}">
                <a16:creationId xmlns="" xmlns:a16="http://schemas.microsoft.com/office/drawing/2014/main" id="{2C1DBEE8-6C84-E239-32A5-E9B16FB4F5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402548" y="436914"/>
            <a:ext cx="3189146" cy="4935584"/>
          </a:xfrm>
          <a:prstGeom prst="rect">
            <a:avLst/>
          </a:prstGeom>
        </p:spPr>
      </p:pic>
      <p:sp>
        <p:nvSpPr>
          <p:cNvPr id="3" name="Freeform 3"/>
          <p:cNvSpPr/>
          <p:nvPr/>
        </p:nvSpPr>
        <p:spPr>
          <a:xfrm>
            <a:off x="-1526378" y="4485749"/>
            <a:ext cx="15244755" cy="3372902"/>
          </a:xfrm>
          <a:custGeom>
            <a:avLst/>
            <a:gdLst/>
            <a:ahLst/>
            <a:cxnLst/>
            <a:rect l="l" t="t" r="r" b="b"/>
            <a:pathLst>
              <a:path w="22867133" h="5059353">
                <a:moveTo>
                  <a:pt x="0" y="0"/>
                </a:moveTo>
                <a:lnTo>
                  <a:pt x="22867134" y="0"/>
                </a:lnTo>
                <a:lnTo>
                  <a:pt x="22867134" y="5059354"/>
                </a:lnTo>
                <a:lnTo>
                  <a:pt x="0" y="5059354"/>
                </a:lnTo>
                <a:lnTo>
                  <a:pt x="0" y="0"/>
                </a:lnTo>
                <a:close/>
              </a:path>
            </a:pathLst>
          </a:custGeom>
          <a:blipFill>
            <a:blip r:embed="rId8"/>
            <a:stretch>
              <a:fillRect/>
            </a:stretch>
          </a:blipFill>
        </p:spPr>
        <p:txBody>
          <a:bodyPr/>
          <a:lstStyle/>
          <a:p>
            <a:endParaRPr lang="vi-VN" sz="1200"/>
          </a:p>
        </p:txBody>
      </p:sp>
      <p:pic>
        <p:nvPicPr>
          <p:cNvPr id="21" name="Picture 20">
            <a:extLst>
              <a:ext uri="{FF2B5EF4-FFF2-40B4-BE49-F238E27FC236}">
                <a16:creationId xmlns="" xmlns:a16="http://schemas.microsoft.com/office/drawing/2014/main" id="{B25AD53C-A87E-B4AB-B475-25CFB591D990}"/>
              </a:ext>
            </a:extLst>
          </p:cNvPr>
          <p:cNvPicPr>
            <a:picLocks noChangeAspect="1"/>
          </p:cNvPicPr>
          <p:nvPr/>
        </p:nvPicPr>
        <p:blipFill>
          <a:blip r:embed="rId9"/>
          <a:stretch>
            <a:fillRect/>
          </a:stretch>
        </p:blipFill>
        <p:spPr>
          <a:xfrm>
            <a:off x="-491613" y="3543211"/>
            <a:ext cx="13632426" cy="4196152"/>
          </a:xfrm>
          <a:prstGeom prst="rect">
            <a:avLst/>
          </a:prstGeom>
        </p:spPr>
      </p:pic>
      <p:pic>
        <p:nvPicPr>
          <p:cNvPr id="26" name="Picture 10">
            <a:extLst>
              <a:ext uri="{FF2B5EF4-FFF2-40B4-BE49-F238E27FC236}">
                <a16:creationId xmlns="" xmlns:a16="http://schemas.microsoft.com/office/drawing/2014/main" id="{05840AAF-D034-E67E-E3B2-E021BACEDAAD}"/>
              </a:ext>
            </a:extLst>
          </p:cNvPr>
          <p:cNvPicPr>
            <a:picLocks noChangeAspect="1"/>
          </p:cNvPicPr>
          <p:nvPr/>
        </p:nvPicPr>
        <p:blipFill>
          <a:blip r:embed="rId10"/>
          <a:srcRect/>
          <a:stretch>
            <a:fillRect/>
          </a:stretch>
        </p:blipFill>
        <p:spPr>
          <a:xfrm>
            <a:off x="3591694" y="207793"/>
            <a:ext cx="1507940" cy="1538714"/>
          </a:xfrm>
          <a:prstGeom prst="rect">
            <a:avLst/>
          </a:prstGeom>
        </p:spPr>
      </p:pic>
      <p:pic>
        <p:nvPicPr>
          <p:cNvPr id="27" name="Picture 10">
            <a:extLst>
              <a:ext uri="{FF2B5EF4-FFF2-40B4-BE49-F238E27FC236}">
                <a16:creationId xmlns="" xmlns:a16="http://schemas.microsoft.com/office/drawing/2014/main" id="{3B3AC08A-EB46-0781-4E14-716A559986BF}"/>
              </a:ext>
            </a:extLst>
          </p:cNvPr>
          <p:cNvPicPr>
            <a:picLocks noChangeAspect="1"/>
          </p:cNvPicPr>
          <p:nvPr/>
        </p:nvPicPr>
        <p:blipFill>
          <a:blip r:embed="rId10"/>
          <a:srcRect/>
          <a:stretch>
            <a:fillRect/>
          </a:stretch>
        </p:blipFill>
        <p:spPr>
          <a:xfrm rot="19204404">
            <a:off x="5893105" y="2360860"/>
            <a:ext cx="1507940" cy="1538714"/>
          </a:xfrm>
          <a:prstGeom prst="rect">
            <a:avLst/>
          </a:prstGeom>
        </p:spPr>
      </p:pic>
      <p:pic>
        <p:nvPicPr>
          <p:cNvPr id="11" name="Picture 10">
            <a:extLst>
              <a:ext uri="{FF2B5EF4-FFF2-40B4-BE49-F238E27FC236}">
                <a16:creationId xmlns="" xmlns:a16="http://schemas.microsoft.com/office/drawing/2014/main" id="{E0D3D422-CA03-D2D7-802B-584495C622D0}"/>
              </a:ext>
            </a:extLst>
          </p:cNvPr>
          <p:cNvPicPr>
            <a:picLocks noChangeAspect="1"/>
          </p:cNvPicPr>
          <p:nvPr/>
        </p:nvPicPr>
        <p:blipFill>
          <a:blip r:embed="rId11"/>
          <a:stretch>
            <a:fillRect/>
          </a:stretch>
        </p:blipFill>
        <p:spPr>
          <a:xfrm>
            <a:off x="-508365" y="7219402"/>
            <a:ext cx="5010971" cy="4971305"/>
          </a:xfrm>
          <a:prstGeom prst="rect">
            <a:avLst/>
          </a:prstGeom>
        </p:spPr>
      </p:pic>
      <p:pic>
        <p:nvPicPr>
          <p:cNvPr id="12" name="Picture 11">
            <a:extLst>
              <a:ext uri="{FF2B5EF4-FFF2-40B4-BE49-F238E27FC236}">
                <a16:creationId xmlns="" xmlns:a16="http://schemas.microsoft.com/office/drawing/2014/main" id="{81A0243B-9D62-9445-34E5-9B44ECDA614B}"/>
              </a:ext>
            </a:extLst>
          </p:cNvPr>
          <p:cNvPicPr>
            <a:picLocks noChangeAspect="1"/>
          </p:cNvPicPr>
          <p:nvPr/>
        </p:nvPicPr>
        <p:blipFill>
          <a:blip r:embed="rId12"/>
          <a:stretch>
            <a:fillRect/>
          </a:stretch>
        </p:blipFill>
        <p:spPr>
          <a:xfrm rot="6272476" flipH="1">
            <a:off x="3834971" y="408661"/>
            <a:ext cx="3406407" cy="3882165"/>
          </a:xfrm>
          <a:prstGeom prst="rect">
            <a:avLst/>
          </a:prstGeom>
        </p:spPr>
      </p:pic>
      <p:pic>
        <p:nvPicPr>
          <p:cNvPr id="13" name="Tieng-yeah-tre-con-www_tiengdong_com">
            <a:hlinkClick r:id="" action="ppaction://media"/>
            <a:extLst>
              <a:ext uri="{FF2B5EF4-FFF2-40B4-BE49-F238E27FC236}">
                <a16:creationId xmlns="" xmlns:a16="http://schemas.microsoft.com/office/drawing/2014/main" id="{A2E39DC7-EA4C-CC1F-70F8-AB51EBFD224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62210" y="733468"/>
            <a:ext cx="487363" cy="487363"/>
          </a:xfrm>
          <a:prstGeom prst="rect">
            <a:avLst/>
          </a:prstGeom>
        </p:spPr>
      </p:pic>
    </p:spTree>
    <p:extLst>
      <p:ext uri="{BB962C8B-B14F-4D97-AF65-F5344CB8AC3E}">
        <p14:creationId xmlns:p14="http://schemas.microsoft.com/office/powerpoint/2010/main" val="179851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4232 -0.02431 L 0.38711 -0.46968 L 0.39076 -0.91042 L 0.26849 -0.98125 " pathEditMode="relative" rAng="0" ptsTypes="AAAA">
                                      <p:cBhvr>
                                        <p:cTn id="6" dur="2000" fill="hold"/>
                                        <p:tgtEl>
                                          <p:spTgt spid="11"/>
                                        </p:tgtEl>
                                        <p:attrNameLst>
                                          <p:attrName>ppt_x</p:attrName>
                                          <p:attrName>ppt_y</p:attrName>
                                        </p:attrNameLst>
                                      </p:cBhvr>
                                      <p:rCtr x="21654" y="-47847"/>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1"/>
                                        </p:tgtEl>
                                        <p:attrNameLst>
                                          <p:attrName>style.visibility</p:attrName>
                                        </p:attrNameLst>
                                      </p:cBhvr>
                                      <p:to>
                                        <p:strVal val="hidden"/>
                                      </p:to>
                                    </p:se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cashreg.wav"/>
                                        </p:tgtEl>
                                      </p:cMediaNode>
                                    </p:audio>
                                  </p:subTnLst>
                                </p:cTn>
                              </p:par>
                              <p:par>
                                <p:cTn id="16" presetID="1"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par>
                          <p:cTn id="18" fill="hold">
                            <p:stCondLst>
                              <p:cond delay="2500"/>
                            </p:stCondLst>
                            <p:childTnLst>
                              <p:par>
                                <p:cTn id="19" presetID="32" presetClass="emph" presetSubtype="0" fill="hold" nodeType="after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par>
                                <p:cTn id="25" presetID="1" presetClass="mediacall" presetSubtype="0" fill="hold" nodeType="withEffect">
                                  <p:stCondLst>
                                    <p:cond delay="0"/>
                                  </p:stCondLst>
                                  <p:childTnLst>
                                    <p:cmd type="call" cmd="playFrom(0.0)">
                                      <p:cBhvr>
                                        <p:cTn id="26" dur="441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4C86E11-D11B-3369-01F0-46A524FBFE36}"/>
              </a:ext>
            </a:extLst>
          </p:cNvPr>
          <p:cNvPicPr>
            <a:picLocks noChangeAspect="1"/>
          </p:cNvPicPr>
          <p:nvPr/>
        </p:nvPicPr>
        <p:blipFill>
          <a:blip r:embed="rId7"/>
          <a:stretch>
            <a:fillRect/>
          </a:stretch>
        </p:blipFill>
        <p:spPr>
          <a:xfrm>
            <a:off x="0" y="0"/>
            <a:ext cx="12192000" cy="6858000"/>
          </a:xfrm>
          <a:prstGeom prst="rect">
            <a:avLst/>
          </a:prstGeom>
        </p:spPr>
      </p:pic>
      <p:grpSp>
        <p:nvGrpSpPr>
          <p:cNvPr id="19" name="Group 18">
            <a:extLst>
              <a:ext uri="{FF2B5EF4-FFF2-40B4-BE49-F238E27FC236}">
                <a16:creationId xmlns="" xmlns:a16="http://schemas.microsoft.com/office/drawing/2014/main" id="{78336612-F495-ED65-75A8-0F467FCAC213}"/>
              </a:ext>
            </a:extLst>
          </p:cNvPr>
          <p:cNvGrpSpPr/>
          <p:nvPr/>
        </p:nvGrpSpPr>
        <p:grpSpPr>
          <a:xfrm>
            <a:off x="109285" y="2996111"/>
            <a:ext cx="5788962" cy="1559845"/>
            <a:chOff x="231117" y="4292756"/>
            <a:chExt cx="8121288" cy="2339767"/>
          </a:xfrm>
        </p:grpSpPr>
        <p:sp>
          <p:nvSpPr>
            <p:cNvPr id="3" name="a">
              <a:extLst>
                <a:ext uri="{FF2B5EF4-FFF2-40B4-BE49-F238E27FC236}">
                  <a16:creationId xmlns="" xmlns:a16="http://schemas.microsoft.com/office/drawing/2014/main" id="{EF361B2F-4AD3-0677-319F-3460F1CEBEA6}"/>
                </a:ext>
              </a:extLst>
            </p:cNvPr>
            <p:cNvSpPr/>
            <p:nvPr/>
          </p:nvSpPr>
          <p:spPr>
            <a:xfrm>
              <a:off x="1078815" y="4457700"/>
              <a:ext cx="7273590" cy="2071398"/>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4800" b="1">
                  <a:solidFill>
                    <a:srgbClr val="009999"/>
                  </a:solidFill>
                  <a:latin typeface="Calibri" panose="020F0502020204030204"/>
                </a:rPr>
                <a:t>    </a:t>
              </a:r>
              <a:r>
                <a:rPr lang="en-US" sz="3600" b="1">
                  <a:solidFill>
                    <a:schemeClr val="accent1">
                      <a:lumMod val="50000"/>
                    </a:schemeClr>
                  </a:solidFill>
                  <a:latin typeface="Calibri" panose="020F0502020204030204"/>
                </a:rPr>
                <a:t>Phiên chợ vùng cao</a:t>
              </a:r>
              <a:endParaRPr lang="en-US" sz="4800" b="1" dirty="0">
                <a:solidFill>
                  <a:srgbClr val="009999"/>
                </a:solidFill>
                <a:latin typeface="Calibri" panose="020F0502020204030204"/>
              </a:endParaRPr>
            </a:p>
          </p:txBody>
        </p:sp>
        <p:pic>
          <p:nvPicPr>
            <p:cNvPr id="17" name="Picture 4">
              <a:extLst>
                <a:ext uri="{FF2B5EF4-FFF2-40B4-BE49-F238E27FC236}">
                  <a16:creationId xmlns="" xmlns:a16="http://schemas.microsoft.com/office/drawing/2014/main" id="{3A52F71A-6E1C-29E3-B23E-6E0A0B77027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31117" y="4292756"/>
              <a:ext cx="2083854" cy="2339767"/>
            </a:xfrm>
            <a:prstGeom prst="rect">
              <a:avLst/>
            </a:prstGeom>
          </p:spPr>
        </p:pic>
      </p:grpSp>
      <p:grpSp>
        <p:nvGrpSpPr>
          <p:cNvPr id="20" name="Group 19">
            <a:extLst>
              <a:ext uri="{FF2B5EF4-FFF2-40B4-BE49-F238E27FC236}">
                <a16:creationId xmlns="" xmlns:a16="http://schemas.microsoft.com/office/drawing/2014/main" id="{48A89EED-70B6-F120-465E-37E1ACC821B7}"/>
              </a:ext>
            </a:extLst>
          </p:cNvPr>
          <p:cNvGrpSpPr/>
          <p:nvPr/>
        </p:nvGrpSpPr>
        <p:grpSpPr>
          <a:xfrm>
            <a:off x="6164122" y="3078959"/>
            <a:ext cx="5849528" cy="1459872"/>
            <a:chOff x="8769726" y="4442090"/>
            <a:chExt cx="8774292" cy="2189808"/>
          </a:xfrm>
        </p:grpSpPr>
        <p:sp>
          <p:nvSpPr>
            <p:cNvPr id="4" name="b">
              <a:extLst>
                <a:ext uri="{FF2B5EF4-FFF2-40B4-BE49-F238E27FC236}">
                  <a16:creationId xmlns="" xmlns:a16="http://schemas.microsoft.com/office/drawing/2014/main" id="{58B2C650-1CC2-929E-B9A9-18C31B8740E5}"/>
                </a:ext>
              </a:extLst>
            </p:cNvPr>
            <p:cNvSpPr/>
            <p:nvPr/>
          </p:nvSpPr>
          <p:spPr>
            <a:xfrm>
              <a:off x="9765048" y="4457701"/>
              <a:ext cx="7778970" cy="2071397"/>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4400" b="1">
                  <a:solidFill>
                    <a:srgbClr val="009999"/>
                  </a:solidFill>
                  <a:latin typeface="Calibri" panose="020F0502020204030204"/>
                </a:rPr>
                <a:t>    </a:t>
              </a:r>
              <a:r>
                <a:rPr lang="en-US" sz="3600" b="1">
                  <a:solidFill>
                    <a:schemeClr val="accent1">
                      <a:lumMod val="50000"/>
                    </a:schemeClr>
                  </a:solidFill>
                  <a:latin typeface="Calibri" panose="020F0502020204030204"/>
                </a:rPr>
                <a:t>Hát quan họ</a:t>
              </a:r>
              <a:endParaRPr lang="en-US" sz="4400" b="1" dirty="0">
                <a:solidFill>
                  <a:schemeClr val="accent1">
                    <a:lumMod val="50000"/>
                  </a:schemeClr>
                </a:solidFill>
                <a:latin typeface="Calibri" panose="020F0502020204030204"/>
              </a:endParaRPr>
            </a:p>
          </p:txBody>
        </p:sp>
        <p:pic>
          <p:nvPicPr>
            <p:cNvPr id="18" name="Picture 11">
              <a:extLst>
                <a:ext uri="{FF2B5EF4-FFF2-40B4-BE49-F238E27FC236}">
                  <a16:creationId xmlns="" xmlns:a16="http://schemas.microsoft.com/office/drawing/2014/main" id="{AA202D36-FE70-E9C4-14E5-EEC7E58ABFE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769726" y="4442090"/>
              <a:ext cx="1952577" cy="2189808"/>
            </a:xfrm>
            <a:prstGeom prst="rect">
              <a:avLst/>
            </a:prstGeom>
          </p:spPr>
        </p:pic>
      </p:grpSp>
      <p:grpSp>
        <p:nvGrpSpPr>
          <p:cNvPr id="24" name="Group 23">
            <a:extLst>
              <a:ext uri="{FF2B5EF4-FFF2-40B4-BE49-F238E27FC236}">
                <a16:creationId xmlns="" xmlns:a16="http://schemas.microsoft.com/office/drawing/2014/main" id="{8F3B9162-783E-4BCC-1BC5-A7955DD08F99}"/>
              </a:ext>
            </a:extLst>
          </p:cNvPr>
          <p:cNvGrpSpPr/>
          <p:nvPr/>
        </p:nvGrpSpPr>
        <p:grpSpPr>
          <a:xfrm>
            <a:off x="178350" y="5074904"/>
            <a:ext cx="5719897" cy="1548808"/>
            <a:chOff x="-197846" y="7338060"/>
            <a:chExt cx="8579846" cy="2323212"/>
          </a:xfrm>
        </p:grpSpPr>
        <p:sp>
          <p:nvSpPr>
            <p:cNvPr id="11" name="c">
              <a:extLst>
                <a:ext uri="{FF2B5EF4-FFF2-40B4-BE49-F238E27FC236}">
                  <a16:creationId xmlns="" xmlns:a16="http://schemas.microsoft.com/office/drawing/2014/main" id="{7BBF831F-5501-9367-806D-24D63CE6BB82}"/>
                </a:ext>
              </a:extLst>
            </p:cNvPr>
            <p:cNvSpPr/>
            <p:nvPr/>
          </p:nvSpPr>
          <p:spPr>
            <a:xfrm>
              <a:off x="1078816" y="7429562"/>
              <a:ext cx="7303184" cy="2071397"/>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3600" b="1">
                  <a:solidFill>
                    <a:schemeClr val="accent1">
                      <a:lumMod val="50000"/>
                    </a:schemeClr>
                  </a:solidFill>
                  <a:latin typeface="Calibri" panose="020F0502020204030204"/>
                </a:rPr>
                <a:t>Lễ hội Lồng Tồng</a:t>
              </a:r>
              <a:endParaRPr lang="en-US" sz="3600" b="1" dirty="0">
                <a:solidFill>
                  <a:srgbClr val="009999"/>
                </a:solidFill>
                <a:latin typeface="Calibri" panose="020F0502020204030204"/>
              </a:endParaRPr>
            </a:p>
          </p:txBody>
        </p:sp>
        <p:pic>
          <p:nvPicPr>
            <p:cNvPr id="21" name="Picture 12">
              <a:extLst>
                <a:ext uri="{FF2B5EF4-FFF2-40B4-BE49-F238E27FC236}">
                  <a16:creationId xmlns="" xmlns:a16="http://schemas.microsoft.com/office/drawing/2014/main" id="{2EB48C9B-85B6-9CAF-2C1E-56AEF9465E5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97846" y="7338060"/>
              <a:ext cx="2121987" cy="2323212"/>
            </a:xfrm>
            <a:prstGeom prst="rect">
              <a:avLst/>
            </a:prstGeom>
          </p:spPr>
        </p:pic>
      </p:grpSp>
      <p:grpSp>
        <p:nvGrpSpPr>
          <p:cNvPr id="23" name="Group 22">
            <a:extLst>
              <a:ext uri="{FF2B5EF4-FFF2-40B4-BE49-F238E27FC236}">
                <a16:creationId xmlns="" xmlns:a16="http://schemas.microsoft.com/office/drawing/2014/main" id="{029C2B4B-B39F-A5A3-576D-3D1C1D40D3C2}"/>
              </a:ext>
            </a:extLst>
          </p:cNvPr>
          <p:cNvGrpSpPr/>
          <p:nvPr/>
        </p:nvGrpSpPr>
        <p:grpSpPr>
          <a:xfrm>
            <a:off x="6164121" y="5085064"/>
            <a:ext cx="5849530" cy="1473200"/>
            <a:chOff x="8687320" y="7402261"/>
            <a:chExt cx="8774294" cy="2209800"/>
          </a:xfrm>
        </p:grpSpPr>
        <p:sp>
          <p:nvSpPr>
            <p:cNvPr id="12" name="d">
              <a:extLst>
                <a:ext uri="{FF2B5EF4-FFF2-40B4-BE49-F238E27FC236}">
                  <a16:creationId xmlns="" xmlns:a16="http://schemas.microsoft.com/office/drawing/2014/main" id="{FFC752B8-A2D1-61FB-BBA2-3041CE152CFD}"/>
                </a:ext>
              </a:extLst>
            </p:cNvPr>
            <p:cNvSpPr/>
            <p:nvPr/>
          </p:nvSpPr>
          <p:spPr>
            <a:xfrm>
              <a:off x="9765045" y="7429560"/>
              <a:ext cx="7696569" cy="2071397"/>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3600" b="1">
                  <a:solidFill>
                    <a:schemeClr val="accent1">
                      <a:lumMod val="50000"/>
                    </a:schemeClr>
                  </a:solidFill>
                  <a:latin typeface="Calibri" panose="020F0502020204030204"/>
                </a:rPr>
                <a:t>     Múa xoè Thái</a:t>
              </a:r>
              <a:endParaRPr lang="en-US" sz="3600" b="1" dirty="0">
                <a:solidFill>
                  <a:schemeClr val="accent1">
                    <a:lumMod val="50000"/>
                  </a:schemeClr>
                </a:solidFill>
                <a:latin typeface="Calibri" panose="020F0502020204030204"/>
              </a:endParaRPr>
            </a:p>
          </p:txBody>
        </p:sp>
        <p:pic>
          <p:nvPicPr>
            <p:cNvPr id="22" name="Picture 13">
              <a:extLst>
                <a:ext uri="{FF2B5EF4-FFF2-40B4-BE49-F238E27FC236}">
                  <a16:creationId xmlns="" xmlns:a16="http://schemas.microsoft.com/office/drawing/2014/main" id="{115DBC70-2450-9BC7-4B24-8339B72C4A3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687320" y="7402261"/>
              <a:ext cx="1990645" cy="2209800"/>
            </a:xfrm>
            <a:prstGeom prst="rect">
              <a:avLst/>
            </a:prstGeom>
          </p:spPr>
        </p:pic>
      </p:grpSp>
      <p:pic>
        <p:nvPicPr>
          <p:cNvPr id="14" name="Am-thanh-tra-loi-sai-www_tiengdong_com">
            <a:hlinkClick r:id="" action="ppaction://media"/>
            <a:extLst>
              <a:ext uri="{FF2B5EF4-FFF2-40B4-BE49-F238E27FC236}">
                <a16:creationId xmlns="" xmlns:a16="http://schemas.microsoft.com/office/drawing/2014/main" id="{65813F41-3B58-6340-2D62-B9212FD2D90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7477" y="632984"/>
            <a:ext cx="487363" cy="487363"/>
          </a:xfrm>
          <a:prstGeom prst="rect">
            <a:avLst/>
          </a:prstGeom>
        </p:spPr>
      </p:pic>
      <p:pic>
        <p:nvPicPr>
          <p:cNvPr id="25" name="Tieng-tinh-tinh-www_nhacchuongvui_com">
            <a:hlinkClick r:id="" action="ppaction://media"/>
            <a:extLst>
              <a:ext uri="{FF2B5EF4-FFF2-40B4-BE49-F238E27FC236}">
                <a16:creationId xmlns="" xmlns:a16="http://schemas.microsoft.com/office/drawing/2014/main" id="{E38C8C59-9F57-C54A-82AD-9B904DC3520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10107" y="-242118"/>
            <a:ext cx="487363" cy="487363"/>
          </a:xfrm>
          <a:prstGeom prst="rect">
            <a:avLst/>
          </a:prstGeom>
        </p:spPr>
      </p:pic>
      <p:pic>
        <p:nvPicPr>
          <p:cNvPr id="26" name="Am-thanh-tra-loi-sai-www_tiengdong_com">
            <a:hlinkClick r:id="" action="ppaction://media"/>
            <a:extLst>
              <a:ext uri="{FF2B5EF4-FFF2-40B4-BE49-F238E27FC236}">
                <a16:creationId xmlns="" xmlns:a16="http://schemas.microsoft.com/office/drawing/2014/main" id="{387B831A-FC01-9EB2-3820-C56C336B1C8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7477" y="1407240"/>
            <a:ext cx="487363" cy="487363"/>
          </a:xfrm>
          <a:prstGeom prst="rect">
            <a:avLst/>
          </a:prstGeom>
        </p:spPr>
      </p:pic>
      <p:pic>
        <p:nvPicPr>
          <p:cNvPr id="27" name="Am-thanh-tra-loi-sai-www_tiengdong_com">
            <a:hlinkClick r:id="" action="ppaction://media"/>
            <a:extLst>
              <a:ext uri="{FF2B5EF4-FFF2-40B4-BE49-F238E27FC236}">
                <a16:creationId xmlns="" xmlns:a16="http://schemas.microsoft.com/office/drawing/2014/main" id="{F614E860-D08A-60CB-97A2-179CC0D4042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7477" y="2181496"/>
            <a:ext cx="487363" cy="487363"/>
          </a:xfrm>
          <a:prstGeom prst="rect">
            <a:avLst/>
          </a:prstGeom>
        </p:spPr>
      </p:pic>
      <p:pic>
        <p:nvPicPr>
          <p:cNvPr id="28" name="Đúng">
            <a:extLst>
              <a:ext uri="{FF2B5EF4-FFF2-40B4-BE49-F238E27FC236}">
                <a16:creationId xmlns="" xmlns:a16="http://schemas.microsoft.com/office/drawing/2014/main" id="{D7C88679-8B96-0DC2-2C00-C715E6A3696E}"/>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5898247" y="3281256"/>
            <a:ext cx="1486303" cy="1189041"/>
          </a:xfrm>
          <a:prstGeom prst="rect">
            <a:avLst/>
          </a:prstGeom>
        </p:spPr>
      </p:pic>
      <p:sp>
        <p:nvSpPr>
          <p:cNvPr id="9" name="Hình chữ nhật: Góc Tròn 6">
            <a:extLst>
              <a:ext uri="{FF2B5EF4-FFF2-40B4-BE49-F238E27FC236}">
                <a16:creationId xmlns="" xmlns:a16="http://schemas.microsoft.com/office/drawing/2014/main" id="{7A9C5BAF-234D-8E1D-9EC7-7836190EB9DA}"/>
              </a:ext>
            </a:extLst>
          </p:cNvPr>
          <p:cNvSpPr/>
          <p:nvPr/>
        </p:nvSpPr>
        <p:spPr>
          <a:xfrm>
            <a:off x="304760" y="186290"/>
            <a:ext cx="11556314" cy="2405581"/>
          </a:xfrm>
          <a:custGeom>
            <a:avLst/>
            <a:gdLst>
              <a:gd name="connsiteX0" fmla="*/ 0 w 11556314"/>
              <a:gd name="connsiteY0" fmla="*/ 400938 h 2405581"/>
              <a:gd name="connsiteX1" fmla="*/ 400938 w 11556314"/>
              <a:gd name="connsiteY1" fmla="*/ 0 h 2405581"/>
              <a:gd name="connsiteX2" fmla="*/ 11155376 w 11556314"/>
              <a:gd name="connsiteY2" fmla="*/ 0 h 2405581"/>
              <a:gd name="connsiteX3" fmla="*/ 11556314 w 11556314"/>
              <a:gd name="connsiteY3" fmla="*/ 400938 h 2405581"/>
              <a:gd name="connsiteX4" fmla="*/ 11556314 w 11556314"/>
              <a:gd name="connsiteY4" fmla="*/ 2004643 h 2405581"/>
              <a:gd name="connsiteX5" fmla="*/ 11155376 w 11556314"/>
              <a:gd name="connsiteY5" fmla="*/ 2405581 h 2405581"/>
              <a:gd name="connsiteX6" fmla="*/ 400938 w 11556314"/>
              <a:gd name="connsiteY6" fmla="*/ 2405581 h 2405581"/>
              <a:gd name="connsiteX7" fmla="*/ 0 w 11556314"/>
              <a:gd name="connsiteY7" fmla="*/ 2004643 h 2405581"/>
              <a:gd name="connsiteX8" fmla="*/ 0 w 11556314"/>
              <a:gd name="connsiteY8" fmla="*/ 400938 h 2405581"/>
              <a:gd name="connsiteX0" fmla="*/ 0 w 11556314"/>
              <a:gd name="connsiteY0" fmla="*/ 400938 h 2405581"/>
              <a:gd name="connsiteX1" fmla="*/ 400938 w 11556314"/>
              <a:gd name="connsiteY1" fmla="*/ 0 h 2405581"/>
              <a:gd name="connsiteX2" fmla="*/ 11155376 w 11556314"/>
              <a:gd name="connsiteY2" fmla="*/ 0 h 2405581"/>
              <a:gd name="connsiteX3" fmla="*/ 11556314 w 11556314"/>
              <a:gd name="connsiteY3" fmla="*/ 400938 h 2405581"/>
              <a:gd name="connsiteX4" fmla="*/ 11556314 w 11556314"/>
              <a:gd name="connsiteY4" fmla="*/ 2004643 h 2405581"/>
              <a:gd name="connsiteX5" fmla="*/ 11155376 w 11556314"/>
              <a:gd name="connsiteY5" fmla="*/ 2405581 h 2405581"/>
              <a:gd name="connsiteX6" fmla="*/ 400938 w 11556314"/>
              <a:gd name="connsiteY6" fmla="*/ 2405581 h 2405581"/>
              <a:gd name="connsiteX7" fmla="*/ 0 w 11556314"/>
              <a:gd name="connsiteY7" fmla="*/ 2004643 h 2405581"/>
              <a:gd name="connsiteX8" fmla="*/ 0 w 11556314"/>
              <a:gd name="connsiteY8" fmla="*/ 400938 h 240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2405581" fill="none" extrusionOk="0">
                <a:moveTo>
                  <a:pt x="0" y="400938"/>
                </a:moveTo>
                <a:cubicBezTo>
                  <a:pt x="-30669" y="181413"/>
                  <a:pt x="168419" y="62958"/>
                  <a:pt x="400938" y="0"/>
                </a:cubicBezTo>
                <a:cubicBezTo>
                  <a:pt x="1466902" y="177114"/>
                  <a:pt x="7942912" y="-427216"/>
                  <a:pt x="11155376" y="0"/>
                </a:cubicBezTo>
                <a:cubicBezTo>
                  <a:pt x="11398858" y="-29088"/>
                  <a:pt x="11572863" y="184378"/>
                  <a:pt x="11556314" y="400938"/>
                </a:cubicBezTo>
                <a:cubicBezTo>
                  <a:pt x="11558518" y="955802"/>
                  <a:pt x="11488864" y="1611452"/>
                  <a:pt x="11556314" y="2004643"/>
                </a:cubicBezTo>
                <a:cubicBezTo>
                  <a:pt x="11497994" y="2203261"/>
                  <a:pt x="11313252" y="2433610"/>
                  <a:pt x="11155376" y="2405581"/>
                </a:cubicBezTo>
                <a:cubicBezTo>
                  <a:pt x="7494432" y="2927316"/>
                  <a:pt x="2889637" y="2230308"/>
                  <a:pt x="400938" y="2405581"/>
                </a:cubicBezTo>
                <a:cubicBezTo>
                  <a:pt x="172747" y="2457488"/>
                  <a:pt x="-48579" y="2267902"/>
                  <a:pt x="0" y="2004643"/>
                </a:cubicBezTo>
                <a:cubicBezTo>
                  <a:pt x="151653" y="1840870"/>
                  <a:pt x="-84029" y="1104783"/>
                  <a:pt x="0" y="400938"/>
                </a:cubicBezTo>
                <a:close/>
              </a:path>
              <a:path w="11556314" h="2405581" stroke="0" extrusionOk="0">
                <a:moveTo>
                  <a:pt x="0" y="400938"/>
                </a:moveTo>
                <a:cubicBezTo>
                  <a:pt x="26703" y="206739"/>
                  <a:pt x="226873" y="7089"/>
                  <a:pt x="400938" y="0"/>
                </a:cubicBezTo>
                <a:cubicBezTo>
                  <a:pt x="4785880" y="-228127"/>
                  <a:pt x="7066541" y="-1140"/>
                  <a:pt x="11155376" y="0"/>
                </a:cubicBezTo>
                <a:cubicBezTo>
                  <a:pt x="11374959" y="-6993"/>
                  <a:pt x="11514986" y="202413"/>
                  <a:pt x="11556314" y="400938"/>
                </a:cubicBezTo>
                <a:cubicBezTo>
                  <a:pt x="11582621" y="600959"/>
                  <a:pt x="11611412" y="1741192"/>
                  <a:pt x="11556314" y="2004643"/>
                </a:cubicBezTo>
                <a:cubicBezTo>
                  <a:pt x="11577761" y="2272522"/>
                  <a:pt x="11377677" y="2376829"/>
                  <a:pt x="11155376" y="2405581"/>
                </a:cubicBezTo>
                <a:cubicBezTo>
                  <a:pt x="7575195" y="2601120"/>
                  <a:pt x="2603737" y="2229457"/>
                  <a:pt x="400938" y="2405581"/>
                </a:cubicBezTo>
                <a:cubicBezTo>
                  <a:pt x="155624" y="2374962"/>
                  <a:pt x="-82649" y="2210460"/>
                  <a:pt x="0" y="2004643"/>
                </a:cubicBezTo>
                <a:cubicBezTo>
                  <a:pt x="72063" y="1222961"/>
                  <a:pt x="-115870" y="1112801"/>
                  <a:pt x="0" y="400938"/>
                </a:cubicBezTo>
                <a:close/>
              </a:path>
              <a:path w="11556314" h="2405581" fill="none" stroke="0" extrusionOk="0">
                <a:moveTo>
                  <a:pt x="0" y="400938"/>
                </a:moveTo>
                <a:cubicBezTo>
                  <a:pt x="19922" y="176547"/>
                  <a:pt x="198063" y="20503"/>
                  <a:pt x="400938" y="0"/>
                </a:cubicBezTo>
                <a:cubicBezTo>
                  <a:pt x="1697932" y="-214270"/>
                  <a:pt x="8082065" y="2544"/>
                  <a:pt x="11155376" y="0"/>
                </a:cubicBezTo>
                <a:cubicBezTo>
                  <a:pt x="11378400" y="-20912"/>
                  <a:pt x="11561009" y="202168"/>
                  <a:pt x="11556314" y="400938"/>
                </a:cubicBezTo>
                <a:cubicBezTo>
                  <a:pt x="11578948" y="856680"/>
                  <a:pt x="11470771" y="1594978"/>
                  <a:pt x="11556314" y="2004643"/>
                </a:cubicBezTo>
                <a:cubicBezTo>
                  <a:pt x="11532170" y="2239592"/>
                  <a:pt x="11333915" y="2423836"/>
                  <a:pt x="11155376" y="2405581"/>
                </a:cubicBezTo>
                <a:cubicBezTo>
                  <a:pt x="7743926" y="2214620"/>
                  <a:pt x="2947603" y="2071292"/>
                  <a:pt x="400938" y="2405581"/>
                </a:cubicBezTo>
                <a:cubicBezTo>
                  <a:pt x="167056" y="2381121"/>
                  <a:pt x="-70241" y="2239156"/>
                  <a:pt x="0" y="2004643"/>
                </a:cubicBezTo>
                <a:cubicBezTo>
                  <a:pt x="100538" y="1702473"/>
                  <a:pt x="-111549" y="1138355"/>
                  <a:pt x="0" y="400938"/>
                </a:cubicBezTo>
                <a:close/>
              </a:path>
            </a:pathLst>
          </a:custGeom>
          <a:solidFill>
            <a:schemeClr val="bg1"/>
          </a:solidFill>
          <a:ln w="76200">
            <a:solidFill>
              <a:srgbClr val="FF5050"/>
            </a:solidFill>
            <a:prstDash val="dash"/>
            <a:extLst>
              <a:ext uri="{C807C97D-BFC1-408E-A445-0C87EB9F89A2}">
                <ask:lineSketchStyleProps xmlns="" xmlns:ask="http://schemas.microsoft.com/office/drawing/2018/sketchyshapes" sd="2925326911">
                  <a:custGeom>
                    <a:avLst/>
                    <a:gdLst>
                      <a:gd name="connsiteX0" fmla="*/ 0 w 11556314"/>
                      <a:gd name="connsiteY0" fmla="*/ 400938 h 2405581"/>
                      <a:gd name="connsiteX1" fmla="*/ 400938 w 11556314"/>
                      <a:gd name="connsiteY1" fmla="*/ 0 h 2405581"/>
                      <a:gd name="connsiteX2" fmla="*/ 11155376 w 11556314"/>
                      <a:gd name="connsiteY2" fmla="*/ 0 h 2405581"/>
                      <a:gd name="connsiteX3" fmla="*/ 11556314 w 11556314"/>
                      <a:gd name="connsiteY3" fmla="*/ 400938 h 2405581"/>
                      <a:gd name="connsiteX4" fmla="*/ 11556314 w 11556314"/>
                      <a:gd name="connsiteY4" fmla="*/ 2004643 h 2405581"/>
                      <a:gd name="connsiteX5" fmla="*/ 11155376 w 11556314"/>
                      <a:gd name="connsiteY5" fmla="*/ 2405581 h 2405581"/>
                      <a:gd name="connsiteX6" fmla="*/ 400938 w 11556314"/>
                      <a:gd name="connsiteY6" fmla="*/ 2405581 h 2405581"/>
                      <a:gd name="connsiteX7" fmla="*/ 0 w 11556314"/>
                      <a:gd name="connsiteY7" fmla="*/ 2004643 h 2405581"/>
                      <a:gd name="connsiteX8" fmla="*/ 0 w 11556314"/>
                      <a:gd name="connsiteY8" fmla="*/ 400938 h 240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2405581" fill="none" extrusionOk="0">
                        <a:moveTo>
                          <a:pt x="0" y="400938"/>
                        </a:moveTo>
                        <a:cubicBezTo>
                          <a:pt x="-13084" y="180320"/>
                          <a:pt x="175632" y="22000"/>
                          <a:pt x="400938" y="0"/>
                        </a:cubicBezTo>
                        <a:cubicBezTo>
                          <a:pt x="1494656" y="77600"/>
                          <a:pt x="7821423" y="-27269"/>
                          <a:pt x="11155376" y="0"/>
                        </a:cubicBezTo>
                        <a:cubicBezTo>
                          <a:pt x="11382574" y="-7606"/>
                          <a:pt x="11564520" y="181922"/>
                          <a:pt x="11556314" y="400938"/>
                        </a:cubicBezTo>
                        <a:cubicBezTo>
                          <a:pt x="11574277" y="932094"/>
                          <a:pt x="11471355" y="1601880"/>
                          <a:pt x="11556314" y="2004643"/>
                        </a:cubicBezTo>
                        <a:cubicBezTo>
                          <a:pt x="11518803" y="2211401"/>
                          <a:pt x="11340456" y="2421613"/>
                          <a:pt x="11155376" y="2405581"/>
                        </a:cubicBezTo>
                        <a:cubicBezTo>
                          <a:pt x="7574671" y="2454758"/>
                          <a:pt x="3120452" y="2282879"/>
                          <a:pt x="400938" y="2405581"/>
                        </a:cubicBezTo>
                        <a:cubicBezTo>
                          <a:pt x="177477" y="2421161"/>
                          <a:pt x="-26842" y="2249186"/>
                          <a:pt x="0" y="2004643"/>
                        </a:cubicBezTo>
                        <a:cubicBezTo>
                          <a:pt x="135026" y="1736311"/>
                          <a:pt x="-51424" y="1137376"/>
                          <a:pt x="0" y="400938"/>
                        </a:cubicBezTo>
                        <a:close/>
                      </a:path>
                      <a:path w="11556314" h="2405581" stroke="0" extrusionOk="0">
                        <a:moveTo>
                          <a:pt x="0" y="400938"/>
                        </a:moveTo>
                        <a:cubicBezTo>
                          <a:pt x="17673" y="177486"/>
                          <a:pt x="205066" y="-1706"/>
                          <a:pt x="400938" y="0"/>
                        </a:cubicBezTo>
                        <a:cubicBezTo>
                          <a:pt x="4887603" y="-129276"/>
                          <a:pt x="7235830" y="-77778"/>
                          <a:pt x="11155376" y="0"/>
                        </a:cubicBezTo>
                        <a:cubicBezTo>
                          <a:pt x="11373925" y="-9191"/>
                          <a:pt x="11552891" y="199241"/>
                          <a:pt x="11556314" y="400938"/>
                        </a:cubicBezTo>
                        <a:cubicBezTo>
                          <a:pt x="11589227" y="624195"/>
                          <a:pt x="11623979" y="1710055"/>
                          <a:pt x="11556314" y="2004643"/>
                        </a:cubicBezTo>
                        <a:cubicBezTo>
                          <a:pt x="11574241" y="2263881"/>
                          <a:pt x="11368789" y="2408306"/>
                          <a:pt x="11155376" y="2405581"/>
                        </a:cubicBezTo>
                        <a:cubicBezTo>
                          <a:pt x="7809771" y="2449801"/>
                          <a:pt x="3020306" y="2376199"/>
                          <a:pt x="400938" y="2405581"/>
                        </a:cubicBezTo>
                        <a:cubicBezTo>
                          <a:pt x="170062" y="2369295"/>
                          <a:pt x="-43077" y="2216119"/>
                          <a:pt x="0" y="2004643"/>
                        </a:cubicBezTo>
                        <a:cubicBezTo>
                          <a:pt x="69260" y="1254335"/>
                          <a:pt x="-93226" y="1111401"/>
                          <a:pt x="0" y="40093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a:solidFill>
                  <a:srgbClr val="FF0066"/>
                </a:solidFill>
              </a:rPr>
              <a:t>Đâu không phải là nét văn hoá đặc trưng của người dân vùng Trung du và miền núi Bắc Bộ?</a:t>
            </a:r>
          </a:p>
        </p:txBody>
      </p:sp>
      <p:pic>
        <p:nvPicPr>
          <p:cNvPr id="2" name="Picture 1">
            <a:extLst>
              <a:ext uri="{FF2B5EF4-FFF2-40B4-BE49-F238E27FC236}">
                <a16:creationId xmlns="" xmlns:a16="http://schemas.microsoft.com/office/drawing/2014/main" id="{94F54095-ECD1-A67F-B6E1-8A0E0F654F4B}"/>
              </a:ext>
            </a:extLst>
          </p:cNvPr>
          <p:cNvPicPr>
            <a:picLocks noChangeAspect="1"/>
          </p:cNvPicPr>
          <p:nvPr/>
        </p:nvPicPr>
        <p:blipFill>
          <a:blip r:embed="rId15"/>
          <a:stretch>
            <a:fillRect/>
          </a:stretch>
        </p:blipFill>
        <p:spPr>
          <a:xfrm rot="1427208">
            <a:off x="10889581" y="1379924"/>
            <a:ext cx="1417234" cy="1687183"/>
          </a:xfrm>
          <a:prstGeom prst="rect">
            <a:avLst/>
          </a:prstGeom>
        </p:spPr>
      </p:pic>
    </p:spTree>
    <p:extLst>
      <p:ext uri="{BB962C8B-B14F-4D97-AF65-F5344CB8AC3E}">
        <p14:creationId xmlns:p14="http://schemas.microsoft.com/office/powerpoint/2010/main" val="336989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0667">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0667">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26"/>
                                            </p:tgtEl>
                                          </p:cBhvr>
                                        </p:cmd>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4"/>
                                            </p:tgtEl>
                                          </p:cBhvr>
                                        </p:animEffect>
                                        <p:animScale>
                                          <p:cBhvr>
                                            <p:cTn id="34" dur="250" autoRev="1" fill="hold"/>
                                            <p:tgtEl>
                                              <p:spTgt spid="24"/>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14"/>
                                            </p:tgtEl>
                                          </p:cBhvr>
                                        </p:cmd>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23"/>
                                            </p:tgtEl>
                                          </p:cBhvr>
                                        </p:animEffect>
                                        <p:animScale>
                                          <p:cBhvr>
                                            <p:cTn id="42" dur="250" autoRev="1" fill="hold"/>
                                            <p:tgtEl>
                                              <p:spTgt spid="23"/>
                                            </p:tgtEl>
                                          </p:cBhvr>
                                          <p:by x="105000" y="105000"/>
                                        </p:animScale>
                                      </p:childTnLst>
                                    </p:cTn>
                                  </p:par>
                                  <p:par>
                                    <p:cTn id="43" presetID="1" presetClass="mediacall" presetSubtype="0" fill="hold" nodeType="withEffect">
                                      <p:stCondLst>
                                        <p:cond delay="0"/>
                                      </p:stCondLst>
                                      <p:childTnLst>
                                        <p:cmd type="call" cmd="playFrom(0.0)">
                                          <p:cBhvr>
                                            <p:cTn id="44" dur="5120" fill="hold"/>
                                            <p:tgtEl>
                                              <p:spTgt spid="27"/>
                                            </p:tgtEl>
                                          </p:cBhvr>
                                        </p:cmd>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par>
                                    <p:cTn id="51" presetID="31" presetClass="exit" presetSubtype="0" fill="hold" nodeType="withEffect">
                                      <p:stCondLst>
                                        <p:cond delay="0"/>
                                      </p:stCondLst>
                                      <p:childTnLst>
                                        <p:anim calcmode="lin" valueType="num">
                                          <p:cBhvr>
                                            <p:cTn id="52" dur="1000"/>
                                            <p:tgtEl>
                                              <p:spTgt spid="23"/>
                                            </p:tgtEl>
                                            <p:attrNameLst>
                                              <p:attrName>ppt_w</p:attrName>
                                            </p:attrNameLst>
                                          </p:cBhvr>
                                          <p:tavLst>
                                            <p:tav tm="0">
                                              <p:val>
                                                <p:strVal val="ppt_w"/>
                                              </p:val>
                                            </p:tav>
                                            <p:tav tm="100000">
                                              <p:val>
                                                <p:fltVal val="0"/>
                                              </p:val>
                                            </p:tav>
                                          </p:tavLst>
                                        </p:anim>
                                        <p:anim calcmode="lin" valueType="num">
                                          <p:cBhvr>
                                            <p:cTn id="53" dur="1000"/>
                                            <p:tgtEl>
                                              <p:spTgt spid="23"/>
                                            </p:tgtEl>
                                            <p:attrNameLst>
                                              <p:attrName>ppt_h</p:attrName>
                                            </p:attrNameLst>
                                          </p:cBhvr>
                                          <p:tavLst>
                                            <p:tav tm="0">
                                              <p:val>
                                                <p:strVal val="ppt_h"/>
                                              </p:val>
                                            </p:tav>
                                            <p:tav tm="100000">
                                              <p:val>
                                                <p:fltVal val="0"/>
                                              </p:val>
                                            </p:tav>
                                          </p:tavLst>
                                        </p:anim>
                                        <p:anim calcmode="lin" valueType="num">
                                          <p:cBhvr>
                                            <p:cTn id="54" dur="1000"/>
                                            <p:tgtEl>
                                              <p:spTgt spid="23"/>
                                            </p:tgtEl>
                                            <p:attrNameLst>
                                              <p:attrName>style.rotation</p:attrName>
                                            </p:attrNameLst>
                                          </p:cBhvr>
                                          <p:tavLst>
                                            <p:tav tm="0">
                                              <p:val>
                                                <p:fltVal val="0"/>
                                              </p:val>
                                            </p:tav>
                                            <p:tav tm="100000">
                                              <p:val>
                                                <p:fltVal val="90"/>
                                              </p:val>
                                            </p:tav>
                                          </p:tavLst>
                                        </p:anim>
                                        <p:animEffect transition="out" filter="fade">
                                          <p:cBhvr>
                                            <p:cTn id="55" dur="1000"/>
                                            <p:tgtEl>
                                              <p:spTgt spid="23"/>
                                            </p:tgtEl>
                                          </p:cBhvr>
                                        </p:animEffect>
                                        <p:set>
                                          <p:cBhvr>
                                            <p:cTn id="56" dur="1" fill="hold">
                                              <p:stCondLst>
                                                <p:cond delay="999"/>
                                              </p:stCondLst>
                                            </p:cTn>
                                            <p:tgtEl>
                                              <p:spTgt spid="23"/>
                                            </p:tgtEl>
                                            <p:attrNameLst>
                                              <p:attrName>style.visibility</p:attrName>
                                            </p:attrNameLst>
                                          </p:cBhvr>
                                          <p:to>
                                            <p:strVal val="hidden"/>
                                          </p:to>
                                        </p:set>
                                      </p:childTnLst>
                                    </p:cTn>
                                  </p:par>
                                  <p:par>
                                    <p:cTn id="57" presetID="31" presetClass="exit" presetSubtype="0" fill="hold" nodeType="withEffect">
                                      <p:stCondLst>
                                        <p:cond delay="0"/>
                                      </p:stCondLst>
                                      <p:childTnLst>
                                        <p:anim calcmode="lin" valueType="num">
                                          <p:cBhvr>
                                            <p:cTn id="58" dur="1000"/>
                                            <p:tgtEl>
                                              <p:spTgt spid="19"/>
                                            </p:tgtEl>
                                            <p:attrNameLst>
                                              <p:attrName>ppt_w</p:attrName>
                                            </p:attrNameLst>
                                          </p:cBhvr>
                                          <p:tavLst>
                                            <p:tav tm="0">
                                              <p:val>
                                                <p:strVal val="ppt_w"/>
                                              </p:val>
                                            </p:tav>
                                            <p:tav tm="100000">
                                              <p:val>
                                                <p:fltVal val="0"/>
                                              </p:val>
                                            </p:tav>
                                          </p:tavLst>
                                        </p:anim>
                                        <p:anim calcmode="lin" valueType="num">
                                          <p:cBhvr>
                                            <p:cTn id="59" dur="1000"/>
                                            <p:tgtEl>
                                              <p:spTgt spid="19"/>
                                            </p:tgtEl>
                                            <p:attrNameLst>
                                              <p:attrName>ppt_h</p:attrName>
                                            </p:attrNameLst>
                                          </p:cBhvr>
                                          <p:tavLst>
                                            <p:tav tm="0">
                                              <p:val>
                                                <p:strVal val="ppt_h"/>
                                              </p:val>
                                            </p:tav>
                                            <p:tav tm="100000">
                                              <p:val>
                                                <p:fltVal val="0"/>
                                              </p:val>
                                            </p:tav>
                                          </p:tavLst>
                                        </p:anim>
                                        <p:anim calcmode="lin" valueType="num">
                                          <p:cBhvr>
                                            <p:cTn id="60" dur="1000"/>
                                            <p:tgtEl>
                                              <p:spTgt spid="19"/>
                                            </p:tgtEl>
                                            <p:attrNameLst>
                                              <p:attrName>style.rotation</p:attrName>
                                            </p:attrNameLst>
                                          </p:cBhvr>
                                          <p:tavLst>
                                            <p:tav tm="0">
                                              <p:val>
                                                <p:fltVal val="0"/>
                                              </p:val>
                                            </p:tav>
                                            <p:tav tm="100000">
                                              <p:val>
                                                <p:fltVal val="90"/>
                                              </p:val>
                                            </p:tav>
                                          </p:tavLst>
                                        </p:anim>
                                        <p:animEffect transition="out" filter="fade">
                                          <p:cBhvr>
                                            <p:cTn id="61" dur="1000"/>
                                            <p:tgtEl>
                                              <p:spTgt spid="19"/>
                                            </p:tgtEl>
                                          </p:cBhvr>
                                        </p:animEffect>
                                        <p:set>
                                          <p:cBhvr>
                                            <p:cTn id="62" dur="1" fill="hold">
                                              <p:stCondLst>
                                                <p:cond delay="999"/>
                                              </p:stCondLst>
                                            </p:cTn>
                                            <p:tgtEl>
                                              <p:spTgt spid="19"/>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24"/>
                                            </p:tgtEl>
                                            <p:attrNameLst>
                                              <p:attrName>ppt_w</p:attrName>
                                            </p:attrNameLst>
                                          </p:cBhvr>
                                          <p:tavLst>
                                            <p:tav tm="0">
                                              <p:val>
                                                <p:strVal val="ppt_w"/>
                                              </p:val>
                                            </p:tav>
                                            <p:tav tm="100000">
                                              <p:val>
                                                <p:fltVal val="0"/>
                                              </p:val>
                                            </p:tav>
                                          </p:tavLst>
                                        </p:anim>
                                        <p:anim calcmode="lin" valueType="num">
                                          <p:cBhvr>
                                            <p:cTn id="65" dur="1000"/>
                                            <p:tgtEl>
                                              <p:spTgt spid="24"/>
                                            </p:tgtEl>
                                            <p:attrNameLst>
                                              <p:attrName>ppt_h</p:attrName>
                                            </p:attrNameLst>
                                          </p:cBhvr>
                                          <p:tavLst>
                                            <p:tav tm="0">
                                              <p:val>
                                                <p:strVal val="ppt_h"/>
                                              </p:val>
                                            </p:tav>
                                            <p:tav tm="100000">
                                              <p:val>
                                                <p:fltVal val="0"/>
                                              </p:val>
                                            </p:tav>
                                          </p:tavLst>
                                        </p:anim>
                                        <p:anim calcmode="lin" valueType="num">
                                          <p:cBhvr>
                                            <p:cTn id="66" dur="1000"/>
                                            <p:tgtEl>
                                              <p:spTgt spid="24"/>
                                            </p:tgtEl>
                                            <p:attrNameLst>
                                              <p:attrName>style.rotation</p:attrName>
                                            </p:attrNameLst>
                                          </p:cBhvr>
                                          <p:tavLst>
                                            <p:tav tm="0">
                                              <p:val>
                                                <p:fltVal val="0"/>
                                              </p:val>
                                            </p:tav>
                                            <p:tav tm="100000">
                                              <p:val>
                                                <p:fltVal val="90"/>
                                              </p:val>
                                            </p:tav>
                                          </p:tavLst>
                                        </p:anim>
                                        <p:animEffect transition="out" filter="fade">
                                          <p:cBhvr>
                                            <p:cTn id="67" dur="1000"/>
                                            <p:tgtEl>
                                              <p:spTgt spid="24"/>
                                            </p:tgtEl>
                                          </p:cBhvr>
                                        </p:animEffect>
                                        <p:set>
                                          <p:cBhvr>
                                            <p:cTn id="68" dur="1" fill="hold">
                                              <p:stCondLst>
                                                <p:cond delay="999"/>
                                              </p:stCondLst>
                                            </p:cTn>
                                            <p:tgtEl>
                                              <p:spTgt spid="24"/>
                                            </p:tgtEl>
                                            <p:attrNameLst>
                                              <p:attrName>style.visibility</p:attrName>
                                            </p:attrNameLst>
                                          </p:cBhvr>
                                          <p:to>
                                            <p:strVal val="hidden"/>
                                          </p:to>
                                        </p:set>
                                      </p:childTnLst>
                                    </p:cTn>
                                  </p:par>
                                  <p:par>
                                    <p:cTn id="69" presetID="49" presetClass="entr" presetSubtype="0" decel="100000"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ppt_w</p:attrName>
                                            </p:attrNameLst>
                                          </p:cBhvr>
                                          <p:tavLst>
                                            <p:tav tm="0">
                                              <p:val>
                                                <p:fltVal val="0"/>
                                              </p:val>
                                            </p:tav>
                                            <p:tav tm="100000">
                                              <p:val>
                                                <p:strVal val="#ppt_w"/>
                                              </p:val>
                                            </p:tav>
                                          </p:tavLst>
                                        </p:anim>
                                        <p:anim calcmode="lin" valueType="num">
                                          <p:cBhvr>
                                            <p:cTn id="72" dur="500" fill="hold"/>
                                            <p:tgtEl>
                                              <p:spTgt spid="28"/>
                                            </p:tgtEl>
                                            <p:attrNameLst>
                                              <p:attrName>ppt_h</p:attrName>
                                            </p:attrNameLst>
                                          </p:cBhvr>
                                          <p:tavLst>
                                            <p:tav tm="0">
                                              <p:val>
                                                <p:fltVal val="0"/>
                                              </p:val>
                                            </p:tav>
                                            <p:tav tm="100000">
                                              <p:val>
                                                <p:strVal val="#ppt_h"/>
                                              </p:val>
                                            </p:tav>
                                          </p:tavLst>
                                        </p:anim>
                                        <p:anim calcmode="lin" valueType="num">
                                          <p:cBhvr>
                                            <p:cTn id="73" dur="500" fill="hold"/>
                                            <p:tgtEl>
                                              <p:spTgt spid="28"/>
                                            </p:tgtEl>
                                            <p:attrNameLst>
                                              <p:attrName>style.rotation</p:attrName>
                                            </p:attrNameLst>
                                          </p:cBhvr>
                                          <p:tavLst>
                                            <p:tav tm="0">
                                              <p:val>
                                                <p:fltVal val="360"/>
                                              </p:val>
                                            </p:tav>
                                            <p:tav tm="100000">
                                              <p:val>
                                                <p:fltVal val="0"/>
                                              </p:val>
                                            </p:tav>
                                          </p:tavLst>
                                        </p:anim>
                                        <p:animEffect transition="in" filter="fade">
                                          <p:cBhvr>
                                            <p:cTn id="74" dur="500"/>
                                            <p:tgtEl>
                                              <p:spTgt spid="28"/>
                                            </p:tgtEl>
                                          </p:cBhvr>
                                        </p:animEffect>
                                      </p:childTnLst>
                                    </p:cTn>
                                  </p:par>
                                  <p:par>
                                    <p:cTn id="75" presetID="1" presetClass="mediacall" presetSubtype="0" fill="hold" nodeType="withEffect">
                                      <p:stCondLst>
                                        <p:cond delay="0"/>
                                      </p:stCondLst>
                                      <p:childTnLst>
                                        <p:cmd type="call" cmd="playFrom(0.0)">
                                          <p:cBhvr>
                                            <p:cTn id="76" dur="3448" fill="hold"/>
                                            <p:tgtEl>
                                              <p:spTgt spid="25"/>
                                            </p:tgtEl>
                                          </p:cBhvr>
                                        </p:cmd>
                                      </p:childTnLst>
                                    </p:cTn>
                                  </p:par>
                                  <p:par>
                                    <p:cTn id="77" presetID="32" presetClass="emph" presetSubtype="0" fill="hold" nodeType="withEffect">
                                      <p:stCondLst>
                                        <p:cond delay="200"/>
                                      </p:stCondLst>
                                      <p:childTnLst>
                                        <p:animRot by="120000">
                                          <p:cBhvr>
                                            <p:cTn id="78" dur="100" fill="hold">
                                              <p:stCondLst>
                                                <p:cond delay="0"/>
                                              </p:stCondLst>
                                            </p:cTn>
                                            <p:tgtEl>
                                              <p:spTgt spid="28"/>
                                            </p:tgtEl>
                                            <p:attrNameLst>
                                              <p:attrName>r</p:attrName>
                                            </p:attrNameLst>
                                          </p:cBhvr>
                                        </p:animRot>
                                        <p:animRot by="-240000">
                                          <p:cBhvr>
                                            <p:cTn id="79" dur="200" fill="hold">
                                              <p:stCondLst>
                                                <p:cond delay="200"/>
                                              </p:stCondLst>
                                            </p:cTn>
                                            <p:tgtEl>
                                              <p:spTgt spid="28"/>
                                            </p:tgtEl>
                                            <p:attrNameLst>
                                              <p:attrName>r</p:attrName>
                                            </p:attrNameLst>
                                          </p:cBhvr>
                                        </p:animRot>
                                        <p:animRot by="240000">
                                          <p:cBhvr>
                                            <p:cTn id="80" dur="200" fill="hold">
                                              <p:stCondLst>
                                                <p:cond delay="400"/>
                                              </p:stCondLst>
                                            </p:cTn>
                                            <p:tgtEl>
                                              <p:spTgt spid="28"/>
                                            </p:tgtEl>
                                            <p:attrNameLst>
                                              <p:attrName>r</p:attrName>
                                            </p:attrNameLst>
                                          </p:cBhvr>
                                        </p:animRot>
                                        <p:animRot by="-240000">
                                          <p:cBhvr>
                                            <p:cTn id="81" dur="200" fill="hold">
                                              <p:stCondLst>
                                                <p:cond delay="600"/>
                                              </p:stCondLst>
                                            </p:cTn>
                                            <p:tgtEl>
                                              <p:spTgt spid="28"/>
                                            </p:tgtEl>
                                            <p:attrNameLst>
                                              <p:attrName>r</p:attrName>
                                            </p:attrNameLst>
                                          </p:cBhvr>
                                        </p:animRot>
                                        <p:animRot by="120000">
                                          <p:cBhvr>
                                            <p:cTn id="82"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0"/>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26"/>
                                            </p:tgtEl>
                                          </p:cBhvr>
                                        </p:cmd>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4"/>
                                            </p:tgtEl>
                                          </p:cBhvr>
                                        </p:animEffect>
                                        <p:animScale>
                                          <p:cBhvr>
                                            <p:cTn id="34" dur="250" autoRev="1" fill="hold"/>
                                            <p:tgtEl>
                                              <p:spTgt spid="24"/>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14"/>
                                            </p:tgtEl>
                                          </p:cBhvr>
                                        </p:cmd>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23"/>
                                            </p:tgtEl>
                                          </p:cBhvr>
                                        </p:animEffect>
                                        <p:animScale>
                                          <p:cBhvr>
                                            <p:cTn id="42" dur="250" autoRev="1" fill="hold"/>
                                            <p:tgtEl>
                                              <p:spTgt spid="23"/>
                                            </p:tgtEl>
                                          </p:cBhvr>
                                          <p:by x="105000" y="105000"/>
                                        </p:animScale>
                                      </p:childTnLst>
                                    </p:cTn>
                                  </p:par>
                                  <p:par>
                                    <p:cTn id="43" presetID="1" presetClass="mediacall" presetSubtype="0" fill="hold" nodeType="withEffect">
                                      <p:stCondLst>
                                        <p:cond delay="0"/>
                                      </p:stCondLst>
                                      <p:childTnLst>
                                        <p:cmd type="call" cmd="playFrom(0.0)">
                                          <p:cBhvr>
                                            <p:cTn id="44" dur="5120" fill="hold"/>
                                            <p:tgtEl>
                                              <p:spTgt spid="27"/>
                                            </p:tgtEl>
                                          </p:cBhvr>
                                        </p:cmd>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par>
                                    <p:cTn id="51" presetID="31" presetClass="exit" presetSubtype="0" fill="hold" nodeType="withEffect">
                                      <p:stCondLst>
                                        <p:cond delay="0"/>
                                      </p:stCondLst>
                                      <p:childTnLst>
                                        <p:anim calcmode="lin" valueType="num">
                                          <p:cBhvr>
                                            <p:cTn id="52" dur="1000"/>
                                            <p:tgtEl>
                                              <p:spTgt spid="23"/>
                                            </p:tgtEl>
                                            <p:attrNameLst>
                                              <p:attrName>ppt_w</p:attrName>
                                            </p:attrNameLst>
                                          </p:cBhvr>
                                          <p:tavLst>
                                            <p:tav tm="0">
                                              <p:val>
                                                <p:strVal val="ppt_w"/>
                                              </p:val>
                                            </p:tav>
                                            <p:tav tm="100000">
                                              <p:val>
                                                <p:fltVal val="0"/>
                                              </p:val>
                                            </p:tav>
                                          </p:tavLst>
                                        </p:anim>
                                        <p:anim calcmode="lin" valueType="num">
                                          <p:cBhvr>
                                            <p:cTn id="53" dur="1000"/>
                                            <p:tgtEl>
                                              <p:spTgt spid="23"/>
                                            </p:tgtEl>
                                            <p:attrNameLst>
                                              <p:attrName>ppt_h</p:attrName>
                                            </p:attrNameLst>
                                          </p:cBhvr>
                                          <p:tavLst>
                                            <p:tav tm="0">
                                              <p:val>
                                                <p:strVal val="ppt_h"/>
                                              </p:val>
                                            </p:tav>
                                            <p:tav tm="100000">
                                              <p:val>
                                                <p:fltVal val="0"/>
                                              </p:val>
                                            </p:tav>
                                          </p:tavLst>
                                        </p:anim>
                                        <p:anim calcmode="lin" valueType="num">
                                          <p:cBhvr>
                                            <p:cTn id="54" dur="1000"/>
                                            <p:tgtEl>
                                              <p:spTgt spid="23"/>
                                            </p:tgtEl>
                                            <p:attrNameLst>
                                              <p:attrName>style.rotation</p:attrName>
                                            </p:attrNameLst>
                                          </p:cBhvr>
                                          <p:tavLst>
                                            <p:tav tm="0">
                                              <p:val>
                                                <p:fltVal val="0"/>
                                              </p:val>
                                            </p:tav>
                                            <p:tav tm="100000">
                                              <p:val>
                                                <p:fltVal val="90"/>
                                              </p:val>
                                            </p:tav>
                                          </p:tavLst>
                                        </p:anim>
                                        <p:animEffect transition="out" filter="fade">
                                          <p:cBhvr>
                                            <p:cTn id="55" dur="1000"/>
                                            <p:tgtEl>
                                              <p:spTgt spid="23"/>
                                            </p:tgtEl>
                                          </p:cBhvr>
                                        </p:animEffect>
                                        <p:set>
                                          <p:cBhvr>
                                            <p:cTn id="56" dur="1" fill="hold">
                                              <p:stCondLst>
                                                <p:cond delay="999"/>
                                              </p:stCondLst>
                                            </p:cTn>
                                            <p:tgtEl>
                                              <p:spTgt spid="23"/>
                                            </p:tgtEl>
                                            <p:attrNameLst>
                                              <p:attrName>style.visibility</p:attrName>
                                            </p:attrNameLst>
                                          </p:cBhvr>
                                          <p:to>
                                            <p:strVal val="hidden"/>
                                          </p:to>
                                        </p:set>
                                      </p:childTnLst>
                                    </p:cTn>
                                  </p:par>
                                  <p:par>
                                    <p:cTn id="57" presetID="31" presetClass="exit" presetSubtype="0" fill="hold" nodeType="withEffect">
                                      <p:stCondLst>
                                        <p:cond delay="0"/>
                                      </p:stCondLst>
                                      <p:childTnLst>
                                        <p:anim calcmode="lin" valueType="num">
                                          <p:cBhvr>
                                            <p:cTn id="58" dur="1000"/>
                                            <p:tgtEl>
                                              <p:spTgt spid="19"/>
                                            </p:tgtEl>
                                            <p:attrNameLst>
                                              <p:attrName>ppt_w</p:attrName>
                                            </p:attrNameLst>
                                          </p:cBhvr>
                                          <p:tavLst>
                                            <p:tav tm="0">
                                              <p:val>
                                                <p:strVal val="ppt_w"/>
                                              </p:val>
                                            </p:tav>
                                            <p:tav tm="100000">
                                              <p:val>
                                                <p:fltVal val="0"/>
                                              </p:val>
                                            </p:tav>
                                          </p:tavLst>
                                        </p:anim>
                                        <p:anim calcmode="lin" valueType="num">
                                          <p:cBhvr>
                                            <p:cTn id="59" dur="1000"/>
                                            <p:tgtEl>
                                              <p:spTgt spid="19"/>
                                            </p:tgtEl>
                                            <p:attrNameLst>
                                              <p:attrName>ppt_h</p:attrName>
                                            </p:attrNameLst>
                                          </p:cBhvr>
                                          <p:tavLst>
                                            <p:tav tm="0">
                                              <p:val>
                                                <p:strVal val="ppt_h"/>
                                              </p:val>
                                            </p:tav>
                                            <p:tav tm="100000">
                                              <p:val>
                                                <p:fltVal val="0"/>
                                              </p:val>
                                            </p:tav>
                                          </p:tavLst>
                                        </p:anim>
                                        <p:anim calcmode="lin" valueType="num">
                                          <p:cBhvr>
                                            <p:cTn id="60" dur="1000"/>
                                            <p:tgtEl>
                                              <p:spTgt spid="19"/>
                                            </p:tgtEl>
                                            <p:attrNameLst>
                                              <p:attrName>style.rotation</p:attrName>
                                            </p:attrNameLst>
                                          </p:cBhvr>
                                          <p:tavLst>
                                            <p:tav tm="0">
                                              <p:val>
                                                <p:fltVal val="0"/>
                                              </p:val>
                                            </p:tav>
                                            <p:tav tm="100000">
                                              <p:val>
                                                <p:fltVal val="90"/>
                                              </p:val>
                                            </p:tav>
                                          </p:tavLst>
                                        </p:anim>
                                        <p:animEffect transition="out" filter="fade">
                                          <p:cBhvr>
                                            <p:cTn id="61" dur="1000"/>
                                            <p:tgtEl>
                                              <p:spTgt spid="19"/>
                                            </p:tgtEl>
                                          </p:cBhvr>
                                        </p:animEffect>
                                        <p:set>
                                          <p:cBhvr>
                                            <p:cTn id="62" dur="1" fill="hold">
                                              <p:stCondLst>
                                                <p:cond delay="999"/>
                                              </p:stCondLst>
                                            </p:cTn>
                                            <p:tgtEl>
                                              <p:spTgt spid="19"/>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24"/>
                                            </p:tgtEl>
                                            <p:attrNameLst>
                                              <p:attrName>ppt_w</p:attrName>
                                            </p:attrNameLst>
                                          </p:cBhvr>
                                          <p:tavLst>
                                            <p:tav tm="0">
                                              <p:val>
                                                <p:strVal val="ppt_w"/>
                                              </p:val>
                                            </p:tav>
                                            <p:tav tm="100000">
                                              <p:val>
                                                <p:fltVal val="0"/>
                                              </p:val>
                                            </p:tav>
                                          </p:tavLst>
                                        </p:anim>
                                        <p:anim calcmode="lin" valueType="num">
                                          <p:cBhvr>
                                            <p:cTn id="65" dur="1000"/>
                                            <p:tgtEl>
                                              <p:spTgt spid="24"/>
                                            </p:tgtEl>
                                            <p:attrNameLst>
                                              <p:attrName>ppt_h</p:attrName>
                                            </p:attrNameLst>
                                          </p:cBhvr>
                                          <p:tavLst>
                                            <p:tav tm="0">
                                              <p:val>
                                                <p:strVal val="ppt_h"/>
                                              </p:val>
                                            </p:tav>
                                            <p:tav tm="100000">
                                              <p:val>
                                                <p:fltVal val="0"/>
                                              </p:val>
                                            </p:tav>
                                          </p:tavLst>
                                        </p:anim>
                                        <p:anim calcmode="lin" valueType="num">
                                          <p:cBhvr>
                                            <p:cTn id="66" dur="1000"/>
                                            <p:tgtEl>
                                              <p:spTgt spid="24"/>
                                            </p:tgtEl>
                                            <p:attrNameLst>
                                              <p:attrName>style.rotation</p:attrName>
                                            </p:attrNameLst>
                                          </p:cBhvr>
                                          <p:tavLst>
                                            <p:tav tm="0">
                                              <p:val>
                                                <p:fltVal val="0"/>
                                              </p:val>
                                            </p:tav>
                                            <p:tav tm="100000">
                                              <p:val>
                                                <p:fltVal val="90"/>
                                              </p:val>
                                            </p:tav>
                                          </p:tavLst>
                                        </p:anim>
                                        <p:animEffect transition="out" filter="fade">
                                          <p:cBhvr>
                                            <p:cTn id="67" dur="1000"/>
                                            <p:tgtEl>
                                              <p:spTgt spid="24"/>
                                            </p:tgtEl>
                                          </p:cBhvr>
                                        </p:animEffect>
                                        <p:set>
                                          <p:cBhvr>
                                            <p:cTn id="68" dur="1" fill="hold">
                                              <p:stCondLst>
                                                <p:cond delay="999"/>
                                              </p:stCondLst>
                                            </p:cTn>
                                            <p:tgtEl>
                                              <p:spTgt spid="24"/>
                                            </p:tgtEl>
                                            <p:attrNameLst>
                                              <p:attrName>style.visibility</p:attrName>
                                            </p:attrNameLst>
                                          </p:cBhvr>
                                          <p:to>
                                            <p:strVal val="hidden"/>
                                          </p:to>
                                        </p:set>
                                      </p:childTnLst>
                                    </p:cTn>
                                  </p:par>
                                  <p:par>
                                    <p:cTn id="69" presetID="49" presetClass="entr" presetSubtype="0" decel="100000"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ppt_w</p:attrName>
                                            </p:attrNameLst>
                                          </p:cBhvr>
                                          <p:tavLst>
                                            <p:tav tm="0">
                                              <p:val>
                                                <p:fltVal val="0"/>
                                              </p:val>
                                            </p:tav>
                                            <p:tav tm="100000">
                                              <p:val>
                                                <p:strVal val="#ppt_w"/>
                                              </p:val>
                                            </p:tav>
                                          </p:tavLst>
                                        </p:anim>
                                        <p:anim calcmode="lin" valueType="num">
                                          <p:cBhvr>
                                            <p:cTn id="72" dur="500" fill="hold"/>
                                            <p:tgtEl>
                                              <p:spTgt spid="28"/>
                                            </p:tgtEl>
                                            <p:attrNameLst>
                                              <p:attrName>ppt_h</p:attrName>
                                            </p:attrNameLst>
                                          </p:cBhvr>
                                          <p:tavLst>
                                            <p:tav tm="0">
                                              <p:val>
                                                <p:fltVal val="0"/>
                                              </p:val>
                                            </p:tav>
                                            <p:tav tm="100000">
                                              <p:val>
                                                <p:strVal val="#ppt_h"/>
                                              </p:val>
                                            </p:tav>
                                          </p:tavLst>
                                        </p:anim>
                                        <p:anim calcmode="lin" valueType="num">
                                          <p:cBhvr>
                                            <p:cTn id="73" dur="500" fill="hold"/>
                                            <p:tgtEl>
                                              <p:spTgt spid="28"/>
                                            </p:tgtEl>
                                            <p:attrNameLst>
                                              <p:attrName>style.rotation</p:attrName>
                                            </p:attrNameLst>
                                          </p:cBhvr>
                                          <p:tavLst>
                                            <p:tav tm="0">
                                              <p:val>
                                                <p:fltVal val="360"/>
                                              </p:val>
                                            </p:tav>
                                            <p:tav tm="100000">
                                              <p:val>
                                                <p:fltVal val="0"/>
                                              </p:val>
                                            </p:tav>
                                          </p:tavLst>
                                        </p:anim>
                                        <p:animEffect transition="in" filter="fade">
                                          <p:cBhvr>
                                            <p:cTn id="74" dur="500"/>
                                            <p:tgtEl>
                                              <p:spTgt spid="28"/>
                                            </p:tgtEl>
                                          </p:cBhvr>
                                        </p:animEffect>
                                      </p:childTnLst>
                                    </p:cTn>
                                  </p:par>
                                  <p:par>
                                    <p:cTn id="75" presetID="1" presetClass="mediacall" presetSubtype="0" fill="hold" nodeType="withEffect">
                                      <p:stCondLst>
                                        <p:cond delay="0"/>
                                      </p:stCondLst>
                                      <p:childTnLst>
                                        <p:cmd type="call" cmd="playFrom(0.0)">
                                          <p:cBhvr>
                                            <p:cTn id="76" dur="3448" fill="hold"/>
                                            <p:tgtEl>
                                              <p:spTgt spid="25"/>
                                            </p:tgtEl>
                                          </p:cBhvr>
                                        </p:cmd>
                                      </p:childTnLst>
                                    </p:cTn>
                                  </p:par>
                                  <p:par>
                                    <p:cTn id="77" presetID="32" presetClass="emph" presetSubtype="0" fill="hold" nodeType="withEffect">
                                      <p:stCondLst>
                                        <p:cond delay="200"/>
                                      </p:stCondLst>
                                      <p:childTnLst>
                                        <p:animRot by="120000">
                                          <p:cBhvr>
                                            <p:cTn id="78" dur="100" fill="hold">
                                              <p:stCondLst>
                                                <p:cond delay="0"/>
                                              </p:stCondLst>
                                            </p:cTn>
                                            <p:tgtEl>
                                              <p:spTgt spid="28"/>
                                            </p:tgtEl>
                                            <p:attrNameLst>
                                              <p:attrName>r</p:attrName>
                                            </p:attrNameLst>
                                          </p:cBhvr>
                                        </p:animRot>
                                        <p:animRot by="-240000">
                                          <p:cBhvr>
                                            <p:cTn id="79" dur="200" fill="hold">
                                              <p:stCondLst>
                                                <p:cond delay="200"/>
                                              </p:stCondLst>
                                            </p:cTn>
                                            <p:tgtEl>
                                              <p:spTgt spid="28"/>
                                            </p:tgtEl>
                                            <p:attrNameLst>
                                              <p:attrName>r</p:attrName>
                                            </p:attrNameLst>
                                          </p:cBhvr>
                                        </p:animRot>
                                        <p:animRot by="240000">
                                          <p:cBhvr>
                                            <p:cTn id="80" dur="200" fill="hold">
                                              <p:stCondLst>
                                                <p:cond delay="400"/>
                                              </p:stCondLst>
                                            </p:cTn>
                                            <p:tgtEl>
                                              <p:spTgt spid="28"/>
                                            </p:tgtEl>
                                            <p:attrNameLst>
                                              <p:attrName>r</p:attrName>
                                            </p:attrNameLst>
                                          </p:cBhvr>
                                        </p:animRot>
                                        <p:animRot by="-240000">
                                          <p:cBhvr>
                                            <p:cTn id="81" dur="200" fill="hold">
                                              <p:stCondLst>
                                                <p:cond delay="600"/>
                                              </p:stCondLst>
                                            </p:cTn>
                                            <p:tgtEl>
                                              <p:spTgt spid="28"/>
                                            </p:tgtEl>
                                            <p:attrNameLst>
                                              <p:attrName>r</p:attrName>
                                            </p:attrNameLst>
                                          </p:cBhvr>
                                        </p:animRot>
                                        <p:animRot by="120000">
                                          <p:cBhvr>
                                            <p:cTn id="82"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0"/>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A544A43E-31E1-FBF2-60E2-F9F6C077625A}"/>
              </a:ext>
            </a:extLst>
          </p:cNvPr>
          <p:cNvPicPr>
            <a:picLocks noChangeAspect="1"/>
          </p:cNvPicPr>
          <p:nvPr/>
        </p:nvPicPr>
        <p:blipFill rotWithShape="1">
          <a:blip r:embed="rId5"/>
          <a:srcRect t="14549"/>
          <a:stretch/>
        </p:blipFill>
        <p:spPr>
          <a:xfrm>
            <a:off x="-61988" y="0"/>
            <a:ext cx="12315974" cy="7011609"/>
          </a:xfrm>
          <a:prstGeom prst="rect">
            <a:avLst/>
          </a:prstGeom>
        </p:spPr>
      </p:pic>
      <p:pic>
        <p:nvPicPr>
          <p:cNvPr id="8" name="Picture 7">
            <a:extLst>
              <a:ext uri="{FF2B5EF4-FFF2-40B4-BE49-F238E27FC236}">
                <a16:creationId xmlns="" xmlns:a16="http://schemas.microsoft.com/office/drawing/2014/main" id="{9D3C42AF-AC5F-F655-99C7-F8CDD087540D}"/>
              </a:ext>
            </a:extLst>
          </p:cNvPr>
          <p:cNvPicPr>
            <a:picLocks noChangeAspect="1"/>
          </p:cNvPicPr>
          <p:nvPr/>
        </p:nvPicPr>
        <p:blipFill>
          <a:blip r:embed="rId6"/>
          <a:stretch>
            <a:fillRect/>
          </a:stretch>
        </p:blipFill>
        <p:spPr>
          <a:xfrm>
            <a:off x="7484655" y="-50198"/>
            <a:ext cx="7072166" cy="4777313"/>
          </a:xfrm>
          <a:prstGeom prst="rect">
            <a:avLst/>
          </a:prstGeom>
        </p:spPr>
      </p:pic>
      <p:pic>
        <p:nvPicPr>
          <p:cNvPr id="6" name="Picture 5">
            <a:extLst>
              <a:ext uri="{FF2B5EF4-FFF2-40B4-BE49-F238E27FC236}">
                <a16:creationId xmlns="" xmlns:a16="http://schemas.microsoft.com/office/drawing/2014/main" id="{2C1DBEE8-6C84-E239-32A5-E9B16FB4F5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430610" y="436914"/>
            <a:ext cx="3133022" cy="4935584"/>
          </a:xfrm>
          <a:prstGeom prst="rect">
            <a:avLst/>
          </a:prstGeom>
        </p:spPr>
      </p:pic>
      <p:sp>
        <p:nvSpPr>
          <p:cNvPr id="3" name="Freeform 3"/>
          <p:cNvSpPr/>
          <p:nvPr/>
        </p:nvSpPr>
        <p:spPr>
          <a:xfrm>
            <a:off x="-1526378" y="4485749"/>
            <a:ext cx="15244755" cy="3372902"/>
          </a:xfrm>
          <a:custGeom>
            <a:avLst/>
            <a:gdLst/>
            <a:ahLst/>
            <a:cxnLst/>
            <a:rect l="l" t="t" r="r" b="b"/>
            <a:pathLst>
              <a:path w="22867133" h="5059353">
                <a:moveTo>
                  <a:pt x="0" y="0"/>
                </a:moveTo>
                <a:lnTo>
                  <a:pt x="22867134" y="0"/>
                </a:lnTo>
                <a:lnTo>
                  <a:pt x="22867134" y="5059354"/>
                </a:lnTo>
                <a:lnTo>
                  <a:pt x="0" y="5059354"/>
                </a:lnTo>
                <a:lnTo>
                  <a:pt x="0" y="0"/>
                </a:lnTo>
                <a:close/>
              </a:path>
            </a:pathLst>
          </a:custGeom>
          <a:blipFill>
            <a:blip r:embed="rId8"/>
            <a:stretch>
              <a:fillRect/>
            </a:stretch>
          </a:blipFill>
        </p:spPr>
        <p:txBody>
          <a:bodyPr/>
          <a:lstStyle/>
          <a:p>
            <a:endParaRPr lang="vi-VN" sz="1200"/>
          </a:p>
        </p:txBody>
      </p:sp>
      <p:pic>
        <p:nvPicPr>
          <p:cNvPr id="21" name="Picture 20">
            <a:extLst>
              <a:ext uri="{FF2B5EF4-FFF2-40B4-BE49-F238E27FC236}">
                <a16:creationId xmlns="" xmlns:a16="http://schemas.microsoft.com/office/drawing/2014/main" id="{B25AD53C-A87E-B4AB-B475-25CFB591D990}"/>
              </a:ext>
            </a:extLst>
          </p:cNvPr>
          <p:cNvPicPr>
            <a:picLocks noChangeAspect="1"/>
          </p:cNvPicPr>
          <p:nvPr/>
        </p:nvPicPr>
        <p:blipFill>
          <a:blip r:embed="rId9"/>
          <a:stretch>
            <a:fillRect/>
          </a:stretch>
        </p:blipFill>
        <p:spPr>
          <a:xfrm>
            <a:off x="-491613" y="3543211"/>
            <a:ext cx="13632426" cy="4196152"/>
          </a:xfrm>
          <a:prstGeom prst="rect">
            <a:avLst/>
          </a:prstGeom>
        </p:spPr>
      </p:pic>
      <p:pic>
        <p:nvPicPr>
          <p:cNvPr id="26" name="Picture 10">
            <a:extLst>
              <a:ext uri="{FF2B5EF4-FFF2-40B4-BE49-F238E27FC236}">
                <a16:creationId xmlns="" xmlns:a16="http://schemas.microsoft.com/office/drawing/2014/main" id="{05840AAF-D034-E67E-E3B2-E021BACEDAAD}"/>
              </a:ext>
            </a:extLst>
          </p:cNvPr>
          <p:cNvPicPr>
            <a:picLocks noChangeAspect="1"/>
          </p:cNvPicPr>
          <p:nvPr/>
        </p:nvPicPr>
        <p:blipFill>
          <a:blip r:embed="rId10"/>
          <a:srcRect/>
          <a:stretch>
            <a:fillRect/>
          </a:stretch>
        </p:blipFill>
        <p:spPr>
          <a:xfrm>
            <a:off x="3591694" y="207793"/>
            <a:ext cx="1507940" cy="1538714"/>
          </a:xfrm>
          <a:prstGeom prst="rect">
            <a:avLst/>
          </a:prstGeom>
        </p:spPr>
      </p:pic>
      <p:pic>
        <p:nvPicPr>
          <p:cNvPr id="14" name="Picture 13">
            <a:extLst>
              <a:ext uri="{FF2B5EF4-FFF2-40B4-BE49-F238E27FC236}">
                <a16:creationId xmlns="" xmlns:a16="http://schemas.microsoft.com/office/drawing/2014/main" id="{4144B37D-8731-167F-1F34-48767D53F849}"/>
              </a:ext>
            </a:extLst>
          </p:cNvPr>
          <p:cNvPicPr>
            <a:picLocks noChangeAspect="1"/>
          </p:cNvPicPr>
          <p:nvPr/>
        </p:nvPicPr>
        <p:blipFill>
          <a:blip r:embed="rId11"/>
          <a:stretch>
            <a:fillRect/>
          </a:stretch>
        </p:blipFill>
        <p:spPr>
          <a:xfrm>
            <a:off x="430610" y="6791874"/>
            <a:ext cx="3841144" cy="4247670"/>
          </a:xfrm>
          <a:prstGeom prst="rect">
            <a:avLst/>
          </a:prstGeom>
        </p:spPr>
      </p:pic>
      <p:pic>
        <p:nvPicPr>
          <p:cNvPr id="15" name="Picture 14">
            <a:extLst>
              <a:ext uri="{FF2B5EF4-FFF2-40B4-BE49-F238E27FC236}">
                <a16:creationId xmlns="" xmlns:a16="http://schemas.microsoft.com/office/drawing/2014/main" id="{027C02A4-D2B5-1692-72A1-7BF29B2411EF}"/>
              </a:ext>
            </a:extLst>
          </p:cNvPr>
          <p:cNvPicPr>
            <a:picLocks noChangeAspect="1"/>
          </p:cNvPicPr>
          <p:nvPr/>
        </p:nvPicPr>
        <p:blipFill>
          <a:blip r:embed="rId12"/>
          <a:stretch>
            <a:fillRect/>
          </a:stretch>
        </p:blipFill>
        <p:spPr>
          <a:xfrm>
            <a:off x="4095663" y="484555"/>
            <a:ext cx="2529253" cy="3011015"/>
          </a:xfrm>
          <a:prstGeom prst="rect">
            <a:avLst/>
          </a:prstGeom>
        </p:spPr>
      </p:pic>
      <p:pic>
        <p:nvPicPr>
          <p:cNvPr id="27" name="Picture 10">
            <a:extLst>
              <a:ext uri="{FF2B5EF4-FFF2-40B4-BE49-F238E27FC236}">
                <a16:creationId xmlns="" xmlns:a16="http://schemas.microsoft.com/office/drawing/2014/main" id="{3B3AC08A-EB46-0781-4E14-716A559986BF}"/>
              </a:ext>
            </a:extLst>
          </p:cNvPr>
          <p:cNvPicPr>
            <a:picLocks noChangeAspect="1"/>
          </p:cNvPicPr>
          <p:nvPr/>
        </p:nvPicPr>
        <p:blipFill>
          <a:blip r:embed="rId10"/>
          <a:srcRect/>
          <a:stretch>
            <a:fillRect/>
          </a:stretch>
        </p:blipFill>
        <p:spPr>
          <a:xfrm rot="19204404">
            <a:off x="5893105" y="2360860"/>
            <a:ext cx="1507940" cy="1538714"/>
          </a:xfrm>
          <a:prstGeom prst="rect">
            <a:avLst/>
          </a:prstGeom>
        </p:spPr>
      </p:pic>
      <p:pic>
        <p:nvPicPr>
          <p:cNvPr id="16" name="Tieng-yeah-tre-con-www_tiengdong_com">
            <a:hlinkClick r:id="" action="ppaction://media"/>
            <a:extLst>
              <a:ext uri="{FF2B5EF4-FFF2-40B4-BE49-F238E27FC236}">
                <a16:creationId xmlns="" xmlns:a16="http://schemas.microsoft.com/office/drawing/2014/main" id="{0B0D5AA7-A885-1ECA-50CB-CC5D75DAF0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62210" y="733468"/>
            <a:ext cx="487363" cy="487363"/>
          </a:xfrm>
          <a:prstGeom prst="rect">
            <a:avLst/>
          </a:prstGeom>
        </p:spPr>
      </p:pic>
    </p:spTree>
    <p:extLst>
      <p:ext uri="{BB962C8B-B14F-4D97-AF65-F5344CB8AC3E}">
        <p14:creationId xmlns:p14="http://schemas.microsoft.com/office/powerpoint/2010/main" val="37756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4232 -0.02431 L 0.38711 -0.46968 L 0.39075 -0.91042 L 0.26849 -0.98125 " pathEditMode="relative" rAng="0" ptsTypes="AAAA">
                                      <p:cBhvr>
                                        <p:cTn id="6" dur="2000" fill="hold"/>
                                        <p:tgtEl>
                                          <p:spTgt spid="14"/>
                                        </p:tgtEl>
                                        <p:attrNameLst>
                                          <p:attrName>ppt_x</p:attrName>
                                          <p:attrName>ppt_y</p:attrName>
                                        </p:attrNameLst>
                                      </p:cBhvr>
                                      <p:rCtr x="21654" y="-47847"/>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4"/>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4" name="cashreg.wav"/>
                                        </p:tgtEl>
                                      </p:cMediaNode>
                                    </p:audio>
                                  </p:sub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par>
                          <p:cTn id="17" fill="hold">
                            <p:stCondLst>
                              <p:cond delay="2500"/>
                            </p:stCondLst>
                            <p:childTnLst>
                              <p:par>
                                <p:cTn id="18" presetID="32" presetClass="emph" presetSubtype="0" fill="hold" nodeType="afterEffect">
                                  <p:stCondLst>
                                    <p:cond delay="0"/>
                                  </p:st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par>
                                <p:cTn id="24" presetID="1" presetClass="mediacall" presetSubtype="0" fill="hold" nodeType="withEffect">
                                  <p:stCondLst>
                                    <p:cond delay="0"/>
                                  </p:stCondLst>
                                  <p:childTnLst>
                                    <p:cmd type="call" cmd="playFrom(0.0)">
                                      <p:cBhvr>
                                        <p:cTn id="25" dur="441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A544A43E-31E1-FBF2-60E2-F9F6C077625A}"/>
              </a:ext>
            </a:extLst>
          </p:cNvPr>
          <p:cNvPicPr>
            <a:picLocks noChangeAspect="1"/>
          </p:cNvPicPr>
          <p:nvPr/>
        </p:nvPicPr>
        <p:blipFill rotWithShape="1">
          <a:blip r:embed="rId5"/>
          <a:srcRect t="14549"/>
          <a:stretch/>
        </p:blipFill>
        <p:spPr>
          <a:xfrm>
            <a:off x="-61988" y="0"/>
            <a:ext cx="12315974" cy="7011609"/>
          </a:xfrm>
          <a:prstGeom prst="rect">
            <a:avLst/>
          </a:prstGeom>
        </p:spPr>
      </p:pic>
      <p:pic>
        <p:nvPicPr>
          <p:cNvPr id="2" name="Picture 1">
            <a:extLst>
              <a:ext uri="{FF2B5EF4-FFF2-40B4-BE49-F238E27FC236}">
                <a16:creationId xmlns="" xmlns:a16="http://schemas.microsoft.com/office/drawing/2014/main" id="{0E6C5727-45F7-A719-3E4F-40A3BEFBE33B}"/>
              </a:ext>
            </a:extLst>
          </p:cNvPr>
          <p:cNvPicPr>
            <a:picLocks noChangeAspect="1"/>
          </p:cNvPicPr>
          <p:nvPr/>
        </p:nvPicPr>
        <p:blipFill>
          <a:blip r:embed="rId6">
            <a:extLst>
              <a:ext uri="{BEBA8EAE-BF5A-486C-A8C5-ECC9F3942E4B}">
                <a14:imgProps xmlns:a14="http://schemas.microsoft.com/office/drawing/2010/main">
                  <a14:imgLayer r:embed="rId7">
                    <a14:imgEffect>
                      <a14:saturation sat="229000"/>
                    </a14:imgEffect>
                  </a14:imgLayer>
                </a14:imgProps>
              </a:ext>
            </a:extLst>
          </a:blip>
          <a:stretch>
            <a:fillRect/>
          </a:stretch>
        </p:blipFill>
        <p:spPr>
          <a:xfrm flipH="1">
            <a:off x="1240051" y="1893878"/>
            <a:ext cx="3539067" cy="3715240"/>
          </a:xfrm>
          <a:prstGeom prst="rect">
            <a:avLst/>
          </a:prstGeom>
        </p:spPr>
      </p:pic>
      <p:sp>
        <p:nvSpPr>
          <p:cNvPr id="3" name="Freeform 3"/>
          <p:cNvSpPr/>
          <p:nvPr/>
        </p:nvSpPr>
        <p:spPr>
          <a:xfrm>
            <a:off x="-1526379" y="4963054"/>
            <a:ext cx="15244755" cy="3372902"/>
          </a:xfrm>
          <a:custGeom>
            <a:avLst/>
            <a:gdLst/>
            <a:ahLst/>
            <a:cxnLst/>
            <a:rect l="l" t="t" r="r" b="b"/>
            <a:pathLst>
              <a:path w="22867133" h="5059353">
                <a:moveTo>
                  <a:pt x="0" y="0"/>
                </a:moveTo>
                <a:lnTo>
                  <a:pt x="22867134" y="0"/>
                </a:lnTo>
                <a:lnTo>
                  <a:pt x="22867134" y="5059354"/>
                </a:lnTo>
                <a:lnTo>
                  <a:pt x="0" y="5059354"/>
                </a:lnTo>
                <a:lnTo>
                  <a:pt x="0" y="0"/>
                </a:lnTo>
                <a:close/>
              </a:path>
            </a:pathLst>
          </a:custGeom>
          <a:blipFill>
            <a:blip r:embed="rId8"/>
            <a:stretch>
              <a:fillRect/>
            </a:stretch>
          </a:blipFill>
        </p:spPr>
        <p:txBody>
          <a:bodyPr/>
          <a:lstStyle/>
          <a:p>
            <a:endParaRPr lang="vi-VN" sz="1200"/>
          </a:p>
        </p:txBody>
      </p:sp>
      <p:grpSp>
        <p:nvGrpSpPr>
          <p:cNvPr id="24" name="Group 23">
            <a:extLst>
              <a:ext uri="{FF2B5EF4-FFF2-40B4-BE49-F238E27FC236}">
                <a16:creationId xmlns="" xmlns:a16="http://schemas.microsoft.com/office/drawing/2014/main" id="{F6756AD2-2815-86BF-6084-7B02979ECC41}"/>
              </a:ext>
            </a:extLst>
          </p:cNvPr>
          <p:cNvGrpSpPr/>
          <p:nvPr/>
        </p:nvGrpSpPr>
        <p:grpSpPr>
          <a:xfrm>
            <a:off x="-611972" y="-32555"/>
            <a:ext cx="13888379" cy="7954422"/>
            <a:chOff x="-985489" y="-546275"/>
            <a:chExt cx="21179202" cy="12455239"/>
          </a:xfrm>
        </p:grpSpPr>
        <p:pic>
          <p:nvPicPr>
            <p:cNvPr id="22" name="Picture 21">
              <a:extLst>
                <a:ext uri="{FF2B5EF4-FFF2-40B4-BE49-F238E27FC236}">
                  <a16:creationId xmlns="" xmlns:a16="http://schemas.microsoft.com/office/drawing/2014/main" id="{65DDCE87-8D69-724C-033D-F41DC70592DD}"/>
                </a:ext>
              </a:extLst>
            </p:cNvPr>
            <p:cNvPicPr>
              <a:picLocks noChangeAspect="1"/>
            </p:cNvPicPr>
            <p:nvPr/>
          </p:nvPicPr>
          <p:blipFill>
            <a:blip r:embed="rId9"/>
            <a:stretch>
              <a:fillRect/>
            </a:stretch>
          </p:blipFill>
          <p:spPr>
            <a:xfrm>
              <a:off x="9408953" y="-546275"/>
              <a:ext cx="10784760" cy="7480440"/>
            </a:xfrm>
            <a:prstGeom prst="rect">
              <a:avLst/>
            </a:prstGeom>
          </p:spPr>
        </p:pic>
        <p:pic>
          <p:nvPicPr>
            <p:cNvPr id="21" name="Picture 20">
              <a:extLst>
                <a:ext uri="{FF2B5EF4-FFF2-40B4-BE49-F238E27FC236}">
                  <a16:creationId xmlns="" xmlns:a16="http://schemas.microsoft.com/office/drawing/2014/main" id="{B25AD53C-A87E-B4AB-B475-25CFB591D990}"/>
                </a:ext>
              </a:extLst>
            </p:cNvPr>
            <p:cNvPicPr>
              <a:picLocks noChangeAspect="1"/>
            </p:cNvPicPr>
            <p:nvPr/>
          </p:nvPicPr>
          <p:blipFill>
            <a:blip r:embed="rId10"/>
            <a:stretch>
              <a:fillRect/>
            </a:stretch>
          </p:blipFill>
          <p:spPr>
            <a:xfrm>
              <a:off x="-985489" y="5338521"/>
              <a:ext cx="20788884" cy="6570443"/>
            </a:xfrm>
            <a:prstGeom prst="rect">
              <a:avLst/>
            </a:prstGeom>
          </p:spPr>
        </p:pic>
      </p:grpSp>
      <p:sp>
        <p:nvSpPr>
          <p:cNvPr id="4" name="TextBox 3">
            <a:extLst>
              <a:ext uri="{FF2B5EF4-FFF2-40B4-BE49-F238E27FC236}">
                <a16:creationId xmlns="" xmlns:a16="http://schemas.microsoft.com/office/drawing/2014/main" id="{B252AEB6-FA68-8D14-F8FF-6507DD0E13B0}"/>
              </a:ext>
            </a:extLst>
          </p:cNvPr>
          <p:cNvSpPr txBox="1"/>
          <p:nvPr/>
        </p:nvSpPr>
        <p:spPr>
          <a:xfrm>
            <a:off x="304760" y="218296"/>
            <a:ext cx="5532731" cy="1532334"/>
          </a:xfrm>
          <a:prstGeom prst="wedgeRoundRectCallout">
            <a:avLst>
              <a:gd name="adj1" fmla="val 13932"/>
              <a:gd name="adj2" fmla="val 71875"/>
              <a:gd name="adj3" fmla="val 16667"/>
            </a:avLst>
          </a:prstGeom>
          <a:solidFill>
            <a:srgbClr val="FFFFCC"/>
          </a:solidFill>
          <a:ln w="38100">
            <a:solidFill>
              <a:schemeClr val="accent2">
                <a:lumMod val="50000"/>
              </a:schemeClr>
            </a:solidFill>
            <a:prstDash val="dash"/>
          </a:ln>
        </p:spPr>
        <p:txBody>
          <a:bodyPr wrap="square" rtlCol="0">
            <a:spAutoFit/>
          </a:bodyPr>
          <a:lstStyle/>
          <a:p>
            <a:pPr algn="just"/>
            <a:r>
              <a:rPr lang="en-US" sz="2800">
                <a:ea typeface="Roboto" panose="02000000000000000000" pitchFamily="2" charset="0"/>
              </a:rPr>
              <a:t>Buổi chợ phiên hôm nay thật vui! Cảm ơn các bạn đã giúp mình bán hàng nha.</a:t>
            </a:r>
            <a:endParaRPr lang="en-US" sz="2800" dirty="0">
              <a:ea typeface="Roboto" panose="02000000000000000000" pitchFamily="2" charset="0"/>
            </a:endParaRPr>
          </a:p>
        </p:txBody>
      </p:sp>
      <p:pic>
        <p:nvPicPr>
          <p:cNvPr id="5" name="Am-thanh-ve-dich-chien-thang-www_tiengdong_com">
            <a:hlinkClick r:id="" action="ppaction://media"/>
            <a:extLst>
              <a:ext uri="{FF2B5EF4-FFF2-40B4-BE49-F238E27FC236}">
                <a16:creationId xmlns="" xmlns:a16="http://schemas.microsoft.com/office/drawing/2014/main" id="{A3B7DB48-7E9A-30F4-CC32-E81CD482A909}"/>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spTree>
    <p:extLst>
      <p:ext uri="{BB962C8B-B14F-4D97-AF65-F5344CB8AC3E}">
        <p14:creationId xmlns:p14="http://schemas.microsoft.com/office/powerpoint/2010/main" val="259533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5000">
                                          <p:cBhvr additive="base">
                                            <p:cTn id="7" dur="1250" fill="hold"/>
                                            <p:tgtEl>
                                              <p:spTgt spid="2"/>
                                            </p:tgtEl>
                                            <p:attrNameLst>
                                              <p:attrName>ppt_x</p:attrName>
                                            </p:attrNameLst>
                                          </p:cBhvr>
                                          <p:tavLst>
                                            <p:tav tm="0">
                                              <p:val>
                                                <p:strVal val="#ppt_x"/>
                                              </p:val>
                                            </p:tav>
                                            <p:tav tm="100000">
                                              <p:val>
                                                <p:strVal val="#ppt_x"/>
                                              </p:val>
                                            </p:tav>
                                          </p:tavLst>
                                        </p:anim>
                                        <p:anim calcmode="lin" valueType="num" p14:bounceEnd="75000">
                                          <p:cBhvr additive="base">
                                            <p:cTn id="8" dur="1250" fill="hold"/>
                                            <p:tgtEl>
                                              <p:spTgt spid="2"/>
                                            </p:tgtEl>
                                            <p:attrNameLst>
                                              <p:attrName>ppt_y</p:attrName>
                                            </p:attrNameLst>
                                          </p:cBhvr>
                                          <p:tavLst>
                                            <p:tav tm="0">
                                              <p:val>
                                                <p:strVal val="1+#ppt_h/2"/>
                                              </p:val>
                                            </p:tav>
                                            <p:tav tm="100000">
                                              <p:val>
                                                <p:strVal val="#ppt_y"/>
                                              </p:val>
                                            </p:tav>
                                          </p:tavLst>
                                        </p:anim>
                                      </p:childTnLst>
                                    </p:cTn>
                                  </p:par>
                                  <p:par>
                                    <p:cTn id="9" presetID="12" presetClass="entr" presetSubtype="4"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4" name="arrow.wav"/>
                                            </p:tgtEl>
                                          </p:cMediaNode>
                                        </p:audio>
                                      </p:subTnLst>
                                    </p:cTn>
                                  </p:par>
                                  <p:par>
                                    <p:cTn id="13" presetID="1" presetClass="mediacall" presetSubtype="0" fill="hold" nodeType="withEffect">
                                      <p:stCondLst>
                                        <p:cond delay="0"/>
                                      </p:stCondLst>
                                      <p:childTnLst>
                                        <p:cmd type="call" cmd="playFrom(0.0)">
                                          <p:cBhvr>
                                            <p:cTn id="14" dur="14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par>
                                    <p:cTn id="9" presetID="12" presetClass="entr" presetSubtype="4"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12" name="arrow.wav"/>
                                            </p:tgtEl>
                                          </p:cMediaNode>
                                        </p:audio>
                                      </p:subTnLst>
                                    </p:cTn>
                                  </p:par>
                                  <p:par>
                                    <p:cTn id="13" presetID="1" presetClass="mediacall" presetSubtype="0" fill="hold" nodeType="withEffect">
                                      <p:stCondLst>
                                        <p:cond delay="0"/>
                                      </p:stCondLst>
                                      <p:childTnLst>
                                        <p:cmd type="call" cmd="playFrom(0.0)">
                                          <p:cBhvr>
                                            <p:cTn id="14" dur="14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4"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427C80CB-3067-06D9-C287-2F6930C86783}"/>
              </a:ext>
            </a:extLst>
          </p:cNvPr>
          <p:cNvPicPr>
            <a:picLocks noChangeAspect="1"/>
          </p:cNvPicPr>
          <p:nvPr/>
        </p:nvPicPr>
        <p:blipFill rotWithShape="1">
          <a:blip r:embed="rId2"/>
          <a:srcRect t="7796" r="4320"/>
          <a:stretch/>
        </p:blipFill>
        <p:spPr>
          <a:xfrm>
            <a:off x="-1" y="0"/>
            <a:ext cx="12192001" cy="6858000"/>
          </a:xfrm>
          <a:prstGeom prst="rect">
            <a:avLst/>
          </a:prstGeom>
        </p:spPr>
      </p:pic>
      <p:pic>
        <p:nvPicPr>
          <p:cNvPr id="35" name="Picture 34">
            <a:extLst>
              <a:ext uri="{FF2B5EF4-FFF2-40B4-BE49-F238E27FC236}">
                <a16:creationId xmlns="" xmlns:a16="http://schemas.microsoft.com/office/drawing/2014/main" id="{CF4B9782-7FD6-66BB-20A6-E5F5CE0B65D2}"/>
              </a:ext>
            </a:extLst>
          </p:cNvPr>
          <p:cNvPicPr>
            <a:picLocks noChangeAspect="1"/>
          </p:cNvPicPr>
          <p:nvPr/>
        </p:nvPicPr>
        <p:blipFill rotWithShape="1">
          <a:blip r:embed="rId3">
            <a:extLst>
              <a:ext uri="{28A0092B-C50C-407E-A947-70E740481C1C}">
                <a14:useLocalDpi xmlns:a14="http://schemas.microsoft.com/office/drawing/2010/main" val="0"/>
              </a:ext>
            </a:extLst>
          </a:blip>
          <a:srcRect r="2342" b="43742"/>
          <a:stretch/>
        </p:blipFill>
        <p:spPr>
          <a:xfrm flipH="1">
            <a:off x="98121" y="3657600"/>
            <a:ext cx="3935132" cy="3200400"/>
          </a:xfrm>
          <a:prstGeom prst="rect">
            <a:avLst/>
          </a:prstGeom>
        </p:spPr>
      </p:pic>
      <p:pic>
        <p:nvPicPr>
          <p:cNvPr id="39" name="Picture 38">
            <a:extLst>
              <a:ext uri="{FF2B5EF4-FFF2-40B4-BE49-F238E27FC236}">
                <a16:creationId xmlns="" xmlns:a16="http://schemas.microsoft.com/office/drawing/2014/main" id="{D24040FE-636C-A57D-3113-80AF91EB3E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0" t="37876"/>
          <a:stretch/>
        </p:blipFill>
        <p:spPr>
          <a:xfrm>
            <a:off x="-145238" y="172332"/>
            <a:ext cx="3282176" cy="2293899"/>
          </a:xfrm>
          <a:prstGeom prst="rect">
            <a:avLst/>
          </a:prstGeom>
        </p:spPr>
      </p:pic>
      <p:pic>
        <p:nvPicPr>
          <p:cNvPr id="40" name="Picture 39">
            <a:extLst>
              <a:ext uri="{FF2B5EF4-FFF2-40B4-BE49-F238E27FC236}">
                <a16:creationId xmlns="" xmlns:a16="http://schemas.microsoft.com/office/drawing/2014/main" id="{0A9AB554-77D3-C0C2-9FC5-9C8691A91C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31" t="1557" r="47469" b="36319"/>
          <a:stretch/>
        </p:blipFill>
        <p:spPr>
          <a:xfrm rot="592998" flipH="1">
            <a:off x="8956741" y="436991"/>
            <a:ext cx="3282176" cy="2293899"/>
          </a:xfrm>
          <a:prstGeom prst="rect">
            <a:avLst/>
          </a:prstGeom>
        </p:spPr>
      </p:pic>
      <p:sp>
        <p:nvSpPr>
          <p:cNvPr id="4" name="a">
            <a:extLst>
              <a:ext uri="{FF2B5EF4-FFF2-40B4-BE49-F238E27FC236}">
                <a16:creationId xmlns="" xmlns:a16="http://schemas.microsoft.com/office/drawing/2014/main" id="{D7155E07-E714-767B-4751-C5805CDE463A}"/>
              </a:ext>
            </a:extLst>
          </p:cNvPr>
          <p:cNvSpPr/>
          <p:nvPr/>
        </p:nvSpPr>
        <p:spPr>
          <a:xfrm>
            <a:off x="4722471" y="2325589"/>
            <a:ext cx="6285053" cy="1019495"/>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en-US" sz="2800" b="1" dirty="0">
                <a:solidFill>
                  <a:srgbClr val="009999"/>
                </a:solidFill>
                <a:latin typeface="Calibri" panose="020F0502020204030204"/>
              </a:rPr>
              <a:t>GV </a:t>
            </a:r>
            <a:r>
              <a:rPr lang="en-US" sz="2800" b="1" dirty="0" err="1">
                <a:solidFill>
                  <a:srgbClr val="009999"/>
                </a:solidFill>
                <a:latin typeface="Calibri" panose="020F0502020204030204"/>
              </a:rPr>
              <a:t>điền</a:t>
            </a:r>
            <a:r>
              <a:rPr lang="en-US" sz="2800" b="1" dirty="0">
                <a:solidFill>
                  <a:srgbClr val="009999"/>
                </a:solidFill>
                <a:latin typeface="Calibri" panose="020F0502020204030204"/>
              </a:rPr>
              <a:t> </a:t>
            </a:r>
            <a:r>
              <a:rPr lang="en-US" sz="2800" b="1" dirty="0" err="1">
                <a:solidFill>
                  <a:srgbClr val="009999"/>
                </a:solidFill>
                <a:latin typeface="Calibri" panose="020F0502020204030204"/>
              </a:rPr>
              <a:t>vào</a:t>
            </a:r>
            <a:r>
              <a:rPr lang="en-US" sz="2800" b="1" dirty="0">
                <a:solidFill>
                  <a:srgbClr val="009999"/>
                </a:solidFill>
                <a:latin typeface="Calibri" panose="020F0502020204030204"/>
              </a:rPr>
              <a:t> </a:t>
            </a:r>
            <a:r>
              <a:rPr lang="en-US" sz="2800" b="1" dirty="0" err="1">
                <a:solidFill>
                  <a:srgbClr val="009999"/>
                </a:solidFill>
                <a:latin typeface="Calibri" panose="020F0502020204030204"/>
              </a:rPr>
              <a:t>đây</a:t>
            </a:r>
            <a:endParaRPr lang="en-US" sz="2800" b="1" dirty="0">
              <a:solidFill>
                <a:srgbClr val="009999"/>
              </a:solidFill>
              <a:latin typeface="Calibri" panose="020F0502020204030204"/>
            </a:endParaRPr>
          </a:p>
        </p:txBody>
      </p:sp>
      <p:sp>
        <p:nvSpPr>
          <p:cNvPr id="6" name="a">
            <a:extLst>
              <a:ext uri="{FF2B5EF4-FFF2-40B4-BE49-F238E27FC236}">
                <a16:creationId xmlns="" xmlns:a16="http://schemas.microsoft.com/office/drawing/2014/main" id="{66DFC34C-F229-1A11-E82D-6DEC2B2F977E}"/>
              </a:ext>
            </a:extLst>
          </p:cNvPr>
          <p:cNvSpPr/>
          <p:nvPr/>
        </p:nvSpPr>
        <p:spPr>
          <a:xfrm>
            <a:off x="4836287" y="3587733"/>
            <a:ext cx="6285053" cy="1019495"/>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en-US" sz="2800" b="1" dirty="0">
                <a:solidFill>
                  <a:srgbClr val="009999"/>
                </a:solidFill>
                <a:latin typeface="Calibri" panose="020F0502020204030204"/>
              </a:rPr>
              <a:t>GV </a:t>
            </a:r>
            <a:r>
              <a:rPr lang="en-US" sz="2800" b="1" dirty="0" err="1">
                <a:solidFill>
                  <a:srgbClr val="009999"/>
                </a:solidFill>
                <a:latin typeface="Calibri" panose="020F0502020204030204"/>
              </a:rPr>
              <a:t>điền</a:t>
            </a:r>
            <a:r>
              <a:rPr lang="en-US" sz="2800" b="1" dirty="0">
                <a:solidFill>
                  <a:srgbClr val="009999"/>
                </a:solidFill>
                <a:latin typeface="Calibri" panose="020F0502020204030204"/>
              </a:rPr>
              <a:t> </a:t>
            </a:r>
            <a:r>
              <a:rPr lang="en-US" sz="2800" b="1" dirty="0" err="1">
                <a:solidFill>
                  <a:srgbClr val="009999"/>
                </a:solidFill>
                <a:latin typeface="Calibri" panose="020F0502020204030204"/>
              </a:rPr>
              <a:t>vào</a:t>
            </a:r>
            <a:r>
              <a:rPr lang="en-US" sz="2800" b="1" dirty="0">
                <a:solidFill>
                  <a:srgbClr val="009999"/>
                </a:solidFill>
                <a:latin typeface="Calibri" panose="020F0502020204030204"/>
              </a:rPr>
              <a:t> </a:t>
            </a:r>
            <a:r>
              <a:rPr lang="en-US" sz="2800" b="1" dirty="0" err="1">
                <a:solidFill>
                  <a:srgbClr val="009999"/>
                </a:solidFill>
                <a:latin typeface="Calibri" panose="020F0502020204030204"/>
              </a:rPr>
              <a:t>đây</a:t>
            </a:r>
            <a:endParaRPr lang="en-US" sz="2800" b="1" dirty="0">
              <a:solidFill>
                <a:srgbClr val="009999"/>
              </a:solidFill>
              <a:latin typeface="Calibri" panose="020F0502020204030204"/>
            </a:endParaRPr>
          </a:p>
        </p:txBody>
      </p:sp>
      <p:sp>
        <p:nvSpPr>
          <p:cNvPr id="7" name="a">
            <a:extLst>
              <a:ext uri="{FF2B5EF4-FFF2-40B4-BE49-F238E27FC236}">
                <a16:creationId xmlns="" xmlns:a16="http://schemas.microsoft.com/office/drawing/2014/main" id="{CF646F63-E695-19C9-7EF4-52600551947A}"/>
              </a:ext>
            </a:extLst>
          </p:cNvPr>
          <p:cNvSpPr/>
          <p:nvPr/>
        </p:nvSpPr>
        <p:spPr>
          <a:xfrm>
            <a:off x="4836286" y="4988593"/>
            <a:ext cx="6285053" cy="1019495"/>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en-US" sz="2800" b="1" dirty="0">
                <a:solidFill>
                  <a:srgbClr val="009999"/>
                </a:solidFill>
                <a:latin typeface="Calibri" panose="020F0502020204030204"/>
              </a:rPr>
              <a:t>GV </a:t>
            </a:r>
            <a:r>
              <a:rPr lang="en-US" sz="2800" b="1" dirty="0" err="1">
                <a:solidFill>
                  <a:srgbClr val="009999"/>
                </a:solidFill>
                <a:latin typeface="Calibri" panose="020F0502020204030204"/>
              </a:rPr>
              <a:t>điền</a:t>
            </a:r>
            <a:r>
              <a:rPr lang="en-US" sz="2800" b="1" dirty="0">
                <a:solidFill>
                  <a:srgbClr val="009999"/>
                </a:solidFill>
                <a:latin typeface="Calibri" panose="020F0502020204030204"/>
              </a:rPr>
              <a:t> </a:t>
            </a:r>
            <a:r>
              <a:rPr lang="en-US" sz="2800" b="1" dirty="0" err="1">
                <a:solidFill>
                  <a:srgbClr val="009999"/>
                </a:solidFill>
                <a:latin typeface="Calibri" panose="020F0502020204030204"/>
              </a:rPr>
              <a:t>vào</a:t>
            </a:r>
            <a:r>
              <a:rPr lang="en-US" sz="2800" b="1" dirty="0">
                <a:solidFill>
                  <a:srgbClr val="009999"/>
                </a:solidFill>
                <a:latin typeface="Calibri" panose="020F0502020204030204"/>
              </a:rPr>
              <a:t> </a:t>
            </a:r>
            <a:r>
              <a:rPr lang="en-US" sz="2800" b="1" dirty="0" err="1">
                <a:solidFill>
                  <a:srgbClr val="009999"/>
                </a:solidFill>
                <a:latin typeface="Calibri" panose="020F0502020204030204"/>
              </a:rPr>
              <a:t>đây</a:t>
            </a:r>
            <a:endParaRPr lang="en-US" sz="2800" b="1" dirty="0">
              <a:solidFill>
                <a:srgbClr val="009999"/>
              </a:solidFill>
              <a:latin typeface="Calibri" panose="020F0502020204030204"/>
            </a:endParaRPr>
          </a:p>
        </p:txBody>
      </p:sp>
      <p:sp>
        <p:nvSpPr>
          <p:cNvPr id="8" name="TextBox 7">
            <a:extLst>
              <a:ext uri="{FF2B5EF4-FFF2-40B4-BE49-F238E27FC236}">
                <a16:creationId xmlns="" xmlns:a16="http://schemas.microsoft.com/office/drawing/2014/main" id="{D64BB497-187A-9134-552C-6A94656A8037}"/>
              </a:ext>
            </a:extLst>
          </p:cNvPr>
          <p:cNvSpPr txBox="1"/>
          <p:nvPr/>
        </p:nvSpPr>
        <p:spPr>
          <a:xfrm>
            <a:off x="959172" y="-263063"/>
            <a:ext cx="10048352" cy="2532553"/>
          </a:xfrm>
          <a:prstGeom prst="rect">
            <a:avLst/>
          </a:prstGeom>
          <a:noFill/>
        </p:spPr>
        <p:txBody>
          <a:bodyPr wrap="square" rtlCol="0">
            <a:spAutoFit/>
          </a:bodyPr>
          <a:lstStyle/>
          <a:p>
            <a:pPr algn="ctr">
              <a:lnSpc>
                <a:spcPct val="130000"/>
              </a:lnSpc>
            </a:pPr>
            <a:r>
              <a:rPr lang="en-US" sz="13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D</a:t>
            </a:r>
            <a:r>
              <a:rPr lang="en-US" sz="13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ặ</a:t>
            </a:r>
            <a:r>
              <a:rPr lang="en-US" sz="138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rPr>
              <a:t>n</a:t>
            </a:r>
            <a:r>
              <a:rPr lang="en-US" sz="138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rPr>
              <a:t> </a:t>
            </a:r>
            <a:r>
              <a:rPr lang="en-US" sz="13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d</a:t>
            </a:r>
            <a:r>
              <a:rPr lang="en-US" sz="13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ò</a:t>
            </a:r>
            <a:endParaRPr lang="en-US" sz="13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Tree>
    <p:extLst>
      <p:ext uri="{BB962C8B-B14F-4D97-AF65-F5344CB8AC3E}">
        <p14:creationId xmlns:p14="http://schemas.microsoft.com/office/powerpoint/2010/main" val="262987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427C80CB-3067-06D9-C287-2F6930C86783}"/>
              </a:ext>
            </a:extLst>
          </p:cNvPr>
          <p:cNvPicPr>
            <a:picLocks noChangeAspect="1"/>
          </p:cNvPicPr>
          <p:nvPr/>
        </p:nvPicPr>
        <p:blipFill rotWithShape="1">
          <a:blip r:embed="rId3"/>
          <a:srcRect t="7796" r="4320"/>
          <a:stretch/>
        </p:blipFill>
        <p:spPr>
          <a:xfrm>
            <a:off x="-1" y="0"/>
            <a:ext cx="12192001" cy="6858000"/>
          </a:xfrm>
          <a:prstGeom prst="rect">
            <a:avLst/>
          </a:prstGeom>
        </p:spPr>
      </p:pic>
      <p:pic>
        <p:nvPicPr>
          <p:cNvPr id="19" name="Picture 18">
            <a:extLst>
              <a:ext uri="{FF2B5EF4-FFF2-40B4-BE49-F238E27FC236}">
                <a16:creationId xmlns="" xmlns:a16="http://schemas.microsoft.com/office/drawing/2014/main" id="{F0098CCA-47BE-F833-5B72-A2798D4A6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938" y="4413439"/>
            <a:ext cx="3566469" cy="2540268"/>
          </a:xfrm>
          <a:prstGeom prst="rect">
            <a:avLst/>
          </a:prstGeom>
        </p:spPr>
      </p:pic>
      <p:pic>
        <p:nvPicPr>
          <p:cNvPr id="31" name="Picture 30">
            <a:extLst>
              <a:ext uri="{FF2B5EF4-FFF2-40B4-BE49-F238E27FC236}">
                <a16:creationId xmlns="" xmlns:a16="http://schemas.microsoft.com/office/drawing/2014/main" id="{3FEC6756-2D38-EA40-B54C-BFD920023A56}"/>
              </a:ext>
            </a:extLst>
          </p:cNvPr>
          <p:cNvPicPr>
            <a:picLocks noChangeAspect="1"/>
          </p:cNvPicPr>
          <p:nvPr/>
        </p:nvPicPr>
        <p:blipFill rotWithShape="1">
          <a:blip r:embed="rId5">
            <a:extLst>
              <a:ext uri="{28A0092B-C50C-407E-A947-70E740481C1C}">
                <a14:useLocalDpi xmlns:a14="http://schemas.microsoft.com/office/drawing/2010/main" val="0"/>
              </a:ext>
            </a:extLst>
          </a:blip>
          <a:srcRect b="48595"/>
          <a:stretch/>
        </p:blipFill>
        <p:spPr>
          <a:xfrm>
            <a:off x="5956226" y="4137287"/>
            <a:ext cx="3623684" cy="2720713"/>
          </a:xfrm>
          <a:prstGeom prst="rect">
            <a:avLst/>
          </a:prstGeom>
        </p:spPr>
      </p:pic>
      <p:pic>
        <p:nvPicPr>
          <p:cNvPr id="35" name="Picture 34">
            <a:extLst>
              <a:ext uri="{FF2B5EF4-FFF2-40B4-BE49-F238E27FC236}">
                <a16:creationId xmlns="" xmlns:a16="http://schemas.microsoft.com/office/drawing/2014/main" id="{CF4B9782-7FD6-66BB-20A6-E5F5CE0B65D2}"/>
              </a:ext>
            </a:extLst>
          </p:cNvPr>
          <p:cNvPicPr>
            <a:picLocks noChangeAspect="1"/>
          </p:cNvPicPr>
          <p:nvPr/>
        </p:nvPicPr>
        <p:blipFill rotWithShape="1">
          <a:blip r:embed="rId6">
            <a:extLst>
              <a:ext uri="{28A0092B-C50C-407E-A947-70E740481C1C}">
                <a14:useLocalDpi xmlns:a14="http://schemas.microsoft.com/office/drawing/2010/main" val="0"/>
              </a:ext>
            </a:extLst>
          </a:blip>
          <a:srcRect r="2342" b="43742"/>
          <a:stretch/>
        </p:blipFill>
        <p:spPr>
          <a:xfrm>
            <a:off x="9146172" y="4638581"/>
            <a:ext cx="3255933" cy="2217032"/>
          </a:xfrm>
          <a:prstGeom prst="rect">
            <a:avLst/>
          </a:prstGeom>
        </p:spPr>
      </p:pic>
      <p:pic>
        <p:nvPicPr>
          <p:cNvPr id="37" name="Picture 36">
            <a:extLst>
              <a:ext uri="{FF2B5EF4-FFF2-40B4-BE49-F238E27FC236}">
                <a16:creationId xmlns="" xmlns:a16="http://schemas.microsoft.com/office/drawing/2014/main" id="{E435E4BF-DCF9-AF4A-2E07-305C7389CDAF}"/>
              </a:ext>
            </a:extLst>
          </p:cNvPr>
          <p:cNvPicPr>
            <a:picLocks noChangeAspect="1"/>
          </p:cNvPicPr>
          <p:nvPr/>
        </p:nvPicPr>
        <p:blipFill rotWithShape="1">
          <a:blip r:embed="rId7">
            <a:extLst>
              <a:ext uri="{28A0092B-C50C-407E-A947-70E740481C1C}">
                <a14:useLocalDpi xmlns:a14="http://schemas.microsoft.com/office/drawing/2010/main" val="0"/>
              </a:ext>
            </a:extLst>
          </a:blip>
          <a:srcRect b="42259"/>
          <a:stretch/>
        </p:blipFill>
        <p:spPr>
          <a:xfrm>
            <a:off x="-447362" y="4112873"/>
            <a:ext cx="3125861" cy="2742739"/>
          </a:xfrm>
          <a:prstGeom prst="rect">
            <a:avLst/>
          </a:prstGeom>
        </p:spPr>
      </p:pic>
      <p:pic>
        <p:nvPicPr>
          <p:cNvPr id="39" name="Picture 38">
            <a:extLst>
              <a:ext uri="{FF2B5EF4-FFF2-40B4-BE49-F238E27FC236}">
                <a16:creationId xmlns="" xmlns:a16="http://schemas.microsoft.com/office/drawing/2014/main" id="{D24040FE-636C-A57D-3113-80AF91EB3EA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00" t="37876"/>
          <a:stretch/>
        </p:blipFill>
        <p:spPr>
          <a:xfrm>
            <a:off x="-145238" y="172332"/>
            <a:ext cx="3282176" cy="2293899"/>
          </a:xfrm>
          <a:prstGeom prst="rect">
            <a:avLst/>
          </a:prstGeom>
        </p:spPr>
      </p:pic>
      <p:pic>
        <p:nvPicPr>
          <p:cNvPr id="40" name="Picture 39">
            <a:extLst>
              <a:ext uri="{FF2B5EF4-FFF2-40B4-BE49-F238E27FC236}">
                <a16:creationId xmlns="" xmlns:a16="http://schemas.microsoft.com/office/drawing/2014/main" id="{0A9AB554-77D3-C0C2-9FC5-9C8691A91C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31" t="1557" r="47469" b="36319"/>
          <a:stretch/>
        </p:blipFill>
        <p:spPr>
          <a:xfrm rot="592998" flipH="1">
            <a:off x="8956741" y="436991"/>
            <a:ext cx="3282176" cy="2293899"/>
          </a:xfrm>
          <a:prstGeom prst="rect">
            <a:avLst/>
          </a:prstGeom>
        </p:spPr>
      </p:pic>
      <p:pic>
        <p:nvPicPr>
          <p:cNvPr id="2" name="Picture 1">
            <a:extLst>
              <a:ext uri="{FF2B5EF4-FFF2-40B4-BE49-F238E27FC236}">
                <a16:creationId xmlns="" xmlns:a16="http://schemas.microsoft.com/office/drawing/2014/main" id="{D754ABD0-0C93-90B5-5463-A1E9C5161292}"/>
              </a:ext>
            </a:extLst>
          </p:cNvPr>
          <p:cNvPicPr>
            <a:picLocks noChangeAspect="1"/>
          </p:cNvPicPr>
          <p:nvPr/>
        </p:nvPicPr>
        <p:blipFill>
          <a:blip r:embed="rId9"/>
          <a:stretch>
            <a:fillRect/>
          </a:stretch>
        </p:blipFill>
        <p:spPr>
          <a:xfrm>
            <a:off x="2266949" y="285801"/>
            <a:ext cx="7658100" cy="5764160"/>
          </a:xfrm>
          <a:prstGeom prst="rect">
            <a:avLst/>
          </a:prstGeom>
        </p:spPr>
      </p:pic>
    </p:spTree>
    <p:extLst>
      <p:ext uri="{BB962C8B-B14F-4D97-AF65-F5344CB8AC3E}">
        <p14:creationId xmlns:p14="http://schemas.microsoft.com/office/powerpoint/2010/main" val="44190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2"/>
                                        </p:tgtEl>
                                        <p:attrNameLst>
                                          <p:attrName>r</p:attrName>
                                        </p:attrNameLst>
                                      </p:cBhvr>
                                    </p:animRot>
                                    <p:animRot by="-240000">
                                      <p:cBhvr>
                                        <p:cTn id="12" dur="500" fill="hold">
                                          <p:stCondLst>
                                            <p:cond delay="500"/>
                                          </p:stCondLst>
                                        </p:cTn>
                                        <p:tgtEl>
                                          <p:spTgt spid="2"/>
                                        </p:tgtEl>
                                        <p:attrNameLst>
                                          <p:attrName>r</p:attrName>
                                        </p:attrNameLst>
                                      </p:cBhvr>
                                    </p:animRot>
                                    <p:animRot by="240000">
                                      <p:cBhvr>
                                        <p:cTn id="13" dur="500" fill="hold">
                                          <p:stCondLst>
                                            <p:cond delay="1000"/>
                                          </p:stCondLst>
                                        </p:cTn>
                                        <p:tgtEl>
                                          <p:spTgt spid="2"/>
                                        </p:tgtEl>
                                        <p:attrNameLst>
                                          <p:attrName>r</p:attrName>
                                        </p:attrNameLst>
                                      </p:cBhvr>
                                    </p:animRot>
                                    <p:animRot by="-240000">
                                      <p:cBhvr>
                                        <p:cTn id="14" dur="500" fill="hold">
                                          <p:stCondLst>
                                            <p:cond delay="1500"/>
                                          </p:stCondLst>
                                        </p:cTn>
                                        <p:tgtEl>
                                          <p:spTgt spid="2"/>
                                        </p:tgtEl>
                                        <p:attrNameLst>
                                          <p:attrName>r</p:attrName>
                                        </p:attrNameLst>
                                      </p:cBhvr>
                                    </p:animRot>
                                    <p:animRot by="120000">
                                      <p:cBhvr>
                                        <p:cTn id="15" dur="500" fill="hold">
                                          <p:stCondLst>
                                            <p:cond delay="20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1B0C0BF4-019C-3E5C-88D4-37970DCA5AD1}"/>
              </a:ext>
            </a:extLst>
          </p:cNvPr>
          <p:cNvPicPr>
            <a:picLocks noChangeAspect="1"/>
          </p:cNvPicPr>
          <p:nvPr/>
        </p:nvPicPr>
        <p:blipFill rotWithShape="1">
          <a:blip r:embed="rId3"/>
          <a:srcRect t="9304" b="2313"/>
          <a:stretch/>
        </p:blipFill>
        <p:spPr>
          <a:xfrm>
            <a:off x="0" y="0"/>
            <a:ext cx="12192000" cy="6858000"/>
          </a:xfrm>
          <a:prstGeom prst="rect">
            <a:avLst/>
          </a:prstGeom>
        </p:spPr>
      </p:pic>
      <p:grpSp>
        <p:nvGrpSpPr>
          <p:cNvPr id="6" name="Group 5">
            <a:extLst>
              <a:ext uri="{FF2B5EF4-FFF2-40B4-BE49-F238E27FC236}">
                <a16:creationId xmlns="" xmlns:a16="http://schemas.microsoft.com/office/drawing/2014/main" id="{8588FEA6-59E7-AAC3-B6B4-D32F012C12A4}"/>
              </a:ext>
            </a:extLst>
          </p:cNvPr>
          <p:cNvGrpSpPr/>
          <p:nvPr/>
        </p:nvGrpSpPr>
        <p:grpSpPr>
          <a:xfrm>
            <a:off x="22225" y="0"/>
            <a:ext cx="12147550" cy="6858000"/>
            <a:chOff x="22225" y="0"/>
            <a:chExt cx="12147550" cy="6858000"/>
          </a:xfrm>
        </p:grpSpPr>
        <p:pic>
          <p:nvPicPr>
            <p:cNvPr id="7" name="Picture 6">
              <a:extLst>
                <a:ext uri="{FF2B5EF4-FFF2-40B4-BE49-F238E27FC236}">
                  <a16:creationId xmlns="" xmlns:a16="http://schemas.microsoft.com/office/drawing/2014/main" id="{0C11B89C-B1B0-0DFF-7854-2C4B6E261E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12147550" cy="6858000"/>
            </a:xfrm>
            <a:prstGeom prst="rect">
              <a:avLst/>
            </a:prstGeom>
          </p:spPr>
        </p:pic>
        <p:sp>
          <p:nvSpPr>
            <p:cNvPr id="8" name="Rectangle: Rounded Corners 6">
              <a:extLst>
                <a:ext uri="{FF2B5EF4-FFF2-40B4-BE49-F238E27FC236}">
                  <a16:creationId xmlns="" xmlns:a16="http://schemas.microsoft.com/office/drawing/2014/main" id="{6B6343C4-AE8F-A242-D041-738929ADE863}"/>
                </a:ext>
              </a:extLst>
            </p:cNvPr>
            <p:cNvSpPr/>
            <p:nvPr/>
          </p:nvSpPr>
          <p:spPr>
            <a:xfrm>
              <a:off x="2500780" y="247310"/>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0" name="Group 9">
            <a:extLst>
              <a:ext uri="{FF2B5EF4-FFF2-40B4-BE49-F238E27FC236}">
                <a16:creationId xmlns="" xmlns:a16="http://schemas.microsoft.com/office/drawing/2014/main" id="{6CDE663F-C347-B912-E23D-CD5E74B02F47}"/>
              </a:ext>
            </a:extLst>
          </p:cNvPr>
          <p:cNvGrpSpPr/>
          <p:nvPr/>
        </p:nvGrpSpPr>
        <p:grpSpPr>
          <a:xfrm>
            <a:off x="1281611" y="236644"/>
            <a:ext cx="9443818" cy="1125318"/>
            <a:chOff x="4091699" y="8201791"/>
            <a:chExt cx="11203564" cy="843989"/>
          </a:xfrm>
        </p:grpSpPr>
        <p:sp>
          <p:nvSpPr>
            <p:cNvPr id="11" name="TextBox 10">
              <a:extLst>
                <a:ext uri="{FF2B5EF4-FFF2-40B4-BE49-F238E27FC236}">
                  <a16:creationId xmlns="" xmlns:a16="http://schemas.microsoft.com/office/drawing/2014/main" id="{4EE1E52B-73F5-D8E0-8766-9BCEC35B8BB1}"/>
                </a:ext>
              </a:extLst>
            </p:cNvPr>
            <p:cNvSpPr txBox="1"/>
            <p:nvPr/>
          </p:nvSpPr>
          <p:spPr>
            <a:xfrm>
              <a:off x="4091699" y="8204395"/>
              <a:ext cx="11203564" cy="841385"/>
            </a:xfrm>
            <a:prstGeom prst="rect">
              <a:avLst/>
            </a:prstGeom>
            <a:noFill/>
          </p:spPr>
          <p:txBody>
            <a:bodyPr wrap="square" rtlCol="0">
              <a:spAutoFit/>
            </a:bodyPr>
            <a:lstStyle/>
            <a:p>
              <a:pPr algn="ctr">
                <a:lnSpc>
                  <a:spcPct val="170000"/>
                </a:lnSpc>
                <a:buClrTx/>
                <a:buFontTx/>
                <a:buNone/>
              </a:pPr>
              <a:r>
                <a:rPr lang="en-US" sz="4400" b="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SVN-Gretoon" panose="02040603050506020204" pitchFamily="18" charset="0"/>
                </a:rPr>
                <a:t>AI TINH MẮT HƠN</a:t>
              </a:r>
              <a:endParaRPr lang="en-US" sz="4400" b="1"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SVN-Gretoon" panose="02040603050506020204" pitchFamily="18" charset="0"/>
              </a:endParaRPr>
            </a:p>
          </p:txBody>
        </p:sp>
        <p:sp>
          <p:nvSpPr>
            <p:cNvPr id="12" name="TextBox 11">
              <a:extLst>
                <a:ext uri="{FF2B5EF4-FFF2-40B4-BE49-F238E27FC236}">
                  <a16:creationId xmlns="" xmlns:a16="http://schemas.microsoft.com/office/drawing/2014/main" id="{B150C9DA-01FD-4EAD-158F-F2DD7FA44478}"/>
                </a:ext>
              </a:extLst>
            </p:cNvPr>
            <p:cNvSpPr txBox="1"/>
            <p:nvPr/>
          </p:nvSpPr>
          <p:spPr>
            <a:xfrm>
              <a:off x="4091700" y="8201791"/>
              <a:ext cx="11203563" cy="841385"/>
            </a:xfrm>
            <a:prstGeom prst="rect">
              <a:avLst/>
            </a:prstGeom>
            <a:noFill/>
          </p:spPr>
          <p:txBody>
            <a:bodyPr wrap="square" rtlCol="0">
              <a:spAutoFit/>
            </a:bodyPr>
            <a:lstStyle/>
            <a:p>
              <a:pPr algn="ctr">
                <a:lnSpc>
                  <a:spcPct val="170000"/>
                </a:lnSpc>
                <a:buClrTx/>
                <a:buFontTx/>
                <a:buNone/>
              </a:pPr>
              <a:r>
                <a:rPr lang="en-US" sz="4400" b="1">
                  <a:ln w="12700">
                    <a:solidFill>
                      <a:srgbClr val="002060"/>
                    </a:solidFill>
                    <a:prstDash val="solid"/>
                  </a:ln>
                  <a:solidFill>
                    <a:srgbClr val="F27A91"/>
                  </a:solidFill>
                  <a:effectLst>
                    <a:outerShdw blurRad="12700" dist="38100" dir="2700000" algn="tl" rotWithShape="0">
                      <a:srgbClr val="5B9BD5">
                        <a:lumMod val="60000"/>
                        <a:lumOff val="40000"/>
                      </a:srgbClr>
                    </a:outerShdw>
                  </a:effectLst>
                  <a:latin typeface="SVN-Gretoon" panose="02040603050506020204" pitchFamily="18" charset="0"/>
                </a:rPr>
                <a:t>A</a:t>
              </a:r>
              <a:r>
                <a:rPr lang="en-US" sz="4400" b="1">
                  <a:ln w="1270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Gretoon" panose="02040603050506020204" pitchFamily="18" charset="0"/>
                </a:rPr>
                <a:t>I </a:t>
              </a:r>
              <a:r>
                <a:rPr lang="en-US" sz="4400" b="1">
                  <a:ln w="1270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Gretoon" panose="02040603050506020204" pitchFamily="18" charset="0"/>
                </a:rPr>
                <a:t>T</a:t>
              </a:r>
              <a:r>
                <a:rPr lang="en-US" sz="4400" b="1">
                  <a:ln w="1270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Gretoon" panose="02040603050506020204" pitchFamily="18" charset="0"/>
                </a:rPr>
                <a:t>I</a:t>
              </a:r>
              <a:r>
                <a:rPr lang="en-US" sz="4400" b="1">
                  <a:ln w="1270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Gretoon" panose="02040603050506020204" pitchFamily="18" charset="0"/>
                </a:rPr>
                <a:t>N</a:t>
              </a:r>
              <a:r>
                <a:rPr lang="en-US" sz="4400" b="1">
                  <a:ln w="1270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SVN-Gretoon" panose="02040603050506020204" pitchFamily="18" charset="0"/>
                </a:rPr>
                <a:t>H</a:t>
              </a:r>
              <a:r>
                <a:rPr lang="en-US" sz="4400" b="1">
                  <a:ln w="1270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Gretoon" panose="02040603050506020204" pitchFamily="18" charset="0"/>
                </a:rPr>
                <a:t> </a:t>
              </a:r>
              <a:r>
                <a:rPr lang="en-US" sz="4400" b="1">
                  <a:ln w="1270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Gretoon" panose="02040603050506020204" pitchFamily="18" charset="0"/>
                </a:rPr>
                <a:t>M</a:t>
              </a:r>
              <a:r>
                <a:rPr lang="en-US" sz="4400" b="1">
                  <a:ln w="1270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Gretoon" panose="02040603050506020204" pitchFamily="18" charset="0"/>
                </a:rPr>
                <a:t>Ắ</a:t>
              </a:r>
              <a:r>
                <a:rPr lang="en-US" sz="4400" b="1">
                  <a:ln w="1270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Gretoon" panose="02040603050506020204" pitchFamily="18" charset="0"/>
                </a:rPr>
                <a:t>T</a:t>
              </a:r>
              <a:r>
                <a:rPr lang="en-US" sz="4400" b="1">
                  <a:ln w="1270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Gretoon" panose="02040603050506020204" pitchFamily="18" charset="0"/>
                </a:rPr>
                <a:t> </a:t>
              </a:r>
              <a:r>
                <a:rPr lang="en-US" sz="4400" b="1">
                  <a:ln w="1270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Gretoon" panose="02040603050506020204" pitchFamily="18" charset="0"/>
                </a:rPr>
                <a:t>H</a:t>
              </a:r>
              <a:r>
                <a:rPr lang="en-US" sz="4400" b="1">
                  <a:ln w="1270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Gretoon" panose="02040603050506020204" pitchFamily="18" charset="0"/>
                </a:rPr>
                <a:t>Ơ</a:t>
              </a:r>
              <a:r>
                <a:rPr lang="en-US" sz="4400" b="1">
                  <a:ln w="1270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Gretoon" panose="02040603050506020204" pitchFamily="18" charset="0"/>
                </a:rPr>
                <a:t>N</a:t>
              </a:r>
              <a:endParaRPr lang="en-US" sz="4400" b="1" dirty="0">
                <a:ln w="1270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Gretoon" panose="02040603050506020204" pitchFamily="18" charset="0"/>
              </a:endParaRPr>
            </a:p>
          </p:txBody>
        </p:sp>
      </p:grpSp>
      <p:grpSp>
        <p:nvGrpSpPr>
          <p:cNvPr id="19" name="Group 18">
            <a:extLst>
              <a:ext uri="{FF2B5EF4-FFF2-40B4-BE49-F238E27FC236}">
                <a16:creationId xmlns="" xmlns:a16="http://schemas.microsoft.com/office/drawing/2014/main" id="{7F5E370C-CDB7-328B-6AFB-8D14B348D2D9}"/>
              </a:ext>
            </a:extLst>
          </p:cNvPr>
          <p:cNvGrpSpPr/>
          <p:nvPr/>
        </p:nvGrpSpPr>
        <p:grpSpPr>
          <a:xfrm>
            <a:off x="1070747" y="1615141"/>
            <a:ext cx="10130760" cy="4331013"/>
            <a:chOff x="814399" y="1595134"/>
            <a:chExt cx="10522497" cy="4331013"/>
          </a:xfrm>
        </p:grpSpPr>
        <p:sp>
          <p:nvSpPr>
            <p:cNvPr id="13" name="TextBox 12">
              <a:extLst>
                <a:ext uri="{FF2B5EF4-FFF2-40B4-BE49-F238E27FC236}">
                  <a16:creationId xmlns="" xmlns:a16="http://schemas.microsoft.com/office/drawing/2014/main" id="{1604EE2D-B6BB-92BA-F890-057863DCE562}"/>
                </a:ext>
              </a:extLst>
            </p:cNvPr>
            <p:cNvSpPr txBox="1"/>
            <p:nvPr/>
          </p:nvSpPr>
          <p:spPr>
            <a:xfrm>
              <a:off x="855103" y="1602078"/>
              <a:ext cx="10481793" cy="4324069"/>
            </a:xfrm>
            <a:prstGeom prst="rect">
              <a:avLst/>
            </a:prstGeom>
            <a:noFill/>
          </p:spPr>
          <p:txBody>
            <a:bodyPr wrap="square" rtlCol="0">
              <a:spAutoFit/>
            </a:bodyPr>
            <a:lstStyle/>
            <a:p>
              <a:pPr marL="571500" indent="-571500" algn="just">
                <a:lnSpc>
                  <a:spcPct val="110000"/>
                </a:lnSpc>
                <a:buFont typeface="Wingdings" panose="05000000000000000000" pitchFamily="2" charset="2"/>
                <a:buChar char="§"/>
              </a:pPr>
              <a:r>
                <a:rPr lang="en-US" sz="3600"/>
                <a:t>Giáo viên chia lớp thành các đội. Mỗi đội có 1 phút quan sát và tìm ra các từ khoá có nghĩa theo hàng ngang, dọc.</a:t>
              </a:r>
            </a:p>
            <a:p>
              <a:pPr marL="571500" indent="-571500" algn="just">
                <a:lnSpc>
                  <a:spcPct val="110000"/>
                </a:lnSpc>
                <a:buFont typeface="Wingdings" panose="05000000000000000000" pitchFamily="2" charset="2"/>
                <a:buChar char="§"/>
              </a:pPr>
              <a:r>
                <a:rPr lang="en-US" sz="3600"/>
                <a:t>Lần lượt các thành viên của mỗi đội thi tiếp sức để viết từ khoá đã tìm được trên bảng lớp.</a:t>
              </a:r>
            </a:p>
            <a:p>
              <a:pPr marL="571500" indent="-571500" algn="just">
                <a:lnSpc>
                  <a:spcPct val="110000"/>
                </a:lnSpc>
                <a:buFont typeface="Wingdings" panose="05000000000000000000" pitchFamily="2" charset="2"/>
                <a:buChar char="§"/>
              </a:pPr>
              <a:r>
                <a:rPr lang="en-US" sz="3600"/>
                <a:t>Đội tìm được nhanh và nhiều từ khoá nhất sẽ chiến thắng.</a:t>
              </a:r>
              <a:endParaRPr lang="vi-VN" sz="3600"/>
            </a:p>
          </p:txBody>
        </p:sp>
        <p:pic>
          <p:nvPicPr>
            <p:cNvPr id="16" name="Picture 15">
              <a:extLst>
                <a:ext uri="{FF2B5EF4-FFF2-40B4-BE49-F238E27FC236}">
                  <a16:creationId xmlns="" xmlns:a16="http://schemas.microsoft.com/office/drawing/2014/main" id="{A1F6D033-6BC8-5E05-AFF6-C9EB4C077AC7}"/>
                </a:ext>
              </a:extLst>
            </p:cNvPr>
            <p:cNvPicPr>
              <a:picLocks noChangeAspect="1"/>
            </p:cNvPicPr>
            <p:nvPr/>
          </p:nvPicPr>
          <p:blipFill>
            <a:blip r:embed="rId5"/>
            <a:stretch>
              <a:fillRect/>
            </a:stretch>
          </p:blipFill>
          <p:spPr>
            <a:xfrm>
              <a:off x="814399" y="1595134"/>
              <a:ext cx="640080" cy="640080"/>
            </a:xfrm>
            <a:prstGeom prst="rect">
              <a:avLst/>
            </a:prstGeom>
          </p:spPr>
        </p:pic>
        <p:pic>
          <p:nvPicPr>
            <p:cNvPr id="17" name="Picture 16">
              <a:extLst>
                <a:ext uri="{FF2B5EF4-FFF2-40B4-BE49-F238E27FC236}">
                  <a16:creationId xmlns="" xmlns:a16="http://schemas.microsoft.com/office/drawing/2014/main" id="{50DE156B-E561-65DD-89A3-D9A4153C339B}"/>
                </a:ext>
              </a:extLst>
            </p:cNvPr>
            <p:cNvPicPr>
              <a:picLocks noChangeAspect="1"/>
            </p:cNvPicPr>
            <p:nvPr/>
          </p:nvPicPr>
          <p:blipFill>
            <a:blip r:embed="rId5"/>
            <a:stretch>
              <a:fillRect/>
            </a:stretch>
          </p:blipFill>
          <p:spPr>
            <a:xfrm>
              <a:off x="814399" y="3429000"/>
              <a:ext cx="640080" cy="640080"/>
            </a:xfrm>
            <a:prstGeom prst="rect">
              <a:avLst/>
            </a:prstGeom>
          </p:spPr>
        </p:pic>
        <p:pic>
          <p:nvPicPr>
            <p:cNvPr id="18" name="Picture 17">
              <a:extLst>
                <a:ext uri="{FF2B5EF4-FFF2-40B4-BE49-F238E27FC236}">
                  <a16:creationId xmlns="" xmlns:a16="http://schemas.microsoft.com/office/drawing/2014/main" id="{3263744C-6058-1062-D802-AFF5973069F9}"/>
                </a:ext>
              </a:extLst>
            </p:cNvPr>
            <p:cNvPicPr>
              <a:picLocks noChangeAspect="1"/>
            </p:cNvPicPr>
            <p:nvPr/>
          </p:nvPicPr>
          <p:blipFill>
            <a:blip r:embed="rId5"/>
            <a:stretch>
              <a:fillRect/>
            </a:stretch>
          </p:blipFill>
          <p:spPr>
            <a:xfrm>
              <a:off x="814399" y="4677573"/>
              <a:ext cx="640080" cy="640080"/>
            </a:xfrm>
            <a:prstGeom prst="rect">
              <a:avLst/>
            </a:prstGeom>
          </p:spPr>
        </p:pic>
      </p:grpSp>
    </p:spTree>
    <p:extLst>
      <p:ext uri="{BB962C8B-B14F-4D97-AF65-F5344CB8AC3E}">
        <p14:creationId xmlns:p14="http://schemas.microsoft.com/office/powerpoint/2010/main" val="220191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8" presetClass="entr" presetSubtype="6"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2C1C07E-55A5-A7A4-80A4-8F2B54A032DC}"/>
              </a:ext>
            </a:extLst>
          </p:cNvPr>
          <p:cNvPicPr>
            <a:picLocks noChangeAspect="1"/>
          </p:cNvPicPr>
          <p:nvPr/>
        </p:nvPicPr>
        <p:blipFill rotWithShape="1">
          <a:blip r:embed="rId3"/>
          <a:srcRect t="9304" b="2313"/>
          <a:stretch/>
        </p:blipFill>
        <p:spPr>
          <a:xfrm>
            <a:off x="0" y="0"/>
            <a:ext cx="12192000" cy="6858000"/>
          </a:xfrm>
          <a:prstGeom prst="rect">
            <a:avLst/>
          </a:prstGeom>
        </p:spPr>
      </p:pic>
      <p:pic>
        <p:nvPicPr>
          <p:cNvPr id="3" name="Picture 2">
            <a:extLst>
              <a:ext uri="{FF2B5EF4-FFF2-40B4-BE49-F238E27FC236}">
                <a16:creationId xmlns="" xmlns:a16="http://schemas.microsoft.com/office/drawing/2014/main" id="{4614E8B3-A7DD-963A-3833-1DC20EA4FB59}"/>
              </a:ext>
            </a:extLst>
          </p:cNvPr>
          <p:cNvPicPr>
            <a:picLocks noChangeAspect="1"/>
          </p:cNvPicPr>
          <p:nvPr/>
        </p:nvPicPr>
        <p:blipFill rotWithShape="1">
          <a:blip r:embed="rId4">
            <a:extLst>
              <a:ext uri="{28A0092B-C50C-407E-A947-70E740481C1C}">
                <a14:useLocalDpi xmlns:a14="http://schemas.microsoft.com/office/drawing/2010/main" val="0"/>
              </a:ext>
            </a:extLst>
          </a:blip>
          <a:srcRect l="32104"/>
          <a:stretch/>
        </p:blipFill>
        <p:spPr>
          <a:xfrm>
            <a:off x="-1012890" y="1386966"/>
            <a:ext cx="6198844" cy="5976487"/>
          </a:xfrm>
          <a:prstGeom prst="rect">
            <a:avLst/>
          </a:prstGeom>
          <a:effectLst>
            <a:softEdge rad="520700"/>
          </a:effectLst>
        </p:spPr>
      </p:pic>
      <p:graphicFrame>
        <p:nvGraphicFramePr>
          <p:cNvPr id="11" name="Table 11">
            <a:extLst>
              <a:ext uri="{FF2B5EF4-FFF2-40B4-BE49-F238E27FC236}">
                <a16:creationId xmlns="" xmlns:a16="http://schemas.microsoft.com/office/drawing/2014/main" id="{A524F2BC-67B4-6AE5-10C9-B15C364D20DC}"/>
              </a:ext>
            </a:extLst>
          </p:cNvPr>
          <p:cNvGraphicFramePr>
            <a:graphicFrameLocks noGrp="1"/>
          </p:cNvGraphicFramePr>
          <p:nvPr>
            <p:extLst>
              <p:ext uri="{D42A27DB-BD31-4B8C-83A1-F6EECF244321}">
                <p14:modId xmlns:p14="http://schemas.microsoft.com/office/powerpoint/2010/main" val="3653347541"/>
              </p:ext>
            </p:extLst>
          </p:nvPr>
        </p:nvGraphicFramePr>
        <p:xfrm>
          <a:off x="4024805" y="1864414"/>
          <a:ext cx="7966230" cy="4408061"/>
        </p:xfrm>
        <a:graphic>
          <a:graphicData uri="http://schemas.openxmlformats.org/drawingml/2006/table">
            <a:tbl>
              <a:tblPr firstRow="1" bandRow="1"/>
              <a:tblGrid>
                <a:gridCol w="796623">
                  <a:extLst>
                    <a:ext uri="{9D8B030D-6E8A-4147-A177-3AD203B41FA5}">
                      <a16:colId xmlns="" xmlns:a16="http://schemas.microsoft.com/office/drawing/2014/main" val="3804423909"/>
                    </a:ext>
                  </a:extLst>
                </a:gridCol>
                <a:gridCol w="796623">
                  <a:extLst>
                    <a:ext uri="{9D8B030D-6E8A-4147-A177-3AD203B41FA5}">
                      <a16:colId xmlns="" xmlns:a16="http://schemas.microsoft.com/office/drawing/2014/main" val="2124944359"/>
                    </a:ext>
                  </a:extLst>
                </a:gridCol>
                <a:gridCol w="796623">
                  <a:extLst>
                    <a:ext uri="{9D8B030D-6E8A-4147-A177-3AD203B41FA5}">
                      <a16:colId xmlns="" xmlns:a16="http://schemas.microsoft.com/office/drawing/2014/main" val="3375143842"/>
                    </a:ext>
                  </a:extLst>
                </a:gridCol>
                <a:gridCol w="796623">
                  <a:extLst>
                    <a:ext uri="{9D8B030D-6E8A-4147-A177-3AD203B41FA5}">
                      <a16:colId xmlns="" xmlns:a16="http://schemas.microsoft.com/office/drawing/2014/main" val="3274618649"/>
                    </a:ext>
                  </a:extLst>
                </a:gridCol>
                <a:gridCol w="796623">
                  <a:extLst>
                    <a:ext uri="{9D8B030D-6E8A-4147-A177-3AD203B41FA5}">
                      <a16:colId xmlns="" xmlns:a16="http://schemas.microsoft.com/office/drawing/2014/main" val="2809893826"/>
                    </a:ext>
                  </a:extLst>
                </a:gridCol>
                <a:gridCol w="796623">
                  <a:extLst>
                    <a:ext uri="{9D8B030D-6E8A-4147-A177-3AD203B41FA5}">
                      <a16:colId xmlns="" xmlns:a16="http://schemas.microsoft.com/office/drawing/2014/main" val="2134968392"/>
                    </a:ext>
                  </a:extLst>
                </a:gridCol>
                <a:gridCol w="796623">
                  <a:extLst>
                    <a:ext uri="{9D8B030D-6E8A-4147-A177-3AD203B41FA5}">
                      <a16:colId xmlns="" xmlns:a16="http://schemas.microsoft.com/office/drawing/2014/main" val="508516874"/>
                    </a:ext>
                  </a:extLst>
                </a:gridCol>
                <a:gridCol w="796623">
                  <a:extLst>
                    <a:ext uri="{9D8B030D-6E8A-4147-A177-3AD203B41FA5}">
                      <a16:colId xmlns="" xmlns:a16="http://schemas.microsoft.com/office/drawing/2014/main" val="74400407"/>
                    </a:ext>
                  </a:extLst>
                </a:gridCol>
                <a:gridCol w="796623">
                  <a:extLst>
                    <a:ext uri="{9D8B030D-6E8A-4147-A177-3AD203B41FA5}">
                      <a16:colId xmlns="" xmlns:a16="http://schemas.microsoft.com/office/drawing/2014/main" val="1198181349"/>
                    </a:ext>
                  </a:extLst>
                </a:gridCol>
                <a:gridCol w="796623">
                  <a:extLst>
                    <a:ext uri="{9D8B030D-6E8A-4147-A177-3AD203B41FA5}">
                      <a16:colId xmlns="" xmlns:a16="http://schemas.microsoft.com/office/drawing/2014/main" val="1867543016"/>
                    </a:ext>
                  </a:extLst>
                </a:gridCol>
              </a:tblGrid>
              <a:tr h="629723">
                <a:tc>
                  <a:txBody>
                    <a:bodyPr/>
                    <a:lstStyle/>
                    <a:p>
                      <a:pPr algn="ctr"/>
                      <a:r>
                        <a:rPr lang="en-US" sz="2700">
                          <a:latin typeface="+mn-lt"/>
                          <a:cs typeface="Calibri" panose="020F0502020204030204" pitchFamily="34" charset="0"/>
                        </a:rPr>
                        <a:t>L</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700">
                          <a:latin typeface="+mn-lt"/>
                          <a:cs typeface="Calibri" panose="020F0502020204030204" pitchFamily="34" charset="0"/>
                        </a:rPr>
                        <a:t>T</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H</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P</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T</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B</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H</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I</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Y</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S</a:t>
                      </a:r>
                      <a:endParaRPr lang="vi-VN" sz="2700">
                        <a:latin typeface="+mn-lt"/>
                        <a:cs typeface="Calibri" panose="020F0502020204030204" pitchFamily="34" charset="0"/>
                      </a:endParaRPr>
                    </a:p>
                  </a:txBody>
                  <a:tcPr marL="121920" marR="121920" marT="60960" marB="60960" anchor="ctr">
                    <a:solidFill>
                      <a:srgbClr val="FFFFE7"/>
                    </a:solidFill>
                  </a:tcPr>
                </a:tc>
                <a:extLst>
                  <a:ext uri="{0D108BD9-81ED-4DB2-BD59-A6C34878D82A}">
                    <a16:rowId xmlns="" xmlns:a16="http://schemas.microsoft.com/office/drawing/2014/main" val="1502523491"/>
                  </a:ext>
                </a:extLst>
              </a:tr>
              <a:tr h="629723">
                <a:tc>
                  <a:txBody>
                    <a:bodyPr/>
                    <a:lstStyle/>
                    <a:p>
                      <a:pPr algn="ctr"/>
                      <a:r>
                        <a:rPr lang="en-US" sz="2700">
                          <a:latin typeface="+mn-lt"/>
                          <a:cs typeface="Calibri" panose="020F0502020204030204" pitchFamily="34" charset="0"/>
                        </a:rPr>
                        <a:t>X</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K</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H</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D</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I</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R</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Á</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Q</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T</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N</a:t>
                      </a:r>
                      <a:endParaRPr lang="vi-VN" sz="2700">
                        <a:latin typeface="+mn-lt"/>
                        <a:cs typeface="Calibri" panose="020F0502020204030204" pitchFamily="34" charset="0"/>
                      </a:endParaRPr>
                    </a:p>
                  </a:txBody>
                  <a:tcPr marL="121920" marR="121920" marT="60960" marB="60960" anchor="ctr">
                    <a:solidFill>
                      <a:srgbClr val="FFFFE7"/>
                    </a:solidFill>
                  </a:tcPr>
                </a:tc>
                <a:extLst>
                  <a:ext uri="{0D108BD9-81ED-4DB2-BD59-A6C34878D82A}">
                    <a16:rowId xmlns="" xmlns:a16="http://schemas.microsoft.com/office/drawing/2014/main" val="947846443"/>
                  </a:ext>
                </a:extLst>
              </a:tr>
              <a:tr h="629723">
                <a:tc>
                  <a:txBody>
                    <a:bodyPr/>
                    <a:lstStyle/>
                    <a:p>
                      <a:pPr algn="ctr"/>
                      <a:r>
                        <a:rPr lang="en-US" sz="2700">
                          <a:latin typeface="+mn-lt"/>
                          <a:cs typeface="Calibri" panose="020F0502020204030204" pitchFamily="34" charset="0"/>
                        </a:rPr>
                        <a:t>M</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Ú</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A</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X</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O</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È</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T</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H</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Á</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I</a:t>
                      </a:r>
                      <a:endParaRPr lang="vi-VN" sz="2700">
                        <a:latin typeface="+mn-lt"/>
                        <a:cs typeface="Calibri" panose="020F0502020204030204" pitchFamily="34" charset="0"/>
                      </a:endParaRPr>
                    </a:p>
                  </a:txBody>
                  <a:tcPr marL="121920" marR="121920" marT="60960" marB="60960" anchor="ctr">
                    <a:solidFill>
                      <a:srgbClr val="FFFFE7"/>
                    </a:solidFill>
                  </a:tcPr>
                </a:tc>
                <a:extLst>
                  <a:ext uri="{0D108BD9-81ED-4DB2-BD59-A6C34878D82A}">
                    <a16:rowId xmlns="" xmlns:a16="http://schemas.microsoft.com/office/drawing/2014/main" val="3218349062"/>
                  </a:ext>
                </a:extLst>
              </a:tr>
              <a:tr h="629723">
                <a:tc>
                  <a:txBody>
                    <a:bodyPr/>
                    <a:lstStyle/>
                    <a:p>
                      <a:pPr algn="ctr"/>
                      <a:r>
                        <a:rPr lang="en-US" sz="2700">
                          <a:latin typeface="+mn-lt"/>
                          <a:cs typeface="Calibri" panose="020F0502020204030204" pitchFamily="34" charset="0"/>
                        </a:rPr>
                        <a:t>R</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Q</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L</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Ồ</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N</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G</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T</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Ồ</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N</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G</a:t>
                      </a:r>
                      <a:endParaRPr lang="vi-VN" sz="2700">
                        <a:latin typeface="+mn-lt"/>
                        <a:cs typeface="Calibri" panose="020F0502020204030204" pitchFamily="34" charset="0"/>
                      </a:endParaRPr>
                    </a:p>
                  </a:txBody>
                  <a:tcPr marL="121920" marR="121920" marT="60960" marB="60960" anchor="ctr">
                    <a:solidFill>
                      <a:srgbClr val="FFFFE7"/>
                    </a:solidFill>
                  </a:tcPr>
                </a:tc>
                <a:extLst>
                  <a:ext uri="{0D108BD9-81ED-4DB2-BD59-A6C34878D82A}">
                    <a16:rowId xmlns="" xmlns:a16="http://schemas.microsoft.com/office/drawing/2014/main" val="420078283"/>
                  </a:ext>
                </a:extLst>
              </a:tr>
              <a:tr h="629723">
                <a:tc>
                  <a:txBody>
                    <a:bodyPr/>
                    <a:lstStyle/>
                    <a:p>
                      <a:pPr algn="ctr"/>
                      <a:r>
                        <a:rPr lang="en-US" sz="2700">
                          <a:latin typeface="+mn-lt"/>
                          <a:cs typeface="Calibri" panose="020F0502020204030204" pitchFamily="34" charset="0"/>
                        </a:rPr>
                        <a:t>G</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Ầ</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U</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T</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À</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O</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H</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B</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C</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G</a:t>
                      </a:r>
                      <a:endParaRPr lang="vi-VN" sz="2700">
                        <a:latin typeface="+mn-lt"/>
                        <a:cs typeface="Calibri" panose="020F0502020204030204" pitchFamily="34" charset="0"/>
                      </a:endParaRPr>
                    </a:p>
                  </a:txBody>
                  <a:tcPr marL="121920" marR="121920" marT="60960" marB="60960" anchor="ctr">
                    <a:solidFill>
                      <a:srgbClr val="FFFFE7"/>
                    </a:solidFill>
                  </a:tcPr>
                </a:tc>
                <a:extLst>
                  <a:ext uri="{0D108BD9-81ED-4DB2-BD59-A6C34878D82A}">
                    <a16:rowId xmlns="" xmlns:a16="http://schemas.microsoft.com/office/drawing/2014/main" val="529137846"/>
                  </a:ext>
                </a:extLst>
              </a:tr>
              <a:tr h="629723">
                <a:tc>
                  <a:txBody>
                    <a:bodyPr/>
                    <a:lstStyle/>
                    <a:p>
                      <a:pPr algn="ctr"/>
                      <a:r>
                        <a:rPr lang="en-US" sz="2700">
                          <a:latin typeface="+mn-lt"/>
                          <a:cs typeface="Calibri" panose="020F0502020204030204" pitchFamily="34" charset="0"/>
                        </a:rPr>
                        <a:t>M</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Ú</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A</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S</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Ạ</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P</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E</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Ơ</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P</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L</a:t>
                      </a:r>
                      <a:endParaRPr lang="vi-VN" sz="2700">
                        <a:latin typeface="+mn-lt"/>
                        <a:cs typeface="Calibri" panose="020F0502020204030204" pitchFamily="34" charset="0"/>
                      </a:endParaRPr>
                    </a:p>
                  </a:txBody>
                  <a:tcPr marL="121920" marR="121920" marT="60960" marB="60960" anchor="ctr">
                    <a:solidFill>
                      <a:srgbClr val="FFFFE7"/>
                    </a:solidFill>
                  </a:tcPr>
                </a:tc>
                <a:extLst>
                  <a:ext uri="{0D108BD9-81ED-4DB2-BD59-A6C34878D82A}">
                    <a16:rowId xmlns="" xmlns:a16="http://schemas.microsoft.com/office/drawing/2014/main" val="2393012932"/>
                  </a:ext>
                </a:extLst>
              </a:tr>
              <a:tr h="629723">
                <a:tc>
                  <a:txBody>
                    <a:bodyPr/>
                    <a:lstStyle/>
                    <a:p>
                      <a:pPr algn="ctr"/>
                      <a:r>
                        <a:rPr lang="en-US" sz="2700">
                          <a:latin typeface="+mn-lt"/>
                          <a:cs typeface="Calibri" panose="020F0502020204030204" pitchFamily="34" charset="0"/>
                        </a:rPr>
                        <a:t>Ừ</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Z</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Ế</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X</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L</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K</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N</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Z</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H</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Ư</a:t>
                      </a:r>
                      <a:endParaRPr lang="vi-VN" sz="2700">
                        <a:latin typeface="+mn-lt"/>
                        <a:cs typeface="Calibri" panose="020F0502020204030204" pitchFamily="34" charset="0"/>
                      </a:endParaRPr>
                    </a:p>
                  </a:txBody>
                  <a:tcPr marL="121920" marR="121920" marT="60960" marB="60960" anchor="ctr">
                    <a:solidFill>
                      <a:srgbClr val="FFFFE7"/>
                    </a:solidFill>
                  </a:tcPr>
                </a:tc>
                <a:extLst>
                  <a:ext uri="{0D108BD9-81ED-4DB2-BD59-A6C34878D82A}">
                    <a16:rowId xmlns="" xmlns:a16="http://schemas.microsoft.com/office/drawing/2014/main" val="444050040"/>
                  </a:ext>
                </a:extLst>
              </a:tr>
            </a:tbl>
          </a:graphicData>
        </a:graphic>
      </p:graphicFrame>
      <p:grpSp>
        <p:nvGrpSpPr>
          <p:cNvPr id="12" name="Group 11">
            <a:extLst>
              <a:ext uri="{FF2B5EF4-FFF2-40B4-BE49-F238E27FC236}">
                <a16:creationId xmlns="" xmlns:a16="http://schemas.microsoft.com/office/drawing/2014/main" id="{37F92F4A-A3DC-0351-31B3-65B82CA174FC}"/>
              </a:ext>
            </a:extLst>
          </p:cNvPr>
          <p:cNvGrpSpPr/>
          <p:nvPr/>
        </p:nvGrpSpPr>
        <p:grpSpPr>
          <a:xfrm>
            <a:off x="3097348" y="87599"/>
            <a:ext cx="9443818" cy="1499715"/>
            <a:chOff x="4091699" y="8201791"/>
            <a:chExt cx="11203564" cy="1124786"/>
          </a:xfrm>
        </p:grpSpPr>
        <p:sp>
          <p:nvSpPr>
            <p:cNvPr id="13" name="TextBox 12">
              <a:extLst>
                <a:ext uri="{FF2B5EF4-FFF2-40B4-BE49-F238E27FC236}">
                  <a16:creationId xmlns="" xmlns:a16="http://schemas.microsoft.com/office/drawing/2014/main" id="{3D18381D-32A1-932F-CC6F-52444197BBF4}"/>
                </a:ext>
              </a:extLst>
            </p:cNvPr>
            <p:cNvSpPr txBox="1"/>
            <p:nvPr/>
          </p:nvSpPr>
          <p:spPr>
            <a:xfrm>
              <a:off x="4091699" y="8204395"/>
              <a:ext cx="11203564" cy="1122182"/>
            </a:xfrm>
            <a:prstGeom prst="rect">
              <a:avLst/>
            </a:prstGeom>
            <a:noFill/>
          </p:spPr>
          <p:txBody>
            <a:bodyPr wrap="square" rtlCol="0">
              <a:spAutoFit/>
            </a:bodyPr>
            <a:lstStyle/>
            <a:p>
              <a:pPr algn="ctr">
                <a:lnSpc>
                  <a:spcPct val="170000"/>
                </a:lnSpc>
                <a:buClrTx/>
                <a:buFontTx/>
                <a:buNone/>
              </a:pPr>
              <a:r>
                <a:rPr lang="en-US" sz="6000" b="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SVN-Gretoon" panose="02040603050506020204" pitchFamily="18" charset="0"/>
                </a:rPr>
                <a:t>AI TINH MẮT HƠN</a:t>
              </a:r>
              <a:endParaRPr lang="en-US" sz="6000" b="1"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SVN-Gretoon" panose="02040603050506020204" pitchFamily="18" charset="0"/>
              </a:endParaRPr>
            </a:p>
          </p:txBody>
        </p:sp>
        <p:sp>
          <p:nvSpPr>
            <p:cNvPr id="14" name="TextBox 13">
              <a:extLst>
                <a:ext uri="{FF2B5EF4-FFF2-40B4-BE49-F238E27FC236}">
                  <a16:creationId xmlns="" xmlns:a16="http://schemas.microsoft.com/office/drawing/2014/main" id="{22BF84FF-96D3-16F3-EC40-EBF2644540D9}"/>
                </a:ext>
              </a:extLst>
            </p:cNvPr>
            <p:cNvSpPr txBox="1"/>
            <p:nvPr/>
          </p:nvSpPr>
          <p:spPr>
            <a:xfrm>
              <a:off x="4091700" y="8201791"/>
              <a:ext cx="11203563" cy="1122182"/>
            </a:xfrm>
            <a:prstGeom prst="rect">
              <a:avLst/>
            </a:prstGeom>
            <a:noFill/>
          </p:spPr>
          <p:txBody>
            <a:bodyPr wrap="square" rtlCol="0">
              <a:spAutoFit/>
            </a:bodyPr>
            <a:lstStyle/>
            <a:p>
              <a:pPr algn="ctr">
                <a:lnSpc>
                  <a:spcPct val="170000"/>
                </a:lnSpc>
                <a:buClrTx/>
                <a:buFontTx/>
                <a:buNone/>
              </a:pPr>
              <a:r>
                <a:rPr lang="en-US" sz="6000" b="1">
                  <a:ln w="12700">
                    <a:solidFill>
                      <a:srgbClr val="002060"/>
                    </a:solidFill>
                    <a:prstDash val="solid"/>
                  </a:ln>
                  <a:solidFill>
                    <a:srgbClr val="F27A91"/>
                  </a:solidFill>
                  <a:effectLst>
                    <a:outerShdw blurRad="12700" dist="38100" dir="2700000" algn="tl" rotWithShape="0">
                      <a:srgbClr val="5B9BD5">
                        <a:lumMod val="60000"/>
                        <a:lumOff val="40000"/>
                      </a:srgbClr>
                    </a:outerShdw>
                  </a:effectLst>
                  <a:latin typeface="SVN-Gretoon" panose="02040603050506020204" pitchFamily="18" charset="0"/>
                </a:rPr>
                <a:t>A</a:t>
              </a:r>
              <a:r>
                <a:rPr lang="en-US" sz="6000" b="1">
                  <a:ln w="1270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Gretoon" panose="02040603050506020204" pitchFamily="18" charset="0"/>
                </a:rPr>
                <a:t>I </a:t>
              </a:r>
              <a:r>
                <a:rPr lang="en-US" sz="6000" b="1">
                  <a:ln w="1270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Gretoon" panose="02040603050506020204" pitchFamily="18" charset="0"/>
                </a:rPr>
                <a:t>T</a:t>
              </a:r>
              <a:r>
                <a:rPr lang="en-US" sz="6000" b="1">
                  <a:ln w="1270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Gretoon" panose="02040603050506020204" pitchFamily="18" charset="0"/>
                </a:rPr>
                <a:t>I</a:t>
              </a:r>
              <a:r>
                <a:rPr lang="en-US" sz="6000" b="1">
                  <a:ln w="1270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Gretoon" panose="02040603050506020204" pitchFamily="18" charset="0"/>
                </a:rPr>
                <a:t>N</a:t>
              </a:r>
              <a:r>
                <a:rPr lang="en-US" sz="6000" b="1">
                  <a:ln w="1270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SVN-Gretoon" panose="02040603050506020204" pitchFamily="18" charset="0"/>
                </a:rPr>
                <a:t>H</a:t>
              </a:r>
              <a:r>
                <a:rPr lang="en-US" sz="6000" b="1">
                  <a:ln w="1270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Gretoon" panose="02040603050506020204" pitchFamily="18" charset="0"/>
                </a:rPr>
                <a:t> </a:t>
              </a:r>
              <a:r>
                <a:rPr lang="en-US" sz="6000" b="1">
                  <a:ln w="1270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Gretoon" panose="02040603050506020204" pitchFamily="18" charset="0"/>
                </a:rPr>
                <a:t>M</a:t>
              </a:r>
              <a:r>
                <a:rPr lang="en-US" sz="6000" b="1">
                  <a:ln w="1270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Gretoon" panose="02040603050506020204" pitchFamily="18" charset="0"/>
                </a:rPr>
                <a:t>Ắ</a:t>
              </a:r>
              <a:r>
                <a:rPr lang="en-US" sz="6000" b="1">
                  <a:ln w="1270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Gretoon" panose="02040603050506020204" pitchFamily="18" charset="0"/>
                </a:rPr>
                <a:t>T</a:t>
              </a:r>
              <a:r>
                <a:rPr lang="en-US" sz="6000" b="1">
                  <a:ln w="1270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Gretoon" panose="02040603050506020204" pitchFamily="18" charset="0"/>
                </a:rPr>
                <a:t> </a:t>
              </a:r>
              <a:r>
                <a:rPr lang="en-US" sz="6000" b="1">
                  <a:ln w="1270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Gretoon" panose="02040603050506020204" pitchFamily="18" charset="0"/>
                </a:rPr>
                <a:t>H</a:t>
              </a:r>
              <a:r>
                <a:rPr lang="en-US" sz="6000" b="1">
                  <a:ln w="1270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Gretoon" panose="02040603050506020204" pitchFamily="18" charset="0"/>
                </a:rPr>
                <a:t>Ơ</a:t>
              </a:r>
              <a:r>
                <a:rPr lang="en-US" sz="6000" b="1">
                  <a:ln w="1270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Gretoon" panose="02040603050506020204" pitchFamily="18" charset="0"/>
                </a:rPr>
                <a:t>N</a:t>
              </a:r>
              <a:endParaRPr lang="en-US" sz="6000" b="1" dirty="0">
                <a:ln w="1270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Gretoon" panose="02040603050506020204" pitchFamily="18" charset="0"/>
              </a:endParaRPr>
            </a:p>
          </p:txBody>
        </p:sp>
      </p:grpSp>
      <p:grpSp>
        <p:nvGrpSpPr>
          <p:cNvPr id="4" name="Nhóm 23">
            <a:extLst>
              <a:ext uri="{FF2B5EF4-FFF2-40B4-BE49-F238E27FC236}">
                <a16:creationId xmlns="" xmlns:a16="http://schemas.microsoft.com/office/drawing/2014/main" id="{BB0EB32A-CED0-2289-1915-7E422AA3746F}"/>
              </a:ext>
            </a:extLst>
          </p:cNvPr>
          <p:cNvGrpSpPr/>
          <p:nvPr/>
        </p:nvGrpSpPr>
        <p:grpSpPr>
          <a:xfrm>
            <a:off x="-381305" y="263875"/>
            <a:ext cx="4280542" cy="1323440"/>
            <a:chOff x="3666356" y="4573199"/>
            <a:chExt cx="4280542" cy="1323440"/>
          </a:xfrm>
        </p:grpSpPr>
        <p:sp>
          <p:nvSpPr>
            <p:cNvPr id="5" name="TextBox 67">
              <a:extLst>
                <a:ext uri="{FF2B5EF4-FFF2-40B4-BE49-F238E27FC236}">
                  <a16:creationId xmlns="" xmlns:a16="http://schemas.microsoft.com/office/drawing/2014/main" id="{BF8DF349-FC32-6BFE-B72A-CED8F5D6540A}"/>
                </a:ext>
              </a:extLst>
            </p:cNvPr>
            <p:cNvSpPr txBox="1"/>
            <p:nvPr/>
          </p:nvSpPr>
          <p:spPr>
            <a:xfrm>
              <a:off x="3666356" y="4573200"/>
              <a:ext cx="4280542" cy="1323439"/>
            </a:xfrm>
            <a:prstGeom prst="rect">
              <a:avLst/>
            </a:prstGeom>
            <a:noFill/>
          </p:spPr>
          <p:txBody>
            <a:bodyPr wrap="square" rtlCol="0">
              <a:spAutoFit/>
            </a:bodyPr>
            <a:lstStyle/>
            <a:p>
              <a:pPr algn="ctr"/>
              <a:r>
                <a:rPr lang="en-US" sz="8000" b="1">
                  <a:ln w="190500">
                    <a:solidFill>
                      <a:schemeClr val="bg1"/>
                    </a:solidFill>
                    <a:prstDash val="solid"/>
                  </a:ln>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Trò chơi:</a:t>
              </a:r>
              <a:endParaRPr lang="en-US" sz="8000" b="1" dirty="0">
                <a:ln w="190500">
                  <a:solidFill>
                    <a:schemeClr val="bg1"/>
                  </a:solidFill>
                  <a:prstDash val="solid"/>
                </a:ln>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endParaRPr>
            </a:p>
          </p:txBody>
        </p:sp>
        <p:sp>
          <p:nvSpPr>
            <p:cNvPr id="6" name="TextBox 67">
              <a:extLst>
                <a:ext uri="{FF2B5EF4-FFF2-40B4-BE49-F238E27FC236}">
                  <a16:creationId xmlns="" xmlns:a16="http://schemas.microsoft.com/office/drawing/2014/main" id="{8B6ED337-0004-FFFA-8271-D8D61A033F11}"/>
                </a:ext>
              </a:extLst>
            </p:cNvPr>
            <p:cNvSpPr txBox="1"/>
            <p:nvPr/>
          </p:nvSpPr>
          <p:spPr>
            <a:xfrm>
              <a:off x="3666356" y="4573199"/>
              <a:ext cx="4280542" cy="1323439"/>
            </a:xfrm>
            <a:prstGeom prst="rect">
              <a:avLst/>
            </a:prstGeom>
            <a:noFill/>
          </p:spPr>
          <p:txBody>
            <a:bodyPr wrap="square" rtlCol="0">
              <a:spAutoFit/>
            </a:bodyPr>
            <a:lstStyle/>
            <a:p>
              <a:pPr algn="ctr"/>
              <a:r>
                <a:rPr lang="en-US" sz="8000" b="1">
                  <a:ln w="9525">
                    <a:noFill/>
                    <a:prstDash val="solid"/>
                  </a:ln>
                  <a:solidFill>
                    <a:srgbClr val="FF832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Trò chơi:</a:t>
              </a:r>
              <a:endParaRPr lang="en-US" sz="8000" b="1" dirty="0">
                <a:ln w="9525">
                  <a:noFill/>
                  <a:prstDash val="solid"/>
                </a:ln>
                <a:solidFill>
                  <a:srgbClr val="FF832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04360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2C1C07E-55A5-A7A4-80A4-8F2B54A032DC}"/>
              </a:ext>
            </a:extLst>
          </p:cNvPr>
          <p:cNvPicPr>
            <a:picLocks noChangeAspect="1"/>
          </p:cNvPicPr>
          <p:nvPr/>
        </p:nvPicPr>
        <p:blipFill rotWithShape="1">
          <a:blip r:embed="rId4"/>
          <a:srcRect t="9304" b="2313"/>
          <a:stretch/>
        </p:blipFill>
        <p:spPr>
          <a:xfrm>
            <a:off x="0" y="0"/>
            <a:ext cx="12192000" cy="6858000"/>
          </a:xfrm>
          <a:prstGeom prst="rect">
            <a:avLst/>
          </a:prstGeom>
        </p:spPr>
      </p:pic>
      <p:pic>
        <p:nvPicPr>
          <p:cNvPr id="3" name="Picture 2">
            <a:extLst>
              <a:ext uri="{FF2B5EF4-FFF2-40B4-BE49-F238E27FC236}">
                <a16:creationId xmlns="" xmlns:a16="http://schemas.microsoft.com/office/drawing/2014/main" id="{4614E8B3-A7DD-963A-3833-1DC20EA4FB59}"/>
              </a:ext>
            </a:extLst>
          </p:cNvPr>
          <p:cNvPicPr>
            <a:picLocks noChangeAspect="1"/>
          </p:cNvPicPr>
          <p:nvPr/>
        </p:nvPicPr>
        <p:blipFill rotWithShape="1">
          <a:blip r:embed="rId5">
            <a:extLst>
              <a:ext uri="{28A0092B-C50C-407E-A947-70E740481C1C}">
                <a14:useLocalDpi xmlns:a14="http://schemas.microsoft.com/office/drawing/2010/main" val="0"/>
              </a:ext>
            </a:extLst>
          </a:blip>
          <a:srcRect l="32104"/>
          <a:stretch/>
        </p:blipFill>
        <p:spPr>
          <a:xfrm>
            <a:off x="-1012890" y="1386966"/>
            <a:ext cx="6198844" cy="5976487"/>
          </a:xfrm>
          <a:prstGeom prst="rect">
            <a:avLst/>
          </a:prstGeom>
          <a:effectLst>
            <a:softEdge rad="520700"/>
          </a:effectLst>
        </p:spPr>
      </p:pic>
      <p:graphicFrame>
        <p:nvGraphicFramePr>
          <p:cNvPr id="11" name="Table 11">
            <a:extLst>
              <a:ext uri="{FF2B5EF4-FFF2-40B4-BE49-F238E27FC236}">
                <a16:creationId xmlns="" xmlns:a16="http://schemas.microsoft.com/office/drawing/2014/main" id="{A524F2BC-67B4-6AE5-10C9-B15C364D20DC}"/>
              </a:ext>
            </a:extLst>
          </p:cNvPr>
          <p:cNvGraphicFramePr>
            <a:graphicFrameLocks noGrp="1"/>
          </p:cNvGraphicFramePr>
          <p:nvPr>
            <p:extLst>
              <p:ext uri="{D42A27DB-BD31-4B8C-83A1-F6EECF244321}">
                <p14:modId xmlns:p14="http://schemas.microsoft.com/office/powerpoint/2010/main" val="774559218"/>
              </p:ext>
            </p:extLst>
          </p:nvPr>
        </p:nvGraphicFramePr>
        <p:xfrm>
          <a:off x="4024805" y="1864414"/>
          <a:ext cx="7966230" cy="4408061"/>
        </p:xfrm>
        <a:graphic>
          <a:graphicData uri="http://schemas.openxmlformats.org/drawingml/2006/table">
            <a:tbl>
              <a:tblPr firstRow="1" bandRow="1"/>
              <a:tblGrid>
                <a:gridCol w="796623">
                  <a:extLst>
                    <a:ext uri="{9D8B030D-6E8A-4147-A177-3AD203B41FA5}">
                      <a16:colId xmlns="" xmlns:a16="http://schemas.microsoft.com/office/drawing/2014/main" val="3804423909"/>
                    </a:ext>
                  </a:extLst>
                </a:gridCol>
                <a:gridCol w="796623">
                  <a:extLst>
                    <a:ext uri="{9D8B030D-6E8A-4147-A177-3AD203B41FA5}">
                      <a16:colId xmlns="" xmlns:a16="http://schemas.microsoft.com/office/drawing/2014/main" val="2124944359"/>
                    </a:ext>
                  </a:extLst>
                </a:gridCol>
                <a:gridCol w="796623">
                  <a:extLst>
                    <a:ext uri="{9D8B030D-6E8A-4147-A177-3AD203B41FA5}">
                      <a16:colId xmlns="" xmlns:a16="http://schemas.microsoft.com/office/drawing/2014/main" val="3375143842"/>
                    </a:ext>
                  </a:extLst>
                </a:gridCol>
                <a:gridCol w="796623">
                  <a:extLst>
                    <a:ext uri="{9D8B030D-6E8A-4147-A177-3AD203B41FA5}">
                      <a16:colId xmlns="" xmlns:a16="http://schemas.microsoft.com/office/drawing/2014/main" val="3274618649"/>
                    </a:ext>
                  </a:extLst>
                </a:gridCol>
                <a:gridCol w="796623">
                  <a:extLst>
                    <a:ext uri="{9D8B030D-6E8A-4147-A177-3AD203B41FA5}">
                      <a16:colId xmlns="" xmlns:a16="http://schemas.microsoft.com/office/drawing/2014/main" val="2809893826"/>
                    </a:ext>
                  </a:extLst>
                </a:gridCol>
                <a:gridCol w="796623">
                  <a:extLst>
                    <a:ext uri="{9D8B030D-6E8A-4147-A177-3AD203B41FA5}">
                      <a16:colId xmlns="" xmlns:a16="http://schemas.microsoft.com/office/drawing/2014/main" val="2134968392"/>
                    </a:ext>
                  </a:extLst>
                </a:gridCol>
                <a:gridCol w="796623">
                  <a:extLst>
                    <a:ext uri="{9D8B030D-6E8A-4147-A177-3AD203B41FA5}">
                      <a16:colId xmlns="" xmlns:a16="http://schemas.microsoft.com/office/drawing/2014/main" val="508516874"/>
                    </a:ext>
                  </a:extLst>
                </a:gridCol>
                <a:gridCol w="796623">
                  <a:extLst>
                    <a:ext uri="{9D8B030D-6E8A-4147-A177-3AD203B41FA5}">
                      <a16:colId xmlns="" xmlns:a16="http://schemas.microsoft.com/office/drawing/2014/main" val="74400407"/>
                    </a:ext>
                  </a:extLst>
                </a:gridCol>
                <a:gridCol w="796623">
                  <a:extLst>
                    <a:ext uri="{9D8B030D-6E8A-4147-A177-3AD203B41FA5}">
                      <a16:colId xmlns="" xmlns:a16="http://schemas.microsoft.com/office/drawing/2014/main" val="1198181349"/>
                    </a:ext>
                  </a:extLst>
                </a:gridCol>
                <a:gridCol w="796623">
                  <a:extLst>
                    <a:ext uri="{9D8B030D-6E8A-4147-A177-3AD203B41FA5}">
                      <a16:colId xmlns="" xmlns:a16="http://schemas.microsoft.com/office/drawing/2014/main" val="1867543016"/>
                    </a:ext>
                  </a:extLst>
                </a:gridCol>
              </a:tblGrid>
              <a:tr h="629723">
                <a:tc>
                  <a:txBody>
                    <a:bodyPr/>
                    <a:lstStyle/>
                    <a:p>
                      <a:pPr algn="ctr"/>
                      <a:r>
                        <a:rPr lang="en-US" sz="2700">
                          <a:latin typeface="+mn-lt"/>
                          <a:cs typeface="Calibri" panose="020F0502020204030204" pitchFamily="34" charset="0"/>
                        </a:rPr>
                        <a:t>L</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700">
                          <a:latin typeface="+mn-lt"/>
                          <a:cs typeface="Calibri" panose="020F0502020204030204" pitchFamily="34" charset="0"/>
                        </a:rPr>
                        <a:t>T</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H</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P</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T</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B</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H</a:t>
                      </a:r>
                      <a:endParaRPr lang="vi-VN" sz="2700">
                        <a:latin typeface="+mn-lt"/>
                        <a:cs typeface="Calibri" panose="020F0502020204030204" pitchFamily="34" charset="0"/>
                      </a:endParaRPr>
                    </a:p>
                  </a:txBody>
                  <a:tcPr marL="121920" marR="121920" marT="60960" marB="60960" anchor="ctr">
                    <a:solidFill>
                      <a:srgbClr val="FFCC66"/>
                    </a:solidFill>
                  </a:tcPr>
                </a:tc>
                <a:tc>
                  <a:txBody>
                    <a:bodyPr/>
                    <a:lstStyle/>
                    <a:p>
                      <a:pPr algn="ctr"/>
                      <a:r>
                        <a:rPr lang="en-US" sz="2700">
                          <a:latin typeface="+mn-lt"/>
                          <a:cs typeface="Calibri" panose="020F0502020204030204" pitchFamily="34" charset="0"/>
                        </a:rPr>
                        <a:t>I</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Y</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S</a:t>
                      </a:r>
                      <a:endParaRPr lang="vi-VN" sz="2700">
                        <a:latin typeface="+mn-lt"/>
                        <a:cs typeface="Calibri" panose="020F0502020204030204" pitchFamily="34" charset="0"/>
                      </a:endParaRPr>
                    </a:p>
                  </a:txBody>
                  <a:tcPr marL="121920" marR="121920" marT="60960" marB="60960" anchor="ctr">
                    <a:solidFill>
                      <a:srgbClr val="FFFFE7"/>
                    </a:solidFill>
                  </a:tcPr>
                </a:tc>
                <a:extLst>
                  <a:ext uri="{0D108BD9-81ED-4DB2-BD59-A6C34878D82A}">
                    <a16:rowId xmlns="" xmlns:a16="http://schemas.microsoft.com/office/drawing/2014/main" val="1502523491"/>
                  </a:ext>
                </a:extLst>
              </a:tr>
              <a:tr h="629723">
                <a:tc>
                  <a:txBody>
                    <a:bodyPr/>
                    <a:lstStyle/>
                    <a:p>
                      <a:pPr algn="ctr"/>
                      <a:r>
                        <a:rPr lang="en-US" sz="2700">
                          <a:latin typeface="+mn-lt"/>
                          <a:cs typeface="Calibri" panose="020F0502020204030204" pitchFamily="34" charset="0"/>
                        </a:rPr>
                        <a:t>X</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K</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H</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D</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I</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R</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Á</a:t>
                      </a:r>
                      <a:endParaRPr lang="vi-VN" sz="2700">
                        <a:latin typeface="+mn-lt"/>
                        <a:cs typeface="Calibri" panose="020F0502020204030204" pitchFamily="34" charset="0"/>
                      </a:endParaRPr>
                    </a:p>
                  </a:txBody>
                  <a:tcPr marL="121920" marR="121920" marT="60960" marB="60960" anchor="ctr">
                    <a:solidFill>
                      <a:srgbClr val="FFCC66"/>
                    </a:solidFill>
                  </a:tcPr>
                </a:tc>
                <a:tc>
                  <a:txBody>
                    <a:bodyPr/>
                    <a:lstStyle/>
                    <a:p>
                      <a:pPr algn="ctr"/>
                      <a:r>
                        <a:rPr lang="en-US" sz="2700">
                          <a:latin typeface="+mn-lt"/>
                          <a:cs typeface="Calibri" panose="020F0502020204030204" pitchFamily="34" charset="0"/>
                        </a:rPr>
                        <a:t>Q</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T</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N</a:t>
                      </a:r>
                      <a:endParaRPr lang="vi-VN" sz="2700">
                        <a:latin typeface="+mn-lt"/>
                        <a:cs typeface="Calibri" panose="020F0502020204030204" pitchFamily="34" charset="0"/>
                      </a:endParaRPr>
                    </a:p>
                  </a:txBody>
                  <a:tcPr marL="121920" marR="121920" marT="60960" marB="60960" anchor="ctr">
                    <a:solidFill>
                      <a:srgbClr val="FFFFE7"/>
                    </a:solidFill>
                  </a:tcPr>
                </a:tc>
                <a:extLst>
                  <a:ext uri="{0D108BD9-81ED-4DB2-BD59-A6C34878D82A}">
                    <a16:rowId xmlns="" xmlns:a16="http://schemas.microsoft.com/office/drawing/2014/main" val="947846443"/>
                  </a:ext>
                </a:extLst>
              </a:tr>
              <a:tr h="629723">
                <a:tc>
                  <a:txBody>
                    <a:bodyPr/>
                    <a:lstStyle/>
                    <a:p>
                      <a:pPr algn="ctr"/>
                      <a:r>
                        <a:rPr lang="en-US" sz="2700">
                          <a:latin typeface="+mn-lt"/>
                          <a:cs typeface="Calibri" panose="020F0502020204030204" pitchFamily="34" charset="0"/>
                        </a:rPr>
                        <a:t>M</a:t>
                      </a:r>
                      <a:endParaRPr lang="vi-VN" sz="2700">
                        <a:latin typeface="+mn-lt"/>
                        <a:cs typeface="Calibri" panose="020F0502020204030204" pitchFamily="34" charset="0"/>
                      </a:endParaRPr>
                    </a:p>
                  </a:txBody>
                  <a:tcPr marL="121920" marR="121920" marT="60960" marB="60960" anchor="ctr">
                    <a:solidFill>
                      <a:srgbClr val="66FFFF"/>
                    </a:solidFill>
                  </a:tcPr>
                </a:tc>
                <a:tc>
                  <a:txBody>
                    <a:bodyPr/>
                    <a:lstStyle/>
                    <a:p>
                      <a:pPr algn="ctr"/>
                      <a:r>
                        <a:rPr lang="en-US" sz="2700">
                          <a:latin typeface="+mn-lt"/>
                          <a:cs typeface="Calibri" panose="020F0502020204030204" pitchFamily="34" charset="0"/>
                        </a:rPr>
                        <a:t>Ú</a:t>
                      </a:r>
                      <a:endParaRPr lang="vi-VN" sz="2700">
                        <a:latin typeface="+mn-lt"/>
                        <a:cs typeface="Calibri" panose="020F0502020204030204" pitchFamily="34" charset="0"/>
                      </a:endParaRPr>
                    </a:p>
                  </a:txBody>
                  <a:tcPr marL="121920" marR="121920" marT="60960" marB="60960" anchor="ctr">
                    <a:solidFill>
                      <a:srgbClr val="66FFFF"/>
                    </a:solidFill>
                  </a:tcPr>
                </a:tc>
                <a:tc>
                  <a:txBody>
                    <a:bodyPr/>
                    <a:lstStyle/>
                    <a:p>
                      <a:pPr algn="ctr"/>
                      <a:r>
                        <a:rPr lang="en-US" sz="2700">
                          <a:latin typeface="+mn-lt"/>
                          <a:cs typeface="Calibri" panose="020F0502020204030204" pitchFamily="34" charset="0"/>
                        </a:rPr>
                        <a:t>A</a:t>
                      </a:r>
                      <a:endParaRPr lang="vi-VN" sz="2700">
                        <a:latin typeface="+mn-lt"/>
                        <a:cs typeface="Calibri" panose="020F0502020204030204" pitchFamily="34" charset="0"/>
                      </a:endParaRPr>
                    </a:p>
                  </a:txBody>
                  <a:tcPr marL="121920" marR="121920" marT="60960" marB="60960" anchor="ctr">
                    <a:solidFill>
                      <a:srgbClr val="66FFFF"/>
                    </a:solidFill>
                  </a:tcPr>
                </a:tc>
                <a:tc>
                  <a:txBody>
                    <a:bodyPr/>
                    <a:lstStyle/>
                    <a:p>
                      <a:pPr algn="ctr"/>
                      <a:r>
                        <a:rPr lang="en-US" sz="2700">
                          <a:latin typeface="+mn-lt"/>
                          <a:cs typeface="Calibri" panose="020F0502020204030204" pitchFamily="34" charset="0"/>
                        </a:rPr>
                        <a:t>X</a:t>
                      </a:r>
                      <a:endParaRPr lang="vi-VN" sz="2700">
                        <a:latin typeface="+mn-lt"/>
                        <a:cs typeface="Calibri" panose="020F0502020204030204" pitchFamily="34" charset="0"/>
                      </a:endParaRPr>
                    </a:p>
                  </a:txBody>
                  <a:tcPr marL="121920" marR="121920" marT="60960" marB="60960" anchor="ctr">
                    <a:solidFill>
                      <a:srgbClr val="66FFFF"/>
                    </a:solidFill>
                  </a:tcPr>
                </a:tc>
                <a:tc>
                  <a:txBody>
                    <a:bodyPr/>
                    <a:lstStyle/>
                    <a:p>
                      <a:pPr algn="ctr"/>
                      <a:r>
                        <a:rPr lang="en-US" sz="2700">
                          <a:latin typeface="+mn-lt"/>
                          <a:cs typeface="Calibri" panose="020F0502020204030204" pitchFamily="34" charset="0"/>
                        </a:rPr>
                        <a:t>O</a:t>
                      </a:r>
                      <a:endParaRPr lang="vi-VN" sz="2700">
                        <a:latin typeface="+mn-lt"/>
                        <a:cs typeface="Calibri" panose="020F0502020204030204" pitchFamily="34" charset="0"/>
                      </a:endParaRPr>
                    </a:p>
                  </a:txBody>
                  <a:tcPr marL="121920" marR="121920" marT="60960" marB="60960" anchor="ctr">
                    <a:solidFill>
                      <a:srgbClr val="66FFFF"/>
                    </a:solidFill>
                  </a:tcPr>
                </a:tc>
                <a:tc>
                  <a:txBody>
                    <a:bodyPr/>
                    <a:lstStyle/>
                    <a:p>
                      <a:pPr algn="ctr"/>
                      <a:r>
                        <a:rPr lang="en-US" sz="2700">
                          <a:latin typeface="+mn-lt"/>
                          <a:cs typeface="Calibri" panose="020F0502020204030204" pitchFamily="34" charset="0"/>
                        </a:rPr>
                        <a:t>È</a:t>
                      </a:r>
                      <a:endParaRPr lang="vi-VN" sz="2700">
                        <a:latin typeface="+mn-lt"/>
                        <a:cs typeface="Calibri" panose="020F0502020204030204" pitchFamily="34" charset="0"/>
                      </a:endParaRPr>
                    </a:p>
                  </a:txBody>
                  <a:tcPr marL="121920" marR="121920" marT="60960" marB="60960" anchor="ctr">
                    <a:solidFill>
                      <a:srgbClr val="66FFFF"/>
                    </a:solidFill>
                  </a:tcPr>
                </a:tc>
                <a:tc>
                  <a:txBody>
                    <a:bodyPr/>
                    <a:lstStyle/>
                    <a:p>
                      <a:pPr algn="ctr"/>
                      <a:r>
                        <a:rPr lang="en-US" sz="2700">
                          <a:latin typeface="+mn-lt"/>
                          <a:cs typeface="Calibri" panose="020F0502020204030204" pitchFamily="34" charset="0"/>
                        </a:rPr>
                        <a:t>T</a:t>
                      </a:r>
                      <a:endParaRPr lang="vi-VN" sz="2700">
                        <a:latin typeface="+mn-lt"/>
                        <a:cs typeface="Calibri" panose="020F0502020204030204" pitchFamily="34" charset="0"/>
                      </a:endParaRPr>
                    </a:p>
                  </a:txBody>
                  <a:tcPr marL="121920" marR="121920" marT="60960" marB="60960" anchor="ctr">
                    <a:solidFill>
                      <a:srgbClr val="FFCC66"/>
                    </a:solidFill>
                  </a:tcPr>
                </a:tc>
                <a:tc>
                  <a:txBody>
                    <a:bodyPr/>
                    <a:lstStyle/>
                    <a:p>
                      <a:pPr algn="ctr"/>
                      <a:r>
                        <a:rPr lang="en-US" sz="2700">
                          <a:latin typeface="+mn-lt"/>
                          <a:cs typeface="Calibri" panose="020F0502020204030204" pitchFamily="34" charset="0"/>
                        </a:rPr>
                        <a:t>H</a:t>
                      </a:r>
                      <a:endParaRPr lang="vi-VN" sz="2700">
                        <a:latin typeface="+mn-lt"/>
                        <a:cs typeface="Calibri" panose="020F0502020204030204" pitchFamily="34" charset="0"/>
                      </a:endParaRPr>
                    </a:p>
                  </a:txBody>
                  <a:tcPr marL="121920" marR="121920" marT="60960" marB="60960" anchor="ctr">
                    <a:solidFill>
                      <a:srgbClr val="66FFFF"/>
                    </a:solidFill>
                  </a:tcPr>
                </a:tc>
                <a:tc>
                  <a:txBody>
                    <a:bodyPr/>
                    <a:lstStyle/>
                    <a:p>
                      <a:pPr algn="ctr"/>
                      <a:r>
                        <a:rPr lang="en-US" sz="2700">
                          <a:latin typeface="+mn-lt"/>
                          <a:cs typeface="Calibri" panose="020F0502020204030204" pitchFamily="34" charset="0"/>
                        </a:rPr>
                        <a:t>Á</a:t>
                      </a:r>
                      <a:endParaRPr lang="vi-VN" sz="2700">
                        <a:latin typeface="+mn-lt"/>
                        <a:cs typeface="Calibri" panose="020F0502020204030204" pitchFamily="34" charset="0"/>
                      </a:endParaRPr>
                    </a:p>
                  </a:txBody>
                  <a:tcPr marL="121920" marR="121920" marT="60960" marB="60960" anchor="ctr">
                    <a:solidFill>
                      <a:srgbClr val="66FFFF"/>
                    </a:solidFill>
                  </a:tcPr>
                </a:tc>
                <a:tc>
                  <a:txBody>
                    <a:bodyPr/>
                    <a:lstStyle/>
                    <a:p>
                      <a:pPr algn="ctr"/>
                      <a:r>
                        <a:rPr lang="en-US" sz="2700">
                          <a:latin typeface="+mn-lt"/>
                          <a:cs typeface="Calibri" panose="020F0502020204030204" pitchFamily="34" charset="0"/>
                        </a:rPr>
                        <a:t>I</a:t>
                      </a:r>
                      <a:endParaRPr lang="vi-VN" sz="2700">
                        <a:latin typeface="+mn-lt"/>
                        <a:cs typeface="Calibri" panose="020F0502020204030204" pitchFamily="34" charset="0"/>
                      </a:endParaRPr>
                    </a:p>
                  </a:txBody>
                  <a:tcPr marL="121920" marR="121920" marT="60960" marB="60960" anchor="ctr">
                    <a:solidFill>
                      <a:srgbClr val="66FFFF"/>
                    </a:solidFill>
                  </a:tcPr>
                </a:tc>
                <a:extLst>
                  <a:ext uri="{0D108BD9-81ED-4DB2-BD59-A6C34878D82A}">
                    <a16:rowId xmlns="" xmlns:a16="http://schemas.microsoft.com/office/drawing/2014/main" val="3218349062"/>
                  </a:ext>
                </a:extLst>
              </a:tr>
              <a:tr h="629723">
                <a:tc>
                  <a:txBody>
                    <a:bodyPr/>
                    <a:lstStyle/>
                    <a:p>
                      <a:pPr algn="ctr"/>
                      <a:r>
                        <a:rPr lang="en-US" sz="2700">
                          <a:latin typeface="+mn-lt"/>
                          <a:cs typeface="Calibri" panose="020F0502020204030204" pitchFamily="34" charset="0"/>
                        </a:rPr>
                        <a:t>R</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Q</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L</a:t>
                      </a:r>
                      <a:endParaRPr lang="vi-VN" sz="2700">
                        <a:latin typeface="+mn-lt"/>
                        <a:cs typeface="Calibri" panose="020F0502020204030204" pitchFamily="34" charset="0"/>
                      </a:endParaRPr>
                    </a:p>
                  </a:txBody>
                  <a:tcPr marL="121920" marR="121920" marT="60960" marB="60960" anchor="ctr">
                    <a:solidFill>
                      <a:srgbClr val="C3FF4F"/>
                    </a:solidFill>
                  </a:tcPr>
                </a:tc>
                <a:tc>
                  <a:txBody>
                    <a:bodyPr/>
                    <a:lstStyle/>
                    <a:p>
                      <a:pPr algn="ctr"/>
                      <a:r>
                        <a:rPr lang="en-US" sz="2700">
                          <a:latin typeface="+mn-lt"/>
                          <a:cs typeface="Calibri" panose="020F0502020204030204" pitchFamily="34" charset="0"/>
                        </a:rPr>
                        <a:t>Ồ</a:t>
                      </a:r>
                      <a:endParaRPr lang="vi-VN" sz="2700">
                        <a:latin typeface="+mn-lt"/>
                        <a:cs typeface="Calibri" panose="020F0502020204030204" pitchFamily="34" charset="0"/>
                      </a:endParaRPr>
                    </a:p>
                  </a:txBody>
                  <a:tcPr marL="121920" marR="121920" marT="60960" marB="60960" anchor="ctr">
                    <a:solidFill>
                      <a:srgbClr val="C3FF4F"/>
                    </a:solidFill>
                  </a:tcPr>
                </a:tc>
                <a:tc>
                  <a:txBody>
                    <a:bodyPr/>
                    <a:lstStyle/>
                    <a:p>
                      <a:pPr algn="ctr"/>
                      <a:r>
                        <a:rPr lang="en-US" sz="2700">
                          <a:latin typeface="+mn-lt"/>
                          <a:cs typeface="Calibri" panose="020F0502020204030204" pitchFamily="34" charset="0"/>
                        </a:rPr>
                        <a:t>N</a:t>
                      </a:r>
                      <a:endParaRPr lang="vi-VN" sz="2700">
                        <a:latin typeface="+mn-lt"/>
                        <a:cs typeface="Calibri" panose="020F0502020204030204" pitchFamily="34" charset="0"/>
                      </a:endParaRPr>
                    </a:p>
                  </a:txBody>
                  <a:tcPr marL="121920" marR="121920" marT="60960" marB="60960" anchor="ctr">
                    <a:solidFill>
                      <a:srgbClr val="C3FF4F"/>
                    </a:solidFill>
                  </a:tcPr>
                </a:tc>
                <a:tc>
                  <a:txBody>
                    <a:bodyPr/>
                    <a:lstStyle/>
                    <a:p>
                      <a:pPr algn="ctr"/>
                      <a:r>
                        <a:rPr lang="en-US" sz="2700">
                          <a:latin typeface="+mn-lt"/>
                          <a:cs typeface="Calibri" panose="020F0502020204030204" pitchFamily="34" charset="0"/>
                        </a:rPr>
                        <a:t>G</a:t>
                      </a:r>
                      <a:endParaRPr lang="vi-VN" sz="2700">
                        <a:latin typeface="+mn-lt"/>
                        <a:cs typeface="Calibri" panose="020F0502020204030204" pitchFamily="34" charset="0"/>
                      </a:endParaRPr>
                    </a:p>
                  </a:txBody>
                  <a:tcPr marL="121920" marR="121920" marT="60960" marB="60960" anchor="ctr">
                    <a:solidFill>
                      <a:srgbClr val="C3FF4F"/>
                    </a:solidFill>
                  </a:tcPr>
                </a:tc>
                <a:tc>
                  <a:txBody>
                    <a:bodyPr/>
                    <a:lstStyle/>
                    <a:p>
                      <a:pPr algn="ctr"/>
                      <a:r>
                        <a:rPr lang="en-US" sz="2700">
                          <a:latin typeface="+mn-lt"/>
                          <a:cs typeface="Calibri" panose="020F0502020204030204" pitchFamily="34" charset="0"/>
                        </a:rPr>
                        <a:t>T</a:t>
                      </a:r>
                      <a:endParaRPr lang="vi-VN" sz="2700">
                        <a:latin typeface="+mn-lt"/>
                        <a:cs typeface="Calibri" panose="020F0502020204030204" pitchFamily="34" charset="0"/>
                      </a:endParaRPr>
                    </a:p>
                  </a:txBody>
                  <a:tcPr marL="121920" marR="121920" marT="60960" marB="60960" anchor="ctr">
                    <a:solidFill>
                      <a:srgbClr val="FFCC66"/>
                    </a:solidFill>
                  </a:tcPr>
                </a:tc>
                <a:tc>
                  <a:txBody>
                    <a:bodyPr/>
                    <a:lstStyle/>
                    <a:p>
                      <a:pPr algn="ctr"/>
                      <a:r>
                        <a:rPr lang="en-US" sz="2700">
                          <a:latin typeface="+mn-lt"/>
                          <a:cs typeface="Calibri" panose="020F0502020204030204" pitchFamily="34" charset="0"/>
                        </a:rPr>
                        <a:t>Ồ</a:t>
                      </a:r>
                      <a:endParaRPr lang="vi-VN" sz="2700">
                        <a:latin typeface="+mn-lt"/>
                        <a:cs typeface="Calibri" panose="020F0502020204030204" pitchFamily="34" charset="0"/>
                      </a:endParaRPr>
                    </a:p>
                  </a:txBody>
                  <a:tcPr marL="121920" marR="121920" marT="60960" marB="60960" anchor="ctr">
                    <a:solidFill>
                      <a:srgbClr val="C3FF4F"/>
                    </a:solidFill>
                  </a:tcPr>
                </a:tc>
                <a:tc>
                  <a:txBody>
                    <a:bodyPr/>
                    <a:lstStyle/>
                    <a:p>
                      <a:pPr algn="ctr"/>
                      <a:r>
                        <a:rPr lang="en-US" sz="2700">
                          <a:latin typeface="+mn-lt"/>
                          <a:cs typeface="Calibri" panose="020F0502020204030204" pitchFamily="34" charset="0"/>
                        </a:rPr>
                        <a:t>N</a:t>
                      </a:r>
                      <a:endParaRPr lang="vi-VN" sz="2700">
                        <a:latin typeface="+mn-lt"/>
                        <a:cs typeface="Calibri" panose="020F0502020204030204" pitchFamily="34" charset="0"/>
                      </a:endParaRPr>
                    </a:p>
                  </a:txBody>
                  <a:tcPr marL="121920" marR="121920" marT="60960" marB="60960" anchor="ctr">
                    <a:solidFill>
                      <a:srgbClr val="C3FF4F"/>
                    </a:solidFill>
                  </a:tcPr>
                </a:tc>
                <a:tc>
                  <a:txBody>
                    <a:bodyPr/>
                    <a:lstStyle/>
                    <a:p>
                      <a:pPr algn="ctr"/>
                      <a:r>
                        <a:rPr lang="en-US" sz="2700">
                          <a:latin typeface="+mn-lt"/>
                          <a:cs typeface="Calibri" panose="020F0502020204030204" pitchFamily="34" charset="0"/>
                        </a:rPr>
                        <a:t>G</a:t>
                      </a:r>
                      <a:endParaRPr lang="vi-VN" sz="2700">
                        <a:latin typeface="+mn-lt"/>
                        <a:cs typeface="Calibri" panose="020F0502020204030204" pitchFamily="34" charset="0"/>
                      </a:endParaRPr>
                    </a:p>
                  </a:txBody>
                  <a:tcPr marL="121920" marR="121920" marT="60960" marB="60960" anchor="ctr">
                    <a:solidFill>
                      <a:srgbClr val="C3FF4F"/>
                    </a:solidFill>
                  </a:tcPr>
                </a:tc>
                <a:extLst>
                  <a:ext uri="{0D108BD9-81ED-4DB2-BD59-A6C34878D82A}">
                    <a16:rowId xmlns="" xmlns:a16="http://schemas.microsoft.com/office/drawing/2014/main" val="420078283"/>
                  </a:ext>
                </a:extLst>
              </a:tr>
              <a:tr h="629723">
                <a:tc>
                  <a:txBody>
                    <a:bodyPr/>
                    <a:lstStyle/>
                    <a:p>
                      <a:pPr algn="ctr"/>
                      <a:r>
                        <a:rPr lang="en-US" sz="2700">
                          <a:latin typeface="+mn-lt"/>
                          <a:cs typeface="Calibri" panose="020F0502020204030204" pitchFamily="34" charset="0"/>
                        </a:rPr>
                        <a:t>G</a:t>
                      </a:r>
                      <a:endParaRPr lang="vi-VN" sz="2700">
                        <a:latin typeface="+mn-lt"/>
                        <a:cs typeface="Calibri" panose="020F0502020204030204" pitchFamily="34" charset="0"/>
                      </a:endParaRPr>
                    </a:p>
                  </a:txBody>
                  <a:tcPr marL="121920" marR="121920" marT="60960" marB="60960" anchor="ctr">
                    <a:solidFill>
                      <a:srgbClr val="CC99FF"/>
                    </a:solidFill>
                  </a:tcPr>
                </a:tc>
                <a:tc>
                  <a:txBody>
                    <a:bodyPr/>
                    <a:lstStyle/>
                    <a:p>
                      <a:pPr algn="ctr"/>
                      <a:r>
                        <a:rPr lang="en-US" sz="2700">
                          <a:latin typeface="+mn-lt"/>
                          <a:cs typeface="Calibri" panose="020F0502020204030204" pitchFamily="34" charset="0"/>
                        </a:rPr>
                        <a:t>Ầ</a:t>
                      </a:r>
                      <a:endParaRPr lang="vi-VN" sz="2700">
                        <a:latin typeface="+mn-lt"/>
                        <a:cs typeface="Calibri" panose="020F0502020204030204" pitchFamily="34" charset="0"/>
                      </a:endParaRPr>
                    </a:p>
                  </a:txBody>
                  <a:tcPr marL="121920" marR="121920" marT="60960" marB="60960" anchor="ctr">
                    <a:solidFill>
                      <a:srgbClr val="CC99FF"/>
                    </a:solidFill>
                  </a:tcPr>
                </a:tc>
                <a:tc>
                  <a:txBody>
                    <a:bodyPr/>
                    <a:lstStyle/>
                    <a:p>
                      <a:pPr algn="ctr"/>
                      <a:r>
                        <a:rPr lang="en-US" sz="2700">
                          <a:latin typeface="+mn-lt"/>
                          <a:cs typeface="Calibri" panose="020F0502020204030204" pitchFamily="34" charset="0"/>
                        </a:rPr>
                        <a:t>U</a:t>
                      </a:r>
                      <a:endParaRPr lang="vi-VN" sz="2700">
                        <a:latin typeface="+mn-lt"/>
                        <a:cs typeface="Calibri" panose="020F0502020204030204" pitchFamily="34" charset="0"/>
                      </a:endParaRPr>
                    </a:p>
                  </a:txBody>
                  <a:tcPr marL="121920" marR="121920" marT="60960" marB="60960" anchor="ctr">
                    <a:solidFill>
                      <a:srgbClr val="CC99FF"/>
                    </a:solidFill>
                  </a:tcPr>
                </a:tc>
                <a:tc>
                  <a:txBody>
                    <a:bodyPr/>
                    <a:lstStyle/>
                    <a:p>
                      <a:pPr algn="ctr"/>
                      <a:r>
                        <a:rPr lang="en-US" sz="2700">
                          <a:latin typeface="+mn-lt"/>
                          <a:cs typeface="Calibri" panose="020F0502020204030204" pitchFamily="34" charset="0"/>
                        </a:rPr>
                        <a:t>T</a:t>
                      </a:r>
                      <a:endParaRPr lang="vi-VN" sz="2700">
                        <a:latin typeface="+mn-lt"/>
                        <a:cs typeface="Calibri" panose="020F0502020204030204" pitchFamily="34" charset="0"/>
                      </a:endParaRPr>
                    </a:p>
                  </a:txBody>
                  <a:tcPr marL="121920" marR="121920" marT="60960" marB="60960" anchor="ctr">
                    <a:solidFill>
                      <a:srgbClr val="CC99FF"/>
                    </a:solidFill>
                  </a:tcPr>
                </a:tc>
                <a:tc>
                  <a:txBody>
                    <a:bodyPr/>
                    <a:lstStyle/>
                    <a:p>
                      <a:pPr algn="ctr"/>
                      <a:r>
                        <a:rPr lang="en-US" sz="2700">
                          <a:latin typeface="+mn-lt"/>
                          <a:cs typeface="Calibri" panose="020F0502020204030204" pitchFamily="34" charset="0"/>
                        </a:rPr>
                        <a:t>À</a:t>
                      </a:r>
                      <a:endParaRPr lang="vi-VN" sz="2700">
                        <a:latin typeface="+mn-lt"/>
                        <a:cs typeface="Calibri" panose="020F0502020204030204" pitchFamily="34" charset="0"/>
                      </a:endParaRPr>
                    </a:p>
                  </a:txBody>
                  <a:tcPr marL="121920" marR="121920" marT="60960" marB="60960" anchor="ctr">
                    <a:solidFill>
                      <a:srgbClr val="CC99FF"/>
                    </a:solidFill>
                  </a:tcPr>
                </a:tc>
                <a:tc>
                  <a:txBody>
                    <a:bodyPr/>
                    <a:lstStyle/>
                    <a:p>
                      <a:pPr algn="ctr"/>
                      <a:r>
                        <a:rPr lang="en-US" sz="2700">
                          <a:latin typeface="+mn-lt"/>
                          <a:cs typeface="Calibri" panose="020F0502020204030204" pitchFamily="34" charset="0"/>
                        </a:rPr>
                        <a:t>O</a:t>
                      </a:r>
                      <a:endParaRPr lang="vi-VN" sz="2700">
                        <a:latin typeface="+mn-lt"/>
                        <a:cs typeface="Calibri" panose="020F0502020204030204" pitchFamily="34" charset="0"/>
                      </a:endParaRPr>
                    </a:p>
                  </a:txBody>
                  <a:tcPr marL="121920" marR="121920" marT="60960" marB="60960" anchor="ctr">
                    <a:solidFill>
                      <a:srgbClr val="CC99FF"/>
                    </a:solidFill>
                  </a:tcPr>
                </a:tc>
                <a:tc>
                  <a:txBody>
                    <a:bodyPr/>
                    <a:lstStyle/>
                    <a:p>
                      <a:pPr algn="ctr"/>
                      <a:r>
                        <a:rPr lang="en-US" sz="2700">
                          <a:latin typeface="+mn-lt"/>
                          <a:cs typeface="Calibri" panose="020F0502020204030204" pitchFamily="34" charset="0"/>
                        </a:rPr>
                        <a:t>H</a:t>
                      </a:r>
                      <a:endParaRPr lang="vi-VN" sz="2700">
                        <a:latin typeface="+mn-lt"/>
                        <a:cs typeface="Calibri" panose="020F0502020204030204" pitchFamily="34" charset="0"/>
                      </a:endParaRPr>
                    </a:p>
                  </a:txBody>
                  <a:tcPr marL="121920" marR="121920" marT="60960" marB="60960" anchor="ctr">
                    <a:solidFill>
                      <a:srgbClr val="FFCC66"/>
                    </a:solidFill>
                  </a:tcPr>
                </a:tc>
                <a:tc>
                  <a:txBody>
                    <a:bodyPr/>
                    <a:lstStyle/>
                    <a:p>
                      <a:pPr algn="ctr"/>
                      <a:r>
                        <a:rPr lang="en-US" sz="2700">
                          <a:latin typeface="+mn-lt"/>
                          <a:cs typeface="Calibri" panose="020F0502020204030204" pitchFamily="34" charset="0"/>
                        </a:rPr>
                        <a:t>B</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C</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G</a:t>
                      </a:r>
                      <a:endParaRPr lang="vi-VN" sz="2700">
                        <a:latin typeface="+mn-lt"/>
                        <a:cs typeface="Calibri" panose="020F0502020204030204" pitchFamily="34" charset="0"/>
                      </a:endParaRPr>
                    </a:p>
                  </a:txBody>
                  <a:tcPr marL="121920" marR="121920" marT="60960" marB="60960" anchor="ctr">
                    <a:solidFill>
                      <a:srgbClr val="FFFFE7"/>
                    </a:solidFill>
                  </a:tcPr>
                </a:tc>
                <a:extLst>
                  <a:ext uri="{0D108BD9-81ED-4DB2-BD59-A6C34878D82A}">
                    <a16:rowId xmlns="" xmlns:a16="http://schemas.microsoft.com/office/drawing/2014/main" val="529137846"/>
                  </a:ext>
                </a:extLst>
              </a:tr>
              <a:tr h="629723">
                <a:tc>
                  <a:txBody>
                    <a:bodyPr/>
                    <a:lstStyle/>
                    <a:p>
                      <a:pPr algn="ctr"/>
                      <a:r>
                        <a:rPr lang="en-US" sz="2700">
                          <a:latin typeface="+mn-lt"/>
                          <a:cs typeface="Calibri" panose="020F0502020204030204" pitchFamily="34" charset="0"/>
                        </a:rPr>
                        <a:t>M</a:t>
                      </a:r>
                      <a:endParaRPr lang="vi-VN" sz="2700">
                        <a:latin typeface="+mn-lt"/>
                        <a:cs typeface="Calibri" panose="020F0502020204030204" pitchFamily="34" charset="0"/>
                      </a:endParaRPr>
                    </a:p>
                  </a:txBody>
                  <a:tcPr marL="121920" marR="121920" marT="60960" marB="60960" anchor="ctr">
                    <a:solidFill>
                      <a:srgbClr val="FFFF66"/>
                    </a:solidFill>
                  </a:tcPr>
                </a:tc>
                <a:tc>
                  <a:txBody>
                    <a:bodyPr/>
                    <a:lstStyle/>
                    <a:p>
                      <a:pPr algn="ctr"/>
                      <a:r>
                        <a:rPr lang="en-US" sz="2700">
                          <a:latin typeface="+mn-lt"/>
                          <a:cs typeface="Calibri" panose="020F0502020204030204" pitchFamily="34" charset="0"/>
                        </a:rPr>
                        <a:t>Ú</a:t>
                      </a:r>
                      <a:endParaRPr lang="vi-VN" sz="2700">
                        <a:latin typeface="+mn-lt"/>
                        <a:cs typeface="Calibri" panose="020F0502020204030204" pitchFamily="34" charset="0"/>
                      </a:endParaRPr>
                    </a:p>
                  </a:txBody>
                  <a:tcPr marL="121920" marR="121920" marT="60960" marB="60960" anchor="ctr">
                    <a:solidFill>
                      <a:srgbClr val="FFFF66"/>
                    </a:solidFill>
                  </a:tcPr>
                </a:tc>
                <a:tc>
                  <a:txBody>
                    <a:bodyPr/>
                    <a:lstStyle/>
                    <a:p>
                      <a:pPr algn="ctr"/>
                      <a:r>
                        <a:rPr lang="en-US" sz="2700">
                          <a:latin typeface="+mn-lt"/>
                          <a:cs typeface="Calibri" panose="020F0502020204030204" pitchFamily="34" charset="0"/>
                        </a:rPr>
                        <a:t>A</a:t>
                      </a:r>
                      <a:endParaRPr lang="vi-VN" sz="2700">
                        <a:latin typeface="+mn-lt"/>
                        <a:cs typeface="Calibri" panose="020F0502020204030204" pitchFamily="34" charset="0"/>
                      </a:endParaRPr>
                    </a:p>
                  </a:txBody>
                  <a:tcPr marL="121920" marR="121920" marT="60960" marB="60960" anchor="ctr">
                    <a:solidFill>
                      <a:srgbClr val="FFFF66"/>
                    </a:solidFill>
                  </a:tcPr>
                </a:tc>
                <a:tc>
                  <a:txBody>
                    <a:bodyPr/>
                    <a:lstStyle/>
                    <a:p>
                      <a:pPr algn="ctr"/>
                      <a:r>
                        <a:rPr lang="en-US" sz="2700">
                          <a:latin typeface="+mn-lt"/>
                          <a:cs typeface="Calibri" panose="020F0502020204030204" pitchFamily="34" charset="0"/>
                        </a:rPr>
                        <a:t>S</a:t>
                      </a:r>
                      <a:endParaRPr lang="vi-VN" sz="2700">
                        <a:latin typeface="+mn-lt"/>
                        <a:cs typeface="Calibri" panose="020F0502020204030204" pitchFamily="34" charset="0"/>
                      </a:endParaRPr>
                    </a:p>
                  </a:txBody>
                  <a:tcPr marL="121920" marR="121920" marT="60960" marB="60960" anchor="ctr">
                    <a:solidFill>
                      <a:srgbClr val="FFFF66"/>
                    </a:solidFill>
                  </a:tcPr>
                </a:tc>
                <a:tc>
                  <a:txBody>
                    <a:bodyPr/>
                    <a:lstStyle/>
                    <a:p>
                      <a:pPr algn="ctr"/>
                      <a:r>
                        <a:rPr lang="en-US" sz="2700">
                          <a:latin typeface="+mn-lt"/>
                          <a:cs typeface="Calibri" panose="020F0502020204030204" pitchFamily="34" charset="0"/>
                        </a:rPr>
                        <a:t>Ạ</a:t>
                      </a:r>
                      <a:endParaRPr lang="vi-VN" sz="2700">
                        <a:latin typeface="+mn-lt"/>
                        <a:cs typeface="Calibri" panose="020F0502020204030204" pitchFamily="34" charset="0"/>
                      </a:endParaRPr>
                    </a:p>
                  </a:txBody>
                  <a:tcPr marL="121920" marR="121920" marT="60960" marB="60960" anchor="ctr">
                    <a:solidFill>
                      <a:srgbClr val="FFFF66"/>
                    </a:solidFill>
                  </a:tcPr>
                </a:tc>
                <a:tc>
                  <a:txBody>
                    <a:bodyPr/>
                    <a:lstStyle/>
                    <a:p>
                      <a:pPr algn="ctr"/>
                      <a:r>
                        <a:rPr lang="en-US" sz="2700">
                          <a:latin typeface="+mn-lt"/>
                          <a:cs typeface="Calibri" panose="020F0502020204030204" pitchFamily="34" charset="0"/>
                        </a:rPr>
                        <a:t>P</a:t>
                      </a:r>
                      <a:endParaRPr lang="vi-VN" sz="2700">
                        <a:latin typeface="+mn-lt"/>
                        <a:cs typeface="Calibri" panose="020F0502020204030204" pitchFamily="34" charset="0"/>
                      </a:endParaRPr>
                    </a:p>
                  </a:txBody>
                  <a:tcPr marL="121920" marR="121920" marT="60960" marB="60960" anchor="ctr">
                    <a:solidFill>
                      <a:srgbClr val="FFFF66"/>
                    </a:solidFill>
                  </a:tcPr>
                </a:tc>
                <a:tc>
                  <a:txBody>
                    <a:bodyPr/>
                    <a:lstStyle/>
                    <a:p>
                      <a:pPr algn="ctr"/>
                      <a:r>
                        <a:rPr lang="en-US" sz="2700">
                          <a:latin typeface="+mn-lt"/>
                          <a:cs typeface="Calibri" panose="020F0502020204030204" pitchFamily="34" charset="0"/>
                        </a:rPr>
                        <a:t>E</a:t>
                      </a:r>
                      <a:endParaRPr lang="vi-VN" sz="2700">
                        <a:latin typeface="+mn-lt"/>
                        <a:cs typeface="Calibri" panose="020F0502020204030204" pitchFamily="34" charset="0"/>
                      </a:endParaRPr>
                    </a:p>
                  </a:txBody>
                  <a:tcPr marL="121920" marR="121920" marT="60960" marB="60960" anchor="ctr">
                    <a:solidFill>
                      <a:srgbClr val="FFCC66"/>
                    </a:solidFill>
                  </a:tcPr>
                </a:tc>
                <a:tc>
                  <a:txBody>
                    <a:bodyPr/>
                    <a:lstStyle/>
                    <a:p>
                      <a:pPr algn="ctr"/>
                      <a:r>
                        <a:rPr lang="en-US" sz="2700">
                          <a:latin typeface="+mn-lt"/>
                          <a:cs typeface="Calibri" panose="020F0502020204030204" pitchFamily="34" charset="0"/>
                        </a:rPr>
                        <a:t>Ơ</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P</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L</a:t>
                      </a:r>
                      <a:endParaRPr lang="vi-VN" sz="2700">
                        <a:latin typeface="+mn-lt"/>
                        <a:cs typeface="Calibri" panose="020F0502020204030204" pitchFamily="34" charset="0"/>
                      </a:endParaRPr>
                    </a:p>
                  </a:txBody>
                  <a:tcPr marL="121920" marR="121920" marT="60960" marB="60960" anchor="ctr">
                    <a:solidFill>
                      <a:srgbClr val="FFFFE7"/>
                    </a:solidFill>
                  </a:tcPr>
                </a:tc>
                <a:extLst>
                  <a:ext uri="{0D108BD9-81ED-4DB2-BD59-A6C34878D82A}">
                    <a16:rowId xmlns="" xmlns:a16="http://schemas.microsoft.com/office/drawing/2014/main" val="2393012932"/>
                  </a:ext>
                </a:extLst>
              </a:tr>
              <a:tr h="629723">
                <a:tc>
                  <a:txBody>
                    <a:bodyPr/>
                    <a:lstStyle/>
                    <a:p>
                      <a:pPr algn="ctr"/>
                      <a:r>
                        <a:rPr lang="en-US" sz="2700">
                          <a:latin typeface="+mn-lt"/>
                          <a:cs typeface="Calibri" panose="020F0502020204030204" pitchFamily="34" charset="0"/>
                        </a:rPr>
                        <a:t>Ừ</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Z</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Ế</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X</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L</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K</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N</a:t>
                      </a:r>
                      <a:endParaRPr lang="vi-VN" sz="2700">
                        <a:latin typeface="+mn-lt"/>
                        <a:cs typeface="Calibri" panose="020F0502020204030204" pitchFamily="34" charset="0"/>
                      </a:endParaRPr>
                    </a:p>
                  </a:txBody>
                  <a:tcPr marL="121920" marR="121920" marT="60960" marB="60960" anchor="ctr">
                    <a:solidFill>
                      <a:srgbClr val="FFCC66"/>
                    </a:solidFill>
                  </a:tcPr>
                </a:tc>
                <a:tc>
                  <a:txBody>
                    <a:bodyPr/>
                    <a:lstStyle/>
                    <a:p>
                      <a:pPr algn="ctr"/>
                      <a:r>
                        <a:rPr lang="en-US" sz="2700">
                          <a:latin typeface="+mn-lt"/>
                          <a:cs typeface="Calibri" panose="020F0502020204030204" pitchFamily="34" charset="0"/>
                        </a:rPr>
                        <a:t>Z</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H</a:t>
                      </a:r>
                      <a:endParaRPr lang="vi-VN" sz="2700">
                        <a:latin typeface="+mn-lt"/>
                        <a:cs typeface="Calibri" panose="020F0502020204030204" pitchFamily="34" charset="0"/>
                      </a:endParaRPr>
                    </a:p>
                  </a:txBody>
                  <a:tcPr marL="121920" marR="121920" marT="60960" marB="60960" anchor="ctr">
                    <a:solidFill>
                      <a:srgbClr val="FFFFE7"/>
                    </a:solidFill>
                  </a:tcPr>
                </a:tc>
                <a:tc>
                  <a:txBody>
                    <a:bodyPr/>
                    <a:lstStyle/>
                    <a:p>
                      <a:pPr algn="ctr"/>
                      <a:r>
                        <a:rPr lang="en-US" sz="2700">
                          <a:latin typeface="+mn-lt"/>
                          <a:cs typeface="Calibri" panose="020F0502020204030204" pitchFamily="34" charset="0"/>
                        </a:rPr>
                        <a:t>Ư</a:t>
                      </a:r>
                      <a:endParaRPr lang="vi-VN" sz="2700">
                        <a:latin typeface="+mn-lt"/>
                        <a:cs typeface="Calibri" panose="020F0502020204030204" pitchFamily="34" charset="0"/>
                      </a:endParaRPr>
                    </a:p>
                  </a:txBody>
                  <a:tcPr marL="121920" marR="121920" marT="60960" marB="60960" anchor="ctr">
                    <a:solidFill>
                      <a:srgbClr val="FFFFE7"/>
                    </a:solidFill>
                  </a:tcPr>
                </a:tc>
                <a:extLst>
                  <a:ext uri="{0D108BD9-81ED-4DB2-BD59-A6C34878D82A}">
                    <a16:rowId xmlns="" xmlns:a16="http://schemas.microsoft.com/office/drawing/2014/main" val="444050040"/>
                  </a:ext>
                </a:extLst>
              </a:tr>
            </a:tbl>
          </a:graphicData>
        </a:graphic>
      </p:graphicFrame>
      <p:grpSp>
        <p:nvGrpSpPr>
          <p:cNvPr id="12" name="Group 11">
            <a:extLst>
              <a:ext uri="{FF2B5EF4-FFF2-40B4-BE49-F238E27FC236}">
                <a16:creationId xmlns="" xmlns:a16="http://schemas.microsoft.com/office/drawing/2014/main" id="{37F92F4A-A3DC-0351-31B3-65B82CA174FC}"/>
              </a:ext>
            </a:extLst>
          </p:cNvPr>
          <p:cNvGrpSpPr/>
          <p:nvPr/>
        </p:nvGrpSpPr>
        <p:grpSpPr>
          <a:xfrm>
            <a:off x="3097348" y="87599"/>
            <a:ext cx="9443818" cy="1499715"/>
            <a:chOff x="4091699" y="8201791"/>
            <a:chExt cx="11203564" cy="1124786"/>
          </a:xfrm>
        </p:grpSpPr>
        <p:sp>
          <p:nvSpPr>
            <p:cNvPr id="13" name="TextBox 12">
              <a:extLst>
                <a:ext uri="{FF2B5EF4-FFF2-40B4-BE49-F238E27FC236}">
                  <a16:creationId xmlns="" xmlns:a16="http://schemas.microsoft.com/office/drawing/2014/main" id="{3D18381D-32A1-932F-CC6F-52444197BBF4}"/>
                </a:ext>
              </a:extLst>
            </p:cNvPr>
            <p:cNvSpPr txBox="1"/>
            <p:nvPr/>
          </p:nvSpPr>
          <p:spPr>
            <a:xfrm>
              <a:off x="4091699" y="8204395"/>
              <a:ext cx="11203564" cy="1122182"/>
            </a:xfrm>
            <a:prstGeom prst="rect">
              <a:avLst/>
            </a:prstGeom>
            <a:noFill/>
          </p:spPr>
          <p:txBody>
            <a:bodyPr wrap="square" rtlCol="0">
              <a:spAutoFit/>
            </a:bodyPr>
            <a:lstStyle/>
            <a:p>
              <a:pPr algn="ctr">
                <a:lnSpc>
                  <a:spcPct val="170000"/>
                </a:lnSpc>
                <a:buClrTx/>
                <a:buFontTx/>
                <a:buNone/>
              </a:pPr>
              <a:r>
                <a:rPr lang="en-US" sz="6000" b="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SVN-Gretoon" panose="02040603050506020204" pitchFamily="18" charset="0"/>
                </a:rPr>
                <a:t>AI TINH MẮT HƠN</a:t>
              </a:r>
              <a:endParaRPr lang="en-US" sz="6000" b="1"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SVN-Gretoon" panose="02040603050506020204" pitchFamily="18" charset="0"/>
              </a:endParaRPr>
            </a:p>
          </p:txBody>
        </p:sp>
        <p:sp>
          <p:nvSpPr>
            <p:cNvPr id="14" name="TextBox 13">
              <a:extLst>
                <a:ext uri="{FF2B5EF4-FFF2-40B4-BE49-F238E27FC236}">
                  <a16:creationId xmlns="" xmlns:a16="http://schemas.microsoft.com/office/drawing/2014/main" id="{22BF84FF-96D3-16F3-EC40-EBF2644540D9}"/>
                </a:ext>
              </a:extLst>
            </p:cNvPr>
            <p:cNvSpPr txBox="1"/>
            <p:nvPr/>
          </p:nvSpPr>
          <p:spPr>
            <a:xfrm>
              <a:off x="4091700" y="8201791"/>
              <a:ext cx="11203563" cy="1122182"/>
            </a:xfrm>
            <a:prstGeom prst="rect">
              <a:avLst/>
            </a:prstGeom>
            <a:noFill/>
          </p:spPr>
          <p:txBody>
            <a:bodyPr wrap="square" rtlCol="0">
              <a:spAutoFit/>
            </a:bodyPr>
            <a:lstStyle/>
            <a:p>
              <a:pPr algn="ctr">
                <a:lnSpc>
                  <a:spcPct val="170000"/>
                </a:lnSpc>
                <a:buClrTx/>
                <a:buFontTx/>
                <a:buNone/>
              </a:pPr>
              <a:r>
                <a:rPr lang="en-US" sz="6000" b="1">
                  <a:ln w="12700">
                    <a:solidFill>
                      <a:srgbClr val="002060"/>
                    </a:solidFill>
                    <a:prstDash val="solid"/>
                  </a:ln>
                  <a:solidFill>
                    <a:srgbClr val="F27A91"/>
                  </a:solidFill>
                  <a:effectLst>
                    <a:outerShdw blurRad="12700" dist="38100" dir="2700000" algn="tl" rotWithShape="0">
                      <a:srgbClr val="5B9BD5">
                        <a:lumMod val="60000"/>
                        <a:lumOff val="40000"/>
                      </a:srgbClr>
                    </a:outerShdw>
                  </a:effectLst>
                  <a:latin typeface="SVN-Gretoon" panose="02040603050506020204" pitchFamily="18" charset="0"/>
                </a:rPr>
                <a:t>A</a:t>
              </a:r>
              <a:r>
                <a:rPr lang="en-US" sz="6000" b="1">
                  <a:ln w="1270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Gretoon" panose="02040603050506020204" pitchFamily="18" charset="0"/>
                </a:rPr>
                <a:t>I </a:t>
              </a:r>
              <a:r>
                <a:rPr lang="en-US" sz="6000" b="1">
                  <a:ln w="1270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Gretoon" panose="02040603050506020204" pitchFamily="18" charset="0"/>
                </a:rPr>
                <a:t>T</a:t>
              </a:r>
              <a:r>
                <a:rPr lang="en-US" sz="6000" b="1">
                  <a:ln w="1270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Gretoon" panose="02040603050506020204" pitchFamily="18" charset="0"/>
                </a:rPr>
                <a:t>I</a:t>
              </a:r>
              <a:r>
                <a:rPr lang="en-US" sz="6000" b="1">
                  <a:ln w="1270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Gretoon" panose="02040603050506020204" pitchFamily="18" charset="0"/>
                </a:rPr>
                <a:t>N</a:t>
              </a:r>
              <a:r>
                <a:rPr lang="en-US" sz="6000" b="1">
                  <a:ln w="1270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SVN-Gretoon" panose="02040603050506020204" pitchFamily="18" charset="0"/>
                </a:rPr>
                <a:t>H</a:t>
              </a:r>
              <a:r>
                <a:rPr lang="en-US" sz="6000" b="1">
                  <a:ln w="1270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Gretoon" panose="02040603050506020204" pitchFamily="18" charset="0"/>
                </a:rPr>
                <a:t> </a:t>
              </a:r>
              <a:r>
                <a:rPr lang="en-US" sz="6000" b="1">
                  <a:ln w="1270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Gretoon" panose="02040603050506020204" pitchFamily="18" charset="0"/>
                </a:rPr>
                <a:t>M</a:t>
              </a:r>
              <a:r>
                <a:rPr lang="en-US" sz="6000" b="1">
                  <a:ln w="1270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Gretoon" panose="02040603050506020204" pitchFamily="18" charset="0"/>
                </a:rPr>
                <a:t>Ắ</a:t>
              </a:r>
              <a:r>
                <a:rPr lang="en-US" sz="6000" b="1">
                  <a:ln w="1270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Gretoon" panose="02040603050506020204" pitchFamily="18" charset="0"/>
                </a:rPr>
                <a:t>T</a:t>
              </a:r>
              <a:r>
                <a:rPr lang="en-US" sz="6000" b="1">
                  <a:ln w="1270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Gretoon" panose="02040603050506020204" pitchFamily="18" charset="0"/>
                </a:rPr>
                <a:t> </a:t>
              </a:r>
              <a:r>
                <a:rPr lang="en-US" sz="6000" b="1">
                  <a:ln w="1270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Gretoon" panose="02040603050506020204" pitchFamily="18" charset="0"/>
                </a:rPr>
                <a:t>H</a:t>
              </a:r>
              <a:r>
                <a:rPr lang="en-US" sz="6000" b="1">
                  <a:ln w="1270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Gretoon" panose="02040603050506020204" pitchFamily="18" charset="0"/>
                </a:rPr>
                <a:t>Ơ</a:t>
              </a:r>
              <a:r>
                <a:rPr lang="en-US" sz="6000" b="1">
                  <a:ln w="1270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Gretoon" panose="02040603050506020204" pitchFamily="18" charset="0"/>
                </a:rPr>
                <a:t>N</a:t>
              </a:r>
              <a:endParaRPr lang="en-US" sz="6000" b="1" dirty="0">
                <a:ln w="1270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Gretoon" panose="02040603050506020204" pitchFamily="18" charset="0"/>
              </a:endParaRPr>
            </a:p>
          </p:txBody>
        </p:sp>
      </p:grpSp>
      <p:grpSp>
        <p:nvGrpSpPr>
          <p:cNvPr id="4" name="Nhóm 23">
            <a:extLst>
              <a:ext uri="{FF2B5EF4-FFF2-40B4-BE49-F238E27FC236}">
                <a16:creationId xmlns="" xmlns:a16="http://schemas.microsoft.com/office/drawing/2014/main" id="{BB0EB32A-CED0-2289-1915-7E422AA3746F}"/>
              </a:ext>
            </a:extLst>
          </p:cNvPr>
          <p:cNvGrpSpPr/>
          <p:nvPr/>
        </p:nvGrpSpPr>
        <p:grpSpPr>
          <a:xfrm>
            <a:off x="-381305" y="263875"/>
            <a:ext cx="4280542" cy="1323440"/>
            <a:chOff x="3666356" y="4573199"/>
            <a:chExt cx="4280542" cy="1323440"/>
          </a:xfrm>
        </p:grpSpPr>
        <p:sp>
          <p:nvSpPr>
            <p:cNvPr id="5" name="TextBox 67">
              <a:extLst>
                <a:ext uri="{FF2B5EF4-FFF2-40B4-BE49-F238E27FC236}">
                  <a16:creationId xmlns="" xmlns:a16="http://schemas.microsoft.com/office/drawing/2014/main" id="{BF8DF349-FC32-6BFE-B72A-CED8F5D6540A}"/>
                </a:ext>
              </a:extLst>
            </p:cNvPr>
            <p:cNvSpPr txBox="1"/>
            <p:nvPr/>
          </p:nvSpPr>
          <p:spPr>
            <a:xfrm>
              <a:off x="3666356" y="4573200"/>
              <a:ext cx="4280542" cy="1323439"/>
            </a:xfrm>
            <a:prstGeom prst="rect">
              <a:avLst/>
            </a:prstGeom>
            <a:noFill/>
          </p:spPr>
          <p:txBody>
            <a:bodyPr wrap="square" rtlCol="0">
              <a:spAutoFit/>
            </a:bodyPr>
            <a:lstStyle/>
            <a:p>
              <a:pPr algn="ctr"/>
              <a:r>
                <a:rPr lang="en-US" sz="8000" b="1">
                  <a:ln w="190500">
                    <a:solidFill>
                      <a:schemeClr val="bg1"/>
                    </a:solidFill>
                    <a:prstDash val="solid"/>
                  </a:ln>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Trò chơi:</a:t>
              </a:r>
              <a:endParaRPr lang="en-US" sz="8000" b="1" dirty="0">
                <a:ln w="190500">
                  <a:solidFill>
                    <a:schemeClr val="bg1"/>
                  </a:solidFill>
                  <a:prstDash val="solid"/>
                </a:ln>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endParaRPr>
            </a:p>
          </p:txBody>
        </p:sp>
        <p:sp>
          <p:nvSpPr>
            <p:cNvPr id="6" name="TextBox 67">
              <a:extLst>
                <a:ext uri="{FF2B5EF4-FFF2-40B4-BE49-F238E27FC236}">
                  <a16:creationId xmlns="" xmlns:a16="http://schemas.microsoft.com/office/drawing/2014/main" id="{8B6ED337-0004-FFFA-8271-D8D61A033F11}"/>
                </a:ext>
              </a:extLst>
            </p:cNvPr>
            <p:cNvSpPr txBox="1"/>
            <p:nvPr/>
          </p:nvSpPr>
          <p:spPr>
            <a:xfrm>
              <a:off x="3666356" y="4573199"/>
              <a:ext cx="4280542" cy="1323439"/>
            </a:xfrm>
            <a:prstGeom prst="rect">
              <a:avLst/>
            </a:prstGeom>
            <a:noFill/>
          </p:spPr>
          <p:txBody>
            <a:bodyPr wrap="square" rtlCol="0">
              <a:spAutoFit/>
            </a:bodyPr>
            <a:lstStyle/>
            <a:p>
              <a:pPr algn="ctr"/>
              <a:r>
                <a:rPr lang="en-US" sz="8000" b="1">
                  <a:ln w="9525">
                    <a:noFill/>
                    <a:prstDash val="solid"/>
                  </a:ln>
                  <a:solidFill>
                    <a:srgbClr val="FF832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Trò chơi:</a:t>
              </a:r>
              <a:endParaRPr lang="en-US" sz="8000" b="1" dirty="0">
                <a:ln w="9525">
                  <a:noFill/>
                  <a:prstDash val="solid"/>
                </a:ln>
                <a:solidFill>
                  <a:srgbClr val="FF832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endParaRPr>
            </a:p>
          </p:txBody>
        </p:sp>
      </p:grpSp>
      <p:pic>
        <p:nvPicPr>
          <p:cNvPr id="9" name="Am-thanh-ve-dich-chien-thang-www_tiengdong_com">
            <a:hlinkClick r:id="" action="ppaction://media"/>
            <a:extLst>
              <a:ext uri="{FF2B5EF4-FFF2-40B4-BE49-F238E27FC236}">
                <a16:creationId xmlns="" xmlns:a16="http://schemas.microsoft.com/office/drawing/2014/main" id="{EE892684-28EF-BBE6-8E2B-0E71FDA3394C}"/>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6"/>
          <a:stretch>
            <a:fillRect/>
          </a:stretch>
        </p:blipFill>
        <p:spPr>
          <a:xfrm>
            <a:off x="-1770775" y="1684394"/>
            <a:ext cx="487362" cy="487362"/>
          </a:xfrm>
          <a:prstGeom prst="rect">
            <a:avLst/>
          </a:prstGeom>
        </p:spPr>
      </p:pic>
    </p:spTree>
    <p:extLst>
      <p:ext uri="{BB962C8B-B14F-4D97-AF65-F5344CB8AC3E}">
        <p14:creationId xmlns:p14="http://schemas.microsoft.com/office/powerpoint/2010/main" val="414555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519059F-EAA0-3698-11F8-4A9976CAA86D}"/>
              </a:ext>
            </a:extLst>
          </p:cNvPr>
          <p:cNvPicPr>
            <a:picLocks noChangeAspect="1"/>
          </p:cNvPicPr>
          <p:nvPr/>
        </p:nvPicPr>
        <p:blipFill rotWithShape="1">
          <a:blip r:embed="rId3"/>
          <a:srcRect l="11498" r="138"/>
          <a:stretch/>
        </p:blipFill>
        <p:spPr>
          <a:xfrm>
            <a:off x="0" y="0"/>
            <a:ext cx="12192000" cy="6858000"/>
          </a:xfrm>
          <a:prstGeom prst="rect">
            <a:avLst/>
          </a:prstGeom>
        </p:spPr>
      </p:pic>
      <p:sp>
        <p:nvSpPr>
          <p:cNvPr id="20" name="Rectangle: Rounded Corners 19">
            <a:extLst>
              <a:ext uri="{FF2B5EF4-FFF2-40B4-BE49-F238E27FC236}">
                <a16:creationId xmlns="" xmlns:a16="http://schemas.microsoft.com/office/drawing/2014/main" id="{31058C67-A55D-31A3-C630-98C0091627F1}"/>
              </a:ext>
            </a:extLst>
          </p:cNvPr>
          <p:cNvSpPr/>
          <p:nvPr/>
        </p:nvSpPr>
        <p:spPr>
          <a:xfrm>
            <a:off x="1244996" y="1765645"/>
            <a:ext cx="2580541" cy="3497539"/>
          </a:xfrm>
          <a:prstGeom prst="roundRect">
            <a:avLst/>
          </a:prstGeom>
          <a:solidFill>
            <a:srgbClr val="F8FCFF"/>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13">
            <a:extLst>
              <a:ext uri="{FF2B5EF4-FFF2-40B4-BE49-F238E27FC236}">
                <a16:creationId xmlns="" xmlns:a16="http://schemas.microsoft.com/office/drawing/2014/main" id="{79230084-C880-E067-03C5-32001EBD5096}"/>
              </a:ext>
            </a:extLst>
          </p:cNvPr>
          <p:cNvPicPr>
            <a:picLocks noChangeAspect="1"/>
          </p:cNvPicPr>
          <p:nvPr/>
        </p:nvPicPr>
        <p:blipFill>
          <a:blip r:embed="rId4">
            <a:extLst>
              <a:ext uri="{BEBA8EAE-BF5A-486C-A8C5-ECC9F3942E4B}">
                <a14:imgProps xmlns:a14="http://schemas.microsoft.com/office/drawing/2010/main">
                  <a14:imgLayer r:embed="rId5">
                    <a14:imgEffect>
                      <a14:saturation sat="180000"/>
                    </a14:imgEffect>
                  </a14:imgLayer>
                </a14:imgProps>
              </a:ext>
              <a:ext uri="{28A0092B-C50C-407E-A947-70E740481C1C}">
                <a14:useLocalDpi xmlns:a14="http://schemas.microsoft.com/office/drawing/2010/main" val="0"/>
              </a:ext>
            </a:extLst>
          </a:blip>
          <a:stretch>
            <a:fillRect/>
          </a:stretch>
        </p:blipFill>
        <p:spPr>
          <a:xfrm>
            <a:off x="338555" y="1950816"/>
            <a:ext cx="3949303" cy="4693977"/>
          </a:xfrm>
          <a:prstGeom prst="rect">
            <a:avLst/>
          </a:prstGeom>
        </p:spPr>
      </p:pic>
      <p:sp>
        <p:nvSpPr>
          <p:cNvPr id="2" name="TextBox 1">
            <a:extLst>
              <a:ext uri="{FF2B5EF4-FFF2-40B4-BE49-F238E27FC236}">
                <a16:creationId xmlns="" xmlns:a16="http://schemas.microsoft.com/office/drawing/2014/main" id="{FA266976-E547-6745-2267-1DBD1DB57466}"/>
              </a:ext>
            </a:extLst>
          </p:cNvPr>
          <p:cNvSpPr txBox="1"/>
          <p:nvPr/>
        </p:nvSpPr>
        <p:spPr>
          <a:xfrm>
            <a:off x="4287858" y="1508012"/>
            <a:ext cx="6750902" cy="3371136"/>
          </a:xfrm>
          <a:prstGeom prst="wedgeRoundRectCallout">
            <a:avLst>
              <a:gd name="adj1" fmla="val -60297"/>
              <a:gd name="adj2" fmla="val -17823"/>
              <a:gd name="adj3" fmla="val 16667"/>
            </a:avLst>
          </a:prstGeom>
          <a:solidFill>
            <a:srgbClr val="FFFFCC"/>
          </a:solidFill>
          <a:ln w="38100">
            <a:solidFill>
              <a:schemeClr val="accent2">
                <a:lumMod val="50000"/>
              </a:schemeClr>
            </a:solidFill>
            <a:prstDash val="dash"/>
          </a:ln>
        </p:spPr>
        <p:txBody>
          <a:bodyPr wrap="square" rtlCol="0">
            <a:spAutoFit/>
          </a:bodyPr>
          <a:lstStyle/>
          <a:p>
            <a:pPr algn="just"/>
            <a:r>
              <a:rPr lang="en-US" sz="4800">
                <a:ea typeface="Roboto" panose="02000000000000000000" pitchFamily="2" charset="0"/>
              </a:rPr>
              <a:t>Ở tiết trước, chúng ta đã tìm hiểu về những lễ hội truyền thống và các loại hình múa hát dân gian.</a:t>
            </a:r>
            <a:endParaRPr lang="en-US" sz="4800" dirty="0">
              <a:ea typeface="Roboto" panose="02000000000000000000" pitchFamily="2" charset="0"/>
            </a:endParaRPr>
          </a:p>
        </p:txBody>
      </p:sp>
      <p:sp>
        <p:nvSpPr>
          <p:cNvPr id="3" name="TextBox 2">
            <a:extLst>
              <a:ext uri="{FF2B5EF4-FFF2-40B4-BE49-F238E27FC236}">
                <a16:creationId xmlns="" xmlns:a16="http://schemas.microsoft.com/office/drawing/2014/main" id="{CCE75182-6616-F7D0-6021-4E76848D3452}"/>
              </a:ext>
            </a:extLst>
          </p:cNvPr>
          <p:cNvSpPr txBox="1"/>
          <p:nvPr/>
        </p:nvSpPr>
        <p:spPr>
          <a:xfrm>
            <a:off x="4162662" y="1508012"/>
            <a:ext cx="7690783" cy="3371136"/>
          </a:xfrm>
          <a:prstGeom prst="wedgeRoundRectCallout">
            <a:avLst>
              <a:gd name="adj1" fmla="val -60297"/>
              <a:gd name="adj2" fmla="val -17823"/>
              <a:gd name="adj3" fmla="val 16667"/>
            </a:avLst>
          </a:prstGeom>
          <a:solidFill>
            <a:srgbClr val="FFFFCC"/>
          </a:solidFill>
          <a:ln w="38100">
            <a:solidFill>
              <a:schemeClr val="accent2">
                <a:lumMod val="50000"/>
              </a:schemeClr>
            </a:solidFill>
            <a:prstDash val="dash"/>
          </a:ln>
        </p:spPr>
        <p:txBody>
          <a:bodyPr wrap="square" rtlCol="0">
            <a:spAutoFit/>
          </a:bodyPr>
          <a:lstStyle/>
          <a:p>
            <a:pPr algn="just"/>
            <a:r>
              <a:rPr lang="en-US" sz="4800">
                <a:ea typeface="Roboto" panose="02000000000000000000" pitchFamily="2" charset="0"/>
              </a:rPr>
              <a:t>Bây giờ mình mời các bạn cùng tìm hiểu thêm  một nét văn hoá thú vị ở vùng Trung du và miền núi Bắc Bộ nhé!</a:t>
            </a:r>
            <a:endParaRPr lang="en-US" sz="4800" dirty="0">
              <a:ea typeface="Roboto" panose="02000000000000000000" pitchFamily="2" charset="0"/>
            </a:endParaRPr>
          </a:p>
        </p:txBody>
      </p:sp>
    </p:spTree>
    <p:extLst>
      <p:ext uri="{BB962C8B-B14F-4D97-AF65-F5344CB8AC3E}">
        <p14:creationId xmlns:p14="http://schemas.microsoft.com/office/powerpoint/2010/main" val="198320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p:tgtEl>
                                          <p:spTgt spid="3"/>
                                        </p:tgtEl>
                                        <p:attrNameLst>
                                          <p:attrName>ppt_x</p:attrName>
                                        </p:attrNameLst>
                                      </p:cBhvr>
                                      <p:tavLst>
                                        <p:tav tm="0">
                                          <p:val>
                                            <p:strVal val="#ppt_x+#ppt_w*1.125000"/>
                                          </p:val>
                                        </p:tav>
                                        <p:tav tm="100000">
                                          <p:val>
                                            <p:strVal val="#ppt_x"/>
                                          </p:val>
                                        </p:tav>
                                      </p:tavLst>
                                    </p:anim>
                                    <p:animEffect transition="in" filter="wipe(left)">
                                      <p:cBhvr>
                                        <p:cTn id="16"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24CAA0B-9663-8537-2884-1F45AD4B04CC}"/>
              </a:ext>
            </a:extLst>
          </p:cNvPr>
          <p:cNvPicPr>
            <a:picLocks noChangeAspect="1"/>
          </p:cNvPicPr>
          <p:nvPr/>
        </p:nvPicPr>
        <p:blipFill rotWithShape="1">
          <a:blip r:embed="rId3"/>
          <a:srcRect t="9304" b="2313"/>
          <a:stretch/>
        </p:blipFill>
        <p:spPr>
          <a:xfrm>
            <a:off x="0" y="0"/>
            <a:ext cx="12192000" cy="6858000"/>
          </a:xfrm>
          <a:prstGeom prst="rect">
            <a:avLst/>
          </a:prstGeom>
        </p:spPr>
      </p:pic>
      <p:pic>
        <p:nvPicPr>
          <p:cNvPr id="36" name="Picture 35">
            <a:extLst>
              <a:ext uri="{FF2B5EF4-FFF2-40B4-BE49-F238E27FC236}">
                <a16:creationId xmlns="" xmlns:a16="http://schemas.microsoft.com/office/drawing/2014/main" id="{2886A2A4-8853-C588-F748-761673C05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843" y="1789044"/>
            <a:ext cx="8370668" cy="5479496"/>
          </a:xfrm>
          <a:prstGeom prst="rect">
            <a:avLst/>
          </a:prstGeom>
          <a:effectLst>
            <a:softEdge rad="520700"/>
          </a:effectLst>
        </p:spPr>
      </p:pic>
      <p:pic>
        <p:nvPicPr>
          <p:cNvPr id="38" name="Picture 37">
            <a:extLst>
              <a:ext uri="{FF2B5EF4-FFF2-40B4-BE49-F238E27FC236}">
                <a16:creationId xmlns="" xmlns:a16="http://schemas.microsoft.com/office/drawing/2014/main" id="{C4F4812A-A95F-2645-9D96-39B3952F46B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405417">
            <a:off x="7667578" y="4460082"/>
            <a:ext cx="4326525" cy="2433671"/>
          </a:xfrm>
          <a:prstGeom prst="rect">
            <a:avLst/>
          </a:prstGeom>
        </p:spPr>
      </p:pic>
      <p:grpSp>
        <p:nvGrpSpPr>
          <p:cNvPr id="5" name="Group 4">
            <a:extLst>
              <a:ext uri="{FF2B5EF4-FFF2-40B4-BE49-F238E27FC236}">
                <a16:creationId xmlns="" xmlns:a16="http://schemas.microsoft.com/office/drawing/2014/main" id="{53B8B687-E77E-74D5-641E-0AF9A4CFACC3}"/>
              </a:ext>
            </a:extLst>
          </p:cNvPr>
          <p:cNvGrpSpPr/>
          <p:nvPr/>
        </p:nvGrpSpPr>
        <p:grpSpPr>
          <a:xfrm>
            <a:off x="5903684" y="0"/>
            <a:ext cx="6293281" cy="4372497"/>
            <a:chOff x="5250005" y="6585061"/>
            <a:chExt cx="13208092" cy="6314529"/>
          </a:xfrm>
        </p:grpSpPr>
        <p:sp>
          <p:nvSpPr>
            <p:cNvPr id="6" name="TextBox 5">
              <a:extLst>
                <a:ext uri="{FF2B5EF4-FFF2-40B4-BE49-F238E27FC236}">
                  <a16:creationId xmlns="" xmlns:a16="http://schemas.microsoft.com/office/drawing/2014/main" id="{43A6492E-4208-3541-C15D-48F3CCFC59B0}"/>
                </a:ext>
              </a:extLst>
            </p:cNvPr>
            <p:cNvSpPr txBox="1"/>
            <p:nvPr/>
          </p:nvSpPr>
          <p:spPr>
            <a:xfrm>
              <a:off x="5250005" y="6585061"/>
              <a:ext cx="13208088" cy="6267093"/>
            </a:xfrm>
            <a:prstGeom prst="rect">
              <a:avLst/>
            </a:prstGeom>
            <a:noFill/>
          </p:spPr>
          <p:txBody>
            <a:bodyPr wrap="square" rtlCol="0">
              <a:spAutoFit/>
            </a:bodyPr>
            <a:lstStyle/>
            <a:p>
              <a:pPr algn="ctr"/>
              <a:r>
                <a:rPr lang="en-US" sz="13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rPr>
                <a:t>Khám </a:t>
              </a:r>
            </a:p>
            <a:p>
              <a:pPr algn="ctr"/>
              <a:r>
                <a:rPr lang="en-US" sz="13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rPr>
                <a:t>phá</a:t>
              </a:r>
              <a:endParaRPr lang="en-US" sz="138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
          <p:nvSpPr>
            <p:cNvPr id="7" name="TextBox 6">
              <a:extLst>
                <a:ext uri="{FF2B5EF4-FFF2-40B4-BE49-F238E27FC236}">
                  <a16:creationId xmlns="" xmlns:a16="http://schemas.microsoft.com/office/drawing/2014/main" id="{82B68269-D41E-8CCA-8437-82AF3C52028C}"/>
                </a:ext>
              </a:extLst>
            </p:cNvPr>
            <p:cNvSpPr txBox="1"/>
            <p:nvPr/>
          </p:nvSpPr>
          <p:spPr>
            <a:xfrm>
              <a:off x="5250005" y="6632497"/>
              <a:ext cx="13208092" cy="6267093"/>
            </a:xfrm>
            <a:prstGeom prst="rect">
              <a:avLst/>
            </a:prstGeom>
            <a:noFill/>
          </p:spPr>
          <p:txBody>
            <a:bodyPr wrap="square" rtlCol="0">
              <a:spAutoFit/>
            </a:bodyPr>
            <a:lstStyle/>
            <a:p>
              <a:pPr algn="ctr"/>
              <a:r>
                <a:rPr lang="en-US" sz="13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K</a:t>
              </a:r>
              <a:r>
                <a:rPr lang="en-US" sz="13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h</a:t>
              </a:r>
              <a:r>
                <a:rPr lang="en-US" sz="13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rPr>
                <a:t>á</a:t>
              </a:r>
              <a:r>
                <a:rPr lang="en-US" sz="13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m</a:t>
              </a:r>
              <a:r>
                <a:rPr lang="en-US" sz="13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 </a:t>
              </a:r>
            </a:p>
            <a:p>
              <a:pPr algn="ctr"/>
              <a:r>
                <a:rPr lang="en-US" sz="138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Mother" panose="02040603050506020204" pitchFamily="18" charset="0"/>
                </a:rPr>
                <a:t>p</a:t>
              </a:r>
              <a:r>
                <a:rPr lang="en-US" sz="13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h</a:t>
              </a:r>
              <a:r>
                <a:rPr lang="en-US" sz="13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á</a:t>
              </a:r>
              <a:endParaRPr lang="en-US" sz="13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grpSp>
      <p:pic>
        <p:nvPicPr>
          <p:cNvPr id="47" name="Picture 46">
            <a:extLst>
              <a:ext uri="{FF2B5EF4-FFF2-40B4-BE49-F238E27FC236}">
                <a16:creationId xmlns="" xmlns:a16="http://schemas.microsoft.com/office/drawing/2014/main" id="{A0676B12-6D14-0C29-04CD-62F23EC0E2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58" t="-5133" r="51928" b="5133"/>
          <a:stretch/>
        </p:blipFill>
        <p:spPr>
          <a:xfrm>
            <a:off x="9659390" y="1216665"/>
            <a:ext cx="2930175" cy="2910491"/>
          </a:xfrm>
          <a:prstGeom prst="rect">
            <a:avLst/>
          </a:prstGeom>
        </p:spPr>
      </p:pic>
      <p:pic>
        <p:nvPicPr>
          <p:cNvPr id="46" name="Picture 45">
            <a:extLst>
              <a:ext uri="{FF2B5EF4-FFF2-40B4-BE49-F238E27FC236}">
                <a16:creationId xmlns="" xmlns:a16="http://schemas.microsoft.com/office/drawing/2014/main" id="{BB1ECFEE-59E7-80A4-9157-77DE407291D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70"/>
          <a:stretch/>
        </p:blipFill>
        <p:spPr>
          <a:xfrm>
            <a:off x="4237559" y="1795126"/>
            <a:ext cx="3629527" cy="3460035"/>
          </a:xfrm>
          <a:prstGeom prst="rect">
            <a:avLst/>
          </a:prstGeom>
        </p:spPr>
      </p:pic>
    </p:spTree>
    <p:extLst>
      <p:ext uri="{BB962C8B-B14F-4D97-AF65-F5344CB8AC3E}">
        <p14:creationId xmlns:p14="http://schemas.microsoft.com/office/powerpoint/2010/main" val="301998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Effect transition="in" filter="fade">
                                          <p:cBhvr>
                                            <p:cTn id="9" dur="25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Effect transition="in" filter="fade">
                                          <p:cBhvr>
                                            <p:cTn id="9" dur="25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10" name="chimes.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C9675B8-362C-0811-E5FA-E4D92C45AC88}"/>
              </a:ext>
            </a:extLst>
          </p:cNvPr>
          <p:cNvPicPr>
            <a:picLocks noChangeAspect="1"/>
          </p:cNvPicPr>
          <p:nvPr/>
        </p:nvPicPr>
        <p:blipFill rotWithShape="1">
          <a:blip r:embed="rId3"/>
          <a:srcRect l="711" t="240" b="240"/>
          <a:stretch/>
        </p:blipFill>
        <p:spPr>
          <a:xfrm>
            <a:off x="0" y="0"/>
            <a:ext cx="12192000" cy="6858000"/>
          </a:xfrm>
          <a:prstGeom prst="rect">
            <a:avLst/>
          </a:prstGeom>
        </p:spPr>
      </p:pic>
      <p:grpSp>
        <p:nvGrpSpPr>
          <p:cNvPr id="15" name="Group 14">
            <a:extLst>
              <a:ext uri="{FF2B5EF4-FFF2-40B4-BE49-F238E27FC236}">
                <a16:creationId xmlns="" xmlns:a16="http://schemas.microsoft.com/office/drawing/2014/main" id="{D70AE39C-EED4-D774-F965-6BB539EEC691}"/>
              </a:ext>
            </a:extLst>
          </p:cNvPr>
          <p:cNvGrpSpPr/>
          <p:nvPr/>
        </p:nvGrpSpPr>
        <p:grpSpPr>
          <a:xfrm>
            <a:off x="4078536" y="3754152"/>
            <a:ext cx="1194799" cy="1217343"/>
            <a:chOff x="4078536" y="3754152"/>
            <a:chExt cx="1194799" cy="1217343"/>
          </a:xfrm>
        </p:grpSpPr>
        <p:pic>
          <p:nvPicPr>
            <p:cNvPr id="14" name="Picture 13">
              <a:extLst>
                <a:ext uri="{FF2B5EF4-FFF2-40B4-BE49-F238E27FC236}">
                  <a16:creationId xmlns="" xmlns:a16="http://schemas.microsoft.com/office/drawing/2014/main" id="{C7FEC14F-D9FC-1E26-B749-633E2CBD2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208">
              <a:off x="4078536" y="3754152"/>
              <a:ext cx="1194799" cy="1217343"/>
            </a:xfrm>
            <a:prstGeom prst="rect">
              <a:avLst/>
            </a:prstGeom>
          </p:spPr>
        </p:pic>
        <p:pic>
          <p:nvPicPr>
            <p:cNvPr id="10" name="Picture 9">
              <a:extLst>
                <a:ext uri="{FF2B5EF4-FFF2-40B4-BE49-F238E27FC236}">
                  <a16:creationId xmlns="" xmlns:a16="http://schemas.microsoft.com/office/drawing/2014/main" id="{D07485A9-0EE0-4548-F006-4FE84BAE95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0878" y="3884698"/>
              <a:ext cx="932156" cy="550991"/>
            </a:xfrm>
            <a:prstGeom prst="rect">
              <a:avLst/>
            </a:prstGeom>
          </p:spPr>
        </p:pic>
      </p:grpSp>
      <p:grpSp>
        <p:nvGrpSpPr>
          <p:cNvPr id="16" name="Group 15">
            <a:extLst>
              <a:ext uri="{FF2B5EF4-FFF2-40B4-BE49-F238E27FC236}">
                <a16:creationId xmlns="" xmlns:a16="http://schemas.microsoft.com/office/drawing/2014/main" id="{D374FA9D-4909-A1DB-DB4A-5E96C09083A6}"/>
              </a:ext>
            </a:extLst>
          </p:cNvPr>
          <p:cNvGrpSpPr/>
          <p:nvPr/>
        </p:nvGrpSpPr>
        <p:grpSpPr>
          <a:xfrm>
            <a:off x="8500249" y="3754151"/>
            <a:ext cx="1194799" cy="1217343"/>
            <a:chOff x="4078536" y="3754152"/>
            <a:chExt cx="1194799" cy="1217343"/>
          </a:xfrm>
        </p:grpSpPr>
        <p:pic>
          <p:nvPicPr>
            <p:cNvPr id="17" name="Picture 16">
              <a:extLst>
                <a:ext uri="{FF2B5EF4-FFF2-40B4-BE49-F238E27FC236}">
                  <a16:creationId xmlns="" xmlns:a16="http://schemas.microsoft.com/office/drawing/2014/main" id="{29E00AC8-69E5-760E-ED64-2EFC7A0A9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208">
              <a:off x="4078536" y="3754152"/>
              <a:ext cx="1194799" cy="1217343"/>
            </a:xfrm>
            <a:prstGeom prst="rect">
              <a:avLst/>
            </a:prstGeom>
          </p:spPr>
        </p:pic>
        <p:pic>
          <p:nvPicPr>
            <p:cNvPr id="18" name="Picture 17">
              <a:extLst>
                <a:ext uri="{FF2B5EF4-FFF2-40B4-BE49-F238E27FC236}">
                  <a16:creationId xmlns="" xmlns:a16="http://schemas.microsoft.com/office/drawing/2014/main" id="{5EDB9B92-D0F6-0034-A738-F4B1835D24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0878" y="3884698"/>
              <a:ext cx="932156" cy="550991"/>
            </a:xfrm>
            <a:prstGeom prst="rect">
              <a:avLst/>
            </a:prstGeom>
          </p:spPr>
        </p:pic>
      </p:grpSp>
      <p:grpSp>
        <p:nvGrpSpPr>
          <p:cNvPr id="22" name="Group 21">
            <a:extLst>
              <a:ext uri="{FF2B5EF4-FFF2-40B4-BE49-F238E27FC236}">
                <a16:creationId xmlns="" xmlns:a16="http://schemas.microsoft.com/office/drawing/2014/main" id="{9285A908-B326-76E7-0779-D2EC5049DCBD}"/>
              </a:ext>
            </a:extLst>
          </p:cNvPr>
          <p:cNvGrpSpPr/>
          <p:nvPr/>
        </p:nvGrpSpPr>
        <p:grpSpPr>
          <a:xfrm>
            <a:off x="-98518" y="4044567"/>
            <a:ext cx="12405928" cy="4839565"/>
            <a:chOff x="-98518" y="4188260"/>
            <a:chExt cx="12405928" cy="4839565"/>
          </a:xfrm>
        </p:grpSpPr>
        <p:pic>
          <p:nvPicPr>
            <p:cNvPr id="20" name="Picture 19">
              <a:extLst>
                <a:ext uri="{FF2B5EF4-FFF2-40B4-BE49-F238E27FC236}">
                  <a16:creationId xmlns="" xmlns:a16="http://schemas.microsoft.com/office/drawing/2014/main" id="{17690DA4-0989-4F82-6F01-23C95D401D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75258">
              <a:off x="10210907" y="4188260"/>
              <a:ext cx="1956836" cy="1672675"/>
            </a:xfrm>
            <a:prstGeom prst="rect">
              <a:avLst/>
            </a:prstGeom>
          </p:spPr>
        </p:pic>
        <p:pic>
          <p:nvPicPr>
            <p:cNvPr id="21" name="Picture 20">
              <a:extLst>
                <a:ext uri="{FF2B5EF4-FFF2-40B4-BE49-F238E27FC236}">
                  <a16:creationId xmlns="" xmlns:a16="http://schemas.microsoft.com/office/drawing/2014/main" id="{30FA7960-C5B9-B2F6-626A-19EFB7B61B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776962" flipH="1">
              <a:off x="-98518" y="5429635"/>
              <a:ext cx="1956836" cy="1672675"/>
            </a:xfrm>
            <a:prstGeom prst="rect">
              <a:avLst/>
            </a:prstGeom>
          </p:spPr>
        </p:pic>
        <p:grpSp>
          <p:nvGrpSpPr>
            <p:cNvPr id="6" name="Group 5">
              <a:extLst>
                <a:ext uri="{FF2B5EF4-FFF2-40B4-BE49-F238E27FC236}">
                  <a16:creationId xmlns="" xmlns:a16="http://schemas.microsoft.com/office/drawing/2014/main" id="{74590C5B-B6F3-436F-30D5-5BD04E3AE720}"/>
                </a:ext>
              </a:extLst>
            </p:cNvPr>
            <p:cNvGrpSpPr/>
            <p:nvPr/>
          </p:nvGrpSpPr>
          <p:grpSpPr>
            <a:xfrm>
              <a:off x="115410" y="4688175"/>
              <a:ext cx="12192000" cy="4339650"/>
              <a:chOff x="5277294" y="11071883"/>
              <a:chExt cx="8475088" cy="4339650"/>
            </a:xfrm>
          </p:grpSpPr>
          <p:sp>
            <p:nvSpPr>
              <p:cNvPr id="7" name="TextBox 6">
                <a:extLst>
                  <a:ext uri="{FF2B5EF4-FFF2-40B4-BE49-F238E27FC236}">
                    <a16:creationId xmlns="" xmlns:a16="http://schemas.microsoft.com/office/drawing/2014/main" id="{649A49BB-C362-0A1F-64FE-BFD873ED578C}"/>
                  </a:ext>
                </a:extLst>
              </p:cNvPr>
              <p:cNvSpPr txBox="1"/>
              <p:nvPr/>
            </p:nvSpPr>
            <p:spPr>
              <a:xfrm>
                <a:off x="5277294" y="11071883"/>
                <a:ext cx="8475088" cy="4339650"/>
              </a:xfrm>
              <a:prstGeom prst="rect">
                <a:avLst/>
              </a:prstGeom>
              <a:noFill/>
            </p:spPr>
            <p:txBody>
              <a:bodyPr wrap="square" rtlCol="0">
                <a:spAutoFit/>
              </a:bodyPr>
              <a:lstStyle/>
              <a:p>
                <a:pPr algn="ctr"/>
                <a:r>
                  <a:rPr lang="en-US" sz="13800" b="1">
                    <a:ln w="1905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Hoa Nho LNTH" pitchFamily="2" charset="0"/>
                  </a:rPr>
                  <a:t>Chợ phiên vùng cao</a:t>
                </a:r>
              </a:p>
            </p:txBody>
          </p:sp>
          <p:sp>
            <p:nvSpPr>
              <p:cNvPr id="8" name="TextBox 7">
                <a:extLst>
                  <a:ext uri="{FF2B5EF4-FFF2-40B4-BE49-F238E27FC236}">
                    <a16:creationId xmlns="" xmlns:a16="http://schemas.microsoft.com/office/drawing/2014/main" id="{E300D857-1E2D-BA70-F47C-21748989E8AB}"/>
                  </a:ext>
                </a:extLst>
              </p:cNvPr>
              <p:cNvSpPr txBox="1"/>
              <p:nvPr/>
            </p:nvSpPr>
            <p:spPr>
              <a:xfrm>
                <a:off x="5447841" y="11071883"/>
                <a:ext cx="8133994" cy="4339650"/>
              </a:xfrm>
              <a:prstGeom prst="rect">
                <a:avLst/>
              </a:prstGeom>
              <a:noFill/>
            </p:spPr>
            <p:txBody>
              <a:bodyPr wrap="square" rtlCol="0">
                <a:spAutoFit/>
              </a:bodyPr>
              <a:lstStyle/>
              <a:p>
                <a:pPr algn="ctr"/>
                <a:r>
                  <a:rPr lang="en-US" sz="13800" b="1">
                    <a:ln w="19050">
                      <a:solidFill>
                        <a:schemeClr val="accent2">
                          <a:lumMod val="50000"/>
                        </a:schemeClr>
                      </a:solidFill>
                      <a:prstDash val="solid"/>
                    </a:ln>
                    <a:solidFill>
                      <a:srgbClr val="FF5D5D"/>
                    </a:solidFill>
                    <a:effectLst>
                      <a:outerShdw blurRad="12700" dist="38100" dir="2700000" algn="tl" rotWithShape="0">
                        <a:schemeClr val="accent5">
                          <a:lumMod val="60000"/>
                          <a:lumOff val="40000"/>
                        </a:schemeClr>
                      </a:outerShdw>
                    </a:effectLst>
                    <a:latin typeface="LNTH-Hoa Nho LNTH" pitchFamily="2" charset="0"/>
                  </a:rPr>
                  <a:t>Chợ phiên vùng cao</a:t>
                </a:r>
                <a:endParaRPr lang="en-US" sz="13800" b="1" dirty="0">
                  <a:ln w="19050">
                    <a:solidFill>
                      <a:schemeClr val="accent2">
                        <a:lumMod val="50000"/>
                      </a:schemeClr>
                    </a:solidFill>
                    <a:prstDash val="solid"/>
                  </a:ln>
                  <a:solidFill>
                    <a:srgbClr val="FF5D5D"/>
                  </a:solidFill>
                  <a:effectLst>
                    <a:outerShdw blurRad="12700" dist="38100" dir="2700000" algn="tl" rotWithShape="0">
                      <a:schemeClr val="accent5">
                        <a:lumMod val="60000"/>
                        <a:lumOff val="40000"/>
                      </a:schemeClr>
                    </a:outerShdw>
                  </a:effectLst>
                  <a:latin typeface="LNTH-Hoa Nho LNTH" pitchFamily="2" charset="0"/>
                </a:endParaRPr>
              </a:p>
            </p:txBody>
          </p:sp>
        </p:grpSp>
      </p:grpSp>
    </p:spTree>
    <p:extLst>
      <p:ext uri="{BB962C8B-B14F-4D97-AF65-F5344CB8AC3E}">
        <p14:creationId xmlns:p14="http://schemas.microsoft.com/office/powerpoint/2010/main" val="102627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50" fill="hold"/>
                                            <p:tgtEl>
                                              <p:spTgt spid="22"/>
                                            </p:tgtEl>
                                            <p:attrNameLst>
                                              <p:attrName>ppt_w</p:attrName>
                                            </p:attrNameLst>
                                          </p:cBhvr>
                                          <p:tavLst>
                                            <p:tav tm="0">
                                              <p:val>
                                                <p:fltVal val="0"/>
                                              </p:val>
                                            </p:tav>
                                            <p:tav tm="100000">
                                              <p:val>
                                                <p:strVal val="#ppt_w"/>
                                              </p:val>
                                            </p:tav>
                                          </p:tavLst>
                                        </p:anim>
                                        <p:anim calcmode="lin" valueType="num">
                                          <p:cBhvr>
                                            <p:cTn id="8" dur="250" fill="hold"/>
                                            <p:tgtEl>
                                              <p:spTgt spid="22"/>
                                            </p:tgtEl>
                                            <p:attrNameLst>
                                              <p:attrName>ppt_h</p:attrName>
                                            </p:attrNameLst>
                                          </p:cBhvr>
                                          <p:tavLst>
                                            <p:tav tm="0">
                                              <p:val>
                                                <p:fltVal val="0"/>
                                              </p:val>
                                            </p:tav>
                                            <p:tav tm="100000">
                                              <p:val>
                                                <p:strVal val="#ppt_h"/>
                                              </p:val>
                                            </p:tav>
                                          </p:tavLst>
                                        </p:anim>
                                        <p:animEffect transition="in" filter="fade">
                                          <p:cBhvr>
                                            <p:cTn id="9" dur="25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2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50" fill="hold"/>
                                            <p:tgtEl>
                                              <p:spTgt spid="22"/>
                                            </p:tgtEl>
                                            <p:attrNameLst>
                                              <p:attrName>ppt_w</p:attrName>
                                            </p:attrNameLst>
                                          </p:cBhvr>
                                          <p:tavLst>
                                            <p:tav tm="0">
                                              <p:val>
                                                <p:fltVal val="0"/>
                                              </p:val>
                                            </p:tav>
                                            <p:tav tm="100000">
                                              <p:val>
                                                <p:strVal val="#ppt_w"/>
                                              </p:val>
                                            </p:tav>
                                          </p:tavLst>
                                        </p:anim>
                                        <p:anim calcmode="lin" valueType="num">
                                          <p:cBhvr>
                                            <p:cTn id="8" dur="250" fill="hold"/>
                                            <p:tgtEl>
                                              <p:spTgt spid="22"/>
                                            </p:tgtEl>
                                            <p:attrNameLst>
                                              <p:attrName>ppt_h</p:attrName>
                                            </p:attrNameLst>
                                          </p:cBhvr>
                                          <p:tavLst>
                                            <p:tav tm="0">
                                              <p:val>
                                                <p:fltVal val="0"/>
                                              </p:val>
                                            </p:tav>
                                            <p:tav tm="100000">
                                              <p:val>
                                                <p:strVal val="#ppt_h"/>
                                              </p:val>
                                            </p:tav>
                                          </p:tavLst>
                                        </p:anim>
                                        <p:animEffect transition="in" filter="fade">
                                          <p:cBhvr>
                                            <p:cTn id="9" dur="25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2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878</TotalTime>
  <Words>1178</Words>
  <Application>Microsoft Office PowerPoint</Application>
  <PresentationFormat>Custom</PresentationFormat>
  <Paragraphs>254</Paragraphs>
  <Slides>35</Slides>
  <Notes>3</Notes>
  <HiddenSlides>0</HiddenSlides>
  <MMClips>17</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PHUONG UYEN</dc:creator>
  <cp:lastModifiedBy>Admin</cp:lastModifiedBy>
  <cp:revision>12</cp:revision>
  <dcterms:created xsi:type="dcterms:W3CDTF">2023-07-28T05:05:28Z</dcterms:created>
  <dcterms:modified xsi:type="dcterms:W3CDTF">2024-10-31T15:02:39Z</dcterms:modified>
</cp:coreProperties>
</file>