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glb" ContentType="model/gltf.binary"/>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8" r:id="rId2"/>
    <p:sldMasterId id="2147483708" r:id="rId3"/>
    <p:sldMasterId id="2147483724" r:id="rId4"/>
    <p:sldMasterId id="2147483736" r:id="rId5"/>
    <p:sldMasterId id="2147483742" r:id="rId6"/>
    <p:sldMasterId id="2147483748" r:id="rId7"/>
    <p:sldMasterId id="2147483754" r:id="rId8"/>
  </p:sldMasterIdLst>
  <p:notesMasterIdLst>
    <p:notesMasterId r:id="rId44"/>
  </p:notesMasterIdLst>
  <p:sldIdLst>
    <p:sldId id="302" r:id="rId9"/>
    <p:sldId id="306" r:id="rId10"/>
    <p:sldId id="305" r:id="rId11"/>
    <p:sldId id="479" r:id="rId12"/>
    <p:sldId id="458" r:id="rId13"/>
    <p:sldId id="462" r:id="rId14"/>
    <p:sldId id="463" r:id="rId15"/>
    <p:sldId id="469" r:id="rId16"/>
    <p:sldId id="470" r:id="rId17"/>
    <p:sldId id="464" r:id="rId18"/>
    <p:sldId id="468" r:id="rId19"/>
    <p:sldId id="471" r:id="rId20"/>
    <p:sldId id="465" r:id="rId21"/>
    <p:sldId id="466" r:id="rId22"/>
    <p:sldId id="487" r:id="rId23"/>
    <p:sldId id="488" r:id="rId24"/>
    <p:sldId id="489" r:id="rId25"/>
    <p:sldId id="490" r:id="rId26"/>
    <p:sldId id="472" r:id="rId27"/>
    <p:sldId id="491" r:id="rId28"/>
    <p:sldId id="292" r:id="rId29"/>
    <p:sldId id="293" r:id="rId30"/>
    <p:sldId id="294" r:id="rId31"/>
    <p:sldId id="295" r:id="rId32"/>
    <p:sldId id="296" r:id="rId33"/>
    <p:sldId id="297" r:id="rId34"/>
    <p:sldId id="480" r:id="rId35"/>
    <p:sldId id="481" r:id="rId36"/>
    <p:sldId id="482" r:id="rId37"/>
    <p:sldId id="483" r:id="rId38"/>
    <p:sldId id="257" r:id="rId39"/>
    <p:sldId id="332" r:id="rId40"/>
    <p:sldId id="323" r:id="rId41"/>
    <p:sldId id="333" r:id="rId42"/>
    <p:sldId id="30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4B1B2"/>
    <a:srgbClr val="FE724B"/>
    <a:srgbClr val="FDC346"/>
    <a:srgbClr val="C9E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3A8683-3FF8-466A-B44A-B8A838649B98}" v="63" dt="2023-06-11T05:28:49.940"/>
    <p1510:client id="{28070DCF-064C-4DBA-A997-DCC78DA8C549}" v="21" dt="2023-06-11T05:37:26.7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PHAM ANH THU" userId="baf72463-252b-4d5f-a6ca-5a6327a9888d" providerId="ADAL" clId="{233A8683-3FF8-466A-B44A-B8A838649B98}"/>
    <pc:docChg chg="undo custSel addSld modSld">
      <pc:chgData name="NGUYEN PHAM ANH THU" userId="baf72463-252b-4d5f-a6ca-5a6327a9888d" providerId="ADAL" clId="{233A8683-3FF8-466A-B44A-B8A838649B98}" dt="2023-06-11T05:29:00.448" v="139" actId="20577"/>
      <pc:docMkLst>
        <pc:docMk/>
      </pc:docMkLst>
      <pc:sldChg chg="addSp delSp modSp new mod setBg">
        <pc:chgData name="NGUYEN PHAM ANH THU" userId="baf72463-252b-4d5f-a6ca-5a6327a9888d" providerId="ADAL" clId="{233A8683-3FF8-466A-B44A-B8A838649B98}" dt="2023-06-11T05:28:31.047" v="130" actId="3062"/>
        <pc:sldMkLst>
          <pc:docMk/>
          <pc:sldMk cId="3261172079" sldId="305"/>
        </pc:sldMkLst>
        <pc:spChg chg="del">
          <ac:chgData name="NGUYEN PHAM ANH THU" userId="baf72463-252b-4d5f-a6ca-5a6327a9888d" providerId="ADAL" clId="{233A8683-3FF8-466A-B44A-B8A838649B98}" dt="2023-06-11T05:23:43.978" v="2" actId="478"/>
          <ac:spMkLst>
            <pc:docMk/>
            <pc:sldMk cId="3261172079" sldId="305"/>
            <ac:spMk id="2" creationId="{C2404B21-1182-55AA-E8D0-70970F0BADF9}"/>
          </ac:spMkLst>
        </pc:spChg>
        <pc:spChg chg="del">
          <ac:chgData name="NGUYEN PHAM ANH THU" userId="baf72463-252b-4d5f-a6ca-5a6327a9888d" providerId="ADAL" clId="{233A8683-3FF8-466A-B44A-B8A838649B98}" dt="2023-06-11T05:23:41.596" v="1" actId="931"/>
          <ac:spMkLst>
            <pc:docMk/>
            <pc:sldMk cId="3261172079" sldId="305"/>
            <ac:spMk id="3" creationId="{B9687B09-03B2-E353-E524-95B320E456E4}"/>
          </ac:spMkLst>
        </pc:spChg>
        <pc:spChg chg="add del mod">
          <ac:chgData name="NGUYEN PHAM ANH THU" userId="baf72463-252b-4d5f-a6ca-5a6327a9888d" providerId="ADAL" clId="{233A8683-3FF8-466A-B44A-B8A838649B98}" dt="2023-06-11T05:24:11.978" v="11" actId="478"/>
          <ac:spMkLst>
            <pc:docMk/>
            <pc:sldMk cId="3261172079" sldId="305"/>
            <ac:spMk id="6" creationId="{8C9C0C03-EC9E-981F-840E-AA0014FA1727}"/>
          </ac:spMkLst>
        </pc:spChg>
        <pc:spChg chg="add del mod">
          <ac:chgData name="NGUYEN PHAM ANH THU" userId="baf72463-252b-4d5f-a6ca-5a6327a9888d" providerId="ADAL" clId="{233A8683-3FF8-466A-B44A-B8A838649B98}" dt="2023-06-11T05:28:31.047" v="130" actId="3062"/>
          <ac:spMkLst>
            <pc:docMk/>
            <pc:sldMk cId="3261172079" sldId="305"/>
            <ac:spMk id="7" creationId="{5CF86DAB-2662-DCDE-0192-CA36F8EBDA93}"/>
          </ac:spMkLst>
        </pc:spChg>
        <pc:spChg chg="add">
          <ac:chgData name="NGUYEN PHAM ANH THU" userId="baf72463-252b-4d5f-a6ca-5a6327a9888d" providerId="ADAL" clId="{233A8683-3FF8-466A-B44A-B8A838649B98}" dt="2023-06-11T05:23:50.033" v="8" actId="26606"/>
          <ac:spMkLst>
            <pc:docMk/>
            <pc:sldMk cId="3261172079" sldId="305"/>
            <ac:spMk id="10" creationId="{42A4FC2C-047E-45A5-965D-8E1E3BF09BC6}"/>
          </ac:spMkLst>
        </pc:spChg>
        <pc:picChg chg="add mod">
          <ac:chgData name="NGUYEN PHAM ANH THU" userId="baf72463-252b-4d5f-a6ca-5a6327a9888d" providerId="ADAL" clId="{233A8683-3FF8-466A-B44A-B8A838649B98}" dt="2023-06-11T05:23:50.033" v="8" actId="26606"/>
          <ac:picMkLst>
            <pc:docMk/>
            <pc:sldMk cId="3261172079" sldId="305"/>
            <ac:picMk id="5" creationId="{063C6751-35AD-B027-7D3A-325B862BBF38}"/>
          </ac:picMkLst>
        </pc:picChg>
      </pc:sldChg>
      <pc:sldChg chg="addSp delSp modSp add mod">
        <pc:chgData name="NGUYEN PHAM ANH THU" userId="baf72463-252b-4d5f-a6ca-5a6327a9888d" providerId="ADAL" clId="{233A8683-3FF8-466A-B44A-B8A838649B98}" dt="2023-06-11T05:29:00.448" v="139" actId="20577"/>
        <pc:sldMkLst>
          <pc:docMk/>
          <pc:sldMk cId="3706844854" sldId="306"/>
        </pc:sldMkLst>
        <pc:spChg chg="add del">
          <ac:chgData name="NGUYEN PHAM ANH THU" userId="baf72463-252b-4d5f-a6ca-5a6327a9888d" providerId="ADAL" clId="{233A8683-3FF8-466A-B44A-B8A838649B98}" dt="2023-06-11T05:28:45.757" v="134" actId="478"/>
          <ac:spMkLst>
            <pc:docMk/>
            <pc:sldMk cId="3706844854" sldId="306"/>
            <ac:spMk id="4" creationId="{4A828C2D-F499-DE51-B940-C595AF548AE2}"/>
          </ac:spMkLst>
        </pc:spChg>
        <pc:spChg chg="del">
          <ac:chgData name="NGUYEN PHAM ANH THU" userId="baf72463-252b-4d5f-a6ca-5a6327a9888d" providerId="ADAL" clId="{233A8683-3FF8-466A-B44A-B8A838649B98}" dt="2023-06-11T05:28:41.397" v="132" actId="478"/>
          <ac:spMkLst>
            <pc:docMk/>
            <pc:sldMk cId="3706844854" sldId="306"/>
            <ac:spMk id="6" creationId="{C20FBB23-54B5-9870-7964-78792DFDFC82}"/>
          </ac:spMkLst>
        </pc:spChg>
        <pc:spChg chg="add mod">
          <ac:chgData name="NGUYEN PHAM ANH THU" userId="baf72463-252b-4d5f-a6ca-5a6327a9888d" providerId="ADAL" clId="{233A8683-3FF8-466A-B44A-B8A838649B98}" dt="2023-06-11T05:29:00.448" v="139" actId="20577"/>
          <ac:spMkLst>
            <pc:docMk/>
            <pc:sldMk cId="3706844854" sldId="306"/>
            <ac:spMk id="7" creationId="{27E20C67-5BD8-BA76-5E56-B7636087F2BA}"/>
          </ac:spMkLst>
        </pc:spChg>
      </pc:sldChg>
    </pc:docChg>
  </pc:docChgLst>
  <pc:docChgLst>
    <pc:chgData name="NGUYEN PHAM ANH THU" userId="baf72463-252b-4d5f-a6ca-5a6327a9888d" providerId="ADAL" clId="{28070DCF-064C-4DBA-A997-DCC78DA8C549}"/>
    <pc:docChg chg="undo redo custSel addSld delSld modSld sldOrd">
      <pc:chgData name="NGUYEN PHAM ANH THU" userId="baf72463-252b-4d5f-a6ca-5a6327a9888d" providerId="ADAL" clId="{28070DCF-064C-4DBA-A997-DCC78DA8C549}" dt="2023-06-11T05:37:26.738" v="112"/>
      <pc:docMkLst>
        <pc:docMk/>
      </pc:docMkLst>
      <pc:sldChg chg="addSp delSp modSp mod addAnim delAnim modAnim">
        <pc:chgData name="NGUYEN PHAM ANH THU" userId="baf72463-252b-4d5f-a6ca-5a6327a9888d" providerId="ADAL" clId="{28070DCF-064C-4DBA-A997-DCC78DA8C549}" dt="2023-06-11T05:37:08.806" v="110"/>
        <pc:sldMkLst>
          <pc:docMk/>
          <pc:sldMk cId="2056025321" sldId="302"/>
        </pc:sldMkLst>
        <pc:spChg chg="mod">
          <ac:chgData name="NGUYEN PHAM ANH THU" userId="baf72463-252b-4d5f-a6ca-5a6327a9888d" providerId="ADAL" clId="{28070DCF-064C-4DBA-A997-DCC78DA8C549}" dt="2023-06-11T05:31:08.308" v="31" actId="1076"/>
          <ac:spMkLst>
            <pc:docMk/>
            <pc:sldMk cId="2056025321" sldId="302"/>
            <ac:spMk id="4" creationId="{557C7C03-1985-7BCF-1A84-DF093B5A7BDB}"/>
          </ac:spMkLst>
        </pc:spChg>
        <pc:spChg chg="add del mod ord">
          <ac:chgData name="NGUYEN PHAM ANH THU" userId="baf72463-252b-4d5f-a6ca-5a6327a9888d" providerId="ADAL" clId="{28070DCF-064C-4DBA-A997-DCC78DA8C549}" dt="2023-06-11T05:33:33.976" v="52" actId="478"/>
          <ac:spMkLst>
            <pc:docMk/>
            <pc:sldMk cId="2056025321" sldId="302"/>
            <ac:spMk id="6" creationId="{638FD8C6-63BF-0814-81DB-D4A0DF348D96}"/>
          </ac:spMkLst>
        </pc:spChg>
        <pc:spChg chg="mod">
          <ac:chgData name="NGUYEN PHAM ANH THU" userId="baf72463-252b-4d5f-a6ca-5a6327a9888d" providerId="ADAL" clId="{28070DCF-064C-4DBA-A997-DCC78DA8C549}" dt="2023-06-11T05:31:32.408" v="34" actId="207"/>
          <ac:spMkLst>
            <pc:docMk/>
            <pc:sldMk cId="2056025321" sldId="302"/>
            <ac:spMk id="8" creationId="{C792048E-C86A-9339-18C1-6F893363EBED}"/>
          </ac:spMkLst>
        </pc:spChg>
        <pc:spChg chg="mod ord">
          <ac:chgData name="NGUYEN PHAM ANH THU" userId="baf72463-252b-4d5f-a6ca-5a6327a9888d" providerId="ADAL" clId="{28070DCF-064C-4DBA-A997-DCC78DA8C549}" dt="2023-06-11T05:33:45.654" v="54" actId="170"/>
          <ac:spMkLst>
            <pc:docMk/>
            <pc:sldMk cId="2056025321" sldId="302"/>
            <ac:spMk id="12" creationId="{18D6808F-56AE-9727-585F-5DCA9FCDCA17}"/>
          </ac:spMkLst>
        </pc:spChg>
        <pc:spChg chg="mod">
          <ac:chgData name="NGUYEN PHAM ANH THU" userId="baf72463-252b-4d5f-a6ca-5a6327a9888d" providerId="ADAL" clId="{28070DCF-064C-4DBA-A997-DCC78DA8C549}" dt="2023-06-11T05:32:48.702" v="38" actId="113"/>
          <ac:spMkLst>
            <pc:docMk/>
            <pc:sldMk cId="2056025321" sldId="302"/>
            <ac:spMk id="16" creationId="{A80CE640-7A82-3F48-613D-A874C882604B}"/>
          </ac:spMkLst>
        </pc:spChg>
        <pc:grpChg chg="del">
          <ac:chgData name="NGUYEN PHAM ANH THU" userId="baf72463-252b-4d5f-a6ca-5a6327a9888d" providerId="ADAL" clId="{28070DCF-064C-4DBA-A997-DCC78DA8C549}" dt="2023-06-11T05:29:57.054" v="5" actId="478"/>
          <ac:grpSpMkLst>
            <pc:docMk/>
            <pc:sldMk cId="2056025321" sldId="302"/>
            <ac:grpSpMk id="11" creationId="{02C2F28C-30B9-E569-F276-61ECA85ECDB0}"/>
          </ac:grpSpMkLst>
        </pc:grpChg>
        <pc:picChg chg="add del mod ord modCrop">
          <ac:chgData name="NGUYEN PHAM ANH THU" userId="baf72463-252b-4d5f-a6ca-5a6327a9888d" providerId="ADAL" clId="{28070DCF-064C-4DBA-A997-DCC78DA8C549}" dt="2023-06-11T05:32:46.783" v="37" actId="1076"/>
          <ac:picMkLst>
            <pc:docMk/>
            <pc:sldMk cId="2056025321" sldId="302"/>
            <ac:picMk id="3" creationId="{451DF9F1-9416-5305-F7A5-7F6578765670}"/>
          </ac:picMkLst>
        </pc:picChg>
        <pc:picChg chg="del">
          <ac:chgData name="NGUYEN PHAM ANH THU" userId="baf72463-252b-4d5f-a6ca-5a6327a9888d" providerId="ADAL" clId="{28070DCF-064C-4DBA-A997-DCC78DA8C549}" dt="2023-06-11T05:29:53.894" v="4" actId="478"/>
          <ac:picMkLst>
            <pc:docMk/>
            <pc:sldMk cId="2056025321" sldId="302"/>
            <ac:picMk id="5" creationId="{9DF4B754-DEA1-CFFC-656A-7D2BCE803B13}"/>
          </ac:picMkLst>
        </pc:picChg>
        <pc:picChg chg="del">
          <ac:chgData name="NGUYEN PHAM ANH THU" userId="baf72463-252b-4d5f-a6ca-5a6327a9888d" providerId="ADAL" clId="{28070DCF-064C-4DBA-A997-DCC78DA8C549}" dt="2023-06-11T05:30:01.235" v="6" actId="478"/>
          <ac:picMkLst>
            <pc:docMk/>
            <pc:sldMk cId="2056025321" sldId="302"/>
            <ac:picMk id="9" creationId="{7FCF06DE-02E8-EF1C-F5FB-239BE9FBD908}"/>
          </ac:picMkLst>
        </pc:picChg>
        <pc:picChg chg="del">
          <ac:chgData name="NGUYEN PHAM ANH THU" userId="baf72463-252b-4d5f-a6ca-5a6327a9888d" providerId="ADAL" clId="{28070DCF-064C-4DBA-A997-DCC78DA8C549}" dt="2023-06-11T05:30:08.211" v="10" actId="478"/>
          <ac:picMkLst>
            <pc:docMk/>
            <pc:sldMk cId="2056025321" sldId="302"/>
            <ac:picMk id="14" creationId="{2D141813-689F-CB09-E166-7A43CE69959A}"/>
          </ac:picMkLst>
        </pc:picChg>
        <pc:picChg chg="add del mod">
          <ac:chgData name="NGUYEN PHAM ANH THU" userId="baf72463-252b-4d5f-a6ca-5a6327a9888d" providerId="ADAL" clId="{28070DCF-064C-4DBA-A997-DCC78DA8C549}" dt="2023-06-11T05:34:41.306" v="65" actId="478"/>
          <ac:picMkLst>
            <pc:docMk/>
            <pc:sldMk cId="2056025321" sldId="302"/>
            <ac:picMk id="15" creationId="{8FCC5C62-56B8-2E8A-0C0E-E28FD9529854}"/>
          </ac:picMkLst>
        </pc:picChg>
        <pc:picChg chg="add del mod modCrop">
          <ac:chgData name="NGUYEN PHAM ANH THU" userId="baf72463-252b-4d5f-a6ca-5a6327a9888d" providerId="ADAL" clId="{28070DCF-064C-4DBA-A997-DCC78DA8C549}" dt="2023-06-11T05:35:43.609" v="79" actId="478"/>
          <ac:picMkLst>
            <pc:docMk/>
            <pc:sldMk cId="2056025321" sldId="302"/>
            <ac:picMk id="17" creationId="{72BB274E-9F00-4FD2-33FB-6B560F1645C5}"/>
          </ac:picMkLst>
        </pc:picChg>
        <pc:picChg chg="add mod ord">
          <ac:chgData name="NGUYEN PHAM ANH THU" userId="baf72463-252b-4d5f-a6ca-5a6327a9888d" providerId="ADAL" clId="{28070DCF-064C-4DBA-A997-DCC78DA8C549}" dt="2023-06-11T05:35:47.542" v="81" actId="13244"/>
          <ac:picMkLst>
            <pc:docMk/>
            <pc:sldMk cId="2056025321" sldId="302"/>
            <ac:picMk id="18" creationId="{09B7C5FB-CFB2-8064-5003-4A675878429B}"/>
          </ac:picMkLst>
        </pc:picChg>
        <pc:picChg chg="del">
          <ac:chgData name="NGUYEN PHAM ANH THU" userId="baf72463-252b-4d5f-a6ca-5a6327a9888d" providerId="ADAL" clId="{28070DCF-064C-4DBA-A997-DCC78DA8C549}" dt="2023-06-11T05:30:06.938" v="9" actId="478"/>
          <ac:picMkLst>
            <pc:docMk/>
            <pc:sldMk cId="2056025321" sldId="302"/>
            <ac:picMk id="25" creationId="{2F734783-50BD-F3D3-544C-3EA7A8C60691}"/>
          </ac:picMkLst>
        </pc:picChg>
      </pc:sldChg>
      <pc:sldChg chg="modSp del mod">
        <pc:chgData name="NGUYEN PHAM ANH THU" userId="baf72463-252b-4d5f-a6ca-5a6327a9888d" providerId="ADAL" clId="{28070DCF-064C-4DBA-A997-DCC78DA8C549}" dt="2023-06-11T05:36:58.659" v="107" actId="47"/>
        <pc:sldMkLst>
          <pc:docMk/>
          <pc:sldMk cId="2808396093" sldId="304"/>
        </pc:sldMkLst>
        <pc:spChg chg="mod">
          <ac:chgData name="NGUYEN PHAM ANH THU" userId="baf72463-252b-4d5f-a6ca-5a6327a9888d" providerId="ADAL" clId="{28070DCF-064C-4DBA-A997-DCC78DA8C549}" dt="2023-06-11T05:33:02.406" v="41" actId="1076"/>
          <ac:spMkLst>
            <pc:docMk/>
            <pc:sldMk cId="2808396093" sldId="304"/>
            <ac:spMk id="3" creationId="{FF6C3D1B-9244-211E-947C-F2652ECE0E21}"/>
          </ac:spMkLst>
        </pc:spChg>
      </pc:sldChg>
      <pc:sldChg chg="addSp delSp modSp add mod ord delAnim modAnim">
        <pc:chgData name="NGUYEN PHAM ANH THU" userId="baf72463-252b-4d5f-a6ca-5a6327a9888d" providerId="ADAL" clId="{28070DCF-064C-4DBA-A997-DCC78DA8C549}" dt="2023-06-11T05:37:26.738" v="112"/>
        <pc:sldMkLst>
          <pc:docMk/>
          <pc:sldMk cId="3653805742" sldId="307"/>
        </pc:sldMkLst>
        <pc:spChg chg="add mod">
          <ac:chgData name="NGUYEN PHAM ANH THU" userId="baf72463-252b-4d5f-a6ca-5a6327a9888d" providerId="ADAL" clId="{28070DCF-064C-4DBA-A997-DCC78DA8C549}" dt="2023-06-11T05:36:55.798" v="106" actId="1076"/>
          <ac:spMkLst>
            <pc:docMk/>
            <pc:sldMk cId="3653805742" sldId="307"/>
            <ac:spMk id="2" creationId="{8DB3DEE5-0546-4ECA-0A41-67936022F90A}"/>
          </ac:spMkLst>
        </pc:spChg>
        <pc:spChg chg="del">
          <ac:chgData name="NGUYEN PHAM ANH THU" userId="baf72463-252b-4d5f-a6ca-5a6327a9888d" providerId="ADAL" clId="{28070DCF-064C-4DBA-A997-DCC78DA8C549}" dt="2023-06-11T05:36:06.013" v="85" actId="478"/>
          <ac:spMkLst>
            <pc:docMk/>
            <pc:sldMk cId="3653805742" sldId="307"/>
            <ac:spMk id="4" creationId="{557C7C03-1985-7BCF-1A84-DF093B5A7BDB}"/>
          </ac:spMkLst>
        </pc:spChg>
        <pc:spChg chg="mod">
          <ac:chgData name="NGUYEN PHAM ANH THU" userId="baf72463-252b-4d5f-a6ca-5a6327a9888d" providerId="ADAL" clId="{28070DCF-064C-4DBA-A997-DCC78DA8C549}" dt="2023-06-11T05:36:34.774" v="95" actId="14100"/>
          <ac:spMkLst>
            <pc:docMk/>
            <pc:sldMk cId="3653805742" sldId="307"/>
            <ac:spMk id="6" creationId="{638FD8C6-63BF-0814-81DB-D4A0DF348D96}"/>
          </ac:spMkLst>
        </pc:spChg>
        <pc:spChg chg="del">
          <ac:chgData name="NGUYEN PHAM ANH THU" userId="baf72463-252b-4d5f-a6ca-5a6327a9888d" providerId="ADAL" clId="{28070DCF-064C-4DBA-A997-DCC78DA8C549}" dt="2023-06-11T05:36:23.512" v="90" actId="478"/>
          <ac:spMkLst>
            <pc:docMk/>
            <pc:sldMk cId="3653805742" sldId="307"/>
            <ac:spMk id="8" creationId="{C792048E-C86A-9339-18C1-6F893363EBED}"/>
          </ac:spMkLst>
        </pc:spChg>
        <pc:spChg chg="del">
          <ac:chgData name="NGUYEN PHAM ANH THU" userId="baf72463-252b-4d5f-a6ca-5a6327a9888d" providerId="ADAL" clId="{28070DCF-064C-4DBA-A997-DCC78DA8C549}" dt="2023-06-11T05:36:06.013" v="85" actId="478"/>
          <ac:spMkLst>
            <pc:docMk/>
            <pc:sldMk cId="3653805742" sldId="307"/>
            <ac:spMk id="12" creationId="{18D6808F-56AE-9727-585F-5DCA9FCDCA17}"/>
          </ac:spMkLst>
        </pc:spChg>
        <pc:spChg chg="del">
          <ac:chgData name="NGUYEN PHAM ANH THU" userId="baf72463-252b-4d5f-a6ca-5a6327a9888d" providerId="ADAL" clId="{28070DCF-064C-4DBA-A997-DCC78DA8C549}" dt="2023-06-11T05:36:06.013" v="85" actId="478"/>
          <ac:spMkLst>
            <pc:docMk/>
            <pc:sldMk cId="3653805742" sldId="307"/>
            <ac:spMk id="16" creationId="{A80CE640-7A82-3F48-613D-A874C882604B}"/>
          </ac:spMkLst>
        </pc:spChg>
        <pc:picChg chg="add del">
          <ac:chgData name="NGUYEN PHAM ANH THU" userId="baf72463-252b-4d5f-a6ca-5a6327a9888d" providerId="ADAL" clId="{28070DCF-064C-4DBA-A997-DCC78DA8C549}" dt="2023-06-11T05:36:21.480" v="89" actId="478"/>
          <ac:picMkLst>
            <pc:docMk/>
            <pc:sldMk cId="3653805742" sldId="307"/>
            <ac:picMk id="3" creationId="{451DF9F1-9416-5305-F7A5-7F65787656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8E926D-59D6-4C65-A02E-7C25FDA50870}"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57175-E991-4CAA-89F2-3057D7E276F2}" type="slidenum">
              <a:rPr lang="en-US" smtClean="0"/>
              <a:t>‹#›</a:t>
            </a:fld>
            <a:endParaRPr lang="en-US"/>
          </a:p>
        </p:txBody>
      </p:sp>
    </p:spTree>
    <p:extLst>
      <p:ext uri="{BB962C8B-B14F-4D97-AF65-F5344CB8AC3E}">
        <p14:creationId xmlns:p14="http://schemas.microsoft.com/office/powerpoint/2010/main" val="253643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276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750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878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247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5510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7864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F021B-2ED3-4590-9919-1BCD58B5F0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0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9.jp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9.jp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9.jp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19.jp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D34E71-16B9-F0A4-1905-DB3720BEC3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2D1C809-7EE1-8ED4-92EB-114637FB9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A7252C-76C3-46CD-15C5-B1349345EB82}"/>
              </a:ext>
            </a:extLst>
          </p:cNvPr>
          <p:cNvSpPr>
            <a:spLocks noGrp="1"/>
          </p:cNvSpPr>
          <p:nvPr>
            <p:ph type="dt" sz="half" idx="10"/>
          </p:nvPr>
        </p:nvSpPr>
        <p:spPr/>
        <p:txBody>
          <a:bodyPr/>
          <a:lstStyle/>
          <a:p>
            <a:fld id="{EA5C651B-3BE0-4875-912A-0BF440D60790}" type="datetimeFigureOut">
              <a:rPr lang="en-US" smtClean="0"/>
              <a:t>10/31/2024</a:t>
            </a:fld>
            <a:endParaRPr lang="en-US"/>
          </a:p>
        </p:txBody>
      </p:sp>
      <p:sp>
        <p:nvSpPr>
          <p:cNvPr id="5" name="Footer Placeholder 4">
            <a:extLst>
              <a:ext uri="{FF2B5EF4-FFF2-40B4-BE49-F238E27FC236}">
                <a16:creationId xmlns:a16="http://schemas.microsoft.com/office/drawing/2014/main" xmlns="" id="{7B911553-DEEF-C685-BC41-73EA9C889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7710C1-2FA4-3AE4-B466-5D26DB96728C}"/>
              </a:ext>
            </a:extLst>
          </p:cNvPr>
          <p:cNvSpPr>
            <a:spLocks noGrp="1"/>
          </p:cNvSpPr>
          <p:nvPr>
            <p:ph type="sldNum" sz="quarter" idx="12"/>
          </p:nvPr>
        </p:nvSpPr>
        <p:spPr/>
        <p:txBody>
          <a:bodyPr/>
          <a:lstStyle/>
          <a:p>
            <a:fld id="{1D13C917-B2E7-451E-B3E1-D67DE9F113DE}" type="slidenum">
              <a:rPr lang="en-US" smtClean="0"/>
              <a:t>‹#›</a:t>
            </a:fld>
            <a:endParaRPr lang="en-US"/>
          </a:p>
        </p:txBody>
      </p:sp>
    </p:spTree>
    <p:extLst>
      <p:ext uri="{BB962C8B-B14F-4D97-AF65-F5344CB8AC3E}">
        <p14:creationId xmlns:p14="http://schemas.microsoft.com/office/powerpoint/2010/main" val="223439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4698F-C5D9-F401-CD1E-9F998E861C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917539D-0671-63DD-202D-36332E7979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7DB1A5-526A-2810-79A7-D88F30710A5C}"/>
              </a:ext>
            </a:extLst>
          </p:cNvPr>
          <p:cNvSpPr>
            <a:spLocks noGrp="1"/>
          </p:cNvSpPr>
          <p:nvPr>
            <p:ph type="dt" sz="half" idx="10"/>
          </p:nvPr>
        </p:nvSpPr>
        <p:spPr/>
        <p:txBody>
          <a:bodyPr/>
          <a:lstStyle/>
          <a:p>
            <a:fld id="{EA5C651B-3BE0-4875-912A-0BF440D60790}" type="datetimeFigureOut">
              <a:rPr lang="en-US" smtClean="0"/>
              <a:t>10/31/2024</a:t>
            </a:fld>
            <a:endParaRPr lang="en-US"/>
          </a:p>
        </p:txBody>
      </p:sp>
      <p:sp>
        <p:nvSpPr>
          <p:cNvPr id="5" name="Footer Placeholder 4">
            <a:extLst>
              <a:ext uri="{FF2B5EF4-FFF2-40B4-BE49-F238E27FC236}">
                <a16:creationId xmlns:a16="http://schemas.microsoft.com/office/drawing/2014/main" xmlns="" id="{25A29600-1B4D-0EB8-9349-4605CF3EA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9813C0D-0B01-C86D-C297-C64F2142C62B}"/>
              </a:ext>
            </a:extLst>
          </p:cNvPr>
          <p:cNvSpPr>
            <a:spLocks noGrp="1"/>
          </p:cNvSpPr>
          <p:nvPr>
            <p:ph type="sldNum" sz="quarter" idx="12"/>
          </p:nvPr>
        </p:nvSpPr>
        <p:spPr/>
        <p:txBody>
          <a:bodyPr/>
          <a:lstStyle/>
          <a:p>
            <a:fld id="{1D13C917-B2E7-451E-B3E1-D67DE9F113DE}" type="slidenum">
              <a:rPr lang="en-US" smtClean="0"/>
              <a:t>‹#›</a:t>
            </a:fld>
            <a:endParaRPr lang="en-US"/>
          </a:p>
        </p:txBody>
      </p:sp>
    </p:spTree>
    <p:extLst>
      <p:ext uri="{BB962C8B-B14F-4D97-AF65-F5344CB8AC3E}">
        <p14:creationId xmlns:p14="http://schemas.microsoft.com/office/powerpoint/2010/main" val="269084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1271282-AE69-2D9B-9F93-77E1F12E24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C102EF-997E-ED34-8773-BF486F2BA6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1F07F0A-D512-8B5F-F177-1EAF94BB4E83}"/>
              </a:ext>
            </a:extLst>
          </p:cNvPr>
          <p:cNvSpPr>
            <a:spLocks noGrp="1"/>
          </p:cNvSpPr>
          <p:nvPr>
            <p:ph type="dt" sz="half" idx="10"/>
          </p:nvPr>
        </p:nvSpPr>
        <p:spPr/>
        <p:txBody>
          <a:bodyPr/>
          <a:lstStyle/>
          <a:p>
            <a:fld id="{EA5C651B-3BE0-4875-912A-0BF440D60790}" type="datetimeFigureOut">
              <a:rPr lang="en-US" smtClean="0"/>
              <a:t>10/31/2024</a:t>
            </a:fld>
            <a:endParaRPr lang="en-US"/>
          </a:p>
        </p:txBody>
      </p:sp>
      <p:sp>
        <p:nvSpPr>
          <p:cNvPr id="5" name="Footer Placeholder 4">
            <a:extLst>
              <a:ext uri="{FF2B5EF4-FFF2-40B4-BE49-F238E27FC236}">
                <a16:creationId xmlns:a16="http://schemas.microsoft.com/office/drawing/2014/main" xmlns="" id="{7C77AED5-5133-CC64-0095-677AA9D4C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6872F9E-E2F8-9A98-F965-A4435F0E8710}"/>
              </a:ext>
            </a:extLst>
          </p:cNvPr>
          <p:cNvSpPr>
            <a:spLocks noGrp="1"/>
          </p:cNvSpPr>
          <p:nvPr>
            <p:ph type="sldNum" sz="quarter" idx="12"/>
          </p:nvPr>
        </p:nvSpPr>
        <p:spPr/>
        <p:txBody>
          <a:bodyPr/>
          <a:lstStyle/>
          <a:p>
            <a:fld id="{1D13C917-B2E7-451E-B3E1-D67DE9F113DE}" type="slidenum">
              <a:rPr lang="en-US" smtClean="0"/>
              <a:t>‹#›</a:t>
            </a:fld>
            <a:endParaRPr lang="en-US"/>
          </a:p>
        </p:txBody>
      </p:sp>
    </p:spTree>
    <p:extLst>
      <p:ext uri="{BB962C8B-B14F-4D97-AF65-F5344CB8AC3E}">
        <p14:creationId xmlns:p14="http://schemas.microsoft.com/office/powerpoint/2010/main" val="764809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10/31/2024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xmlns=""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xmlns=""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xmlns=""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xmlns=""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xmlns=""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xmlns=""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xmlns=""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xmlns=""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xmlns=""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xmlns=""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xmlns=""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xmlns=""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xmlns=""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xmlns=""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xmlns=""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xmlns=""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xmlns=""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xmlns=""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xmlns=""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xmlns=""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xmlns=""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xmlns=""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xmlns=""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xmlns=""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xmlns=""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xmlns=""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xmlns=""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xmlns=""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xmlns=""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xmlns=""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xmlns=""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xmlns=""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xmlns=""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xmlns=""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xmlns=""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xmlns=""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xmlns=""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xmlns=""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xmlns=""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xmlns=""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xmlns=""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xmlns=""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xmlns=""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228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10/31/2024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xmlns=""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xmlns=""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xmlns=""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xmlns=""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xmlns=""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06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211F38E1-B975-430C-B6AF-FFC4A397000D}"/>
              </a:ext>
            </a:extLst>
          </p:cNvPr>
          <p:cNvSpPr>
            <a:spLocks noGrp="1"/>
          </p:cNvSpPr>
          <p:nvPr>
            <p:ph type="dt" sz="half" idx="10"/>
          </p:nvPr>
        </p:nvSpPr>
        <p:spPr/>
        <p:txBody>
          <a:bodyPr/>
          <a:lstStyle/>
          <a:p>
            <a:fld id="{E69B9EE9-F3BF-4B40-83E7-C9BC68FDDB0E}" type="datetimeFigureOut">
              <a:rPr lang="en-US" smtClean="0"/>
              <a:t>10/31/2024</a:t>
            </a:fld>
            <a:endParaRPr lang="en-US"/>
          </a:p>
        </p:txBody>
      </p:sp>
      <p:sp>
        <p:nvSpPr>
          <p:cNvPr id="4" name="Footer Placeholder 3">
            <a:extLst>
              <a:ext uri="{FF2B5EF4-FFF2-40B4-BE49-F238E27FC236}">
                <a16:creationId xmlns:a16="http://schemas.microsoft.com/office/drawing/2014/main" xmlns=""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xmlns=""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xmlns=""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10/31/2024</a:t>
            </a:fld>
            <a:endParaRPr lang="en-US"/>
          </a:p>
        </p:txBody>
      </p:sp>
      <p:sp>
        <p:nvSpPr>
          <p:cNvPr id="8" name="Slide Number Placeholder 4">
            <a:extLst>
              <a:ext uri="{FF2B5EF4-FFF2-40B4-BE49-F238E27FC236}">
                <a16:creationId xmlns:a16="http://schemas.microsoft.com/office/drawing/2014/main" xmlns=""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xmlns=""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xmlns=""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xmlns=""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388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10/31/2024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307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10/31/2024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416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10/31/2024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2799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xmlns=""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xmlns=""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173675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xmlns=""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xmlns=""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949282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F29D4F-02B5-3ACC-92EF-4F96472BE9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E26203C-85A2-7D6F-8005-2EF01B20C9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C46CD1-48F4-396B-34E3-3FAFE84C7832}"/>
              </a:ext>
            </a:extLst>
          </p:cNvPr>
          <p:cNvSpPr>
            <a:spLocks noGrp="1"/>
          </p:cNvSpPr>
          <p:nvPr>
            <p:ph type="dt" sz="half" idx="10"/>
          </p:nvPr>
        </p:nvSpPr>
        <p:spPr/>
        <p:txBody>
          <a:bodyPr/>
          <a:lstStyle/>
          <a:p>
            <a:fld id="{EA5C651B-3BE0-4875-912A-0BF440D60790}" type="datetimeFigureOut">
              <a:rPr lang="en-US" smtClean="0"/>
              <a:t>10/31/2024</a:t>
            </a:fld>
            <a:endParaRPr lang="en-US"/>
          </a:p>
        </p:txBody>
      </p:sp>
      <p:sp>
        <p:nvSpPr>
          <p:cNvPr id="5" name="Footer Placeholder 4">
            <a:extLst>
              <a:ext uri="{FF2B5EF4-FFF2-40B4-BE49-F238E27FC236}">
                <a16:creationId xmlns:a16="http://schemas.microsoft.com/office/drawing/2014/main" xmlns="" id="{159FDD24-9E92-0258-0E85-FF0187E56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424B6F-F39C-1218-7421-194BA40E782C}"/>
              </a:ext>
            </a:extLst>
          </p:cNvPr>
          <p:cNvSpPr>
            <a:spLocks noGrp="1"/>
          </p:cNvSpPr>
          <p:nvPr>
            <p:ph type="sldNum" sz="quarter" idx="12"/>
          </p:nvPr>
        </p:nvSpPr>
        <p:spPr/>
        <p:txBody>
          <a:bodyPr/>
          <a:lstStyle/>
          <a:p>
            <a:fld id="{1D13C917-B2E7-451E-B3E1-D67DE9F113DE}" type="slidenum">
              <a:rPr lang="en-US" smtClean="0"/>
              <a:t>‹#›</a:t>
            </a:fld>
            <a:endParaRPr lang="en-US"/>
          </a:p>
        </p:txBody>
      </p:sp>
    </p:spTree>
    <p:extLst>
      <p:ext uri="{BB962C8B-B14F-4D97-AF65-F5344CB8AC3E}">
        <p14:creationId xmlns:p14="http://schemas.microsoft.com/office/powerpoint/2010/main" val="3394008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xmlns=""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xmlns=""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338417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10/31/2024</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xmlns=""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xmlns=""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xmlns=""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xmlns=""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xmlns=""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xmlns=""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xmlns=""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xmlns=""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xmlns=""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xmlns=""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xmlns=""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xmlns=""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xmlns=""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xmlns=""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xmlns=""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xmlns=""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xmlns=""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xmlns=""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xmlns=""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xmlns=""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xmlns=""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xmlns=""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xmlns=""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xmlns=""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xmlns=""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xmlns=""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xmlns=""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xmlns=""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xmlns=""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xmlns=""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xmlns="" id="{693D17B2-C1ED-4E31-8EA3-6956B4D9EF64}"/>
              </a:ext>
            </a:extLst>
          </p:cNvPr>
          <p:cNvPicPr preferRelativeResize="0"/>
          <p:nvPr userDrawn="1"/>
        </p:nvPicPr>
        <p:blipFill rotWithShape="1">
          <a:blip r:embed="rId2">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xmlns="" id="{99E11A03-9A8E-4265-ABC2-764A3C0EF9EC}"/>
              </a:ext>
            </a:extLst>
          </p:cNvPr>
          <p:cNvPicPr preferRelativeResize="0"/>
          <p:nvPr userDrawn="1"/>
        </p:nvPicPr>
        <p:blipFill rotWithShape="1">
          <a:blip r:embed="rId3">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xmlns=""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xmlns=""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xmlns=""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xmlns=""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xmlns=""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xmlns=""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xmlns=""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xmlns=""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xmlns=""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xmlns=""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82308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10/31/2024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xmlns=""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xmlns=""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xmlns=""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xmlns=""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37887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10/31/2024</a:t>
            </a:fld>
            <a:endParaRPr lang="en-US"/>
          </a:p>
        </p:txBody>
      </p:sp>
      <p:sp>
        <p:nvSpPr>
          <p:cNvPr id="4" name="Footer Placeholder 3">
            <a:extLst>
              <a:ext uri="{FF2B5EF4-FFF2-40B4-BE49-F238E27FC236}">
                <a16:creationId xmlns:a16="http://schemas.microsoft.com/office/drawing/2014/main" xmlns=""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xmlns=""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xmlns=""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10/31/2024</a:t>
            </a:fld>
            <a:endParaRPr lang="en-US"/>
          </a:p>
        </p:txBody>
      </p:sp>
      <p:sp>
        <p:nvSpPr>
          <p:cNvPr id="8" name="Slide Number Placeholder 4">
            <a:extLst>
              <a:ext uri="{FF2B5EF4-FFF2-40B4-BE49-F238E27FC236}">
                <a16:creationId xmlns:a16="http://schemas.microsoft.com/office/drawing/2014/main" xmlns=""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xmlns=""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xmlns=""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202870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10/31/2024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9635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10/31/2024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0515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10/31/2024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1307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xmlns=""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xmlns=""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39361406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xmlns=""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xmlns=""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5929293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xmlns=""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xmlns=""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1062701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BDF649-EC0E-49BC-9E0C-372BDD0C4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8CA3CE5-1F66-3673-B3A6-CAE7F3552E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8A43126-9DDC-C38B-BFA9-917CA4556B83}"/>
              </a:ext>
            </a:extLst>
          </p:cNvPr>
          <p:cNvSpPr>
            <a:spLocks noGrp="1"/>
          </p:cNvSpPr>
          <p:nvPr>
            <p:ph type="dt" sz="half" idx="10"/>
          </p:nvPr>
        </p:nvSpPr>
        <p:spPr/>
        <p:txBody>
          <a:bodyPr/>
          <a:lstStyle/>
          <a:p>
            <a:fld id="{EA5C651B-3BE0-4875-912A-0BF440D60790}" type="datetimeFigureOut">
              <a:rPr lang="en-US" smtClean="0"/>
              <a:t>10/31/2024</a:t>
            </a:fld>
            <a:endParaRPr lang="en-US"/>
          </a:p>
        </p:txBody>
      </p:sp>
      <p:sp>
        <p:nvSpPr>
          <p:cNvPr id="5" name="Footer Placeholder 4">
            <a:extLst>
              <a:ext uri="{FF2B5EF4-FFF2-40B4-BE49-F238E27FC236}">
                <a16:creationId xmlns:a16="http://schemas.microsoft.com/office/drawing/2014/main" xmlns="" id="{DD874133-EDEE-F894-D10B-15ED4874A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A61E03C-D4AE-8805-B7E4-D3EBD9DEBBC3}"/>
              </a:ext>
            </a:extLst>
          </p:cNvPr>
          <p:cNvSpPr>
            <a:spLocks noGrp="1"/>
          </p:cNvSpPr>
          <p:nvPr>
            <p:ph type="sldNum" sz="quarter" idx="12"/>
          </p:nvPr>
        </p:nvSpPr>
        <p:spPr/>
        <p:txBody>
          <a:bodyPr/>
          <a:lstStyle/>
          <a:p>
            <a:fld id="{1D13C917-B2E7-451E-B3E1-D67DE9F113DE}" type="slidenum">
              <a:rPr lang="en-US" smtClean="0"/>
              <a:t>‹#›</a:t>
            </a:fld>
            <a:endParaRPr lang="en-US"/>
          </a:p>
        </p:txBody>
      </p:sp>
    </p:spTree>
    <p:extLst>
      <p:ext uri="{BB962C8B-B14F-4D97-AF65-F5344CB8AC3E}">
        <p14:creationId xmlns:p14="http://schemas.microsoft.com/office/powerpoint/2010/main" val="3707294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232798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51"/>
        <p:cNvGrpSpPr/>
        <p:nvPr/>
      </p:nvGrpSpPr>
      <p:grpSpPr>
        <a:xfrm>
          <a:off x="0" y="0"/>
          <a:ext cx="0" cy="0"/>
          <a:chOff x="0" y="0"/>
          <a:chExt cx="0" cy="0"/>
        </a:xfrm>
      </p:grpSpPr>
      <p:sp>
        <p:nvSpPr>
          <p:cNvPr id="52" name="Google Shape;52;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15322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58"/>
        <p:cNvGrpSpPr/>
        <p:nvPr/>
      </p:nvGrpSpPr>
      <p:grpSpPr>
        <a:xfrm>
          <a:off x="0" y="0"/>
          <a:ext cx="0" cy="0"/>
          <a:chOff x="0" y="0"/>
          <a:chExt cx="0" cy="0"/>
        </a:xfrm>
      </p:grpSpPr>
      <p:sp>
        <p:nvSpPr>
          <p:cNvPr id="59" name="Google Shape;59;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p95"/>
          <p:cNvPicPr preferRelativeResize="0"/>
          <p:nvPr/>
        </p:nvPicPr>
        <p:blipFill rotWithShape="1">
          <a:blip r:embed="rId2">
            <a:alphaModFix/>
          </a:blip>
          <a:srcRect l="2557"/>
          <a:stretch/>
        </p:blipFill>
        <p:spPr>
          <a:xfrm>
            <a:off x="490220" y="-1455420"/>
            <a:ext cx="12192000" cy="6858000"/>
          </a:xfrm>
          <a:prstGeom prst="rect">
            <a:avLst/>
          </a:prstGeom>
          <a:noFill/>
          <a:ln>
            <a:noFill/>
          </a:ln>
        </p:spPr>
      </p:pic>
    </p:spTree>
    <p:extLst>
      <p:ext uri="{BB962C8B-B14F-4D97-AF65-F5344CB8AC3E}">
        <p14:creationId xmlns:p14="http://schemas.microsoft.com/office/powerpoint/2010/main" val="335705322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63"/>
        <p:cNvGrpSpPr/>
        <p:nvPr/>
      </p:nvGrpSpPr>
      <p:grpSpPr>
        <a:xfrm>
          <a:off x="0" y="0"/>
          <a:ext cx="0" cy="0"/>
          <a:chOff x="0" y="0"/>
          <a:chExt cx="0" cy="0"/>
        </a:xfrm>
      </p:grpSpPr>
      <p:sp>
        <p:nvSpPr>
          <p:cNvPr id="64" name="Google Shape;64;p9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9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839677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69"/>
        <p:cNvGrpSpPr/>
        <p:nvPr/>
      </p:nvGrpSpPr>
      <p:grpSpPr>
        <a:xfrm>
          <a:off x="0" y="0"/>
          <a:ext cx="0" cy="0"/>
          <a:chOff x="0" y="0"/>
          <a:chExt cx="0" cy="0"/>
        </a:xfrm>
      </p:grpSpPr>
      <p:sp>
        <p:nvSpPr>
          <p:cNvPr id="70" name="Google Shape;70;p9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9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9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9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7396193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567685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83"/>
        <p:cNvGrpSpPr/>
        <p:nvPr/>
      </p:nvGrpSpPr>
      <p:grpSpPr>
        <a:xfrm>
          <a:off x="0" y="0"/>
          <a:ext cx="0" cy="0"/>
          <a:chOff x="0" y="0"/>
          <a:chExt cx="0" cy="0"/>
        </a:xfrm>
      </p:grpSpPr>
      <p:sp>
        <p:nvSpPr>
          <p:cNvPr id="84" name="Google Shape;84;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093508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87"/>
        <p:cNvGrpSpPr/>
        <p:nvPr/>
      </p:nvGrpSpPr>
      <p:grpSpPr>
        <a:xfrm>
          <a:off x="0" y="0"/>
          <a:ext cx="0" cy="0"/>
          <a:chOff x="0" y="0"/>
          <a:chExt cx="0" cy="0"/>
        </a:xfrm>
      </p:grpSpPr>
      <p:sp>
        <p:nvSpPr>
          <p:cNvPr id="88" name="Google Shape;88;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0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 name="Google Shape;90;p10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238563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94"/>
        <p:cNvGrpSpPr/>
        <p:nvPr/>
      </p:nvGrpSpPr>
      <p:grpSpPr>
        <a:xfrm>
          <a:off x="0" y="0"/>
          <a:ext cx="0" cy="0"/>
          <a:chOff x="0" y="0"/>
          <a:chExt cx="0" cy="0"/>
        </a:xfrm>
      </p:grpSpPr>
      <p:sp>
        <p:nvSpPr>
          <p:cNvPr id="95" name="Google Shape;95;p1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01"/>
          <p:cNvSpPr>
            <a:spLocks noGrp="1"/>
          </p:cNvSpPr>
          <p:nvPr>
            <p:ph type="pic" idx="2"/>
          </p:nvPr>
        </p:nvSpPr>
        <p:spPr>
          <a:xfrm>
            <a:off x="5183188" y="987425"/>
            <a:ext cx="6172200" cy="4873625"/>
          </a:xfrm>
          <a:prstGeom prst="rect">
            <a:avLst/>
          </a:prstGeom>
          <a:noFill/>
          <a:ln>
            <a:noFill/>
          </a:ln>
        </p:spPr>
      </p:sp>
      <p:sp>
        <p:nvSpPr>
          <p:cNvPr id="97" name="Google Shape;97;p10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734811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101"/>
        <p:cNvGrpSpPr/>
        <p:nvPr/>
      </p:nvGrpSpPr>
      <p:grpSpPr>
        <a:xfrm>
          <a:off x="0" y="0"/>
          <a:ext cx="0" cy="0"/>
          <a:chOff x="0" y="0"/>
          <a:chExt cx="0" cy="0"/>
        </a:xfrm>
      </p:grpSpPr>
      <p:sp>
        <p:nvSpPr>
          <p:cNvPr id="102" name="Google Shape;102;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0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40313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F440B7-CCAD-8B3D-A16B-A852C7008F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86C0D2-C0B7-DFCB-015A-2EE5980C58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92EFD7-0A35-D6FB-5C4A-7C173DF156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699AAFE-C7CE-E0C6-0363-17B46237E9C9}"/>
              </a:ext>
            </a:extLst>
          </p:cNvPr>
          <p:cNvSpPr>
            <a:spLocks noGrp="1"/>
          </p:cNvSpPr>
          <p:nvPr>
            <p:ph type="dt" sz="half" idx="10"/>
          </p:nvPr>
        </p:nvSpPr>
        <p:spPr/>
        <p:txBody>
          <a:bodyPr/>
          <a:lstStyle/>
          <a:p>
            <a:fld id="{EA5C651B-3BE0-4875-912A-0BF440D60790}" type="datetimeFigureOut">
              <a:rPr lang="en-US" smtClean="0"/>
              <a:t>10/31/2024</a:t>
            </a:fld>
            <a:endParaRPr lang="en-US"/>
          </a:p>
        </p:txBody>
      </p:sp>
      <p:sp>
        <p:nvSpPr>
          <p:cNvPr id="6" name="Footer Placeholder 5">
            <a:extLst>
              <a:ext uri="{FF2B5EF4-FFF2-40B4-BE49-F238E27FC236}">
                <a16:creationId xmlns:a16="http://schemas.microsoft.com/office/drawing/2014/main" xmlns="" id="{343A92DB-FFDB-8C8C-1FD3-DAC66D7D6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8E950A3-C6F1-4EBA-D29E-12794761D00D}"/>
              </a:ext>
            </a:extLst>
          </p:cNvPr>
          <p:cNvSpPr>
            <a:spLocks noGrp="1"/>
          </p:cNvSpPr>
          <p:nvPr>
            <p:ph type="sldNum" sz="quarter" idx="12"/>
          </p:nvPr>
        </p:nvSpPr>
        <p:spPr/>
        <p:txBody>
          <a:bodyPr/>
          <a:lstStyle/>
          <a:p>
            <a:fld id="{1D13C917-B2E7-451E-B3E1-D67DE9F113DE}" type="slidenum">
              <a:rPr lang="en-US" smtClean="0"/>
              <a:t>‹#›</a:t>
            </a:fld>
            <a:endParaRPr lang="en-US"/>
          </a:p>
        </p:txBody>
      </p:sp>
    </p:spTree>
    <p:extLst>
      <p:ext uri="{BB962C8B-B14F-4D97-AF65-F5344CB8AC3E}">
        <p14:creationId xmlns:p14="http://schemas.microsoft.com/office/powerpoint/2010/main" val="4259080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107"/>
        <p:cNvGrpSpPr/>
        <p:nvPr/>
      </p:nvGrpSpPr>
      <p:grpSpPr>
        <a:xfrm>
          <a:off x="0" y="0"/>
          <a:ext cx="0" cy="0"/>
          <a:chOff x="0" y="0"/>
          <a:chExt cx="0" cy="0"/>
        </a:xfrm>
      </p:grpSpPr>
      <p:sp>
        <p:nvSpPr>
          <p:cNvPr id="108" name="Google Shape;108;p10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0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418436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81"/>
        <p:cNvGrpSpPr/>
        <p:nvPr/>
      </p:nvGrpSpPr>
      <p:grpSpPr>
        <a:xfrm>
          <a:off x="0" y="0"/>
          <a:ext cx="0" cy="0"/>
          <a:chOff x="0" y="0"/>
          <a:chExt cx="0" cy="0"/>
        </a:xfrm>
      </p:grpSpPr>
      <p:pic>
        <p:nvPicPr>
          <p:cNvPr id="582" name="Google Shape;582;p8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83" name="Google Shape;583;p8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84" name="Google Shape;584;p8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85" name="Google Shape;585;p8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86" name="Google Shape;586;p8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87" name="Google Shape;587;p8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88" name="Google Shape;588;p8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257883197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封面" type="blank">
  <p:cSld name="封面">
    <p:spTree>
      <p:nvGrpSpPr>
        <p:cNvPr id="1" name="Shape 589"/>
        <p:cNvGrpSpPr/>
        <p:nvPr/>
      </p:nvGrpSpPr>
      <p:grpSpPr>
        <a:xfrm>
          <a:off x="0" y="0"/>
          <a:ext cx="0" cy="0"/>
          <a:chOff x="0" y="0"/>
          <a:chExt cx="0" cy="0"/>
        </a:xfrm>
      </p:grpSpPr>
      <p:pic>
        <p:nvPicPr>
          <p:cNvPr id="590" name="Google Shape;590;p157"/>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91" name="Google Shape;591;p157"/>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92" name="Google Shape;592;p157"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93" name="Google Shape;593;p157"/>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extLst>
      <p:ext uri="{BB962C8B-B14F-4D97-AF65-F5344CB8AC3E}">
        <p14:creationId xmlns:p14="http://schemas.microsoft.com/office/powerpoint/2010/main" val="363763916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10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94"/>
        <p:cNvGrpSpPr/>
        <p:nvPr/>
      </p:nvGrpSpPr>
      <p:grpSpPr>
        <a:xfrm>
          <a:off x="0" y="0"/>
          <a:ext cx="0" cy="0"/>
          <a:chOff x="0" y="0"/>
          <a:chExt cx="0" cy="0"/>
        </a:xfrm>
      </p:grpSpPr>
      <p:pic>
        <p:nvPicPr>
          <p:cNvPr id="595" name="Google Shape;595;p158"/>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96" name="Google Shape;596;p158"/>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19632507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97"/>
        <p:cNvGrpSpPr/>
        <p:nvPr/>
      </p:nvGrpSpPr>
      <p:grpSpPr>
        <a:xfrm>
          <a:off x="0" y="0"/>
          <a:ext cx="0" cy="0"/>
          <a:chOff x="0" y="0"/>
          <a:chExt cx="0" cy="0"/>
        </a:xfrm>
      </p:grpSpPr>
      <p:pic>
        <p:nvPicPr>
          <p:cNvPr id="598" name="Google Shape;598;p15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99" name="Google Shape;599;p15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00" name="Google Shape;600;p15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01" name="Google Shape;601;p15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02" name="Google Shape;602;p15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03" name="Google Shape;603;p15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04" name="Google Shape;604;p15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15070853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05"/>
        <p:cNvGrpSpPr/>
        <p:nvPr/>
      </p:nvGrpSpPr>
      <p:grpSpPr>
        <a:xfrm>
          <a:off x="0" y="0"/>
          <a:ext cx="0" cy="0"/>
          <a:chOff x="0" y="0"/>
          <a:chExt cx="0" cy="0"/>
        </a:xfrm>
      </p:grpSpPr>
      <p:pic>
        <p:nvPicPr>
          <p:cNvPr id="606" name="Google Shape;606;p160"/>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07" name="Google Shape;607;p160"/>
          <p:cNvPicPr preferRelativeResize="0"/>
          <p:nvPr/>
        </p:nvPicPr>
        <p:blipFill rotWithShape="1">
          <a:blip r:embed="rId3">
            <a:alphaModFix/>
          </a:blip>
          <a:srcRect/>
          <a:stretch/>
        </p:blipFill>
        <p:spPr>
          <a:xfrm>
            <a:off x="809625" y="0"/>
            <a:ext cx="1929130" cy="1200785"/>
          </a:xfrm>
          <a:prstGeom prst="rect">
            <a:avLst/>
          </a:prstGeom>
          <a:noFill/>
          <a:ln>
            <a:noFill/>
          </a:ln>
        </p:spPr>
      </p:pic>
    </p:spTree>
    <p:extLst>
      <p:ext uri="{BB962C8B-B14F-4D97-AF65-F5344CB8AC3E}">
        <p14:creationId xmlns:p14="http://schemas.microsoft.com/office/powerpoint/2010/main" val="264447747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14"/>
        <p:cNvGrpSpPr/>
        <p:nvPr/>
      </p:nvGrpSpPr>
      <p:grpSpPr>
        <a:xfrm>
          <a:off x="0" y="0"/>
          <a:ext cx="0" cy="0"/>
          <a:chOff x="0" y="0"/>
          <a:chExt cx="0" cy="0"/>
        </a:xfrm>
      </p:grpSpPr>
      <p:pic>
        <p:nvPicPr>
          <p:cNvPr id="615" name="Google Shape;615;p8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16" name="Google Shape;616;p8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7" name="Google Shape;617;p8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18" name="Google Shape;618;p8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19" name="Google Shape;619;p8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20" name="Google Shape;620;p8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21" name="Google Shape;621;p8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17304323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封面" type="blank">
  <p:cSld name="封面">
    <p:spTree>
      <p:nvGrpSpPr>
        <p:cNvPr id="1" name="Shape 622"/>
        <p:cNvGrpSpPr/>
        <p:nvPr/>
      </p:nvGrpSpPr>
      <p:grpSpPr>
        <a:xfrm>
          <a:off x="0" y="0"/>
          <a:ext cx="0" cy="0"/>
          <a:chOff x="0" y="0"/>
          <a:chExt cx="0" cy="0"/>
        </a:xfrm>
      </p:grpSpPr>
      <p:pic>
        <p:nvPicPr>
          <p:cNvPr id="623" name="Google Shape;623;p161"/>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24" name="Google Shape;624;p161"/>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25" name="Google Shape;625;p161"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26" name="Google Shape;626;p161"/>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extLst>
      <p:ext uri="{BB962C8B-B14F-4D97-AF65-F5344CB8AC3E}">
        <p14:creationId xmlns:p14="http://schemas.microsoft.com/office/powerpoint/2010/main" val="336707254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10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27"/>
        <p:cNvGrpSpPr/>
        <p:nvPr/>
      </p:nvGrpSpPr>
      <p:grpSpPr>
        <a:xfrm>
          <a:off x="0" y="0"/>
          <a:ext cx="0" cy="0"/>
          <a:chOff x="0" y="0"/>
          <a:chExt cx="0" cy="0"/>
        </a:xfrm>
      </p:grpSpPr>
      <p:pic>
        <p:nvPicPr>
          <p:cNvPr id="628" name="Google Shape;628;p16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29" name="Google Shape;629;p162"/>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07195080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30"/>
        <p:cNvGrpSpPr/>
        <p:nvPr/>
      </p:nvGrpSpPr>
      <p:grpSpPr>
        <a:xfrm>
          <a:off x="0" y="0"/>
          <a:ext cx="0" cy="0"/>
          <a:chOff x="0" y="0"/>
          <a:chExt cx="0" cy="0"/>
        </a:xfrm>
      </p:grpSpPr>
      <p:pic>
        <p:nvPicPr>
          <p:cNvPr id="631" name="Google Shape;631;p16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32" name="Google Shape;632;p16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33" name="Google Shape;633;p16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34" name="Google Shape;634;p16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35" name="Google Shape;635;p16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36" name="Google Shape;636;p16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37" name="Google Shape;637;p16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377841460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045E94-62C7-8A9B-3E4E-D3BF0553BD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879D3F-FFAB-4E76-19A9-72B2943D1C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05EAC9-7DFA-84B8-9535-3626F1C91E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F421F25-92FC-F409-6A9D-460600A8A1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B6AC088-EB77-78B2-9A2B-E477310B3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35AA4F8-BE22-9692-CEE3-931390CF4649}"/>
              </a:ext>
            </a:extLst>
          </p:cNvPr>
          <p:cNvSpPr>
            <a:spLocks noGrp="1"/>
          </p:cNvSpPr>
          <p:nvPr>
            <p:ph type="dt" sz="half" idx="10"/>
          </p:nvPr>
        </p:nvSpPr>
        <p:spPr/>
        <p:txBody>
          <a:bodyPr/>
          <a:lstStyle/>
          <a:p>
            <a:fld id="{EA5C651B-3BE0-4875-912A-0BF440D60790}" type="datetimeFigureOut">
              <a:rPr lang="en-US" smtClean="0"/>
              <a:t>10/31/2024</a:t>
            </a:fld>
            <a:endParaRPr lang="en-US"/>
          </a:p>
        </p:txBody>
      </p:sp>
      <p:sp>
        <p:nvSpPr>
          <p:cNvPr id="8" name="Footer Placeholder 7">
            <a:extLst>
              <a:ext uri="{FF2B5EF4-FFF2-40B4-BE49-F238E27FC236}">
                <a16:creationId xmlns:a16="http://schemas.microsoft.com/office/drawing/2014/main" xmlns="" id="{DCEE204C-9C80-8C45-154D-A832A06D5C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1C54CCC-0E45-2707-8E73-3CF94FA4DCA3}"/>
              </a:ext>
            </a:extLst>
          </p:cNvPr>
          <p:cNvSpPr>
            <a:spLocks noGrp="1"/>
          </p:cNvSpPr>
          <p:nvPr>
            <p:ph type="sldNum" sz="quarter" idx="12"/>
          </p:nvPr>
        </p:nvSpPr>
        <p:spPr/>
        <p:txBody>
          <a:bodyPr/>
          <a:lstStyle/>
          <a:p>
            <a:fld id="{1D13C917-B2E7-451E-B3E1-D67DE9F113DE}" type="slidenum">
              <a:rPr lang="en-US" smtClean="0"/>
              <a:t>‹#›</a:t>
            </a:fld>
            <a:endParaRPr lang="en-US"/>
          </a:p>
        </p:txBody>
      </p:sp>
    </p:spTree>
    <p:extLst>
      <p:ext uri="{BB962C8B-B14F-4D97-AF65-F5344CB8AC3E}">
        <p14:creationId xmlns:p14="http://schemas.microsoft.com/office/powerpoint/2010/main" val="32108470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38"/>
        <p:cNvGrpSpPr/>
        <p:nvPr/>
      </p:nvGrpSpPr>
      <p:grpSpPr>
        <a:xfrm>
          <a:off x="0" y="0"/>
          <a:ext cx="0" cy="0"/>
          <a:chOff x="0" y="0"/>
          <a:chExt cx="0" cy="0"/>
        </a:xfrm>
      </p:grpSpPr>
      <p:pic>
        <p:nvPicPr>
          <p:cNvPr id="639" name="Google Shape;639;p16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40" name="Google Shape;640;p164"/>
          <p:cNvPicPr preferRelativeResize="0"/>
          <p:nvPr/>
        </p:nvPicPr>
        <p:blipFill rotWithShape="1">
          <a:blip r:embed="rId3">
            <a:alphaModFix/>
          </a:blip>
          <a:srcRect/>
          <a:stretch/>
        </p:blipFill>
        <p:spPr>
          <a:xfrm>
            <a:off x="809625" y="0"/>
            <a:ext cx="1929130" cy="1200785"/>
          </a:xfrm>
          <a:prstGeom prst="rect">
            <a:avLst/>
          </a:prstGeom>
          <a:noFill/>
          <a:ln>
            <a:noFill/>
          </a:ln>
        </p:spPr>
      </p:pic>
    </p:spTree>
    <p:extLst>
      <p:ext uri="{BB962C8B-B14F-4D97-AF65-F5344CB8AC3E}">
        <p14:creationId xmlns:p14="http://schemas.microsoft.com/office/powerpoint/2010/main" val="351950394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47"/>
        <p:cNvGrpSpPr/>
        <p:nvPr/>
      </p:nvGrpSpPr>
      <p:grpSpPr>
        <a:xfrm>
          <a:off x="0" y="0"/>
          <a:ext cx="0" cy="0"/>
          <a:chOff x="0" y="0"/>
          <a:chExt cx="0" cy="0"/>
        </a:xfrm>
      </p:grpSpPr>
      <p:pic>
        <p:nvPicPr>
          <p:cNvPr id="648" name="Google Shape;648;p8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49" name="Google Shape;649;p8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50" name="Google Shape;650;p8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51" name="Google Shape;651;p8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52" name="Google Shape;652;p8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53" name="Google Shape;653;p8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54" name="Google Shape;654;p8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86355142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封面" type="blank">
  <p:cSld name="封面">
    <p:spTree>
      <p:nvGrpSpPr>
        <p:cNvPr id="1" name="Shape 655"/>
        <p:cNvGrpSpPr/>
        <p:nvPr/>
      </p:nvGrpSpPr>
      <p:grpSpPr>
        <a:xfrm>
          <a:off x="0" y="0"/>
          <a:ext cx="0" cy="0"/>
          <a:chOff x="0" y="0"/>
          <a:chExt cx="0" cy="0"/>
        </a:xfrm>
      </p:grpSpPr>
      <p:pic>
        <p:nvPicPr>
          <p:cNvPr id="656" name="Google Shape;656;p16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57" name="Google Shape;657;p16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58" name="Google Shape;658;p16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59" name="Google Shape;659;p16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extLst>
      <p:ext uri="{BB962C8B-B14F-4D97-AF65-F5344CB8AC3E}">
        <p14:creationId xmlns:p14="http://schemas.microsoft.com/office/powerpoint/2010/main" val="325374431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60"/>
        <p:cNvGrpSpPr/>
        <p:nvPr/>
      </p:nvGrpSpPr>
      <p:grpSpPr>
        <a:xfrm>
          <a:off x="0" y="0"/>
          <a:ext cx="0" cy="0"/>
          <a:chOff x="0" y="0"/>
          <a:chExt cx="0" cy="0"/>
        </a:xfrm>
      </p:grpSpPr>
      <p:pic>
        <p:nvPicPr>
          <p:cNvPr id="661" name="Google Shape;661;p16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62" name="Google Shape;662;p166"/>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23633119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63"/>
        <p:cNvGrpSpPr/>
        <p:nvPr/>
      </p:nvGrpSpPr>
      <p:grpSpPr>
        <a:xfrm>
          <a:off x="0" y="0"/>
          <a:ext cx="0" cy="0"/>
          <a:chOff x="0" y="0"/>
          <a:chExt cx="0" cy="0"/>
        </a:xfrm>
      </p:grpSpPr>
      <p:pic>
        <p:nvPicPr>
          <p:cNvPr id="664" name="Google Shape;664;p16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65" name="Google Shape;665;p16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6" name="Google Shape;666;p16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67" name="Google Shape;667;p16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68" name="Google Shape;668;p16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69" name="Google Shape;669;p16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70" name="Google Shape;670;p16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172011773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71"/>
        <p:cNvGrpSpPr/>
        <p:nvPr/>
      </p:nvGrpSpPr>
      <p:grpSpPr>
        <a:xfrm>
          <a:off x="0" y="0"/>
          <a:ext cx="0" cy="0"/>
          <a:chOff x="0" y="0"/>
          <a:chExt cx="0" cy="0"/>
        </a:xfrm>
      </p:grpSpPr>
      <p:pic>
        <p:nvPicPr>
          <p:cNvPr id="672" name="Google Shape;672;p16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73" name="Google Shape;673;p168"/>
          <p:cNvPicPr preferRelativeResize="0"/>
          <p:nvPr/>
        </p:nvPicPr>
        <p:blipFill rotWithShape="1">
          <a:blip r:embed="rId3">
            <a:alphaModFix/>
          </a:blip>
          <a:srcRect/>
          <a:stretch/>
        </p:blipFill>
        <p:spPr>
          <a:xfrm>
            <a:off x="809625" y="0"/>
            <a:ext cx="1929130" cy="1200785"/>
          </a:xfrm>
          <a:prstGeom prst="rect">
            <a:avLst/>
          </a:prstGeom>
          <a:noFill/>
          <a:ln>
            <a:noFill/>
          </a:ln>
        </p:spPr>
      </p:pic>
    </p:spTree>
    <p:extLst>
      <p:ext uri="{BB962C8B-B14F-4D97-AF65-F5344CB8AC3E}">
        <p14:creationId xmlns:p14="http://schemas.microsoft.com/office/powerpoint/2010/main" val="402487147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80"/>
        <p:cNvGrpSpPr/>
        <p:nvPr/>
      </p:nvGrpSpPr>
      <p:grpSpPr>
        <a:xfrm>
          <a:off x="0" y="0"/>
          <a:ext cx="0" cy="0"/>
          <a:chOff x="0" y="0"/>
          <a:chExt cx="0" cy="0"/>
        </a:xfrm>
      </p:grpSpPr>
      <p:pic>
        <p:nvPicPr>
          <p:cNvPr id="681" name="Google Shape;681;p9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82" name="Google Shape;682;p9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3" name="Google Shape;683;p9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84" name="Google Shape;684;p9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85" name="Google Shape;685;p9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86" name="Google Shape;686;p91"/>
          <p:cNvPicPr preferRelativeResize="0"/>
          <p:nvPr/>
        </p:nvPicPr>
        <p:blipFill rotWithShape="1">
          <a:blip r:embed="rId6">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171838968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封面" type="blank">
  <p:cSld name="封面">
    <p:spTree>
      <p:nvGrpSpPr>
        <p:cNvPr id="1" name="Shape 687"/>
        <p:cNvGrpSpPr/>
        <p:nvPr/>
      </p:nvGrpSpPr>
      <p:grpSpPr>
        <a:xfrm>
          <a:off x="0" y="0"/>
          <a:ext cx="0" cy="0"/>
          <a:chOff x="0" y="0"/>
          <a:chExt cx="0" cy="0"/>
        </a:xfrm>
      </p:grpSpPr>
      <p:pic>
        <p:nvPicPr>
          <p:cNvPr id="688" name="Google Shape;688;p141"/>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89" name="Google Shape;689;p141"/>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90" name="Google Shape;690;p141"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91" name="Google Shape;691;p141"/>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extLst>
      <p:ext uri="{BB962C8B-B14F-4D97-AF65-F5344CB8AC3E}">
        <p14:creationId xmlns:p14="http://schemas.microsoft.com/office/powerpoint/2010/main" val="255145940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10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92"/>
        <p:cNvGrpSpPr/>
        <p:nvPr/>
      </p:nvGrpSpPr>
      <p:grpSpPr>
        <a:xfrm>
          <a:off x="0" y="0"/>
          <a:ext cx="0" cy="0"/>
          <a:chOff x="0" y="0"/>
          <a:chExt cx="0" cy="0"/>
        </a:xfrm>
      </p:grpSpPr>
      <p:pic>
        <p:nvPicPr>
          <p:cNvPr id="693" name="Google Shape;693;p14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94" name="Google Shape;694;p142"/>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38043240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95"/>
        <p:cNvGrpSpPr/>
        <p:nvPr/>
      </p:nvGrpSpPr>
      <p:grpSpPr>
        <a:xfrm>
          <a:off x="0" y="0"/>
          <a:ext cx="0" cy="0"/>
          <a:chOff x="0" y="0"/>
          <a:chExt cx="0" cy="0"/>
        </a:xfrm>
      </p:grpSpPr>
      <p:pic>
        <p:nvPicPr>
          <p:cNvPr id="696" name="Google Shape;696;p14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97" name="Google Shape;697;p14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98" name="Google Shape;698;p14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99" name="Google Shape;699;p14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700" name="Google Shape;700;p14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701" name="Google Shape;701;p14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702" name="Google Shape;702;p14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220706601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C2379F-08EC-2581-D2C5-D772C23C78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26CD4B-73C8-5C78-2A6F-4569DAD39891}"/>
              </a:ext>
            </a:extLst>
          </p:cNvPr>
          <p:cNvSpPr>
            <a:spLocks noGrp="1"/>
          </p:cNvSpPr>
          <p:nvPr>
            <p:ph type="dt" sz="half" idx="10"/>
          </p:nvPr>
        </p:nvSpPr>
        <p:spPr/>
        <p:txBody>
          <a:bodyPr/>
          <a:lstStyle/>
          <a:p>
            <a:fld id="{EA5C651B-3BE0-4875-912A-0BF440D60790}" type="datetimeFigureOut">
              <a:rPr lang="en-US" smtClean="0"/>
              <a:t>10/31/2024</a:t>
            </a:fld>
            <a:endParaRPr lang="en-US"/>
          </a:p>
        </p:txBody>
      </p:sp>
      <p:sp>
        <p:nvSpPr>
          <p:cNvPr id="4" name="Footer Placeholder 3">
            <a:extLst>
              <a:ext uri="{FF2B5EF4-FFF2-40B4-BE49-F238E27FC236}">
                <a16:creationId xmlns:a16="http://schemas.microsoft.com/office/drawing/2014/main" xmlns="" id="{F8101D5B-6CC6-D2B1-3512-4BEDEF620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1CEC32D-1149-7620-AC9B-4D1B1D7327AE}"/>
              </a:ext>
            </a:extLst>
          </p:cNvPr>
          <p:cNvSpPr>
            <a:spLocks noGrp="1"/>
          </p:cNvSpPr>
          <p:nvPr>
            <p:ph type="sldNum" sz="quarter" idx="12"/>
          </p:nvPr>
        </p:nvSpPr>
        <p:spPr/>
        <p:txBody>
          <a:bodyPr/>
          <a:lstStyle/>
          <a:p>
            <a:fld id="{1D13C917-B2E7-451E-B3E1-D67DE9F113DE}" type="slidenum">
              <a:rPr lang="en-US" smtClean="0"/>
              <a:t>‹#›</a:t>
            </a:fld>
            <a:endParaRPr lang="en-US"/>
          </a:p>
        </p:txBody>
      </p:sp>
    </p:spTree>
    <p:extLst>
      <p:ext uri="{BB962C8B-B14F-4D97-AF65-F5344CB8AC3E}">
        <p14:creationId xmlns:p14="http://schemas.microsoft.com/office/powerpoint/2010/main" val="18513780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703"/>
        <p:cNvGrpSpPr/>
        <p:nvPr/>
      </p:nvGrpSpPr>
      <p:grpSpPr>
        <a:xfrm>
          <a:off x="0" y="0"/>
          <a:ext cx="0" cy="0"/>
          <a:chOff x="0" y="0"/>
          <a:chExt cx="0" cy="0"/>
        </a:xfrm>
      </p:grpSpPr>
      <p:pic>
        <p:nvPicPr>
          <p:cNvPr id="704" name="Google Shape;704;p14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705" name="Google Shape;705;p144"/>
          <p:cNvPicPr preferRelativeResize="0"/>
          <p:nvPr/>
        </p:nvPicPr>
        <p:blipFill rotWithShape="1">
          <a:blip r:embed="rId3">
            <a:alphaModFix/>
          </a:blip>
          <a:srcRect/>
          <a:stretch/>
        </p:blipFill>
        <p:spPr>
          <a:xfrm>
            <a:off x="809625" y="0"/>
            <a:ext cx="1929130" cy="1200785"/>
          </a:xfrm>
          <a:prstGeom prst="rect">
            <a:avLst/>
          </a:prstGeom>
          <a:noFill/>
          <a:ln>
            <a:noFill/>
          </a:ln>
        </p:spPr>
      </p:pic>
    </p:spTree>
    <p:extLst>
      <p:ext uri="{BB962C8B-B14F-4D97-AF65-F5344CB8AC3E}">
        <p14:creationId xmlns:p14="http://schemas.microsoft.com/office/powerpoint/2010/main" val="248083157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FC3564-5EA3-A71B-3EFE-FB166155AFE1}"/>
              </a:ext>
            </a:extLst>
          </p:cNvPr>
          <p:cNvSpPr>
            <a:spLocks noGrp="1"/>
          </p:cNvSpPr>
          <p:nvPr>
            <p:ph type="dt" sz="half" idx="10"/>
          </p:nvPr>
        </p:nvSpPr>
        <p:spPr/>
        <p:txBody>
          <a:bodyPr/>
          <a:lstStyle/>
          <a:p>
            <a:fld id="{EA5C651B-3BE0-4875-912A-0BF440D60790}" type="datetimeFigureOut">
              <a:rPr lang="en-US" smtClean="0"/>
              <a:t>10/31/2024</a:t>
            </a:fld>
            <a:endParaRPr lang="en-US"/>
          </a:p>
        </p:txBody>
      </p:sp>
      <p:sp>
        <p:nvSpPr>
          <p:cNvPr id="3" name="Footer Placeholder 2">
            <a:extLst>
              <a:ext uri="{FF2B5EF4-FFF2-40B4-BE49-F238E27FC236}">
                <a16:creationId xmlns:a16="http://schemas.microsoft.com/office/drawing/2014/main" xmlns="" id="{F68BB0DD-7FE8-655E-AA1A-A5664BDDFE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6B11FE2-154C-0868-3D94-EAEDBAFB9962}"/>
              </a:ext>
            </a:extLst>
          </p:cNvPr>
          <p:cNvSpPr>
            <a:spLocks noGrp="1"/>
          </p:cNvSpPr>
          <p:nvPr>
            <p:ph type="sldNum" sz="quarter" idx="12"/>
          </p:nvPr>
        </p:nvSpPr>
        <p:spPr/>
        <p:txBody>
          <a:bodyPr/>
          <a:lstStyle/>
          <a:p>
            <a:fld id="{1D13C917-B2E7-451E-B3E1-D67DE9F113DE}" type="slidenum">
              <a:rPr lang="en-US" smtClean="0"/>
              <a:t>‹#›</a:t>
            </a:fld>
            <a:endParaRPr lang="en-US"/>
          </a:p>
        </p:txBody>
      </p:sp>
    </p:spTree>
    <p:extLst>
      <p:ext uri="{BB962C8B-B14F-4D97-AF65-F5344CB8AC3E}">
        <p14:creationId xmlns:p14="http://schemas.microsoft.com/office/powerpoint/2010/main" val="2788302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9A6734-2263-0E96-B60E-A6602C596D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311559-AE07-DA26-9FB6-5B23B8C6FB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32702E-FF17-D342-2F06-440486CED5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DE85274-EF06-06ED-DC9D-7E053C1C0B40}"/>
              </a:ext>
            </a:extLst>
          </p:cNvPr>
          <p:cNvSpPr>
            <a:spLocks noGrp="1"/>
          </p:cNvSpPr>
          <p:nvPr>
            <p:ph type="dt" sz="half" idx="10"/>
          </p:nvPr>
        </p:nvSpPr>
        <p:spPr/>
        <p:txBody>
          <a:bodyPr/>
          <a:lstStyle/>
          <a:p>
            <a:fld id="{EA5C651B-3BE0-4875-912A-0BF440D60790}" type="datetimeFigureOut">
              <a:rPr lang="en-US" smtClean="0"/>
              <a:t>10/31/2024</a:t>
            </a:fld>
            <a:endParaRPr lang="en-US"/>
          </a:p>
        </p:txBody>
      </p:sp>
      <p:sp>
        <p:nvSpPr>
          <p:cNvPr id="6" name="Footer Placeholder 5">
            <a:extLst>
              <a:ext uri="{FF2B5EF4-FFF2-40B4-BE49-F238E27FC236}">
                <a16:creationId xmlns:a16="http://schemas.microsoft.com/office/drawing/2014/main" xmlns="" id="{A1796321-BF7F-B14C-AB8E-CF6391917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C2FCFD9-83B1-0E68-1485-917F0AB03BDD}"/>
              </a:ext>
            </a:extLst>
          </p:cNvPr>
          <p:cNvSpPr>
            <a:spLocks noGrp="1"/>
          </p:cNvSpPr>
          <p:nvPr>
            <p:ph type="sldNum" sz="quarter" idx="12"/>
          </p:nvPr>
        </p:nvSpPr>
        <p:spPr/>
        <p:txBody>
          <a:bodyPr/>
          <a:lstStyle/>
          <a:p>
            <a:fld id="{1D13C917-B2E7-451E-B3E1-D67DE9F113DE}" type="slidenum">
              <a:rPr lang="en-US" smtClean="0"/>
              <a:t>‹#›</a:t>
            </a:fld>
            <a:endParaRPr lang="en-US"/>
          </a:p>
        </p:txBody>
      </p:sp>
    </p:spTree>
    <p:extLst>
      <p:ext uri="{BB962C8B-B14F-4D97-AF65-F5344CB8AC3E}">
        <p14:creationId xmlns:p14="http://schemas.microsoft.com/office/powerpoint/2010/main" val="3790867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CDDDE1-F4AD-E0D0-26CD-8CAA932A06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58B00EA-0F05-9BBC-5E3C-E7D32A53A9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1521322-E159-D765-A907-C1ACDED3E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26E556-4233-3D48-6746-2DD88F517ABF}"/>
              </a:ext>
            </a:extLst>
          </p:cNvPr>
          <p:cNvSpPr>
            <a:spLocks noGrp="1"/>
          </p:cNvSpPr>
          <p:nvPr>
            <p:ph type="dt" sz="half" idx="10"/>
          </p:nvPr>
        </p:nvSpPr>
        <p:spPr/>
        <p:txBody>
          <a:bodyPr/>
          <a:lstStyle/>
          <a:p>
            <a:fld id="{EA5C651B-3BE0-4875-912A-0BF440D60790}" type="datetimeFigureOut">
              <a:rPr lang="en-US" smtClean="0"/>
              <a:t>10/31/2024</a:t>
            </a:fld>
            <a:endParaRPr lang="en-US"/>
          </a:p>
        </p:txBody>
      </p:sp>
      <p:sp>
        <p:nvSpPr>
          <p:cNvPr id="6" name="Footer Placeholder 5">
            <a:extLst>
              <a:ext uri="{FF2B5EF4-FFF2-40B4-BE49-F238E27FC236}">
                <a16:creationId xmlns:a16="http://schemas.microsoft.com/office/drawing/2014/main" xmlns="" id="{0546B541-61DC-B3CB-C022-571C4356F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4A401D-C06F-459D-916C-BAF6BE9E4866}"/>
              </a:ext>
            </a:extLst>
          </p:cNvPr>
          <p:cNvSpPr>
            <a:spLocks noGrp="1"/>
          </p:cNvSpPr>
          <p:nvPr>
            <p:ph type="sldNum" sz="quarter" idx="12"/>
          </p:nvPr>
        </p:nvSpPr>
        <p:spPr/>
        <p:txBody>
          <a:bodyPr/>
          <a:lstStyle/>
          <a:p>
            <a:fld id="{1D13C917-B2E7-451E-B3E1-D67DE9F113DE}" type="slidenum">
              <a:rPr lang="en-US" smtClean="0"/>
              <a:t>‹#›</a:t>
            </a:fld>
            <a:endParaRPr lang="en-US"/>
          </a:p>
        </p:txBody>
      </p:sp>
    </p:spTree>
    <p:extLst>
      <p:ext uri="{BB962C8B-B14F-4D97-AF65-F5344CB8AC3E}">
        <p14:creationId xmlns:p14="http://schemas.microsoft.com/office/powerpoint/2010/main" val="34313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1.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ags" Target="../tags/tag9.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ags" Target="../tags/tag8.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ags" Target="../tags/tag7.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5.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6.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7.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8.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65839956-97B6-1B76-A118-CFB7D34D0D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AAAEC4BD-4C27-C9F5-38B8-DA9C8DB908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93DC46B-1C86-02DF-B787-E1A043BEB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94D056-0CE1-0FF1-60F6-D9A01DC895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5C651B-3BE0-4875-912A-0BF440D60790}" type="datetimeFigureOut">
              <a:rPr lang="en-US" smtClean="0"/>
              <a:t>10/31/2024</a:t>
            </a:fld>
            <a:endParaRPr lang="en-US"/>
          </a:p>
        </p:txBody>
      </p:sp>
      <p:sp>
        <p:nvSpPr>
          <p:cNvPr id="5" name="Footer Placeholder 4">
            <a:extLst>
              <a:ext uri="{FF2B5EF4-FFF2-40B4-BE49-F238E27FC236}">
                <a16:creationId xmlns:a16="http://schemas.microsoft.com/office/drawing/2014/main" xmlns="" id="{FC17C6B3-C7D4-48A4-09FB-C91D0214CE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68D76746-0DFF-B1CA-65E7-52A0500B8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13C917-B2E7-451E-B3E1-D67DE9F113DE}" type="slidenum">
              <a:rPr lang="en-US" smtClean="0"/>
              <a:t>‹#›</a:t>
            </a:fld>
            <a:endParaRPr lang="en-US"/>
          </a:p>
        </p:txBody>
      </p:sp>
      <p:pic>
        <p:nvPicPr>
          <p:cNvPr id="7" name="Picture 2" descr="Cột cờ Lũng Cú - Linh thiêng nơi địa đầu cực Bắc của Tổ quốc">
            <a:extLst>
              <a:ext uri="{FF2B5EF4-FFF2-40B4-BE49-F238E27FC236}">
                <a16:creationId xmlns:a16="http://schemas.microsoft.com/office/drawing/2014/main" xmlns="" id="{EDF4D82B-6DFF-2572-6A8A-FACBD5D2B24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1219715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6">
            <a:extLst>
              <a:ext uri="{FF2B5EF4-FFF2-40B4-BE49-F238E27FC236}">
                <a16:creationId xmlns:a16="http://schemas.microsoft.com/office/drawing/2014/main" xmlns="" id="{F23D1A5B-9A7C-6536-1B8F-56B8CE5CE908}"/>
              </a:ext>
            </a:extLst>
          </p:cNvPr>
          <p:cNvSpPr/>
          <p:nvPr userDrawn="1"/>
        </p:nvSpPr>
        <p:spPr>
          <a:xfrm>
            <a:off x="174215" y="123658"/>
            <a:ext cx="11843568" cy="6610683"/>
          </a:xfrm>
          <a:custGeom>
            <a:avLst/>
            <a:gdLst>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94588 h 2881660"/>
              <a:gd name="connsiteX1" fmla="*/ 477426 w 6391468"/>
              <a:gd name="connsiteY1" fmla="*/ 17162 h 2881660"/>
              <a:gd name="connsiteX2" fmla="*/ 3151839 w 6391468"/>
              <a:gd name="connsiteY2" fmla="*/ 97526 h 2881660"/>
              <a:gd name="connsiteX3" fmla="*/ 5914042 w 6391468"/>
              <a:gd name="connsiteY3" fmla="*/ 17162 h 2881660"/>
              <a:gd name="connsiteX4" fmla="*/ 6391468 w 6391468"/>
              <a:gd name="connsiteY4" fmla="*/ 494588 h 2881660"/>
              <a:gd name="connsiteX5" fmla="*/ 6391468 w 6391468"/>
              <a:gd name="connsiteY5" fmla="*/ 2404234 h 2881660"/>
              <a:gd name="connsiteX6" fmla="*/ 5914042 w 6391468"/>
              <a:gd name="connsiteY6" fmla="*/ 2881660 h 2881660"/>
              <a:gd name="connsiteX7" fmla="*/ 477426 w 6391468"/>
              <a:gd name="connsiteY7" fmla="*/ 2881660 h 2881660"/>
              <a:gd name="connsiteX8" fmla="*/ 0 w 6391468"/>
              <a:gd name="connsiteY8" fmla="*/ 2404234 h 2881660"/>
              <a:gd name="connsiteX9" fmla="*/ 0 w 6391468"/>
              <a:gd name="connsiteY9" fmla="*/ 494588 h 2881660"/>
              <a:gd name="connsiteX0" fmla="*/ 0 w 6391468"/>
              <a:gd name="connsiteY0" fmla="*/ 539634 h 2926706"/>
              <a:gd name="connsiteX1" fmla="*/ 477426 w 6391468"/>
              <a:gd name="connsiteY1" fmla="*/ 62208 h 2926706"/>
              <a:gd name="connsiteX2" fmla="*/ 3151839 w 6391468"/>
              <a:gd name="connsiteY2" fmla="*/ 142572 h 2926706"/>
              <a:gd name="connsiteX3" fmla="*/ 5914042 w 6391468"/>
              <a:gd name="connsiteY3" fmla="*/ 62208 h 2926706"/>
              <a:gd name="connsiteX4" fmla="*/ 6391468 w 6391468"/>
              <a:gd name="connsiteY4" fmla="*/ 539634 h 2926706"/>
              <a:gd name="connsiteX5" fmla="*/ 6391468 w 6391468"/>
              <a:gd name="connsiteY5" fmla="*/ 2449280 h 2926706"/>
              <a:gd name="connsiteX6" fmla="*/ 5914042 w 6391468"/>
              <a:gd name="connsiteY6" fmla="*/ 2926706 h 2926706"/>
              <a:gd name="connsiteX7" fmla="*/ 477426 w 6391468"/>
              <a:gd name="connsiteY7" fmla="*/ 2926706 h 2926706"/>
              <a:gd name="connsiteX8" fmla="*/ 0 w 6391468"/>
              <a:gd name="connsiteY8" fmla="*/ 2449280 h 2926706"/>
              <a:gd name="connsiteX9" fmla="*/ 0 w 6391468"/>
              <a:gd name="connsiteY9" fmla="*/ 539634 h 2926706"/>
              <a:gd name="connsiteX0" fmla="*/ 0 w 6391468"/>
              <a:gd name="connsiteY0" fmla="*/ 501087 h 2888159"/>
              <a:gd name="connsiteX1" fmla="*/ 477426 w 6391468"/>
              <a:gd name="connsiteY1" fmla="*/ 23661 h 2888159"/>
              <a:gd name="connsiteX2" fmla="*/ 3151839 w 6391468"/>
              <a:gd name="connsiteY2" fmla="*/ 104025 h 2888159"/>
              <a:gd name="connsiteX3" fmla="*/ 5914042 w 6391468"/>
              <a:gd name="connsiteY3" fmla="*/ 23661 h 2888159"/>
              <a:gd name="connsiteX4" fmla="*/ 6391468 w 6391468"/>
              <a:gd name="connsiteY4" fmla="*/ 501087 h 2888159"/>
              <a:gd name="connsiteX5" fmla="*/ 6391468 w 6391468"/>
              <a:gd name="connsiteY5" fmla="*/ 2410733 h 2888159"/>
              <a:gd name="connsiteX6" fmla="*/ 5914042 w 6391468"/>
              <a:gd name="connsiteY6" fmla="*/ 2888159 h 2888159"/>
              <a:gd name="connsiteX7" fmla="*/ 477426 w 6391468"/>
              <a:gd name="connsiteY7" fmla="*/ 2888159 h 2888159"/>
              <a:gd name="connsiteX8" fmla="*/ 0 w 6391468"/>
              <a:gd name="connsiteY8" fmla="*/ 2410733 h 2888159"/>
              <a:gd name="connsiteX9" fmla="*/ 0 w 6391468"/>
              <a:gd name="connsiteY9" fmla="*/ 501087 h 2888159"/>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3151839 w 6391468"/>
              <a:gd name="connsiteY7" fmla="*/ 2987348 h 2988953"/>
              <a:gd name="connsiteX8" fmla="*/ 477426 w 6391468"/>
              <a:gd name="connsiteY8" fmla="*/ 2988953 h 2988953"/>
              <a:gd name="connsiteX9" fmla="*/ 0 w 6391468"/>
              <a:gd name="connsiteY9" fmla="*/ 2511527 h 2988953"/>
              <a:gd name="connsiteX10" fmla="*/ 0 w 6391468"/>
              <a:gd name="connsiteY10" fmla="*/ 601881 h 2988953"/>
              <a:gd name="connsiteX0" fmla="*/ 0 w 6391468"/>
              <a:gd name="connsiteY0" fmla="*/ 601881 h 3105335"/>
              <a:gd name="connsiteX1" fmla="*/ 477426 w 6391468"/>
              <a:gd name="connsiteY1" fmla="*/ 124455 h 3105335"/>
              <a:gd name="connsiteX2" fmla="*/ 3083013 w 6391468"/>
              <a:gd name="connsiteY2" fmla="*/ 18006 h 3105335"/>
              <a:gd name="connsiteX3" fmla="*/ 5914042 w 6391468"/>
              <a:gd name="connsiteY3" fmla="*/ 124455 h 3105335"/>
              <a:gd name="connsiteX4" fmla="*/ 6391468 w 6391468"/>
              <a:gd name="connsiteY4" fmla="*/ 601881 h 3105335"/>
              <a:gd name="connsiteX5" fmla="*/ 6391468 w 6391468"/>
              <a:gd name="connsiteY5" fmla="*/ 2511527 h 3105335"/>
              <a:gd name="connsiteX6" fmla="*/ 5914042 w 6391468"/>
              <a:gd name="connsiteY6" fmla="*/ 2988953 h 3105335"/>
              <a:gd name="connsiteX7" fmla="*/ 3132175 w 6391468"/>
              <a:gd name="connsiteY7" fmla="*/ 3105335 h 3105335"/>
              <a:gd name="connsiteX8" fmla="*/ 477426 w 6391468"/>
              <a:gd name="connsiteY8" fmla="*/ 2988953 h 3105335"/>
              <a:gd name="connsiteX9" fmla="*/ 0 w 6391468"/>
              <a:gd name="connsiteY9" fmla="*/ 2511527 h 3105335"/>
              <a:gd name="connsiteX10" fmla="*/ 0 w 6391468"/>
              <a:gd name="connsiteY10" fmla="*/ 601881 h 3105335"/>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033369"/>
              <a:gd name="connsiteX1" fmla="*/ 477426 w 6391468"/>
              <a:gd name="connsiteY1" fmla="*/ 124455 h 3033369"/>
              <a:gd name="connsiteX2" fmla="*/ 3083013 w 6391468"/>
              <a:gd name="connsiteY2" fmla="*/ 18006 h 3033369"/>
              <a:gd name="connsiteX3" fmla="*/ 5914042 w 6391468"/>
              <a:gd name="connsiteY3" fmla="*/ 124455 h 3033369"/>
              <a:gd name="connsiteX4" fmla="*/ 6391468 w 6391468"/>
              <a:gd name="connsiteY4" fmla="*/ 601881 h 3033369"/>
              <a:gd name="connsiteX5" fmla="*/ 6391468 w 6391468"/>
              <a:gd name="connsiteY5" fmla="*/ 2511527 h 3033369"/>
              <a:gd name="connsiteX6" fmla="*/ 5914042 w 6391468"/>
              <a:gd name="connsiteY6" fmla="*/ 2988953 h 3033369"/>
              <a:gd name="connsiteX7" fmla="*/ 3191168 w 6391468"/>
              <a:gd name="connsiteY7" fmla="*/ 3007013 h 3033369"/>
              <a:gd name="connsiteX8" fmla="*/ 477426 w 6391468"/>
              <a:gd name="connsiteY8" fmla="*/ 2988953 h 3033369"/>
              <a:gd name="connsiteX9" fmla="*/ 0 w 6391468"/>
              <a:gd name="connsiteY9" fmla="*/ 2511527 h 3033369"/>
              <a:gd name="connsiteX10" fmla="*/ 0 w 6391468"/>
              <a:gd name="connsiteY10" fmla="*/ 601881 h 3033369"/>
              <a:gd name="connsiteX0" fmla="*/ 0 w 6391468"/>
              <a:gd name="connsiteY0" fmla="*/ 601881 h 3089947"/>
              <a:gd name="connsiteX1" fmla="*/ 477426 w 6391468"/>
              <a:gd name="connsiteY1" fmla="*/ 124455 h 3089947"/>
              <a:gd name="connsiteX2" fmla="*/ 3083013 w 6391468"/>
              <a:gd name="connsiteY2" fmla="*/ 18006 h 3089947"/>
              <a:gd name="connsiteX3" fmla="*/ 5914042 w 6391468"/>
              <a:gd name="connsiteY3" fmla="*/ 124455 h 3089947"/>
              <a:gd name="connsiteX4" fmla="*/ 6391468 w 6391468"/>
              <a:gd name="connsiteY4" fmla="*/ 601881 h 3089947"/>
              <a:gd name="connsiteX5" fmla="*/ 6391468 w 6391468"/>
              <a:gd name="connsiteY5" fmla="*/ 2511527 h 3089947"/>
              <a:gd name="connsiteX6" fmla="*/ 5914042 w 6391468"/>
              <a:gd name="connsiteY6" fmla="*/ 2988953 h 3089947"/>
              <a:gd name="connsiteX7" fmla="*/ 3191168 w 6391468"/>
              <a:gd name="connsiteY7" fmla="*/ 3007013 h 3089947"/>
              <a:gd name="connsiteX8" fmla="*/ 477426 w 6391468"/>
              <a:gd name="connsiteY8" fmla="*/ 2988953 h 3089947"/>
              <a:gd name="connsiteX9" fmla="*/ 0 w 6391468"/>
              <a:gd name="connsiteY9" fmla="*/ 2511527 h 3089947"/>
              <a:gd name="connsiteX10" fmla="*/ 0 w 6391468"/>
              <a:gd name="connsiteY10" fmla="*/ 601881 h 3089947"/>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3191168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2925697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44437"/>
              <a:gd name="connsiteX1" fmla="*/ 477426 w 6391468"/>
              <a:gd name="connsiteY1" fmla="*/ 124455 h 3044437"/>
              <a:gd name="connsiteX2" fmla="*/ 3083013 w 6391468"/>
              <a:gd name="connsiteY2" fmla="*/ 18006 h 3044437"/>
              <a:gd name="connsiteX3" fmla="*/ 5914042 w 6391468"/>
              <a:gd name="connsiteY3" fmla="*/ 124455 h 3044437"/>
              <a:gd name="connsiteX4" fmla="*/ 6391468 w 6391468"/>
              <a:gd name="connsiteY4" fmla="*/ 601881 h 3044437"/>
              <a:gd name="connsiteX5" fmla="*/ 6391468 w 6391468"/>
              <a:gd name="connsiteY5" fmla="*/ 2511527 h 3044437"/>
              <a:gd name="connsiteX6" fmla="*/ 5914042 w 6391468"/>
              <a:gd name="connsiteY6" fmla="*/ 2988953 h 3044437"/>
              <a:gd name="connsiteX7" fmla="*/ 4557852 w 6391468"/>
              <a:gd name="connsiteY7" fmla="*/ 3036509 h 3044437"/>
              <a:gd name="connsiteX8" fmla="*/ 2925697 w 6391468"/>
              <a:gd name="connsiteY8" fmla="*/ 3007013 h 3044437"/>
              <a:gd name="connsiteX9" fmla="*/ 477426 w 6391468"/>
              <a:gd name="connsiteY9" fmla="*/ 2988953 h 3044437"/>
              <a:gd name="connsiteX10" fmla="*/ 0 w 6391468"/>
              <a:gd name="connsiteY10" fmla="*/ 2511527 h 3044437"/>
              <a:gd name="connsiteX11" fmla="*/ 0 w 6391468"/>
              <a:gd name="connsiteY11" fmla="*/ 601881 h 3044437"/>
              <a:gd name="connsiteX0" fmla="*/ 0 w 6391468"/>
              <a:gd name="connsiteY0" fmla="*/ 601881 h 3017579"/>
              <a:gd name="connsiteX1" fmla="*/ 477426 w 6391468"/>
              <a:gd name="connsiteY1" fmla="*/ 124455 h 3017579"/>
              <a:gd name="connsiteX2" fmla="*/ 3083013 w 6391468"/>
              <a:gd name="connsiteY2" fmla="*/ 18006 h 3017579"/>
              <a:gd name="connsiteX3" fmla="*/ 5914042 w 6391468"/>
              <a:gd name="connsiteY3" fmla="*/ 124455 h 3017579"/>
              <a:gd name="connsiteX4" fmla="*/ 6391468 w 6391468"/>
              <a:gd name="connsiteY4" fmla="*/ 601881 h 3017579"/>
              <a:gd name="connsiteX5" fmla="*/ 6391468 w 6391468"/>
              <a:gd name="connsiteY5" fmla="*/ 2511527 h 3017579"/>
              <a:gd name="connsiteX6" fmla="*/ 5914042 w 6391468"/>
              <a:gd name="connsiteY6" fmla="*/ 2988953 h 3017579"/>
              <a:gd name="connsiteX7" fmla="*/ 4705335 w 6391468"/>
              <a:gd name="connsiteY7" fmla="*/ 2938186 h 3017579"/>
              <a:gd name="connsiteX8" fmla="*/ 2925697 w 6391468"/>
              <a:gd name="connsiteY8" fmla="*/ 3007013 h 3017579"/>
              <a:gd name="connsiteX9" fmla="*/ 477426 w 6391468"/>
              <a:gd name="connsiteY9" fmla="*/ 2988953 h 3017579"/>
              <a:gd name="connsiteX10" fmla="*/ 0 w 6391468"/>
              <a:gd name="connsiteY10" fmla="*/ 2511527 h 3017579"/>
              <a:gd name="connsiteX11" fmla="*/ 0 w 6391468"/>
              <a:gd name="connsiteY11" fmla="*/ 601881 h 3017579"/>
              <a:gd name="connsiteX0" fmla="*/ 0 w 6391468"/>
              <a:gd name="connsiteY0" fmla="*/ 601881 h 3018268"/>
              <a:gd name="connsiteX1" fmla="*/ 477426 w 6391468"/>
              <a:gd name="connsiteY1" fmla="*/ 124455 h 3018268"/>
              <a:gd name="connsiteX2" fmla="*/ 3083013 w 6391468"/>
              <a:gd name="connsiteY2" fmla="*/ 18006 h 3018268"/>
              <a:gd name="connsiteX3" fmla="*/ 5914042 w 6391468"/>
              <a:gd name="connsiteY3" fmla="*/ 124455 h 3018268"/>
              <a:gd name="connsiteX4" fmla="*/ 6391468 w 6391468"/>
              <a:gd name="connsiteY4" fmla="*/ 601881 h 3018268"/>
              <a:gd name="connsiteX5" fmla="*/ 6391468 w 6391468"/>
              <a:gd name="connsiteY5" fmla="*/ 2511527 h 3018268"/>
              <a:gd name="connsiteX6" fmla="*/ 5914042 w 6391468"/>
              <a:gd name="connsiteY6" fmla="*/ 2988953 h 3018268"/>
              <a:gd name="connsiteX7" fmla="*/ 4705335 w 6391468"/>
              <a:gd name="connsiteY7" fmla="*/ 2938186 h 3018268"/>
              <a:gd name="connsiteX8" fmla="*/ 2925697 w 6391468"/>
              <a:gd name="connsiteY8" fmla="*/ 3007013 h 3018268"/>
              <a:gd name="connsiteX9" fmla="*/ 477426 w 6391468"/>
              <a:gd name="connsiteY9" fmla="*/ 2988953 h 3018268"/>
              <a:gd name="connsiteX10" fmla="*/ 0 w 6391468"/>
              <a:gd name="connsiteY10" fmla="*/ 2511527 h 3018268"/>
              <a:gd name="connsiteX11" fmla="*/ 0 w 6391468"/>
              <a:gd name="connsiteY11" fmla="*/ 601881 h 3018268"/>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705335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842987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27282"/>
              <a:gd name="connsiteX1" fmla="*/ 477426 w 6391468"/>
              <a:gd name="connsiteY1" fmla="*/ 124455 h 3027282"/>
              <a:gd name="connsiteX2" fmla="*/ 3083013 w 6391468"/>
              <a:gd name="connsiteY2" fmla="*/ 18006 h 3027282"/>
              <a:gd name="connsiteX3" fmla="*/ 5914042 w 6391468"/>
              <a:gd name="connsiteY3" fmla="*/ 124455 h 3027282"/>
              <a:gd name="connsiteX4" fmla="*/ 6391468 w 6391468"/>
              <a:gd name="connsiteY4" fmla="*/ 601881 h 3027282"/>
              <a:gd name="connsiteX5" fmla="*/ 6391468 w 6391468"/>
              <a:gd name="connsiteY5" fmla="*/ 2511527 h 3027282"/>
              <a:gd name="connsiteX6" fmla="*/ 6100855 w 6391468"/>
              <a:gd name="connsiteY6" fmla="*/ 2998785 h 3027282"/>
              <a:gd name="connsiteX7" fmla="*/ 4842987 w 6391468"/>
              <a:gd name="connsiteY7" fmla="*/ 2938186 h 3027282"/>
              <a:gd name="connsiteX8" fmla="*/ 2925697 w 6391468"/>
              <a:gd name="connsiteY8" fmla="*/ 3007013 h 3027282"/>
              <a:gd name="connsiteX9" fmla="*/ 477426 w 6391468"/>
              <a:gd name="connsiteY9" fmla="*/ 2988953 h 3027282"/>
              <a:gd name="connsiteX10" fmla="*/ 0 w 6391468"/>
              <a:gd name="connsiteY10" fmla="*/ 2511527 h 3027282"/>
              <a:gd name="connsiteX11" fmla="*/ 0 w 6391468"/>
              <a:gd name="connsiteY11" fmla="*/ 601881 h 3027282"/>
              <a:gd name="connsiteX0" fmla="*/ 0 w 6391468"/>
              <a:gd name="connsiteY0" fmla="*/ 628439 h 3053840"/>
              <a:gd name="connsiteX1" fmla="*/ 477426 w 6391468"/>
              <a:gd name="connsiteY1" fmla="*/ 151013 h 3053840"/>
              <a:gd name="connsiteX2" fmla="*/ 3279658 w 6391468"/>
              <a:gd name="connsiteY2" fmla="*/ 15067 h 3053840"/>
              <a:gd name="connsiteX3" fmla="*/ 5914042 w 6391468"/>
              <a:gd name="connsiteY3" fmla="*/ 151013 h 3053840"/>
              <a:gd name="connsiteX4" fmla="*/ 6391468 w 6391468"/>
              <a:gd name="connsiteY4" fmla="*/ 628439 h 3053840"/>
              <a:gd name="connsiteX5" fmla="*/ 6391468 w 6391468"/>
              <a:gd name="connsiteY5" fmla="*/ 2538085 h 3053840"/>
              <a:gd name="connsiteX6" fmla="*/ 6100855 w 6391468"/>
              <a:gd name="connsiteY6" fmla="*/ 3025343 h 3053840"/>
              <a:gd name="connsiteX7" fmla="*/ 4842987 w 6391468"/>
              <a:gd name="connsiteY7" fmla="*/ 2964744 h 3053840"/>
              <a:gd name="connsiteX8" fmla="*/ 2925697 w 6391468"/>
              <a:gd name="connsiteY8" fmla="*/ 3033571 h 3053840"/>
              <a:gd name="connsiteX9" fmla="*/ 477426 w 6391468"/>
              <a:gd name="connsiteY9" fmla="*/ 3015511 h 3053840"/>
              <a:gd name="connsiteX10" fmla="*/ 0 w 6391468"/>
              <a:gd name="connsiteY10" fmla="*/ 2538085 h 3053840"/>
              <a:gd name="connsiteX11" fmla="*/ 0 w 6391468"/>
              <a:gd name="connsiteY11" fmla="*/ 628439 h 3053840"/>
              <a:gd name="connsiteX0" fmla="*/ 0 w 6391468"/>
              <a:gd name="connsiteY0" fmla="*/ 628439 h 3053840"/>
              <a:gd name="connsiteX1" fmla="*/ 477426 w 6391468"/>
              <a:gd name="connsiteY1" fmla="*/ 151013 h 3053840"/>
              <a:gd name="connsiteX2" fmla="*/ 1903142 w 6391468"/>
              <a:gd name="connsiteY2" fmla="*/ 54396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32639 w 6391468"/>
              <a:gd name="connsiteY2" fmla="*/ 172383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6220"/>
              <a:gd name="connsiteX1" fmla="*/ 477426 w 6391468"/>
              <a:gd name="connsiteY1" fmla="*/ 151013 h 3056220"/>
              <a:gd name="connsiteX2" fmla="*/ 1991632 w 6391468"/>
              <a:gd name="connsiteY2" fmla="*/ 64228 h 3056220"/>
              <a:gd name="connsiteX3" fmla="*/ 3279658 w 6391468"/>
              <a:gd name="connsiteY3" fmla="*/ 15067 h 3056220"/>
              <a:gd name="connsiteX4" fmla="*/ 5914042 w 6391468"/>
              <a:gd name="connsiteY4" fmla="*/ 151013 h 3056220"/>
              <a:gd name="connsiteX5" fmla="*/ 6391468 w 6391468"/>
              <a:gd name="connsiteY5" fmla="*/ 628439 h 3056220"/>
              <a:gd name="connsiteX6" fmla="*/ 6391468 w 6391468"/>
              <a:gd name="connsiteY6" fmla="*/ 2538085 h 3056220"/>
              <a:gd name="connsiteX7" fmla="*/ 6100855 w 6391468"/>
              <a:gd name="connsiteY7" fmla="*/ 3025343 h 3056220"/>
              <a:gd name="connsiteX8" fmla="*/ 4842987 w 6391468"/>
              <a:gd name="connsiteY8" fmla="*/ 2964744 h 3056220"/>
              <a:gd name="connsiteX9" fmla="*/ 3938419 w 6391468"/>
              <a:gd name="connsiteY9" fmla="*/ 3053235 h 3056220"/>
              <a:gd name="connsiteX10" fmla="*/ 2925697 w 6391468"/>
              <a:gd name="connsiteY10" fmla="*/ 3033571 h 3056220"/>
              <a:gd name="connsiteX11" fmla="*/ 477426 w 6391468"/>
              <a:gd name="connsiteY11" fmla="*/ 3015511 h 3056220"/>
              <a:gd name="connsiteX12" fmla="*/ 0 w 6391468"/>
              <a:gd name="connsiteY12" fmla="*/ 2538085 h 3056220"/>
              <a:gd name="connsiteX13" fmla="*/ 0 w 6391468"/>
              <a:gd name="connsiteY13" fmla="*/ 628439 h 3056220"/>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696665 w 6391468"/>
              <a:gd name="connsiteY11" fmla="*/ 2954911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0 w 6391468"/>
              <a:gd name="connsiteY0" fmla="*/ 628439 h 3065351"/>
              <a:gd name="connsiteX1" fmla="*/ 477426 w 6391468"/>
              <a:gd name="connsiteY1" fmla="*/ 151013 h 3065351"/>
              <a:gd name="connsiteX2" fmla="*/ 1991632 w 6391468"/>
              <a:gd name="connsiteY2" fmla="*/ 64228 h 3065351"/>
              <a:gd name="connsiteX3" fmla="*/ 3279658 w 6391468"/>
              <a:gd name="connsiteY3" fmla="*/ 15067 h 3065351"/>
              <a:gd name="connsiteX4" fmla="*/ 5914042 w 6391468"/>
              <a:gd name="connsiteY4" fmla="*/ 151013 h 3065351"/>
              <a:gd name="connsiteX5" fmla="*/ 6391468 w 6391468"/>
              <a:gd name="connsiteY5" fmla="*/ 628439 h 3065351"/>
              <a:gd name="connsiteX6" fmla="*/ 6391468 w 6391468"/>
              <a:gd name="connsiteY6" fmla="*/ 2538085 h 3065351"/>
              <a:gd name="connsiteX7" fmla="*/ 6100855 w 6391468"/>
              <a:gd name="connsiteY7" fmla="*/ 3025343 h 3065351"/>
              <a:gd name="connsiteX8" fmla="*/ 5118290 w 6391468"/>
              <a:gd name="connsiteY8" fmla="*/ 3023738 h 3065351"/>
              <a:gd name="connsiteX9" fmla="*/ 4026909 w 6391468"/>
              <a:gd name="connsiteY9" fmla="*/ 3033570 h 3065351"/>
              <a:gd name="connsiteX10" fmla="*/ 2925697 w 6391468"/>
              <a:gd name="connsiteY10" fmla="*/ 3033571 h 3065351"/>
              <a:gd name="connsiteX11" fmla="*/ 1696665 w 6391468"/>
              <a:gd name="connsiteY11" fmla="*/ 2954911 h 3065351"/>
              <a:gd name="connsiteX12" fmla="*/ 477426 w 6391468"/>
              <a:gd name="connsiteY12" fmla="*/ 3015511 h 3065351"/>
              <a:gd name="connsiteX13" fmla="*/ 0 w 6391468"/>
              <a:gd name="connsiteY13" fmla="*/ 2538085 h 3065351"/>
              <a:gd name="connsiteX14" fmla="*/ 0 w 6391468"/>
              <a:gd name="connsiteY14" fmla="*/ 628439 h 3065351"/>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5167452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4316 w 6395784"/>
              <a:gd name="connsiteY0" fmla="*/ 628439 h 3053840"/>
              <a:gd name="connsiteX1" fmla="*/ 481742 w 6395784"/>
              <a:gd name="connsiteY1" fmla="*/ 151013 h 3053840"/>
              <a:gd name="connsiteX2" fmla="*/ 1995948 w 6395784"/>
              <a:gd name="connsiteY2" fmla="*/ 64228 h 3053840"/>
              <a:gd name="connsiteX3" fmla="*/ 3283974 w 6395784"/>
              <a:gd name="connsiteY3" fmla="*/ 15067 h 3053840"/>
              <a:gd name="connsiteX4" fmla="*/ 5918358 w 6395784"/>
              <a:gd name="connsiteY4" fmla="*/ 151013 h 3053840"/>
              <a:gd name="connsiteX5" fmla="*/ 6395784 w 6395784"/>
              <a:gd name="connsiteY5" fmla="*/ 628439 h 3053840"/>
              <a:gd name="connsiteX6" fmla="*/ 6395784 w 6395784"/>
              <a:gd name="connsiteY6" fmla="*/ 2538085 h 3053840"/>
              <a:gd name="connsiteX7" fmla="*/ 6105171 w 6395784"/>
              <a:gd name="connsiteY7" fmla="*/ 3025343 h 3053840"/>
              <a:gd name="connsiteX8" fmla="*/ 5171768 w 6395784"/>
              <a:gd name="connsiteY8" fmla="*/ 2964744 h 3053840"/>
              <a:gd name="connsiteX9" fmla="*/ 4031225 w 6395784"/>
              <a:gd name="connsiteY9" fmla="*/ 3033570 h 3053840"/>
              <a:gd name="connsiteX10" fmla="*/ 2930013 w 6395784"/>
              <a:gd name="connsiteY10" fmla="*/ 3033571 h 3053840"/>
              <a:gd name="connsiteX11" fmla="*/ 1700981 w 6395784"/>
              <a:gd name="connsiteY11" fmla="*/ 2954911 h 3053840"/>
              <a:gd name="connsiteX12" fmla="*/ 481742 w 6395784"/>
              <a:gd name="connsiteY12" fmla="*/ 3015511 h 3053840"/>
              <a:gd name="connsiteX13" fmla="*/ 4316 w 6395784"/>
              <a:gd name="connsiteY13" fmla="*/ 2538085 h 3053840"/>
              <a:gd name="connsiteX14" fmla="*/ 0 w 6395784"/>
              <a:gd name="connsiteY14" fmla="*/ 1548899 h 3053840"/>
              <a:gd name="connsiteX15" fmla="*/ 4316 w 6395784"/>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91482 w 6391482"/>
              <a:gd name="connsiteY6" fmla="*/ 2538085 h 3053840"/>
              <a:gd name="connsiteX7" fmla="*/ 6100869 w 6391482"/>
              <a:gd name="connsiteY7" fmla="*/ 3025343 h 3053840"/>
              <a:gd name="connsiteX8" fmla="*/ 5167466 w 6391482"/>
              <a:gd name="connsiteY8" fmla="*/ 2964744 h 3053840"/>
              <a:gd name="connsiteX9" fmla="*/ 4026923 w 6391482"/>
              <a:gd name="connsiteY9" fmla="*/ 3033570 h 3053840"/>
              <a:gd name="connsiteX10" fmla="*/ 2925711 w 6391482"/>
              <a:gd name="connsiteY10" fmla="*/ 3033571 h 3053840"/>
              <a:gd name="connsiteX11" fmla="*/ 1696679 w 6391482"/>
              <a:gd name="connsiteY11" fmla="*/ 2954911 h 3053840"/>
              <a:gd name="connsiteX12" fmla="*/ 477440 w 6391482"/>
              <a:gd name="connsiteY12" fmla="*/ 3015511 h 3053840"/>
              <a:gd name="connsiteX13" fmla="*/ 14 w 6391482"/>
              <a:gd name="connsiteY13" fmla="*/ 2538085 h 3053840"/>
              <a:gd name="connsiteX14" fmla="*/ 113685 w 6391482"/>
              <a:gd name="connsiteY14" fmla="*/ 1824202 h 3053840"/>
              <a:gd name="connsiteX15" fmla="*/ 14 w 6391482"/>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76833 w 6391482"/>
              <a:gd name="connsiteY6" fmla="*/ 1578395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268678 w 6391482"/>
              <a:gd name="connsiteY6" fmla="*/ 1657053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27672 w 6391482"/>
              <a:gd name="connsiteY6" fmla="*/ 1253930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19453 h 3044854"/>
              <a:gd name="connsiteX1" fmla="*/ 477440 w 6391482"/>
              <a:gd name="connsiteY1" fmla="*/ 142027 h 3044854"/>
              <a:gd name="connsiteX2" fmla="*/ 1991646 w 6391482"/>
              <a:gd name="connsiteY2" fmla="*/ 55242 h 3044854"/>
              <a:gd name="connsiteX3" fmla="*/ 3279672 w 6391482"/>
              <a:gd name="connsiteY3" fmla="*/ 6081 h 3044854"/>
              <a:gd name="connsiteX4" fmla="*/ 4380885 w 6391482"/>
              <a:gd name="connsiteY4" fmla="*/ 15913 h 3044854"/>
              <a:gd name="connsiteX5" fmla="*/ 5914056 w 6391482"/>
              <a:gd name="connsiteY5" fmla="*/ 142027 h 3044854"/>
              <a:gd name="connsiteX6" fmla="*/ 6391482 w 6391482"/>
              <a:gd name="connsiteY6" fmla="*/ 619453 h 3044854"/>
              <a:gd name="connsiteX7" fmla="*/ 6327672 w 6391482"/>
              <a:gd name="connsiteY7" fmla="*/ 1244944 h 3044854"/>
              <a:gd name="connsiteX8" fmla="*/ 6391482 w 6391482"/>
              <a:gd name="connsiteY8" fmla="*/ 2529099 h 3044854"/>
              <a:gd name="connsiteX9" fmla="*/ 6100869 w 6391482"/>
              <a:gd name="connsiteY9" fmla="*/ 3016357 h 3044854"/>
              <a:gd name="connsiteX10" fmla="*/ 5167466 w 6391482"/>
              <a:gd name="connsiteY10" fmla="*/ 2955758 h 3044854"/>
              <a:gd name="connsiteX11" fmla="*/ 4026923 w 6391482"/>
              <a:gd name="connsiteY11" fmla="*/ 3024584 h 3044854"/>
              <a:gd name="connsiteX12" fmla="*/ 2925711 w 6391482"/>
              <a:gd name="connsiteY12" fmla="*/ 3024585 h 3044854"/>
              <a:gd name="connsiteX13" fmla="*/ 1696679 w 6391482"/>
              <a:gd name="connsiteY13" fmla="*/ 2945925 h 3044854"/>
              <a:gd name="connsiteX14" fmla="*/ 477440 w 6391482"/>
              <a:gd name="connsiteY14" fmla="*/ 3006525 h 3044854"/>
              <a:gd name="connsiteX15" fmla="*/ 14 w 6391482"/>
              <a:gd name="connsiteY15" fmla="*/ 2529099 h 3044854"/>
              <a:gd name="connsiteX16" fmla="*/ 113685 w 6391482"/>
              <a:gd name="connsiteY16" fmla="*/ 1815216 h 3044854"/>
              <a:gd name="connsiteX17" fmla="*/ 14 w 6391482"/>
              <a:gd name="connsiteY17" fmla="*/ 619453 h 3044854"/>
              <a:gd name="connsiteX0" fmla="*/ 14 w 6391482"/>
              <a:gd name="connsiteY0" fmla="*/ 613567 h 3038968"/>
              <a:gd name="connsiteX1" fmla="*/ 477440 w 6391482"/>
              <a:gd name="connsiteY1" fmla="*/ 136141 h 3038968"/>
              <a:gd name="connsiteX2" fmla="*/ 1991646 w 6391482"/>
              <a:gd name="connsiteY2" fmla="*/ 49356 h 3038968"/>
              <a:gd name="connsiteX3" fmla="*/ 3279672 w 6391482"/>
              <a:gd name="connsiteY3" fmla="*/ 195 h 3038968"/>
              <a:gd name="connsiteX4" fmla="*/ 5010149 w 6391482"/>
              <a:gd name="connsiteY4" fmla="*/ 177175 h 3038968"/>
              <a:gd name="connsiteX5" fmla="*/ 5914056 w 6391482"/>
              <a:gd name="connsiteY5" fmla="*/ 136141 h 3038968"/>
              <a:gd name="connsiteX6" fmla="*/ 6391482 w 6391482"/>
              <a:gd name="connsiteY6" fmla="*/ 613567 h 3038968"/>
              <a:gd name="connsiteX7" fmla="*/ 6327672 w 6391482"/>
              <a:gd name="connsiteY7" fmla="*/ 1239058 h 3038968"/>
              <a:gd name="connsiteX8" fmla="*/ 6391482 w 6391482"/>
              <a:gd name="connsiteY8" fmla="*/ 2523213 h 3038968"/>
              <a:gd name="connsiteX9" fmla="*/ 6100869 w 6391482"/>
              <a:gd name="connsiteY9" fmla="*/ 3010471 h 3038968"/>
              <a:gd name="connsiteX10" fmla="*/ 5167466 w 6391482"/>
              <a:gd name="connsiteY10" fmla="*/ 2949872 h 3038968"/>
              <a:gd name="connsiteX11" fmla="*/ 4026923 w 6391482"/>
              <a:gd name="connsiteY11" fmla="*/ 3018698 h 3038968"/>
              <a:gd name="connsiteX12" fmla="*/ 2925711 w 6391482"/>
              <a:gd name="connsiteY12" fmla="*/ 3018699 h 3038968"/>
              <a:gd name="connsiteX13" fmla="*/ 1696679 w 6391482"/>
              <a:gd name="connsiteY13" fmla="*/ 2940039 h 3038968"/>
              <a:gd name="connsiteX14" fmla="*/ 477440 w 6391482"/>
              <a:gd name="connsiteY14" fmla="*/ 3000639 h 3038968"/>
              <a:gd name="connsiteX15" fmla="*/ 14 w 6391482"/>
              <a:gd name="connsiteY15" fmla="*/ 2523213 h 3038968"/>
              <a:gd name="connsiteX16" fmla="*/ 113685 w 6391482"/>
              <a:gd name="connsiteY16" fmla="*/ 1809330 h 3038968"/>
              <a:gd name="connsiteX17" fmla="*/ 14 w 6391482"/>
              <a:gd name="connsiteY17" fmla="*/ 613567 h 3038968"/>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14056 w 6391482"/>
              <a:gd name="connsiteY5" fmla="*/ 136248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576938 h 3002339"/>
              <a:gd name="connsiteX1" fmla="*/ 477440 w 6391482"/>
              <a:gd name="connsiteY1" fmla="*/ 99512 h 3002339"/>
              <a:gd name="connsiteX2" fmla="*/ 1991646 w 6391482"/>
              <a:gd name="connsiteY2" fmla="*/ 12727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576938 h 3002339"/>
              <a:gd name="connsiteX1" fmla="*/ 477440 w 6391482"/>
              <a:gd name="connsiteY1" fmla="*/ 99512 h 3002339"/>
              <a:gd name="connsiteX2" fmla="*/ 1775336 w 6391482"/>
              <a:gd name="connsiteY2" fmla="*/ 160211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626610 h 3052011"/>
              <a:gd name="connsiteX1" fmla="*/ 477440 w 6391482"/>
              <a:gd name="connsiteY1" fmla="*/ 149184 h 3052011"/>
              <a:gd name="connsiteX2" fmla="*/ 1775336 w 6391482"/>
              <a:gd name="connsiteY2" fmla="*/ 3406 h 3052011"/>
              <a:gd name="connsiteX3" fmla="*/ 3309169 w 6391482"/>
              <a:gd name="connsiteY3" fmla="*/ 72232 h 3052011"/>
              <a:gd name="connsiteX4" fmla="*/ 4882329 w 6391482"/>
              <a:gd name="connsiteY4" fmla="*/ 131224 h 3052011"/>
              <a:gd name="connsiteX5" fmla="*/ 5933721 w 6391482"/>
              <a:gd name="connsiteY5" fmla="*/ 90191 h 3052011"/>
              <a:gd name="connsiteX6" fmla="*/ 6391482 w 6391482"/>
              <a:gd name="connsiteY6" fmla="*/ 626610 h 3052011"/>
              <a:gd name="connsiteX7" fmla="*/ 6327672 w 6391482"/>
              <a:gd name="connsiteY7" fmla="*/ 1252101 h 3052011"/>
              <a:gd name="connsiteX8" fmla="*/ 6391482 w 6391482"/>
              <a:gd name="connsiteY8" fmla="*/ 2536256 h 3052011"/>
              <a:gd name="connsiteX9" fmla="*/ 6100869 w 6391482"/>
              <a:gd name="connsiteY9" fmla="*/ 3023514 h 3052011"/>
              <a:gd name="connsiteX10" fmla="*/ 5167466 w 6391482"/>
              <a:gd name="connsiteY10" fmla="*/ 2962915 h 3052011"/>
              <a:gd name="connsiteX11" fmla="*/ 4026923 w 6391482"/>
              <a:gd name="connsiteY11" fmla="*/ 3031741 h 3052011"/>
              <a:gd name="connsiteX12" fmla="*/ 2925711 w 6391482"/>
              <a:gd name="connsiteY12" fmla="*/ 3031742 h 3052011"/>
              <a:gd name="connsiteX13" fmla="*/ 1696679 w 6391482"/>
              <a:gd name="connsiteY13" fmla="*/ 2953082 h 3052011"/>
              <a:gd name="connsiteX14" fmla="*/ 477440 w 6391482"/>
              <a:gd name="connsiteY14" fmla="*/ 3013682 h 3052011"/>
              <a:gd name="connsiteX15" fmla="*/ 14 w 6391482"/>
              <a:gd name="connsiteY15" fmla="*/ 2536256 h 3052011"/>
              <a:gd name="connsiteX16" fmla="*/ 113685 w 6391482"/>
              <a:gd name="connsiteY16" fmla="*/ 1822373 h 3052011"/>
              <a:gd name="connsiteX17" fmla="*/ 14 w 6391482"/>
              <a:gd name="connsiteY17" fmla="*/ 626610 h 30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482" h="3052011">
                <a:moveTo>
                  <a:pt x="14" y="626610"/>
                </a:moveTo>
                <a:cubicBezTo>
                  <a:pt x="14" y="362935"/>
                  <a:pt x="213765" y="149184"/>
                  <a:pt x="477440" y="149184"/>
                </a:cubicBezTo>
                <a:cubicBezTo>
                  <a:pt x="794630" y="53510"/>
                  <a:pt x="1308297" y="26064"/>
                  <a:pt x="1775336" y="3406"/>
                </a:cubicBezTo>
                <a:cubicBezTo>
                  <a:pt x="2242375" y="-19252"/>
                  <a:pt x="2910963" y="78787"/>
                  <a:pt x="3309169" y="72232"/>
                </a:cubicBezTo>
                <a:cubicBezTo>
                  <a:pt x="3707375" y="65677"/>
                  <a:pt x="4443265" y="108566"/>
                  <a:pt x="4882329" y="131224"/>
                </a:cubicBezTo>
                <a:cubicBezTo>
                  <a:pt x="5409883" y="104721"/>
                  <a:pt x="5598622" y="-10399"/>
                  <a:pt x="5933721" y="90191"/>
                </a:cubicBezTo>
                <a:cubicBezTo>
                  <a:pt x="6197396" y="90191"/>
                  <a:pt x="6391482" y="362935"/>
                  <a:pt x="6391482" y="626610"/>
                </a:cubicBezTo>
                <a:lnTo>
                  <a:pt x="6327672" y="1252101"/>
                </a:lnTo>
                <a:lnTo>
                  <a:pt x="6391482" y="2536256"/>
                </a:lnTo>
                <a:cubicBezTo>
                  <a:pt x="6391482" y="2799931"/>
                  <a:pt x="6364544" y="3023514"/>
                  <a:pt x="6100869" y="3023514"/>
                </a:cubicBezTo>
                <a:cubicBezTo>
                  <a:pt x="5795266" y="3111011"/>
                  <a:pt x="5763845" y="2969737"/>
                  <a:pt x="5167466" y="2962915"/>
                </a:cubicBezTo>
                <a:lnTo>
                  <a:pt x="4026923" y="3031741"/>
                </a:lnTo>
                <a:cubicBezTo>
                  <a:pt x="3707375" y="3043212"/>
                  <a:pt x="3256730" y="3059600"/>
                  <a:pt x="2925711" y="3031742"/>
                </a:cubicBezTo>
                <a:cubicBezTo>
                  <a:pt x="2594692" y="3003884"/>
                  <a:pt x="2104724" y="2956092"/>
                  <a:pt x="1696679" y="2953082"/>
                </a:cubicBezTo>
                <a:cubicBezTo>
                  <a:pt x="1288634" y="2950072"/>
                  <a:pt x="802824" y="3071682"/>
                  <a:pt x="477440" y="3013682"/>
                </a:cubicBezTo>
                <a:cubicBezTo>
                  <a:pt x="213765" y="3013682"/>
                  <a:pt x="14" y="2799931"/>
                  <a:pt x="14" y="2536256"/>
                </a:cubicBezTo>
                <a:cubicBezTo>
                  <a:pt x="-1425" y="2206527"/>
                  <a:pt x="115124" y="2152102"/>
                  <a:pt x="113685" y="1822373"/>
                </a:cubicBezTo>
                <a:cubicBezTo>
                  <a:pt x="115124" y="1515553"/>
                  <a:pt x="-1425" y="933430"/>
                  <a:pt x="14" y="626610"/>
                </a:cubicBezTo>
                <a:close/>
              </a:path>
            </a:pathLst>
          </a:cu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VN-ARCO Typography" panose="020B0603050302020204" pitchFamily="34" charset="2"/>
            </a:endParaRPr>
          </a:p>
        </p:txBody>
      </p:sp>
    </p:spTree>
    <p:extLst>
      <p:ext uri="{BB962C8B-B14F-4D97-AF65-F5344CB8AC3E}">
        <p14:creationId xmlns:p14="http://schemas.microsoft.com/office/powerpoint/2010/main" val="6585937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6A21F41E-3A97-0016-929F-8D642BEAD3C2}"/>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10/31/2024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86013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F4E5A079-A60F-D95B-9C5A-FF797237BE0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1689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4" name="9Slide.vn - 2019">
            <a:extLst>
              <a:ext uri="{FF2B5EF4-FFF2-40B4-BE49-F238E27FC236}">
                <a16:creationId xmlns:a16="http://schemas.microsoft.com/office/drawing/2014/main" xmlns="" id="{25471599-2CC7-AB66-0ED8-D04A417BDC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9" name="Google Shape;3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9633741"/>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75"/>
        <p:cNvGrpSpPr/>
        <p:nvPr/>
      </p:nvGrpSpPr>
      <p:grpSpPr>
        <a:xfrm>
          <a:off x="0" y="0"/>
          <a:ext cx="0" cy="0"/>
          <a:chOff x="0" y="0"/>
          <a:chExt cx="0" cy="0"/>
        </a:xfrm>
      </p:grpSpPr>
      <p:sp>
        <p:nvSpPr>
          <p:cNvPr id="4" name="9Slide.vn - 2019">
            <a:extLst>
              <a:ext uri="{FF2B5EF4-FFF2-40B4-BE49-F238E27FC236}">
                <a16:creationId xmlns:a16="http://schemas.microsoft.com/office/drawing/2014/main" xmlns="" id="{8CF3BF1A-1466-97DD-85D8-FAA7FDD8DB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576" name="Google Shape;576;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7" name="Google Shape;577;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8" name="Google Shape;578;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9" name="Google Shape;579;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0" name="Google Shape;580;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6693383"/>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08"/>
        <p:cNvGrpSpPr/>
        <p:nvPr/>
      </p:nvGrpSpPr>
      <p:grpSpPr>
        <a:xfrm>
          <a:off x="0" y="0"/>
          <a:ext cx="0" cy="0"/>
          <a:chOff x="0" y="0"/>
          <a:chExt cx="0" cy="0"/>
        </a:xfrm>
      </p:grpSpPr>
      <p:sp>
        <p:nvSpPr>
          <p:cNvPr id="4" name="9Slide.vn - 2019">
            <a:extLst>
              <a:ext uri="{FF2B5EF4-FFF2-40B4-BE49-F238E27FC236}">
                <a16:creationId xmlns:a16="http://schemas.microsoft.com/office/drawing/2014/main" xmlns="" id="{B3F81B30-ACB0-4282-96E8-5AAD414FCFC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09" name="Google Shape;609;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0" name="Google Shape;610;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1" name="Google Shape;611;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2" name="Google Shape;612;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3" name="Google Shape;613;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3065265"/>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41"/>
        <p:cNvGrpSpPr/>
        <p:nvPr/>
      </p:nvGrpSpPr>
      <p:grpSpPr>
        <a:xfrm>
          <a:off x="0" y="0"/>
          <a:ext cx="0" cy="0"/>
          <a:chOff x="0" y="0"/>
          <a:chExt cx="0" cy="0"/>
        </a:xfrm>
      </p:grpSpPr>
      <p:sp>
        <p:nvSpPr>
          <p:cNvPr id="4" name="9Slide.vn - 2019">
            <a:extLst>
              <a:ext uri="{FF2B5EF4-FFF2-40B4-BE49-F238E27FC236}">
                <a16:creationId xmlns:a16="http://schemas.microsoft.com/office/drawing/2014/main" xmlns="" id="{19B22053-1964-A060-A71D-B0DFDC789A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42" name="Google Shape;642;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3" name="Google Shape;643;p8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4" name="Google Shape;644;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5" name="Google Shape;645;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6" name="Google Shape;646;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4435657"/>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74"/>
        <p:cNvGrpSpPr/>
        <p:nvPr/>
      </p:nvGrpSpPr>
      <p:grpSpPr>
        <a:xfrm>
          <a:off x="0" y="0"/>
          <a:ext cx="0" cy="0"/>
          <a:chOff x="0" y="0"/>
          <a:chExt cx="0" cy="0"/>
        </a:xfrm>
      </p:grpSpPr>
      <p:sp>
        <p:nvSpPr>
          <p:cNvPr id="4" name="9Slide.vn - 2019">
            <a:extLst>
              <a:ext uri="{FF2B5EF4-FFF2-40B4-BE49-F238E27FC236}">
                <a16:creationId xmlns:a16="http://schemas.microsoft.com/office/drawing/2014/main" xmlns="" id="{5C07DF72-07AC-74A0-6504-4516C7C24D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75" name="Google Shape;675;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6" name="Google Shape;676;p9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7" name="Google Shape;677;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8" name="Google Shape;678;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9" name="Google Shape;679;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6115032"/>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43.jp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40.pn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6.xml"/><Relationship Id="rId5" Type="http://schemas.openxmlformats.org/officeDocument/2006/relationships/image" Target="../media/image40.pn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40.png"/><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49.jp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7.xml"/><Relationship Id="rId7" Type="http://schemas.openxmlformats.org/officeDocument/2006/relationships/image" Target="../media/image54.png"/><Relationship Id="rId2" Type="http://schemas.openxmlformats.org/officeDocument/2006/relationships/slideLayout" Target="../slideLayouts/slideLayout22.xml"/><Relationship Id="rId1" Type="http://schemas.openxmlformats.org/officeDocument/2006/relationships/tags" Target="../tags/tag10.xml"/><Relationship Id="rId6" Type="http://schemas.openxmlformats.org/officeDocument/2006/relationships/slide" Target="slide33.xml"/><Relationship Id="rId11" Type="http://schemas.openxmlformats.org/officeDocument/2006/relationships/image" Target="../media/image4.jpeg"/><Relationship Id="rId5" Type="http://schemas.openxmlformats.org/officeDocument/2006/relationships/image" Target="../media/image53.png"/><Relationship Id="rId10" Type="http://schemas.openxmlformats.org/officeDocument/2006/relationships/slide" Target="slide34.xml"/><Relationship Id="rId4" Type="http://schemas.openxmlformats.org/officeDocument/2006/relationships/slide" Target="slide32.xml"/><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slide" Target="slide31.xml"/><Relationship Id="rId2" Type="http://schemas.openxmlformats.org/officeDocument/2006/relationships/image" Target="../media/image56.png"/><Relationship Id="rId1" Type="http://schemas.openxmlformats.org/officeDocument/2006/relationships/slideLayout" Target="../slideLayouts/slideLayout22.xml"/><Relationship Id="rId6" Type="http://schemas.openxmlformats.org/officeDocument/2006/relationships/image" Target="../media/image59.svg"/><Relationship Id="rId5" Type="http://schemas.openxmlformats.org/officeDocument/2006/relationships/image" Target="../media/image58.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59.png"/><Relationship Id="rId7" Type="http://schemas.microsoft.com/office/2007/relationships/hdphoto" Target="../media/hdphoto2.wdp"/><Relationship Id="rId2" Type="http://schemas.microsoft.com/office/2017/06/relationships/model3d" Target="../media/model3d1.glb"/><Relationship Id="rId1" Type="http://schemas.openxmlformats.org/officeDocument/2006/relationships/slideLayout" Target="../slideLayouts/slideLayout2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3.wdp"/><Relationship Id="rId7"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22.xml"/><Relationship Id="rId6" Type="http://schemas.openxmlformats.org/officeDocument/2006/relationships/image" Target="../media/image63.png"/><Relationship Id="rId11" Type="http://schemas.microsoft.com/office/2007/relationships/hdphoto" Target="../media/hdphoto5.wdp"/><Relationship Id="rId5" Type="http://schemas.openxmlformats.org/officeDocument/2006/relationships/image" Target="../media/image63.png"/><Relationship Id="rId10" Type="http://schemas.openxmlformats.org/officeDocument/2006/relationships/image" Target="../media/image66.png"/><Relationship Id="rId4" Type="http://schemas.microsoft.com/office/2017/06/relationships/model3d" Target="../media/model3d1.glb"/><Relationship Id="rId9" Type="http://schemas.microsoft.com/office/2007/relationships/hdphoto" Target="../media/hdphoto4.wdp"/></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painting, child art, illustration&#10;&#10;Description automatically generated">
            <a:extLst>
              <a:ext uri="{FF2B5EF4-FFF2-40B4-BE49-F238E27FC236}">
                <a16:creationId xmlns:a16="http://schemas.microsoft.com/office/drawing/2014/main" xmlns="" id="{451DF9F1-9416-5305-F7A5-7F6578765670}"/>
              </a:ext>
            </a:extLst>
          </p:cNvPr>
          <p:cNvPicPr>
            <a:picLocks noChangeAspect="1"/>
          </p:cNvPicPr>
          <p:nvPr/>
        </p:nvPicPr>
        <p:blipFill rotWithShape="1">
          <a:blip r:embed="rId2">
            <a:extLst>
              <a:ext uri="{28A0092B-C50C-407E-A947-70E740481C1C}">
                <a14:useLocalDpi xmlns:a14="http://schemas.microsoft.com/office/drawing/2010/main" val="0"/>
              </a:ext>
            </a:extLst>
          </a:blip>
          <a:srcRect t="4771" b="10238"/>
          <a:stretch/>
        </p:blipFill>
        <p:spPr>
          <a:xfrm>
            <a:off x="0" y="23654"/>
            <a:ext cx="12192000" cy="6834346"/>
          </a:xfrm>
          <a:prstGeom prst="rect">
            <a:avLst/>
          </a:prstGeom>
        </p:spPr>
      </p:pic>
      <p:pic>
        <p:nvPicPr>
          <p:cNvPr id="18" name="Picture 17" descr="A picture containing drawing, painting, child art, illustration&#10;&#10;Description automatically generated">
            <a:extLst>
              <a:ext uri="{FF2B5EF4-FFF2-40B4-BE49-F238E27FC236}">
                <a16:creationId xmlns:a16="http://schemas.microsoft.com/office/drawing/2014/main" xmlns="" id="{09B7C5FB-CFB2-8064-5003-4A675878429B}"/>
              </a:ext>
            </a:extLst>
          </p:cNvPr>
          <p:cNvPicPr>
            <a:picLocks noChangeAspect="1"/>
          </p:cNvPicPr>
          <p:nvPr/>
        </p:nvPicPr>
        <p:blipFill rotWithShape="1">
          <a:blip r:embed="rId2">
            <a:extLst>
              <a:ext uri="{28A0092B-C50C-407E-A947-70E740481C1C}">
                <a14:useLocalDpi xmlns:a14="http://schemas.microsoft.com/office/drawing/2010/main" val="0"/>
              </a:ext>
            </a:extLst>
          </a:blip>
          <a:srcRect l="89155" t="44234" b="54960"/>
          <a:stretch/>
        </p:blipFill>
        <p:spPr>
          <a:xfrm>
            <a:off x="10869826" y="3232601"/>
            <a:ext cx="1322173" cy="212906"/>
          </a:xfrm>
          <a:prstGeom prst="rect">
            <a:avLst/>
          </a:prstGeom>
        </p:spPr>
      </p:pic>
      <p:sp>
        <p:nvSpPr>
          <p:cNvPr id="6" name="Rectangle 5">
            <a:extLst>
              <a:ext uri="{FF2B5EF4-FFF2-40B4-BE49-F238E27FC236}">
                <a16:creationId xmlns:a16="http://schemas.microsoft.com/office/drawing/2014/main" xmlns="" id="{638FD8C6-63BF-0814-81DB-D4A0DF348D96}"/>
              </a:ext>
            </a:extLst>
          </p:cNvPr>
          <p:cNvSpPr/>
          <p:nvPr/>
        </p:nvSpPr>
        <p:spPr>
          <a:xfrm>
            <a:off x="568218" y="3896825"/>
            <a:ext cx="11219595" cy="2413664"/>
          </a:xfrm>
          <a:prstGeom prst="rect">
            <a:avLst/>
          </a:prstGeom>
          <a:solidFill>
            <a:schemeClr val="tx1">
              <a:alpha val="1000"/>
            </a:schemeClr>
          </a:solidFill>
          <a:ln>
            <a:noFill/>
          </a:ln>
          <a:effectLst>
            <a:glow rad="1905000">
              <a:schemeClr val="tx1">
                <a:alpha val="29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18D6808F-56AE-9727-585F-5DCA9FCDCA17}"/>
              </a:ext>
            </a:extLst>
          </p:cNvPr>
          <p:cNvSpPr txBox="1"/>
          <p:nvPr/>
        </p:nvSpPr>
        <p:spPr>
          <a:xfrm>
            <a:off x="859968" y="3515928"/>
            <a:ext cx="5216153" cy="830997"/>
          </a:xfrm>
          <a:prstGeom prst="rect">
            <a:avLst/>
          </a:prstGeom>
          <a:noFill/>
        </p:spPr>
        <p:txBody>
          <a:bodyPr wrap="square">
            <a:prstTxWarp prst="textStop">
              <a:avLst/>
            </a:prstTxWarp>
            <a:spAutoFit/>
          </a:bodyPr>
          <a:lstStyle/>
          <a:p>
            <a:r>
              <a:rPr lang="en-US" sz="4800" dirty="0" err="1">
                <a:ln>
                  <a:solidFill>
                    <a:schemeClr val="tx1"/>
                  </a:solidFill>
                </a:ln>
                <a:solidFill>
                  <a:schemeClr val="bg1"/>
                </a:solidFill>
                <a:latin typeface="UTM Mother" panose="02040603050506020204" pitchFamily="18" charset="0"/>
              </a:rPr>
              <a:t>Lịch</a:t>
            </a:r>
            <a:r>
              <a:rPr lang="en-US" sz="4800" dirty="0">
                <a:ln>
                  <a:solidFill>
                    <a:schemeClr val="tx1"/>
                  </a:solidFill>
                </a:ln>
                <a:solidFill>
                  <a:schemeClr val="bg1"/>
                </a:solidFill>
                <a:latin typeface="UTM Mother" panose="02040603050506020204" pitchFamily="18" charset="0"/>
              </a:rPr>
              <a:t> </a:t>
            </a:r>
            <a:r>
              <a:rPr lang="en-US" sz="4800" dirty="0" err="1">
                <a:ln>
                  <a:solidFill>
                    <a:schemeClr val="tx1"/>
                  </a:solidFill>
                </a:ln>
                <a:solidFill>
                  <a:schemeClr val="bg1"/>
                </a:solidFill>
                <a:latin typeface="UTM Mother" panose="02040603050506020204" pitchFamily="18" charset="0"/>
              </a:rPr>
              <a:t>sử</a:t>
            </a:r>
            <a:r>
              <a:rPr lang="en-US" sz="4800" dirty="0">
                <a:ln>
                  <a:solidFill>
                    <a:schemeClr val="tx1"/>
                  </a:solidFill>
                </a:ln>
                <a:solidFill>
                  <a:schemeClr val="bg1"/>
                </a:solidFill>
                <a:latin typeface="UTM Mother" panose="02040603050506020204" pitchFamily="18" charset="0"/>
              </a:rPr>
              <a:t> </a:t>
            </a:r>
            <a:r>
              <a:rPr lang="en-US" sz="4800" dirty="0" err="1">
                <a:ln>
                  <a:solidFill>
                    <a:schemeClr val="tx1"/>
                  </a:solidFill>
                </a:ln>
                <a:solidFill>
                  <a:schemeClr val="bg1"/>
                </a:solidFill>
                <a:latin typeface="UTM Mother" panose="02040603050506020204" pitchFamily="18" charset="0"/>
              </a:rPr>
              <a:t>và</a:t>
            </a:r>
            <a:r>
              <a:rPr lang="en-US" sz="4800" dirty="0">
                <a:ln>
                  <a:solidFill>
                    <a:schemeClr val="tx1"/>
                  </a:solidFill>
                </a:ln>
                <a:solidFill>
                  <a:schemeClr val="bg1"/>
                </a:solidFill>
                <a:latin typeface="UTM Mother" panose="02040603050506020204" pitchFamily="18" charset="0"/>
              </a:rPr>
              <a:t> </a:t>
            </a:r>
            <a:r>
              <a:rPr lang="en-US" sz="4800" dirty="0" err="1">
                <a:ln>
                  <a:solidFill>
                    <a:schemeClr val="tx1"/>
                  </a:solidFill>
                </a:ln>
                <a:solidFill>
                  <a:schemeClr val="bg1"/>
                </a:solidFill>
                <a:latin typeface="UTM Mother" panose="02040603050506020204" pitchFamily="18" charset="0"/>
              </a:rPr>
              <a:t>địa</a:t>
            </a:r>
            <a:r>
              <a:rPr lang="en-US" sz="4800" dirty="0">
                <a:ln>
                  <a:solidFill>
                    <a:schemeClr val="tx1"/>
                  </a:solidFill>
                </a:ln>
                <a:solidFill>
                  <a:schemeClr val="bg1"/>
                </a:solidFill>
                <a:latin typeface="UTM Mother" panose="02040603050506020204" pitchFamily="18" charset="0"/>
              </a:rPr>
              <a:t> </a:t>
            </a:r>
            <a:r>
              <a:rPr lang="en-US" sz="4800" dirty="0" err="1">
                <a:ln>
                  <a:solidFill>
                    <a:schemeClr val="tx1"/>
                  </a:solidFill>
                </a:ln>
                <a:solidFill>
                  <a:schemeClr val="bg1"/>
                </a:solidFill>
                <a:latin typeface="UTM Mother" panose="02040603050506020204" pitchFamily="18" charset="0"/>
              </a:rPr>
              <a:t>lý</a:t>
            </a:r>
            <a:endParaRPr lang="vi-VN" sz="4800" dirty="0">
              <a:ln>
                <a:solidFill>
                  <a:schemeClr val="tx1"/>
                </a:solidFill>
              </a:ln>
              <a:solidFill>
                <a:schemeClr val="bg1"/>
              </a:solidFill>
            </a:endParaRPr>
          </a:p>
        </p:txBody>
      </p:sp>
      <p:sp>
        <p:nvSpPr>
          <p:cNvPr id="16" name="TextBox 15">
            <a:extLst>
              <a:ext uri="{FF2B5EF4-FFF2-40B4-BE49-F238E27FC236}">
                <a16:creationId xmlns:a16="http://schemas.microsoft.com/office/drawing/2014/main" xmlns="" id="{A80CE640-7A82-3F48-613D-A874C882604B}"/>
              </a:ext>
            </a:extLst>
          </p:cNvPr>
          <p:cNvSpPr txBox="1"/>
          <p:nvPr/>
        </p:nvSpPr>
        <p:spPr>
          <a:xfrm>
            <a:off x="0" y="4462618"/>
            <a:ext cx="11937443" cy="1126462"/>
          </a:xfrm>
          <a:prstGeom prst="rect">
            <a:avLst/>
          </a:prstGeom>
          <a:noFill/>
        </p:spPr>
        <p:txBody>
          <a:bodyPr wrap="square" rtlCol="0">
            <a:spAutoFit/>
          </a:bodyPr>
          <a:lstStyle/>
          <a:p>
            <a:pPr algn="ctr">
              <a:lnSpc>
                <a:spcPct val="120000"/>
              </a:lnSpc>
            </a:pPr>
            <a:r>
              <a:rPr lang="vi-VN" sz="6000" b="1">
                <a:solidFill>
                  <a:schemeClr val="bg1"/>
                </a:solidFill>
                <a:latin typeface="FZ-SG Honfleur" panose="020B0805030000020004" pitchFamily="34" charset="0"/>
              </a:rPr>
              <a:t>DÂN CƯ VÀ DÂN TỘC Ở VIỆT NAM</a:t>
            </a:r>
            <a:endParaRPr lang="en-US" sz="6000" b="1" dirty="0">
              <a:solidFill>
                <a:schemeClr val="bg1"/>
              </a:solidFill>
              <a:latin typeface="FZ-SG Honfleur" panose="020B0805030000020004" pitchFamily="34" charset="0"/>
            </a:endParaRPr>
          </a:p>
        </p:txBody>
      </p:sp>
      <p:sp>
        <p:nvSpPr>
          <p:cNvPr id="4" name="TextBox 3">
            <a:extLst>
              <a:ext uri="{FF2B5EF4-FFF2-40B4-BE49-F238E27FC236}">
                <a16:creationId xmlns:a16="http://schemas.microsoft.com/office/drawing/2014/main" xmlns="" id="{557C7C03-1985-7BCF-1A84-DF093B5A7BDB}"/>
              </a:ext>
            </a:extLst>
          </p:cNvPr>
          <p:cNvSpPr txBox="1"/>
          <p:nvPr/>
        </p:nvSpPr>
        <p:spPr>
          <a:xfrm>
            <a:off x="8344802" y="5711422"/>
            <a:ext cx="3443012" cy="923330"/>
          </a:xfrm>
          <a:prstGeom prst="rect">
            <a:avLst/>
          </a:prstGeom>
          <a:noFill/>
        </p:spPr>
        <p:txBody>
          <a:bodyPr wrap="square">
            <a:spAutoFit/>
          </a:bodyPr>
          <a:lstStyle/>
          <a:p>
            <a:pPr algn="ctr"/>
            <a:r>
              <a:rPr lang="en-US" sz="5400" err="1">
                <a:ln>
                  <a:solidFill>
                    <a:sysClr val="windowText" lastClr="000000"/>
                  </a:solidFill>
                </a:ln>
                <a:solidFill>
                  <a:schemeClr val="bg1"/>
                </a:solidFill>
                <a:latin typeface="SVN-Apple" panose="02040603050506020204" pitchFamily="18" charset="0"/>
                <a:ea typeface="LNTH-LuoLuoNotangYuanTi 1" pitchFamily="2" charset="-128"/>
                <a:cs typeface="LNTH-LuoLuoNotangYuanTi 1" pitchFamily="2" charset="-128"/>
              </a:rPr>
              <a:t>Bài</a:t>
            </a:r>
            <a:r>
              <a:rPr lang="en-US" sz="5400">
                <a:ln>
                  <a:solidFill>
                    <a:sysClr val="windowText" lastClr="000000"/>
                  </a:solidFill>
                </a:ln>
                <a:solidFill>
                  <a:schemeClr val="bg1"/>
                </a:solidFill>
                <a:latin typeface="SVN-Apple" panose="02040603050506020204" pitchFamily="18" charset="0"/>
                <a:ea typeface="LNTH-LuoLuoNotangYuanTi 1" pitchFamily="2" charset="-128"/>
                <a:cs typeface="LNTH-LuoLuoNotangYuanTi 1" pitchFamily="2" charset="-128"/>
              </a:rPr>
              <a:t> 4 </a:t>
            </a:r>
            <a:r>
              <a:rPr lang="en-US" sz="5400" dirty="0">
                <a:ln>
                  <a:solidFill>
                    <a:sysClr val="windowText" lastClr="000000"/>
                  </a:solidFill>
                </a:ln>
                <a:solidFill>
                  <a:schemeClr val="bg1"/>
                </a:solidFill>
                <a:latin typeface="SVN-Apple" panose="02040603050506020204" pitchFamily="18" charset="0"/>
                <a:ea typeface="LNTH-LuoLuoNotangYuanTi 1" pitchFamily="2" charset="-128"/>
                <a:cs typeface="LNTH-LuoLuoNotangYuanTi 1" pitchFamily="2" charset="-128"/>
              </a:rPr>
              <a:t>– </a:t>
            </a:r>
            <a:r>
              <a:rPr lang="en-US" sz="5400" err="1">
                <a:ln>
                  <a:solidFill>
                    <a:sysClr val="windowText" lastClr="000000"/>
                  </a:solidFill>
                </a:ln>
                <a:solidFill>
                  <a:schemeClr val="bg1"/>
                </a:solidFill>
                <a:latin typeface="SVN-Apple" panose="02040603050506020204" pitchFamily="18" charset="0"/>
                <a:ea typeface="LNTH-LuoLuoNotangYuanTi 1" pitchFamily="2" charset="-128"/>
                <a:cs typeface="LNTH-LuoLuoNotangYuanTi 1" pitchFamily="2" charset="-128"/>
              </a:rPr>
              <a:t>Tiết</a:t>
            </a:r>
            <a:r>
              <a:rPr lang="en-US" sz="5400">
                <a:ln>
                  <a:solidFill>
                    <a:sysClr val="windowText" lastClr="000000"/>
                  </a:solidFill>
                </a:ln>
                <a:solidFill>
                  <a:schemeClr val="bg1"/>
                </a:solidFill>
                <a:latin typeface="SVN-Apple" panose="02040603050506020204" pitchFamily="18" charset="0"/>
                <a:ea typeface="LNTH-LuoLuoNotangYuanTi 1" pitchFamily="2" charset="-128"/>
                <a:cs typeface="LNTH-LuoLuoNotangYuanTi 1" pitchFamily="2" charset="-128"/>
              </a:rPr>
              <a:t>  2</a:t>
            </a:r>
            <a:endParaRPr lang="vi-VN" sz="5400" dirty="0">
              <a:ln>
                <a:solidFill>
                  <a:sysClr val="windowText" lastClr="000000"/>
                </a:solidFill>
              </a:ln>
              <a:solidFill>
                <a:schemeClr val="bg1"/>
              </a:solidFill>
              <a:latin typeface="LNTH-LuoLuoNotangYuanTi 1" pitchFamily="2" charset="-128"/>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xmlns="" id="{C792048E-C86A-9339-18C1-6F893363EBED}"/>
              </a:ext>
            </a:extLst>
          </p:cNvPr>
          <p:cNvSpPr txBox="1"/>
          <p:nvPr/>
        </p:nvSpPr>
        <p:spPr>
          <a:xfrm>
            <a:off x="3018693" y="193517"/>
            <a:ext cx="6154614" cy="830997"/>
          </a:xfrm>
          <a:prstGeom prst="rect">
            <a:avLst/>
          </a:prstGeom>
          <a:noFill/>
        </p:spPr>
        <p:txBody>
          <a:bodyPr wrap="square">
            <a:spAutoFit/>
          </a:bodyPr>
          <a:lstStyle/>
          <a:p>
            <a:pPr algn="ctr"/>
            <a:r>
              <a:rPr lang="en-US" sz="4800" dirty="0" err="1">
                <a:latin typeface="#9Slide05 Phobia" panose="02000506000000020003" pitchFamily="2" charset="0"/>
              </a:rPr>
              <a:t>Thứ</a:t>
            </a:r>
            <a:r>
              <a:rPr lang="en-US" sz="4800" dirty="0">
                <a:latin typeface="#9Slide05 Phobia" panose="02000506000000020003" pitchFamily="2" charset="0"/>
              </a:rPr>
              <a:t> … </a:t>
            </a:r>
            <a:r>
              <a:rPr lang="en-US" sz="4800" dirty="0" err="1">
                <a:latin typeface="#9Slide05 Phobia" panose="02000506000000020003" pitchFamily="2" charset="0"/>
              </a:rPr>
              <a:t>ngày</a:t>
            </a:r>
            <a:r>
              <a:rPr lang="en-US" sz="4800" dirty="0">
                <a:latin typeface="#9Slide05 Phobia" panose="02000506000000020003" pitchFamily="2" charset="0"/>
              </a:rPr>
              <a:t> … </a:t>
            </a:r>
            <a:r>
              <a:rPr lang="en-US" sz="4800" dirty="0" err="1">
                <a:latin typeface="#9Slide05 Phobia" panose="02000506000000020003" pitchFamily="2" charset="0"/>
              </a:rPr>
              <a:t>tháng</a:t>
            </a:r>
            <a:r>
              <a:rPr lang="en-US" sz="4800" dirty="0">
                <a:latin typeface="#9Slide05 Phobia" panose="02000506000000020003" pitchFamily="2" charset="0"/>
              </a:rPr>
              <a:t> … </a:t>
            </a:r>
            <a:r>
              <a:rPr lang="en-US" sz="4800" dirty="0" err="1">
                <a:latin typeface="#9Slide05 Phobia" panose="02000506000000020003" pitchFamily="2" charset="0"/>
              </a:rPr>
              <a:t>năm</a:t>
            </a:r>
            <a:r>
              <a:rPr lang="en-US" sz="4800" dirty="0">
                <a:latin typeface="#9Slide05 Phobia" panose="02000506000000020003" pitchFamily="2" charset="0"/>
              </a:rPr>
              <a:t> ...</a:t>
            </a:r>
            <a:endParaRPr lang="vi-VN" sz="4800" dirty="0">
              <a:latin typeface="#9Slide05 Phobia" panose="02000506000000020003" pitchFamily="2" charset="0"/>
            </a:endParaRPr>
          </a:p>
        </p:txBody>
      </p:sp>
    </p:spTree>
    <p:extLst>
      <p:ext uri="{BB962C8B-B14F-4D97-AF65-F5344CB8AC3E}">
        <p14:creationId xmlns:p14="http://schemas.microsoft.com/office/powerpoint/2010/main" val="2056025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6" grpId="0"/>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7E20C67-5BD8-BA76-5E56-B7636087F2BA}"/>
              </a:ext>
            </a:extLst>
          </p:cNvPr>
          <p:cNvSpPr/>
          <p:nvPr/>
        </p:nvSpPr>
        <p:spPr>
          <a:xfrm>
            <a:off x="174215" y="123658"/>
            <a:ext cx="11843568" cy="6610683"/>
          </a:xfrm>
          <a:custGeom>
            <a:avLst/>
            <a:gdLst>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94588 h 2881660"/>
              <a:gd name="connsiteX1" fmla="*/ 477426 w 6391468"/>
              <a:gd name="connsiteY1" fmla="*/ 17162 h 2881660"/>
              <a:gd name="connsiteX2" fmla="*/ 3151839 w 6391468"/>
              <a:gd name="connsiteY2" fmla="*/ 97526 h 2881660"/>
              <a:gd name="connsiteX3" fmla="*/ 5914042 w 6391468"/>
              <a:gd name="connsiteY3" fmla="*/ 17162 h 2881660"/>
              <a:gd name="connsiteX4" fmla="*/ 6391468 w 6391468"/>
              <a:gd name="connsiteY4" fmla="*/ 494588 h 2881660"/>
              <a:gd name="connsiteX5" fmla="*/ 6391468 w 6391468"/>
              <a:gd name="connsiteY5" fmla="*/ 2404234 h 2881660"/>
              <a:gd name="connsiteX6" fmla="*/ 5914042 w 6391468"/>
              <a:gd name="connsiteY6" fmla="*/ 2881660 h 2881660"/>
              <a:gd name="connsiteX7" fmla="*/ 477426 w 6391468"/>
              <a:gd name="connsiteY7" fmla="*/ 2881660 h 2881660"/>
              <a:gd name="connsiteX8" fmla="*/ 0 w 6391468"/>
              <a:gd name="connsiteY8" fmla="*/ 2404234 h 2881660"/>
              <a:gd name="connsiteX9" fmla="*/ 0 w 6391468"/>
              <a:gd name="connsiteY9" fmla="*/ 494588 h 2881660"/>
              <a:gd name="connsiteX0" fmla="*/ 0 w 6391468"/>
              <a:gd name="connsiteY0" fmla="*/ 539634 h 2926706"/>
              <a:gd name="connsiteX1" fmla="*/ 477426 w 6391468"/>
              <a:gd name="connsiteY1" fmla="*/ 62208 h 2926706"/>
              <a:gd name="connsiteX2" fmla="*/ 3151839 w 6391468"/>
              <a:gd name="connsiteY2" fmla="*/ 142572 h 2926706"/>
              <a:gd name="connsiteX3" fmla="*/ 5914042 w 6391468"/>
              <a:gd name="connsiteY3" fmla="*/ 62208 h 2926706"/>
              <a:gd name="connsiteX4" fmla="*/ 6391468 w 6391468"/>
              <a:gd name="connsiteY4" fmla="*/ 539634 h 2926706"/>
              <a:gd name="connsiteX5" fmla="*/ 6391468 w 6391468"/>
              <a:gd name="connsiteY5" fmla="*/ 2449280 h 2926706"/>
              <a:gd name="connsiteX6" fmla="*/ 5914042 w 6391468"/>
              <a:gd name="connsiteY6" fmla="*/ 2926706 h 2926706"/>
              <a:gd name="connsiteX7" fmla="*/ 477426 w 6391468"/>
              <a:gd name="connsiteY7" fmla="*/ 2926706 h 2926706"/>
              <a:gd name="connsiteX8" fmla="*/ 0 w 6391468"/>
              <a:gd name="connsiteY8" fmla="*/ 2449280 h 2926706"/>
              <a:gd name="connsiteX9" fmla="*/ 0 w 6391468"/>
              <a:gd name="connsiteY9" fmla="*/ 539634 h 2926706"/>
              <a:gd name="connsiteX0" fmla="*/ 0 w 6391468"/>
              <a:gd name="connsiteY0" fmla="*/ 501087 h 2888159"/>
              <a:gd name="connsiteX1" fmla="*/ 477426 w 6391468"/>
              <a:gd name="connsiteY1" fmla="*/ 23661 h 2888159"/>
              <a:gd name="connsiteX2" fmla="*/ 3151839 w 6391468"/>
              <a:gd name="connsiteY2" fmla="*/ 104025 h 2888159"/>
              <a:gd name="connsiteX3" fmla="*/ 5914042 w 6391468"/>
              <a:gd name="connsiteY3" fmla="*/ 23661 h 2888159"/>
              <a:gd name="connsiteX4" fmla="*/ 6391468 w 6391468"/>
              <a:gd name="connsiteY4" fmla="*/ 501087 h 2888159"/>
              <a:gd name="connsiteX5" fmla="*/ 6391468 w 6391468"/>
              <a:gd name="connsiteY5" fmla="*/ 2410733 h 2888159"/>
              <a:gd name="connsiteX6" fmla="*/ 5914042 w 6391468"/>
              <a:gd name="connsiteY6" fmla="*/ 2888159 h 2888159"/>
              <a:gd name="connsiteX7" fmla="*/ 477426 w 6391468"/>
              <a:gd name="connsiteY7" fmla="*/ 2888159 h 2888159"/>
              <a:gd name="connsiteX8" fmla="*/ 0 w 6391468"/>
              <a:gd name="connsiteY8" fmla="*/ 2410733 h 2888159"/>
              <a:gd name="connsiteX9" fmla="*/ 0 w 6391468"/>
              <a:gd name="connsiteY9" fmla="*/ 501087 h 2888159"/>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3151839 w 6391468"/>
              <a:gd name="connsiteY7" fmla="*/ 2987348 h 2988953"/>
              <a:gd name="connsiteX8" fmla="*/ 477426 w 6391468"/>
              <a:gd name="connsiteY8" fmla="*/ 2988953 h 2988953"/>
              <a:gd name="connsiteX9" fmla="*/ 0 w 6391468"/>
              <a:gd name="connsiteY9" fmla="*/ 2511527 h 2988953"/>
              <a:gd name="connsiteX10" fmla="*/ 0 w 6391468"/>
              <a:gd name="connsiteY10" fmla="*/ 601881 h 2988953"/>
              <a:gd name="connsiteX0" fmla="*/ 0 w 6391468"/>
              <a:gd name="connsiteY0" fmla="*/ 601881 h 3105335"/>
              <a:gd name="connsiteX1" fmla="*/ 477426 w 6391468"/>
              <a:gd name="connsiteY1" fmla="*/ 124455 h 3105335"/>
              <a:gd name="connsiteX2" fmla="*/ 3083013 w 6391468"/>
              <a:gd name="connsiteY2" fmla="*/ 18006 h 3105335"/>
              <a:gd name="connsiteX3" fmla="*/ 5914042 w 6391468"/>
              <a:gd name="connsiteY3" fmla="*/ 124455 h 3105335"/>
              <a:gd name="connsiteX4" fmla="*/ 6391468 w 6391468"/>
              <a:gd name="connsiteY4" fmla="*/ 601881 h 3105335"/>
              <a:gd name="connsiteX5" fmla="*/ 6391468 w 6391468"/>
              <a:gd name="connsiteY5" fmla="*/ 2511527 h 3105335"/>
              <a:gd name="connsiteX6" fmla="*/ 5914042 w 6391468"/>
              <a:gd name="connsiteY6" fmla="*/ 2988953 h 3105335"/>
              <a:gd name="connsiteX7" fmla="*/ 3132175 w 6391468"/>
              <a:gd name="connsiteY7" fmla="*/ 3105335 h 3105335"/>
              <a:gd name="connsiteX8" fmla="*/ 477426 w 6391468"/>
              <a:gd name="connsiteY8" fmla="*/ 2988953 h 3105335"/>
              <a:gd name="connsiteX9" fmla="*/ 0 w 6391468"/>
              <a:gd name="connsiteY9" fmla="*/ 2511527 h 3105335"/>
              <a:gd name="connsiteX10" fmla="*/ 0 w 6391468"/>
              <a:gd name="connsiteY10" fmla="*/ 601881 h 3105335"/>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033369"/>
              <a:gd name="connsiteX1" fmla="*/ 477426 w 6391468"/>
              <a:gd name="connsiteY1" fmla="*/ 124455 h 3033369"/>
              <a:gd name="connsiteX2" fmla="*/ 3083013 w 6391468"/>
              <a:gd name="connsiteY2" fmla="*/ 18006 h 3033369"/>
              <a:gd name="connsiteX3" fmla="*/ 5914042 w 6391468"/>
              <a:gd name="connsiteY3" fmla="*/ 124455 h 3033369"/>
              <a:gd name="connsiteX4" fmla="*/ 6391468 w 6391468"/>
              <a:gd name="connsiteY4" fmla="*/ 601881 h 3033369"/>
              <a:gd name="connsiteX5" fmla="*/ 6391468 w 6391468"/>
              <a:gd name="connsiteY5" fmla="*/ 2511527 h 3033369"/>
              <a:gd name="connsiteX6" fmla="*/ 5914042 w 6391468"/>
              <a:gd name="connsiteY6" fmla="*/ 2988953 h 3033369"/>
              <a:gd name="connsiteX7" fmla="*/ 3191168 w 6391468"/>
              <a:gd name="connsiteY7" fmla="*/ 3007013 h 3033369"/>
              <a:gd name="connsiteX8" fmla="*/ 477426 w 6391468"/>
              <a:gd name="connsiteY8" fmla="*/ 2988953 h 3033369"/>
              <a:gd name="connsiteX9" fmla="*/ 0 w 6391468"/>
              <a:gd name="connsiteY9" fmla="*/ 2511527 h 3033369"/>
              <a:gd name="connsiteX10" fmla="*/ 0 w 6391468"/>
              <a:gd name="connsiteY10" fmla="*/ 601881 h 3033369"/>
              <a:gd name="connsiteX0" fmla="*/ 0 w 6391468"/>
              <a:gd name="connsiteY0" fmla="*/ 601881 h 3089947"/>
              <a:gd name="connsiteX1" fmla="*/ 477426 w 6391468"/>
              <a:gd name="connsiteY1" fmla="*/ 124455 h 3089947"/>
              <a:gd name="connsiteX2" fmla="*/ 3083013 w 6391468"/>
              <a:gd name="connsiteY2" fmla="*/ 18006 h 3089947"/>
              <a:gd name="connsiteX3" fmla="*/ 5914042 w 6391468"/>
              <a:gd name="connsiteY3" fmla="*/ 124455 h 3089947"/>
              <a:gd name="connsiteX4" fmla="*/ 6391468 w 6391468"/>
              <a:gd name="connsiteY4" fmla="*/ 601881 h 3089947"/>
              <a:gd name="connsiteX5" fmla="*/ 6391468 w 6391468"/>
              <a:gd name="connsiteY5" fmla="*/ 2511527 h 3089947"/>
              <a:gd name="connsiteX6" fmla="*/ 5914042 w 6391468"/>
              <a:gd name="connsiteY6" fmla="*/ 2988953 h 3089947"/>
              <a:gd name="connsiteX7" fmla="*/ 3191168 w 6391468"/>
              <a:gd name="connsiteY7" fmla="*/ 3007013 h 3089947"/>
              <a:gd name="connsiteX8" fmla="*/ 477426 w 6391468"/>
              <a:gd name="connsiteY8" fmla="*/ 2988953 h 3089947"/>
              <a:gd name="connsiteX9" fmla="*/ 0 w 6391468"/>
              <a:gd name="connsiteY9" fmla="*/ 2511527 h 3089947"/>
              <a:gd name="connsiteX10" fmla="*/ 0 w 6391468"/>
              <a:gd name="connsiteY10" fmla="*/ 601881 h 3089947"/>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3191168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2925697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44437"/>
              <a:gd name="connsiteX1" fmla="*/ 477426 w 6391468"/>
              <a:gd name="connsiteY1" fmla="*/ 124455 h 3044437"/>
              <a:gd name="connsiteX2" fmla="*/ 3083013 w 6391468"/>
              <a:gd name="connsiteY2" fmla="*/ 18006 h 3044437"/>
              <a:gd name="connsiteX3" fmla="*/ 5914042 w 6391468"/>
              <a:gd name="connsiteY3" fmla="*/ 124455 h 3044437"/>
              <a:gd name="connsiteX4" fmla="*/ 6391468 w 6391468"/>
              <a:gd name="connsiteY4" fmla="*/ 601881 h 3044437"/>
              <a:gd name="connsiteX5" fmla="*/ 6391468 w 6391468"/>
              <a:gd name="connsiteY5" fmla="*/ 2511527 h 3044437"/>
              <a:gd name="connsiteX6" fmla="*/ 5914042 w 6391468"/>
              <a:gd name="connsiteY6" fmla="*/ 2988953 h 3044437"/>
              <a:gd name="connsiteX7" fmla="*/ 4557852 w 6391468"/>
              <a:gd name="connsiteY7" fmla="*/ 3036509 h 3044437"/>
              <a:gd name="connsiteX8" fmla="*/ 2925697 w 6391468"/>
              <a:gd name="connsiteY8" fmla="*/ 3007013 h 3044437"/>
              <a:gd name="connsiteX9" fmla="*/ 477426 w 6391468"/>
              <a:gd name="connsiteY9" fmla="*/ 2988953 h 3044437"/>
              <a:gd name="connsiteX10" fmla="*/ 0 w 6391468"/>
              <a:gd name="connsiteY10" fmla="*/ 2511527 h 3044437"/>
              <a:gd name="connsiteX11" fmla="*/ 0 w 6391468"/>
              <a:gd name="connsiteY11" fmla="*/ 601881 h 3044437"/>
              <a:gd name="connsiteX0" fmla="*/ 0 w 6391468"/>
              <a:gd name="connsiteY0" fmla="*/ 601881 h 3017579"/>
              <a:gd name="connsiteX1" fmla="*/ 477426 w 6391468"/>
              <a:gd name="connsiteY1" fmla="*/ 124455 h 3017579"/>
              <a:gd name="connsiteX2" fmla="*/ 3083013 w 6391468"/>
              <a:gd name="connsiteY2" fmla="*/ 18006 h 3017579"/>
              <a:gd name="connsiteX3" fmla="*/ 5914042 w 6391468"/>
              <a:gd name="connsiteY3" fmla="*/ 124455 h 3017579"/>
              <a:gd name="connsiteX4" fmla="*/ 6391468 w 6391468"/>
              <a:gd name="connsiteY4" fmla="*/ 601881 h 3017579"/>
              <a:gd name="connsiteX5" fmla="*/ 6391468 w 6391468"/>
              <a:gd name="connsiteY5" fmla="*/ 2511527 h 3017579"/>
              <a:gd name="connsiteX6" fmla="*/ 5914042 w 6391468"/>
              <a:gd name="connsiteY6" fmla="*/ 2988953 h 3017579"/>
              <a:gd name="connsiteX7" fmla="*/ 4705335 w 6391468"/>
              <a:gd name="connsiteY7" fmla="*/ 2938186 h 3017579"/>
              <a:gd name="connsiteX8" fmla="*/ 2925697 w 6391468"/>
              <a:gd name="connsiteY8" fmla="*/ 3007013 h 3017579"/>
              <a:gd name="connsiteX9" fmla="*/ 477426 w 6391468"/>
              <a:gd name="connsiteY9" fmla="*/ 2988953 h 3017579"/>
              <a:gd name="connsiteX10" fmla="*/ 0 w 6391468"/>
              <a:gd name="connsiteY10" fmla="*/ 2511527 h 3017579"/>
              <a:gd name="connsiteX11" fmla="*/ 0 w 6391468"/>
              <a:gd name="connsiteY11" fmla="*/ 601881 h 3017579"/>
              <a:gd name="connsiteX0" fmla="*/ 0 w 6391468"/>
              <a:gd name="connsiteY0" fmla="*/ 601881 h 3018268"/>
              <a:gd name="connsiteX1" fmla="*/ 477426 w 6391468"/>
              <a:gd name="connsiteY1" fmla="*/ 124455 h 3018268"/>
              <a:gd name="connsiteX2" fmla="*/ 3083013 w 6391468"/>
              <a:gd name="connsiteY2" fmla="*/ 18006 h 3018268"/>
              <a:gd name="connsiteX3" fmla="*/ 5914042 w 6391468"/>
              <a:gd name="connsiteY3" fmla="*/ 124455 h 3018268"/>
              <a:gd name="connsiteX4" fmla="*/ 6391468 w 6391468"/>
              <a:gd name="connsiteY4" fmla="*/ 601881 h 3018268"/>
              <a:gd name="connsiteX5" fmla="*/ 6391468 w 6391468"/>
              <a:gd name="connsiteY5" fmla="*/ 2511527 h 3018268"/>
              <a:gd name="connsiteX6" fmla="*/ 5914042 w 6391468"/>
              <a:gd name="connsiteY6" fmla="*/ 2988953 h 3018268"/>
              <a:gd name="connsiteX7" fmla="*/ 4705335 w 6391468"/>
              <a:gd name="connsiteY7" fmla="*/ 2938186 h 3018268"/>
              <a:gd name="connsiteX8" fmla="*/ 2925697 w 6391468"/>
              <a:gd name="connsiteY8" fmla="*/ 3007013 h 3018268"/>
              <a:gd name="connsiteX9" fmla="*/ 477426 w 6391468"/>
              <a:gd name="connsiteY9" fmla="*/ 2988953 h 3018268"/>
              <a:gd name="connsiteX10" fmla="*/ 0 w 6391468"/>
              <a:gd name="connsiteY10" fmla="*/ 2511527 h 3018268"/>
              <a:gd name="connsiteX11" fmla="*/ 0 w 6391468"/>
              <a:gd name="connsiteY11" fmla="*/ 601881 h 3018268"/>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705335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842987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27282"/>
              <a:gd name="connsiteX1" fmla="*/ 477426 w 6391468"/>
              <a:gd name="connsiteY1" fmla="*/ 124455 h 3027282"/>
              <a:gd name="connsiteX2" fmla="*/ 3083013 w 6391468"/>
              <a:gd name="connsiteY2" fmla="*/ 18006 h 3027282"/>
              <a:gd name="connsiteX3" fmla="*/ 5914042 w 6391468"/>
              <a:gd name="connsiteY3" fmla="*/ 124455 h 3027282"/>
              <a:gd name="connsiteX4" fmla="*/ 6391468 w 6391468"/>
              <a:gd name="connsiteY4" fmla="*/ 601881 h 3027282"/>
              <a:gd name="connsiteX5" fmla="*/ 6391468 w 6391468"/>
              <a:gd name="connsiteY5" fmla="*/ 2511527 h 3027282"/>
              <a:gd name="connsiteX6" fmla="*/ 6100855 w 6391468"/>
              <a:gd name="connsiteY6" fmla="*/ 2998785 h 3027282"/>
              <a:gd name="connsiteX7" fmla="*/ 4842987 w 6391468"/>
              <a:gd name="connsiteY7" fmla="*/ 2938186 h 3027282"/>
              <a:gd name="connsiteX8" fmla="*/ 2925697 w 6391468"/>
              <a:gd name="connsiteY8" fmla="*/ 3007013 h 3027282"/>
              <a:gd name="connsiteX9" fmla="*/ 477426 w 6391468"/>
              <a:gd name="connsiteY9" fmla="*/ 2988953 h 3027282"/>
              <a:gd name="connsiteX10" fmla="*/ 0 w 6391468"/>
              <a:gd name="connsiteY10" fmla="*/ 2511527 h 3027282"/>
              <a:gd name="connsiteX11" fmla="*/ 0 w 6391468"/>
              <a:gd name="connsiteY11" fmla="*/ 601881 h 3027282"/>
              <a:gd name="connsiteX0" fmla="*/ 0 w 6391468"/>
              <a:gd name="connsiteY0" fmla="*/ 628439 h 3053840"/>
              <a:gd name="connsiteX1" fmla="*/ 477426 w 6391468"/>
              <a:gd name="connsiteY1" fmla="*/ 151013 h 3053840"/>
              <a:gd name="connsiteX2" fmla="*/ 3279658 w 6391468"/>
              <a:gd name="connsiteY2" fmla="*/ 15067 h 3053840"/>
              <a:gd name="connsiteX3" fmla="*/ 5914042 w 6391468"/>
              <a:gd name="connsiteY3" fmla="*/ 151013 h 3053840"/>
              <a:gd name="connsiteX4" fmla="*/ 6391468 w 6391468"/>
              <a:gd name="connsiteY4" fmla="*/ 628439 h 3053840"/>
              <a:gd name="connsiteX5" fmla="*/ 6391468 w 6391468"/>
              <a:gd name="connsiteY5" fmla="*/ 2538085 h 3053840"/>
              <a:gd name="connsiteX6" fmla="*/ 6100855 w 6391468"/>
              <a:gd name="connsiteY6" fmla="*/ 3025343 h 3053840"/>
              <a:gd name="connsiteX7" fmla="*/ 4842987 w 6391468"/>
              <a:gd name="connsiteY7" fmla="*/ 2964744 h 3053840"/>
              <a:gd name="connsiteX8" fmla="*/ 2925697 w 6391468"/>
              <a:gd name="connsiteY8" fmla="*/ 3033571 h 3053840"/>
              <a:gd name="connsiteX9" fmla="*/ 477426 w 6391468"/>
              <a:gd name="connsiteY9" fmla="*/ 3015511 h 3053840"/>
              <a:gd name="connsiteX10" fmla="*/ 0 w 6391468"/>
              <a:gd name="connsiteY10" fmla="*/ 2538085 h 3053840"/>
              <a:gd name="connsiteX11" fmla="*/ 0 w 6391468"/>
              <a:gd name="connsiteY11" fmla="*/ 628439 h 3053840"/>
              <a:gd name="connsiteX0" fmla="*/ 0 w 6391468"/>
              <a:gd name="connsiteY0" fmla="*/ 628439 h 3053840"/>
              <a:gd name="connsiteX1" fmla="*/ 477426 w 6391468"/>
              <a:gd name="connsiteY1" fmla="*/ 151013 h 3053840"/>
              <a:gd name="connsiteX2" fmla="*/ 1903142 w 6391468"/>
              <a:gd name="connsiteY2" fmla="*/ 54396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32639 w 6391468"/>
              <a:gd name="connsiteY2" fmla="*/ 172383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6220"/>
              <a:gd name="connsiteX1" fmla="*/ 477426 w 6391468"/>
              <a:gd name="connsiteY1" fmla="*/ 151013 h 3056220"/>
              <a:gd name="connsiteX2" fmla="*/ 1991632 w 6391468"/>
              <a:gd name="connsiteY2" fmla="*/ 64228 h 3056220"/>
              <a:gd name="connsiteX3" fmla="*/ 3279658 w 6391468"/>
              <a:gd name="connsiteY3" fmla="*/ 15067 h 3056220"/>
              <a:gd name="connsiteX4" fmla="*/ 5914042 w 6391468"/>
              <a:gd name="connsiteY4" fmla="*/ 151013 h 3056220"/>
              <a:gd name="connsiteX5" fmla="*/ 6391468 w 6391468"/>
              <a:gd name="connsiteY5" fmla="*/ 628439 h 3056220"/>
              <a:gd name="connsiteX6" fmla="*/ 6391468 w 6391468"/>
              <a:gd name="connsiteY6" fmla="*/ 2538085 h 3056220"/>
              <a:gd name="connsiteX7" fmla="*/ 6100855 w 6391468"/>
              <a:gd name="connsiteY7" fmla="*/ 3025343 h 3056220"/>
              <a:gd name="connsiteX8" fmla="*/ 4842987 w 6391468"/>
              <a:gd name="connsiteY8" fmla="*/ 2964744 h 3056220"/>
              <a:gd name="connsiteX9" fmla="*/ 3938419 w 6391468"/>
              <a:gd name="connsiteY9" fmla="*/ 3053235 h 3056220"/>
              <a:gd name="connsiteX10" fmla="*/ 2925697 w 6391468"/>
              <a:gd name="connsiteY10" fmla="*/ 3033571 h 3056220"/>
              <a:gd name="connsiteX11" fmla="*/ 477426 w 6391468"/>
              <a:gd name="connsiteY11" fmla="*/ 3015511 h 3056220"/>
              <a:gd name="connsiteX12" fmla="*/ 0 w 6391468"/>
              <a:gd name="connsiteY12" fmla="*/ 2538085 h 3056220"/>
              <a:gd name="connsiteX13" fmla="*/ 0 w 6391468"/>
              <a:gd name="connsiteY13" fmla="*/ 628439 h 3056220"/>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696665 w 6391468"/>
              <a:gd name="connsiteY11" fmla="*/ 2954911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0 w 6391468"/>
              <a:gd name="connsiteY0" fmla="*/ 628439 h 3065351"/>
              <a:gd name="connsiteX1" fmla="*/ 477426 w 6391468"/>
              <a:gd name="connsiteY1" fmla="*/ 151013 h 3065351"/>
              <a:gd name="connsiteX2" fmla="*/ 1991632 w 6391468"/>
              <a:gd name="connsiteY2" fmla="*/ 64228 h 3065351"/>
              <a:gd name="connsiteX3" fmla="*/ 3279658 w 6391468"/>
              <a:gd name="connsiteY3" fmla="*/ 15067 h 3065351"/>
              <a:gd name="connsiteX4" fmla="*/ 5914042 w 6391468"/>
              <a:gd name="connsiteY4" fmla="*/ 151013 h 3065351"/>
              <a:gd name="connsiteX5" fmla="*/ 6391468 w 6391468"/>
              <a:gd name="connsiteY5" fmla="*/ 628439 h 3065351"/>
              <a:gd name="connsiteX6" fmla="*/ 6391468 w 6391468"/>
              <a:gd name="connsiteY6" fmla="*/ 2538085 h 3065351"/>
              <a:gd name="connsiteX7" fmla="*/ 6100855 w 6391468"/>
              <a:gd name="connsiteY7" fmla="*/ 3025343 h 3065351"/>
              <a:gd name="connsiteX8" fmla="*/ 5118290 w 6391468"/>
              <a:gd name="connsiteY8" fmla="*/ 3023738 h 3065351"/>
              <a:gd name="connsiteX9" fmla="*/ 4026909 w 6391468"/>
              <a:gd name="connsiteY9" fmla="*/ 3033570 h 3065351"/>
              <a:gd name="connsiteX10" fmla="*/ 2925697 w 6391468"/>
              <a:gd name="connsiteY10" fmla="*/ 3033571 h 3065351"/>
              <a:gd name="connsiteX11" fmla="*/ 1696665 w 6391468"/>
              <a:gd name="connsiteY11" fmla="*/ 2954911 h 3065351"/>
              <a:gd name="connsiteX12" fmla="*/ 477426 w 6391468"/>
              <a:gd name="connsiteY12" fmla="*/ 3015511 h 3065351"/>
              <a:gd name="connsiteX13" fmla="*/ 0 w 6391468"/>
              <a:gd name="connsiteY13" fmla="*/ 2538085 h 3065351"/>
              <a:gd name="connsiteX14" fmla="*/ 0 w 6391468"/>
              <a:gd name="connsiteY14" fmla="*/ 628439 h 3065351"/>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5167452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4316 w 6395784"/>
              <a:gd name="connsiteY0" fmla="*/ 628439 h 3053840"/>
              <a:gd name="connsiteX1" fmla="*/ 481742 w 6395784"/>
              <a:gd name="connsiteY1" fmla="*/ 151013 h 3053840"/>
              <a:gd name="connsiteX2" fmla="*/ 1995948 w 6395784"/>
              <a:gd name="connsiteY2" fmla="*/ 64228 h 3053840"/>
              <a:gd name="connsiteX3" fmla="*/ 3283974 w 6395784"/>
              <a:gd name="connsiteY3" fmla="*/ 15067 h 3053840"/>
              <a:gd name="connsiteX4" fmla="*/ 5918358 w 6395784"/>
              <a:gd name="connsiteY4" fmla="*/ 151013 h 3053840"/>
              <a:gd name="connsiteX5" fmla="*/ 6395784 w 6395784"/>
              <a:gd name="connsiteY5" fmla="*/ 628439 h 3053840"/>
              <a:gd name="connsiteX6" fmla="*/ 6395784 w 6395784"/>
              <a:gd name="connsiteY6" fmla="*/ 2538085 h 3053840"/>
              <a:gd name="connsiteX7" fmla="*/ 6105171 w 6395784"/>
              <a:gd name="connsiteY7" fmla="*/ 3025343 h 3053840"/>
              <a:gd name="connsiteX8" fmla="*/ 5171768 w 6395784"/>
              <a:gd name="connsiteY8" fmla="*/ 2964744 h 3053840"/>
              <a:gd name="connsiteX9" fmla="*/ 4031225 w 6395784"/>
              <a:gd name="connsiteY9" fmla="*/ 3033570 h 3053840"/>
              <a:gd name="connsiteX10" fmla="*/ 2930013 w 6395784"/>
              <a:gd name="connsiteY10" fmla="*/ 3033571 h 3053840"/>
              <a:gd name="connsiteX11" fmla="*/ 1700981 w 6395784"/>
              <a:gd name="connsiteY11" fmla="*/ 2954911 h 3053840"/>
              <a:gd name="connsiteX12" fmla="*/ 481742 w 6395784"/>
              <a:gd name="connsiteY12" fmla="*/ 3015511 h 3053840"/>
              <a:gd name="connsiteX13" fmla="*/ 4316 w 6395784"/>
              <a:gd name="connsiteY13" fmla="*/ 2538085 h 3053840"/>
              <a:gd name="connsiteX14" fmla="*/ 0 w 6395784"/>
              <a:gd name="connsiteY14" fmla="*/ 1548899 h 3053840"/>
              <a:gd name="connsiteX15" fmla="*/ 4316 w 6395784"/>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91482 w 6391482"/>
              <a:gd name="connsiteY6" fmla="*/ 2538085 h 3053840"/>
              <a:gd name="connsiteX7" fmla="*/ 6100869 w 6391482"/>
              <a:gd name="connsiteY7" fmla="*/ 3025343 h 3053840"/>
              <a:gd name="connsiteX8" fmla="*/ 5167466 w 6391482"/>
              <a:gd name="connsiteY8" fmla="*/ 2964744 h 3053840"/>
              <a:gd name="connsiteX9" fmla="*/ 4026923 w 6391482"/>
              <a:gd name="connsiteY9" fmla="*/ 3033570 h 3053840"/>
              <a:gd name="connsiteX10" fmla="*/ 2925711 w 6391482"/>
              <a:gd name="connsiteY10" fmla="*/ 3033571 h 3053840"/>
              <a:gd name="connsiteX11" fmla="*/ 1696679 w 6391482"/>
              <a:gd name="connsiteY11" fmla="*/ 2954911 h 3053840"/>
              <a:gd name="connsiteX12" fmla="*/ 477440 w 6391482"/>
              <a:gd name="connsiteY12" fmla="*/ 3015511 h 3053840"/>
              <a:gd name="connsiteX13" fmla="*/ 14 w 6391482"/>
              <a:gd name="connsiteY13" fmla="*/ 2538085 h 3053840"/>
              <a:gd name="connsiteX14" fmla="*/ 113685 w 6391482"/>
              <a:gd name="connsiteY14" fmla="*/ 1824202 h 3053840"/>
              <a:gd name="connsiteX15" fmla="*/ 14 w 6391482"/>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76833 w 6391482"/>
              <a:gd name="connsiteY6" fmla="*/ 1578395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268678 w 6391482"/>
              <a:gd name="connsiteY6" fmla="*/ 1657053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27672 w 6391482"/>
              <a:gd name="connsiteY6" fmla="*/ 1253930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19453 h 3044854"/>
              <a:gd name="connsiteX1" fmla="*/ 477440 w 6391482"/>
              <a:gd name="connsiteY1" fmla="*/ 142027 h 3044854"/>
              <a:gd name="connsiteX2" fmla="*/ 1991646 w 6391482"/>
              <a:gd name="connsiteY2" fmla="*/ 55242 h 3044854"/>
              <a:gd name="connsiteX3" fmla="*/ 3279672 w 6391482"/>
              <a:gd name="connsiteY3" fmla="*/ 6081 h 3044854"/>
              <a:gd name="connsiteX4" fmla="*/ 4380885 w 6391482"/>
              <a:gd name="connsiteY4" fmla="*/ 15913 h 3044854"/>
              <a:gd name="connsiteX5" fmla="*/ 5914056 w 6391482"/>
              <a:gd name="connsiteY5" fmla="*/ 142027 h 3044854"/>
              <a:gd name="connsiteX6" fmla="*/ 6391482 w 6391482"/>
              <a:gd name="connsiteY6" fmla="*/ 619453 h 3044854"/>
              <a:gd name="connsiteX7" fmla="*/ 6327672 w 6391482"/>
              <a:gd name="connsiteY7" fmla="*/ 1244944 h 3044854"/>
              <a:gd name="connsiteX8" fmla="*/ 6391482 w 6391482"/>
              <a:gd name="connsiteY8" fmla="*/ 2529099 h 3044854"/>
              <a:gd name="connsiteX9" fmla="*/ 6100869 w 6391482"/>
              <a:gd name="connsiteY9" fmla="*/ 3016357 h 3044854"/>
              <a:gd name="connsiteX10" fmla="*/ 5167466 w 6391482"/>
              <a:gd name="connsiteY10" fmla="*/ 2955758 h 3044854"/>
              <a:gd name="connsiteX11" fmla="*/ 4026923 w 6391482"/>
              <a:gd name="connsiteY11" fmla="*/ 3024584 h 3044854"/>
              <a:gd name="connsiteX12" fmla="*/ 2925711 w 6391482"/>
              <a:gd name="connsiteY12" fmla="*/ 3024585 h 3044854"/>
              <a:gd name="connsiteX13" fmla="*/ 1696679 w 6391482"/>
              <a:gd name="connsiteY13" fmla="*/ 2945925 h 3044854"/>
              <a:gd name="connsiteX14" fmla="*/ 477440 w 6391482"/>
              <a:gd name="connsiteY14" fmla="*/ 3006525 h 3044854"/>
              <a:gd name="connsiteX15" fmla="*/ 14 w 6391482"/>
              <a:gd name="connsiteY15" fmla="*/ 2529099 h 3044854"/>
              <a:gd name="connsiteX16" fmla="*/ 113685 w 6391482"/>
              <a:gd name="connsiteY16" fmla="*/ 1815216 h 3044854"/>
              <a:gd name="connsiteX17" fmla="*/ 14 w 6391482"/>
              <a:gd name="connsiteY17" fmla="*/ 619453 h 3044854"/>
              <a:gd name="connsiteX0" fmla="*/ 14 w 6391482"/>
              <a:gd name="connsiteY0" fmla="*/ 613567 h 3038968"/>
              <a:gd name="connsiteX1" fmla="*/ 477440 w 6391482"/>
              <a:gd name="connsiteY1" fmla="*/ 136141 h 3038968"/>
              <a:gd name="connsiteX2" fmla="*/ 1991646 w 6391482"/>
              <a:gd name="connsiteY2" fmla="*/ 49356 h 3038968"/>
              <a:gd name="connsiteX3" fmla="*/ 3279672 w 6391482"/>
              <a:gd name="connsiteY3" fmla="*/ 195 h 3038968"/>
              <a:gd name="connsiteX4" fmla="*/ 5010149 w 6391482"/>
              <a:gd name="connsiteY4" fmla="*/ 177175 h 3038968"/>
              <a:gd name="connsiteX5" fmla="*/ 5914056 w 6391482"/>
              <a:gd name="connsiteY5" fmla="*/ 136141 h 3038968"/>
              <a:gd name="connsiteX6" fmla="*/ 6391482 w 6391482"/>
              <a:gd name="connsiteY6" fmla="*/ 613567 h 3038968"/>
              <a:gd name="connsiteX7" fmla="*/ 6327672 w 6391482"/>
              <a:gd name="connsiteY7" fmla="*/ 1239058 h 3038968"/>
              <a:gd name="connsiteX8" fmla="*/ 6391482 w 6391482"/>
              <a:gd name="connsiteY8" fmla="*/ 2523213 h 3038968"/>
              <a:gd name="connsiteX9" fmla="*/ 6100869 w 6391482"/>
              <a:gd name="connsiteY9" fmla="*/ 3010471 h 3038968"/>
              <a:gd name="connsiteX10" fmla="*/ 5167466 w 6391482"/>
              <a:gd name="connsiteY10" fmla="*/ 2949872 h 3038968"/>
              <a:gd name="connsiteX11" fmla="*/ 4026923 w 6391482"/>
              <a:gd name="connsiteY11" fmla="*/ 3018698 h 3038968"/>
              <a:gd name="connsiteX12" fmla="*/ 2925711 w 6391482"/>
              <a:gd name="connsiteY12" fmla="*/ 3018699 h 3038968"/>
              <a:gd name="connsiteX13" fmla="*/ 1696679 w 6391482"/>
              <a:gd name="connsiteY13" fmla="*/ 2940039 h 3038968"/>
              <a:gd name="connsiteX14" fmla="*/ 477440 w 6391482"/>
              <a:gd name="connsiteY14" fmla="*/ 3000639 h 3038968"/>
              <a:gd name="connsiteX15" fmla="*/ 14 w 6391482"/>
              <a:gd name="connsiteY15" fmla="*/ 2523213 h 3038968"/>
              <a:gd name="connsiteX16" fmla="*/ 113685 w 6391482"/>
              <a:gd name="connsiteY16" fmla="*/ 1809330 h 3038968"/>
              <a:gd name="connsiteX17" fmla="*/ 14 w 6391482"/>
              <a:gd name="connsiteY17" fmla="*/ 613567 h 3038968"/>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14056 w 6391482"/>
              <a:gd name="connsiteY5" fmla="*/ 136248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576938 h 3002339"/>
              <a:gd name="connsiteX1" fmla="*/ 477440 w 6391482"/>
              <a:gd name="connsiteY1" fmla="*/ 99512 h 3002339"/>
              <a:gd name="connsiteX2" fmla="*/ 1991646 w 6391482"/>
              <a:gd name="connsiteY2" fmla="*/ 12727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576938 h 3002339"/>
              <a:gd name="connsiteX1" fmla="*/ 477440 w 6391482"/>
              <a:gd name="connsiteY1" fmla="*/ 99512 h 3002339"/>
              <a:gd name="connsiteX2" fmla="*/ 1775336 w 6391482"/>
              <a:gd name="connsiteY2" fmla="*/ 160211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626610 h 3052011"/>
              <a:gd name="connsiteX1" fmla="*/ 477440 w 6391482"/>
              <a:gd name="connsiteY1" fmla="*/ 149184 h 3052011"/>
              <a:gd name="connsiteX2" fmla="*/ 1775336 w 6391482"/>
              <a:gd name="connsiteY2" fmla="*/ 3406 h 3052011"/>
              <a:gd name="connsiteX3" fmla="*/ 3309169 w 6391482"/>
              <a:gd name="connsiteY3" fmla="*/ 72232 h 3052011"/>
              <a:gd name="connsiteX4" fmla="*/ 4882329 w 6391482"/>
              <a:gd name="connsiteY4" fmla="*/ 131224 h 3052011"/>
              <a:gd name="connsiteX5" fmla="*/ 5933721 w 6391482"/>
              <a:gd name="connsiteY5" fmla="*/ 90191 h 3052011"/>
              <a:gd name="connsiteX6" fmla="*/ 6391482 w 6391482"/>
              <a:gd name="connsiteY6" fmla="*/ 626610 h 3052011"/>
              <a:gd name="connsiteX7" fmla="*/ 6327672 w 6391482"/>
              <a:gd name="connsiteY7" fmla="*/ 1252101 h 3052011"/>
              <a:gd name="connsiteX8" fmla="*/ 6391482 w 6391482"/>
              <a:gd name="connsiteY8" fmla="*/ 2536256 h 3052011"/>
              <a:gd name="connsiteX9" fmla="*/ 6100869 w 6391482"/>
              <a:gd name="connsiteY9" fmla="*/ 3023514 h 3052011"/>
              <a:gd name="connsiteX10" fmla="*/ 5167466 w 6391482"/>
              <a:gd name="connsiteY10" fmla="*/ 2962915 h 3052011"/>
              <a:gd name="connsiteX11" fmla="*/ 4026923 w 6391482"/>
              <a:gd name="connsiteY11" fmla="*/ 3031741 h 3052011"/>
              <a:gd name="connsiteX12" fmla="*/ 2925711 w 6391482"/>
              <a:gd name="connsiteY12" fmla="*/ 3031742 h 3052011"/>
              <a:gd name="connsiteX13" fmla="*/ 1696679 w 6391482"/>
              <a:gd name="connsiteY13" fmla="*/ 2953082 h 3052011"/>
              <a:gd name="connsiteX14" fmla="*/ 477440 w 6391482"/>
              <a:gd name="connsiteY14" fmla="*/ 3013682 h 3052011"/>
              <a:gd name="connsiteX15" fmla="*/ 14 w 6391482"/>
              <a:gd name="connsiteY15" fmla="*/ 2536256 h 3052011"/>
              <a:gd name="connsiteX16" fmla="*/ 113685 w 6391482"/>
              <a:gd name="connsiteY16" fmla="*/ 1822373 h 3052011"/>
              <a:gd name="connsiteX17" fmla="*/ 14 w 6391482"/>
              <a:gd name="connsiteY17" fmla="*/ 626610 h 30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482" h="3052011">
                <a:moveTo>
                  <a:pt x="14" y="626610"/>
                </a:moveTo>
                <a:cubicBezTo>
                  <a:pt x="14" y="362935"/>
                  <a:pt x="213765" y="149184"/>
                  <a:pt x="477440" y="149184"/>
                </a:cubicBezTo>
                <a:cubicBezTo>
                  <a:pt x="794630" y="53510"/>
                  <a:pt x="1308297" y="26064"/>
                  <a:pt x="1775336" y="3406"/>
                </a:cubicBezTo>
                <a:cubicBezTo>
                  <a:pt x="2242375" y="-19252"/>
                  <a:pt x="2910963" y="78787"/>
                  <a:pt x="3309169" y="72232"/>
                </a:cubicBezTo>
                <a:cubicBezTo>
                  <a:pt x="3707375" y="65677"/>
                  <a:pt x="4443265" y="108566"/>
                  <a:pt x="4882329" y="131224"/>
                </a:cubicBezTo>
                <a:cubicBezTo>
                  <a:pt x="5409883" y="104721"/>
                  <a:pt x="5598622" y="-10399"/>
                  <a:pt x="5933721" y="90191"/>
                </a:cubicBezTo>
                <a:cubicBezTo>
                  <a:pt x="6197396" y="90191"/>
                  <a:pt x="6391482" y="362935"/>
                  <a:pt x="6391482" y="626610"/>
                </a:cubicBezTo>
                <a:lnTo>
                  <a:pt x="6327672" y="1252101"/>
                </a:lnTo>
                <a:lnTo>
                  <a:pt x="6391482" y="2536256"/>
                </a:lnTo>
                <a:cubicBezTo>
                  <a:pt x="6391482" y="2799931"/>
                  <a:pt x="6364544" y="3023514"/>
                  <a:pt x="6100869" y="3023514"/>
                </a:cubicBezTo>
                <a:cubicBezTo>
                  <a:pt x="5795266" y="3111011"/>
                  <a:pt x="5763845" y="2969737"/>
                  <a:pt x="5167466" y="2962915"/>
                </a:cubicBezTo>
                <a:lnTo>
                  <a:pt x="4026923" y="3031741"/>
                </a:lnTo>
                <a:cubicBezTo>
                  <a:pt x="3707375" y="3043212"/>
                  <a:pt x="3256730" y="3059600"/>
                  <a:pt x="2925711" y="3031742"/>
                </a:cubicBezTo>
                <a:cubicBezTo>
                  <a:pt x="2594692" y="3003884"/>
                  <a:pt x="2104724" y="2956092"/>
                  <a:pt x="1696679" y="2953082"/>
                </a:cubicBezTo>
                <a:cubicBezTo>
                  <a:pt x="1288634" y="2950072"/>
                  <a:pt x="802824" y="3071682"/>
                  <a:pt x="477440" y="3013682"/>
                </a:cubicBezTo>
                <a:cubicBezTo>
                  <a:pt x="213765" y="3013682"/>
                  <a:pt x="14" y="2799931"/>
                  <a:pt x="14" y="2536256"/>
                </a:cubicBezTo>
                <a:cubicBezTo>
                  <a:pt x="-1425" y="2206527"/>
                  <a:pt x="115124" y="2152102"/>
                  <a:pt x="113685" y="1822373"/>
                </a:cubicBezTo>
                <a:cubicBezTo>
                  <a:pt x="115124" y="1515553"/>
                  <a:pt x="-1425" y="933430"/>
                  <a:pt x="14" y="626610"/>
                </a:cubicBezTo>
                <a:close/>
              </a:path>
            </a:pathLst>
          </a:cu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VN-ARCO Typography" panose="020B0603050302020204" pitchFamily="34" charset="2"/>
              <a:ea typeface="+mn-ea"/>
              <a:cs typeface="+mn-cs"/>
            </a:endParaRPr>
          </a:p>
        </p:txBody>
      </p:sp>
      <p:grpSp>
        <p:nvGrpSpPr>
          <p:cNvPr id="9" name="Group 8">
            <a:extLst>
              <a:ext uri="{FF2B5EF4-FFF2-40B4-BE49-F238E27FC236}">
                <a16:creationId xmlns:a16="http://schemas.microsoft.com/office/drawing/2014/main" xmlns="" id="{E63A17F3-57BF-B997-8F38-54037450598B}"/>
              </a:ext>
            </a:extLst>
          </p:cNvPr>
          <p:cNvGrpSpPr/>
          <p:nvPr/>
        </p:nvGrpSpPr>
        <p:grpSpPr>
          <a:xfrm>
            <a:off x="670701" y="903540"/>
            <a:ext cx="11151763" cy="5050918"/>
            <a:chOff x="7524255" y="3789018"/>
            <a:chExt cx="6317473" cy="2717049"/>
          </a:xfrm>
        </p:grpSpPr>
        <p:sp>
          <p:nvSpPr>
            <p:cNvPr id="10" name="Rectangle: Rounded Corners 8">
              <a:extLst>
                <a:ext uri="{FF2B5EF4-FFF2-40B4-BE49-F238E27FC236}">
                  <a16:creationId xmlns:a16="http://schemas.microsoft.com/office/drawing/2014/main" xmlns="" id="{78388C42-DCB9-A2D7-D4DB-03BFC1DD686F}"/>
                </a:ext>
              </a:extLst>
            </p:cNvPr>
            <p:cNvSpPr/>
            <p:nvPr/>
          </p:nvSpPr>
          <p:spPr>
            <a:xfrm>
              <a:off x="9183011" y="3789018"/>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27432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9525">
                    <a:solidFill>
                      <a:prstClr val="white"/>
                    </a:solidFill>
                    <a:prstDash val="solid"/>
                  </a:ln>
                  <a:solidFill>
                    <a:srgbClr val="002060"/>
                  </a:solidFill>
                  <a:effectLst/>
                  <a:uLnTx/>
                  <a:uFillTx/>
                  <a:latin typeface="UVN Banh Mi" pitchFamily="2" charset="0"/>
                  <a:ea typeface="+mn-ea"/>
                  <a:cs typeface="Calibri" panose="020F0502020204030204" pitchFamily="34" charset="0"/>
                </a:rPr>
                <a:t>CHIA NHÓM HOÀN THÀNH PHIẾU HỌC TẬP</a:t>
              </a:r>
              <a:endParaRPr kumimoji="0" lang="en-US" sz="4800" b="1" i="0" u="none" strike="noStrike" kern="1200" cap="none" spc="0" normalizeH="0" baseline="0" noProof="0" dirty="0">
                <a:ln w="9525">
                  <a:solidFill>
                    <a:prstClr val="white"/>
                  </a:solidFill>
                  <a:prstDash val="solid"/>
                </a:ln>
                <a:solidFill>
                  <a:srgbClr val="002060"/>
                </a:solidFill>
                <a:effectLst/>
                <a:uLnTx/>
                <a:uFillTx/>
                <a:latin typeface="UVN Banh Mi" pitchFamily="2" charset="0"/>
                <a:ea typeface="+mn-ea"/>
                <a:cs typeface="Calibri" panose="020F0502020204030204" pitchFamily="34" charset="0"/>
              </a:endParaRPr>
            </a:p>
          </p:txBody>
        </p:sp>
        <p:grpSp>
          <p:nvGrpSpPr>
            <p:cNvPr id="11" name="Group 10">
              <a:extLst>
                <a:ext uri="{FF2B5EF4-FFF2-40B4-BE49-F238E27FC236}">
                  <a16:creationId xmlns:a16="http://schemas.microsoft.com/office/drawing/2014/main" xmlns="" id="{0AA40B4F-2A17-8A9B-F8CA-4D21B7941824}"/>
                </a:ext>
              </a:extLst>
            </p:cNvPr>
            <p:cNvGrpSpPr/>
            <p:nvPr/>
          </p:nvGrpSpPr>
          <p:grpSpPr>
            <a:xfrm>
              <a:off x="7524255" y="3789018"/>
              <a:ext cx="6317473" cy="2717049"/>
              <a:chOff x="726370" y="4232125"/>
              <a:chExt cx="6225081" cy="2616200"/>
            </a:xfrm>
          </p:grpSpPr>
          <p:pic>
            <p:nvPicPr>
              <p:cNvPr id="12" name="Picture 11">
                <a:extLst>
                  <a:ext uri="{FF2B5EF4-FFF2-40B4-BE49-F238E27FC236}">
                    <a16:creationId xmlns:a16="http://schemas.microsoft.com/office/drawing/2014/main" xmlns="" id="{1A580131-4940-0E26-FD05-E221FCA30BC4}"/>
                  </a:ext>
                </a:extLst>
              </p:cNvPr>
              <p:cNvPicPr>
                <a:picLocks noChangeAspect="1"/>
              </p:cNvPicPr>
              <p:nvPr/>
            </p:nvPicPr>
            <p:blipFill>
              <a:blip r:embed="rId3"/>
              <a:stretch>
                <a:fillRect/>
              </a:stretch>
            </p:blipFill>
            <p:spPr>
              <a:xfrm>
                <a:off x="4903790" y="4232125"/>
                <a:ext cx="2047661" cy="2616200"/>
              </a:xfrm>
              <a:prstGeom prst="rect">
                <a:avLst/>
              </a:prstGeom>
            </p:spPr>
          </p:pic>
          <p:pic>
            <p:nvPicPr>
              <p:cNvPr id="13" name="Picture 12">
                <a:extLst>
                  <a:ext uri="{FF2B5EF4-FFF2-40B4-BE49-F238E27FC236}">
                    <a16:creationId xmlns:a16="http://schemas.microsoft.com/office/drawing/2014/main" xmlns="" id="{EC3E2719-D848-7715-E02B-961EAB6E5036}"/>
                  </a:ext>
                </a:extLst>
              </p:cNvPr>
              <p:cNvPicPr>
                <a:picLocks noChangeAspect="1"/>
              </p:cNvPicPr>
              <p:nvPr/>
            </p:nvPicPr>
            <p:blipFill>
              <a:blip r:embed="rId4"/>
              <a:stretch>
                <a:fillRect/>
              </a:stretch>
            </p:blipFill>
            <p:spPr>
              <a:xfrm>
                <a:off x="726370" y="4232125"/>
                <a:ext cx="1811038" cy="2616200"/>
              </a:xfrm>
              <a:prstGeom prst="rect">
                <a:avLst/>
              </a:prstGeom>
            </p:spPr>
          </p:pic>
        </p:grpSp>
      </p:grpSp>
    </p:spTree>
    <p:extLst>
      <p:ext uri="{BB962C8B-B14F-4D97-AF65-F5344CB8AC3E}">
        <p14:creationId xmlns:p14="http://schemas.microsoft.com/office/powerpoint/2010/main" val="3522807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7E20C67-5BD8-BA76-5E56-B7636087F2BA}"/>
              </a:ext>
            </a:extLst>
          </p:cNvPr>
          <p:cNvSpPr/>
          <p:nvPr/>
        </p:nvSpPr>
        <p:spPr>
          <a:xfrm>
            <a:off x="174215" y="123658"/>
            <a:ext cx="11843568" cy="6610683"/>
          </a:xfrm>
          <a:custGeom>
            <a:avLst/>
            <a:gdLst>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94588 h 2881660"/>
              <a:gd name="connsiteX1" fmla="*/ 477426 w 6391468"/>
              <a:gd name="connsiteY1" fmla="*/ 17162 h 2881660"/>
              <a:gd name="connsiteX2" fmla="*/ 3151839 w 6391468"/>
              <a:gd name="connsiteY2" fmla="*/ 97526 h 2881660"/>
              <a:gd name="connsiteX3" fmla="*/ 5914042 w 6391468"/>
              <a:gd name="connsiteY3" fmla="*/ 17162 h 2881660"/>
              <a:gd name="connsiteX4" fmla="*/ 6391468 w 6391468"/>
              <a:gd name="connsiteY4" fmla="*/ 494588 h 2881660"/>
              <a:gd name="connsiteX5" fmla="*/ 6391468 w 6391468"/>
              <a:gd name="connsiteY5" fmla="*/ 2404234 h 2881660"/>
              <a:gd name="connsiteX6" fmla="*/ 5914042 w 6391468"/>
              <a:gd name="connsiteY6" fmla="*/ 2881660 h 2881660"/>
              <a:gd name="connsiteX7" fmla="*/ 477426 w 6391468"/>
              <a:gd name="connsiteY7" fmla="*/ 2881660 h 2881660"/>
              <a:gd name="connsiteX8" fmla="*/ 0 w 6391468"/>
              <a:gd name="connsiteY8" fmla="*/ 2404234 h 2881660"/>
              <a:gd name="connsiteX9" fmla="*/ 0 w 6391468"/>
              <a:gd name="connsiteY9" fmla="*/ 494588 h 2881660"/>
              <a:gd name="connsiteX0" fmla="*/ 0 w 6391468"/>
              <a:gd name="connsiteY0" fmla="*/ 539634 h 2926706"/>
              <a:gd name="connsiteX1" fmla="*/ 477426 w 6391468"/>
              <a:gd name="connsiteY1" fmla="*/ 62208 h 2926706"/>
              <a:gd name="connsiteX2" fmla="*/ 3151839 w 6391468"/>
              <a:gd name="connsiteY2" fmla="*/ 142572 h 2926706"/>
              <a:gd name="connsiteX3" fmla="*/ 5914042 w 6391468"/>
              <a:gd name="connsiteY3" fmla="*/ 62208 h 2926706"/>
              <a:gd name="connsiteX4" fmla="*/ 6391468 w 6391468"/>
              <a:gd name="connsiteY4" fmla="*/ 539634 h 2926706"/>
              <a:gd name="connsiteX5" fmla="*/ 6391468 w 6391468"/>
              <a:gd name="connsiteY5" fmla="*/ 2449280 h 2926706"/>
              <a:gd name="connsiteX6" fmla="*/ 5914042 w 6391468"/>
              <a:gd name="connsiteY6" fmla="*/ 2926706 h 2926706"/>
              <a:gd name="connsiteX7" fmla="*/ 477426 w 6391468"/>
              <a:gd name="connsiteY7" fmla="*/ 2926706 h 2926706"/>
              <a:gd name="connsiteX8" fmla="*/ 0 w 6391468"/>
              <a:gd name="connsiteY8" fmla="*/ 2449280 h 2926706"/>
              <a:gd name="connsiteX9" fmla="*/ 0 w 6391468"/>
              <a:gd name="connsiteY9" fmla="*/ 539634 h 2926706"/>
              <a:gd name="connsiteX0" fmla="*/ 0 w 6391468"/>
              <a:gd name="connsiteY0" fmla="*/ 501087 h 2888159"/>
              <a:gd name="connsiteX1" fmla="*/ 477426 w 6391468"/>
              <a:gd name="connsiteY1" fmla="*/ 23661 h 2888159"/>
              <a:gd name="connsiteX2" fmla="*/ 3151839 w 6391468"/>
              <a:gd name="connsiteY2" fmla="*/ 104025 h 2888159"/>
              <a:gd name="connsiteX3" fmla="*/ 5914042 w 6391468"/>
              <a:gd name="connsiteY3" fmla="*/ 23661 h 2888159"/>
              <a:gd name="connsiteX4" fmla="*/ 6391468 w 6391468"/>
              <a:gd name="connsiteY4" fmla="*/ 501087 h 2888159"/>
              <a:gd name="connsiteX5" fmla="*/ 6391468 w 6391468"/>
              <a:gd name="connsiteY5" fmla="*/ 2410733 h 2888159"/>
              <a:gd name="connsiteX6" fmla="*/ 5914042 w 6391468"/>
              <a:gd name="connsiteY6" fmla="*/ 2888159 h 2888159"/>
              <a:gd name="connsiteX7" fmla="*/ 477426 w 6391468"/>
              <a:gd name="connsiteY7" fmla="*/ 2888159 h 2888159"/>
              <a:gd name="connsiteX8" fmla="*/ 0 w 6391468"/>
              <a:gd name="connsiteY8" fmla="*/ 2410733 h 2888159"/>
              <a:gd name="connsiteX9" fmla="*/ 0 w 6391468"/>
              <a:gd name="connsiteY9" fmla="*/ 501087 h 2888159"/>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3151839 w 6391468"/>
              <a:gd name="connsiteY7" fmla="*/ 2987348 h 2988953"/>
              <a:gd name="connsiteX8" fmla="*/ 477426 w 6391468"/>
              <a:gd name="connsiteY8" fmla="*/ 2988953 h 2988953"/>
              <a:gd name="connsiteX9" fmla="*/ 0 w 6391468"/>
              <a:gd name="connsiteY9" fmla="*/ 2511527 h 2988953"/>
              <a:gd name="connsiteX10" fmla="*/ 0 w 6391468"/>
              <a:gd name="connsiteY10" fmla="*/ 601881 h 2988953"/>
              <a:gd name="connsiteX0" fmla="*/ 0 w 6391468"/>
              <a:gd name="connsiteY0" fmla="*/ 601881 h 3105335"/>
              <a:gd name="connsiteX1" fmla="*/ 477426 w 6391468"/>
              <a:gd name="connsiteY1" fmla="*/ 124455 h 3105335"/>
              <a:gd name="connsiteX2" fmla="*/ 3083013 w 6391468"/>
              <a:gd name="connsiteY2" fmla="*/ 18006 h 3105335"/>
              <a:gd name="connsiteX3" fmla="*/ 5914042 w 6391468"/>
              <a:gd name="connsiteY3" fmla="*/ 124455 h 3105335"/>
              <a:gd name="connsiteX4" fmla="*/ 6391468 w 6391468"/>
              <a:gd name="connsiteY4" fmla="*/ 601881 h 3105335"/>
              <a:gd name="connsiteX5" fmla="*/ 6391468 w 6391468"/>
              <a:gd name="connsiteY5" fmla="*/ 2511527 h 3105335"/>
              <a:gd name="connsiteX6" fmla="*/ 5914042 w 6391468"/>
              <a:gd name="connsiteY6" fmla="*/ 2988953 h 3105335"/>
              <a:gd name="connsiteX7" fmla="*/ 3132175 w 6391468"/>
              <a:gd name="connsiteY7" fmla="*/ 3105335 h 3105335"/>
              <a:gd name="connsiteX8" fmla="*/ 477426 w 6391468"/>
              <a:gd name="connsiteY8" fmla="*/ 2988953 h 3105335"/>
              <a:gd name="connsiteX9" fmla="*/ 0 w 6391468"/>
              <a:gd name="connsiteY9" fmla="*/ 2511527 h 3105335"/>
              <a:gd name="connsiteX10" fmla="*/ 0 w 6391468"/>
              <a:gd name="connsiteY10" fmla="*/ 601881 h 3105335"/>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033369"/>
              <a:gd name="connsiteX1" fmla="*/ 477426 w 6391468"/>
              <a:gd name="connsiteY1" fmla="*/ 124455 h 3033369"/>
              <a:gd name="connsiteX2" fmla="*/ 3083013 w 6391468"/>
              <a:gd name="connsiteY2" fmla="*/ 18006 h 3033369"/>
              <a:gd name="connsiteX3" fmla="*/ 5914042 w 6391468"/>
              <a:gd name="connsiteY3" fmla="*/ 124455 h 3033369"/>
              <a:gd name="connsiteX4" fmla="*/ 6391468 w 6391468"/>
              <a:gd name="connsiteY4" fmla="*/ 601881 h 3033369"/>
              <a:gd name="connsiteX5" fmla="*/ 6391468 w 6391468"/>
              <a:gd name="connsiteY5" fmla="*/ 2511527 h 3033369"/>
              <a:gd name="connsiteX6" fmla="*/ 5914042 w 6391468"/>
              <a:gd name="connsiteY6" fmla="*/ 2988953 h 3033369"/>
              <a:gd name="connsiteX7" fmla="*/ 3191168 w 6391468"/>
              <a:gd name="connsiteY7" fmla="*/ 3007013 h 3033369"/>
              <a:gd name="connsiteX8" fmla="*/ 477426 w 6391468"/>
              <a:gd name="connsiteY8" fmla="*/ 2988953 h 3033369"/>
              <a:gd name="connsiteX9" fmla="*/ 0 w 6391468"/>
              <a:gd name="connsiteY9" fmla="*/ 2511527 h 3033369"/>
              <a:gd name="connsiteX10" fmla="*/ 0 w 6391468"/>
              <a:gd name="connsiteY10" fmla="*/ 601881 h 3033369"/>
              <a:gd name="connsiteX0" fmla="*/ 0 w 6391468"/>
              <a:gd name="connsiteY0" fmla="*/ 601881 h 3089947"/>
              <a:gd name="connsiteX1" fmla="*/ 477426 w 6391468"/>
              <a:gd name="connsiteY1" fmla="*/ 124455 h 3089947"/>
              <a:gd name="connsiteX2" fmla="*/ 3083013 w 6391468"/>
              <a:gd name="connsiteY2" fmla="*/ 18006 h 3089947"/>
              <a:gd name="connsiteX3" fmla="*/ 5914042 w 6391468"/>
              <a:gd name="connsiteY3" fmla="*/ 124455 h 3089947"/>
              <a:gd name="connsiteX4" fmla="*/ 6391468 w 6391468"/>
              <a:gd name="connsiteY4" fmla="*/ 601881 h 3089947"/>
              <a:gd name="connsiteX5" fmla="*/ 6391468 w 6391468"/>
              <a:gd name="connsiteY5" fmla="*/ 2511527 h 3089947"/>
              <a:gd name="connsiteX6" fmla="*/ 5914042 w 6391468"/>
              <a:gd name="connsiteY6" fmla="*/ 2988953 h 3089947"/>
              <a:gd name="connsiteX7" fmla="*/ 3191168 w 6391468"/>
              <a:gd name="connsiteY7" fmla="*/ 3007013 h 3089947"/>
              <a:gd name="connsiteX8" fmla="*/ 477426 w 6391468"/>
              <a:gd name="connsiteY8" fmla="*/ 2988953 h 3089947"/>
              <a:gd name="connsiteX9" fmla="*/ 0 w 6391468"/>
              <a:gd name="connsiteY9" fmla="*/ 2511527 h 3089947"/>
              <a:gd name="connsiteX10" fmla="*/ 0 w 6391468"/>
              <a:gd name="connsiteY10" fmla="*/ 601881 h 3089947"/>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3191168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2925697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44437"/>
              <a:gd name="connsiteX1" fmla="*/ 477426 w 6391468"/>
              <a:gd name="connsiteY1" fmla="*/ 124455 h 3044437"/>
              <a:gd name="connsiteX2" fmla="*/ 3083013 w 6391468"/>
              <a:gd name="connsiteY2" fmla="*/ 18006 h 3044437"/>
              <a:gd name="connsiteX3" fmla="*/ 5914042 w 6391468"/>
              <a:gd name="connsiteY3" fmla="*/ 124455 h 3044437"/>
              <a:gd name="connsiteX4" fmla="*/ 6391468 w 6391468"/>
              <a:gd name="connsiteY4" fmla="*/ 601881 h 3044437"/>
              <a:gd name="connsiteX5" fmla="*/ 6391468 w 6391468"/>
              <a:gd name="connsiteY5" fmla="*/ 2511527 h 3044437"/>
              <a:gd name="connsiteX6" fmla="*/ 5914042 w 6391468"/>
              <a:gd name="connsiteY6" fmla="*/ 2988953 h 3044437"/>
              <a:gd name="connsiteX7" fmla="*/ 4557852 w 6391468"/>
              <a:gd name="connsiteY7" fmla="*/ 3036509 h 3044437"/>
              <a:gd name="connsiteX8" fmla="*/ 2925697 w 6391468"/>
              <a:gd name="connsiteY8" fmla="*/ 3007013 h 3044437"/>
              <a:gd name="connsiteX9" fmla="*/ 477426 w 6391468"/>
              <a:gd name="connsiteY9" fmla="*/ 2988953 h 3044437"/>
              <a:gd name="connsiteX10" fmla="*/ 0 w 6391468"/>
              <a:gd name="connsiteY10" fmla="*/ 2511527 h 3044437"/>
              <a:gd name="connsiteX11" fmla="*/ 0 w 6391468"/>
              <a:gd name="connsiteY11" fmla="*/ 601881 h 3044437"/>
              <a:gd name="connsiteX0" fmla="*/ 0 w 6391468"/>
              <a:gd name="connsiteY0" fmla="*/ 601881 h 3017579"/>
              <a:gd name="connsiteX1" fmla="*/ 477426 w 6391468"/>
              <a:gd name="connsiteY1" fmla="*/ 124455 h 3017579"/>
              <a:gd name="connsiteX2" fmla="*/ 3083013 w 6391468"/>
              <a:gd name="connsiteY2" fmla="*/ 18006 h 3017579"/>
              <a:gd name="connsiteX3" fmla="*/ 5914042 w 6391468"/>
              <a:gd name="connsiteY3" fmla="*/ 124455 h 3017579"/>
              <a:gd name="connsiteX4" fmla="*/ 6391468 w 6391468"/>
              <a:gd name="connsiteY4" fmla="*/ 601881 h 3017579"/>
              <a:gd name="connsiteX5" fmla="*/ 6391468 w 6391468"/>
              <a:gd name="connsiteY5" fmla="*/ 2511527 h 3017579"/>
              <a:gd name="connsiteX6" fmla="*/ 5914042 w 6391468"/>
              <a:gd name="connsiteY6" fmla="*/ 2988953 h 3017579"/>
              <a:gd name="connsiteX7" fmla="*/ 4705335 w 6391468"/>
              <a:gd name="connsiteY7" fmla="*/ 2938186 h 3017579"/>
              <a:gd name="connsiteX8" fmla="*/ 2925697 w 6391468"/>
              <a:gd name="connsiteY8" fmla="*/ 3007013 h 3017579"/>
              <a:gd name="connsiteX9" fmla="*/ 477426 w 6391468"/>
              <a:gd name="connsiteY9" fmla="*/ 2988953 h 3017579"/>
              <a:gd name="connsiteX10" fmla="*/ 0 w 6391468"/>
              <a:gd name="connsiteY10" fmla="*/ 2511527 h 3017579"/>
              <a:gd name="connsiteX11" fmla="*/ 0 w 6391468"/>
              <a:gd name="connsiteY11" fmla="*/ 601881 h 3017579"/>
              <a:gd name="connsiteX0" fmla="*/ 0 w 6391468"/>
              <a:gd name="connsiteY0" fmla="*/ 601881 h 3018268"/>
              <a:gd name="connsiteX1" fmla="*/ 477426 w 6391468"/>
              <a:gd name="connsiteY1" fmla="*/ 124455 h 3018268"/>
              <a:gd name="connsiteX2" fmla="*/ 3083013 w 6391468"/>
              <a:gd name="connsiteY2" fmla="*/ 18006 h 3018268"/>
              <a:gd name="connsiteX3" fmla="*/ 5914042 w 6391468"/>
              <a:gd name="connsiteY3" fmla="*/ 124455 h 3018268"/>
              <a:gd name="connsiteX4" fmla="*/ 6391468 w 6391468"/>
              <a:gd name="connsiteY4" fmla="*/ 601881 h 3018268"/>
              <a:gd name="connsiteX5" fmla="*/ 6391468 w 6391468"/>
              <a:gd name="connsiteY5" fmla="*/ 2511527 h 3018268"/>
              <a:gd name="connsiteX6" fmla="*/ 5914042 w 6391468"/>
              <a:gd name="connsiteY6" fmla="*/ 2988953 h 3018268"/>
              <a:gd name="connsiteX7" fmla="*/ 4705335 w 6391468"/>
              <a:gd name="connsiteY7" fmla="*/ 2938186 h 3018268"/>
              <a:gd name="connsiteX8" fmla="*/ 2925697 w 6391468"/>
              <a:gd name="connsiteY8" fmla="*/ 3007013 h 3018268"/>
              <a:gd name="connsiteX9" fmla="*/ 477426 w 6391468"/>
              <a:gd name="connsiteY9" fmla="*/ 2988953 h 3018268"/>
              <a:gd name="connsiteX10" fmla="*/ 0 w 6391468"/>
              <a:gd name="connsiteY10" fmla="*/ 2511527 h 3018268"/>
              <a:gd name="connsiteX11" fmla="*/ 0 w 6391468"/>
              <a:gd name="connsiteY11" fmla="*/ 601881 h 3018268"/>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705335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842987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27282"/>
              <a:gd name="connsiteX1" fmla="*/ 477426 w 6391468"/>
              <a:gd name="connsiteY1" fmla="*/ 124455 h 3027282"/>
              <a:gd name="connsiteX2" fmla="*/ 3083013 w 6391468"/>
              <a:gd name="connsiteY2" fmla="*/ 18006 h 3027282"/>
              <a:gd name="connsiteX3" fmla="*/ 5914042 w 6391468"/>
              <a:gd name="connsiteY3" fmla="*/ 124455 h 3027282"/>
              <a:gd name="connsiteX4" fmla="*/ 6391468 w 6391468"/>
              <a:gd name="connsiteY4" fmla="*/ 601881 h 3027282"/>
              <a:gd name="connsiteX5" fmla="*/ 6391468 w 6391468"/>
              <a:gd name="connsiteY5" fmla="*/ 2511527 h 3027282"/>
              <a:gd name="connsiteX6" fmla="*/ 6100855 w 6391468"/>
              <a:gd name="connsiteY6" fmla="*/ 2998785 h 3027282"/>
              <a:gd name="connsiteX7" fmla="*/ 4842987 w 6391468"/>
              <a:gd name="connsiteY7" fmla="*/ 2938186 h 3027282"/>
              <a:gd name="connsiteX8" fmla="*/ 2925697 w 6391468"/>
              <a:gd name="connsiteY8" fmla="*/ 3007013 h 3027282"/>
              <a:gd name="connsiteX9" fmla="*/ 477426 w 6391468"/>
              <a:gd name="connsiteY9" fmla="*/ 2988953 h 3027282"/>
              <a:gd name="connsiteX10" fmla="*/ 0 w 6391468"/>
              <a:gd name="connsiteY10" fmla="*/ 2511527 h 3027282"/>
              <a:gd name="connsiteX11" fmla="*/ 0 w 6391468"/>
              <a:gd name="connsiteY11" fmla="*/ 601881 h 3027282"/>
              <a:gd name="connsiteX0" fmla="*/ 0 w 6391468"/>
              <a:gd name="connsiteY0" fmla="*/ 628439 h 3053840"/>
              <a:gd name="connsiteX1" fmla="*/ 477426 w 6391468"/>
              <a:gd name="connsiteY1" fmla="*/ 151013 h 3053840"/>
              <a:gd name="connsiteX2" fmla="*/ 3279658 w 6391468"/>
              <a:gd name="connsiteY2" fmla="*/ 15067 h 3053840"/>
              <a:gd name="connsiteX3" fmla="*/ 5914042 w 6391468"/>
              <a:gd name="connsiteY3" fmla="*/ 151013 h 3053840"/>
              <a:gd name="connsiteX4" fmla="*/ 6391468 w 6391468"/>
              <a:gd name="connsiteY4" fmla="*/ 628439 h 3053840"/>
              <a:gd name="connsiteX5" fmla="*/ 6391468 w 6391468"/>
              <a:gd name="connsiteY5" fmla="*/ 2538085 h 3053840"/>
              <a:gd name="connsiteX6" fmla="*/ 6100855 w 6391468"/>
              <a:gd name="connsiteY6" fmla="*/ 3025343 h 3053840"/>
              <a:gd name="connsiteX7" fmla="*/ 4842987 w 6391468"/>
              <a:gd name="connsiteY7" fmla="*/ 2964744 h 3053840"/>
              <a:gd name="connsiteX8" fmla="*/ 2925697 w 6391468"/>
              <a:gd name="connsiteY8" fmla="*/ 3033571 h 3053840"/>
              <a:gd name="connsiteX9" fmla="*/ 477426 w 6391468"/>
              <a:gd name="connsiteY9" fmla="*/ 3015511 h 3053840"/>
              <a:gd name="connsiteX10" fmla="*/ 0 w 6391468"/>
              <a:gd name="connsiteY10" fmla="*/ 2538085 h 3053840"/>
              <a:gd name="connsiteX11" fmla="*/ 0 w 6391468"/>
              <a:gd name="connsiteY11" fmla="*/ 628439 h 3053840"/>
              <a:gd name="connsiteX0" fmla="*/ 0 w 6391468"/>
              <a:gd name="connsiteY0" fmla="*/ 628439 h 3053840"/>
              <a:gd name="connsiteX1" fmla="*/ 477426 w 6391468"/>
              <a:gd name="connsiteY1" fmla="*/ 151013 h 3053840"/>
              <a:gd name="connsiteX2" fmla="*/ 1903142 w 6391468"/>
              <a:gd name="connsiteY2" fmla="*/ 54396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32639 w 6391468"/>
              <a:gd name="connsiteY2" fmla="*/ 172383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6220"/>
              <a:gd name="connsiteX1" fmla="*/ 477426 w 6391468"/>
              <a:gd name="connsiteY1" fmla="*/ 151013 h 3056220"/>
              <a:gd name="connsiteX2" fmla="*/ 1991632 w 6391468"/>
              <a:gd name="connsiteY2" fmla="*/ 64228 h 3056220"/>
              <a:gd name="connsiteX3" fmla="*/ 3279658 w 6391468"/>
              <a:gd name="connsiteY3" fmla="*/ 15067 h 3056220"/>
              <a:gd name="connsiteX4" fmla="*/ 5914042 w 6391468"/>
              <a:gd name="connsiteY4" fmla="*/ 151013 h 3056220"/>
              <a:gd name="connsiteX5" fmla="*/ 6391468 w 6391468"/>
              <a:gd name="connsiteY5" fmla="*/ 628439 h 3056220"/>
              <a:gd name="connsiteX6" fmla="*/ 6391468 w 6391468"/>
              <a:gd name="connsiteY6" fmla="*/ 2538085 h 3056220"/>
              <a:gd name="connsiteX7" fmla="*/ 6100855 w 6391468"/>
              <a:gd name="connsiteY7" fmla="*/ 3025343 h 3056220"/>
              <a:gd name="connsiteX8" fmla="*/ 4842987 w 6391468"/>
              <a:gd name="connsiteY8" fmla="*/ 2964744 h 3056220"/>
              <a:gd name="connsiteX9" fmla="*/ 3938419 w 6391468"/>
              <a:gd name="connsiteY9" fmla="*/ 3053235 h 3056220"/>
              <a:gd name="connsiteX10" fmla="*/ 2925697 w 6391468"/>
              <a:gd name="connsiteY10" fmla="*/ 3033571 h 3056220"/>
              <a:gd name="connsiteX11" fmla="*/ 477426 w 6391468"/>
              <a:gd name="connsiteY11" fmla="*/ 3015511 h 3056220"/>
              <a:gd name="connsiteX12" fmla="*/ 0 w 6391468"/>
              <a:gd name="connsiteY12" fmla="*/ 2538085 h 3056220"/>
              <a:gd name="connsiteX13" fmla="*/ 0 w 6391468"/>
              <a:gd name="connsiteY13" fmla="*/ 628439 h 3056220"/>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696665 w 6391468"/>
              <a:gd name="connsiteY11" fmla="*/ 2954911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0 w 6391468"/>
              <a:gd name="connsiteY0" fmla="*/ 628439 h 3065351"/>
              <a:gd name="connsiteX1" fmla="*/ 477426 w 6391468"/>
              <a:gd name="connsiteY1" fmla="*/ 151013 h 3065351"/>
              <a:gd name="connsiteX2" fmla="*/ 1991632 w 6391468"/>
              <a:gd name="connsiteY2" fmla="*/ 64228 h 3065351"/>
              <a:gd name="connsiteX3" fmla="*/ 3279658 w 6391468"/>
              <a:gd name="connsiteY3" fmla="*/ 15067 h 3065351"/>
              <a:gd name="connsiteX4" fmla="*/ 5914042 w 6391468"/>
              <a:gd name="connsiteY4" fmla="*/ 151013 h 3065351"/>
              <a:gd name="connsiteX5" fmla="*/ 6391468 w 6391468"/>
              <a:gd name="connsiteY5" fmla="*/ 628439 h 3065351"/>
              <a:gd name="connsiteX6" fmla="*/ 6391468 w 6391468"/>
              <a:gd name="connsiteY6" fmla="*/ 2538085 h 3065351"/>
              <a:gd name="connsiteX7" fmla="*/ 6100855 w 6391468"/>
              <a:gd name="connsiteY7" fmla="*/ 3025343 h 3065351"/>
              <a:gd name="connsiteX8" fmla="*/ 5118290 w 6391468"/>
              <a:gd name="connsiteY8" fmla="*/ 3023738 h 3065351"/>
              <a:gd name="connsiteX9" fmla="*/ 4026909 w 6391468"/>
              <a:gd name="connsiteY9" fmla="*/ 3033570 h 3065351"/>
              <a:gd name="connsiteX10" fmla="*/ 2925697 w 6391468"/>
              <a:gd name="connsiteY10" fmla="*/ 3033571 h 3065351"/>
              <a:gd name="connsiteX11" fmla="*/ 1696665 w 6391468"/>
              <a:gd name="connsiteY11" fmla="*/ 2954911 h 3065351"/>
              <a:gd name="connsiteX12" fmla="*/ 477426 w 6391468"/>
              <a:gd name="connsiteY12" fmla="*/ 3015511 h 3065351"/>
              <a:gd name="connsiteX13" fmla="*/ 0 w 6391468"/>
              <a:gd name="connsiteY13" fmla="*/ 2538085 h 3065351"/>
              <a:gd name="connsiteX14" fmla="*/ 0 w 6391468"/>
              <a:gd name="connsiteY14" fmla="*/ 628439 h 3065351"/>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5167452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4316 w 6395784"/>
              <a:gd name="connsiteY0" fmla="*/ 628439 h 3053840"/>
              <a:gd name="connsiteX1" fmla="*/ 481742 w 6395784"/>
              <a:gd name="connsiteY1" fmla="*/ 151013 h 3053840"/>
              <a:gd name="connsiteX2" fmla="*/ 1995948 w 6395784"/>
              <a:gd name="connsiteY2" fmla="*/ 64228 h 3053840"/>
              <a:gd name="connsiteX3" fmla="*/ 3283974 w 6395784"/>
              <a:gd name="connsiteY3" fmla="*/ 15067 h 3053840"/>
              <a:gd name="connsiteX4" fmla="*/ 5918358 w 6395784"/>
              <a:gd name="connsiteY4" fmla="*/ 151013 h 3053840"/>
              <a:gd name="connsiteX5" fmla="*/ 6395784 w 6395784"/>
              <a:gd name="connsiteY5" fmla="*/ 628439 h 3053840"/>
              <a:gd name="connsiteX6" fmla="*/ 6395784 w 6395784"/>
              <a:gd name="connsiteY6" fmla="*/ 2538085 h 3053840"/>
              <a:gd name="connsiteX7" fmla="*/ 6105171 w 6395784"/>
              <a:gd name="connsiteY7" fmla="*/ 3025343 h 3053840"/>
              <a:gd name="connsiteX8" fmla="*/ 5171768 w 6395784"/>
              <a:gd name="connsiteY8" fmla="*/ 2964744 h 3053840"/>
              <a:gd name="connsiteX9" fmla="*/ 4031225 w 6395784"/>
              <a:gd name="connsiteY9" fmla="*/ 3033570 h 3053840"/>
              <a:gd name="connsiteX10" fmla="*/ 2930013 w 6395784"/>
              <a:gd name="connsiteY10" fmla="*/ 3033571 h 3053840"/>
              <a:gd name="connsiteX11" fmla="*/ 1700981 w 6395784"/>
              <a:gd name="connsiteY11" fmla="*/ 2954911 h 3053840"/>
              <a:gd name="connsiteX12" fmla="*/ 481742 w 6395784"/>
              <a:gd name="connsiteY12" fmla="*/ 3015511 h 3053840"/>
              <a:gd name="connsiteX13" fmla="*/ 4316 w 6395784"/>
              <a:gd name="connsiteY13" fmla="*/ 2538085 h 3053840"/>
              <a:gd name="connsiteX14" fmla="*/ 0 w 6395784"/>
              <a:gd name="connsiteY14" fmla="*/ 1548899 h 3053840"/>
              <a:gd name="connsiteX15" fmla="*/ 4316 w 6395784"/>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91482 w 6391482"/>
              <a:gd name="connsiteY6" fmla="*/ 2538085 h 3053840"/>
              <a:gd name="connsiteX7" fmla="*/ 6100869 w 6391482"/>
              <a:gd name="connsiteY7" fmla="*/ 3025343 h 3053840"/>
              <a:gd name="connsiteX8" fmla="*/ 5167466 w 6391482"/>
              <a:gd name="connsiteY8" fmla="*/ 2964744 h 3053840"/>
              <a:gd name="connsiteX9" fmla="*/ 4026923 w 6391482"/>
              <a:gd name="connsiteY9" fmla="*/ 3033570 h 3053840"/>
              <a:gd name="connsiteX10" fmla="*/ 2925711 w 6391482"/>
              <a:gd name="connsiteY10" fmla="*/ 3033571 h 3053840"/>
              <a:gd name="connsiteX11" fmla="*/ 1696679 w 6391482"/>
              <a:gd name="connsiteY11" fmla="*/ 2954911 h 3053840"/>
              <a:gd name="connsiteX12" fmla="*/ 477440 w 6391482"/>
              <a:gd name="connsiteY12" fmla="*/ 3015511 h 3053840"/>
              <a:gd name="connsiteX13" fmla="*/ 14 w 6391482"/>
              <a:gd name="connsiteY13" fmla="*/ 2538085 h 3053840"/>
              <a:gd name="connsiteX14" fmla="*/ 113685 w 6391482"/>
              <a:gd name="connsiteY14" fmla="*/ 1824202 h 3053840"/>
              <a:gd name="connsiteX15" fmla="*/ 14 w 6391482"/>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76833 w 6391482"/>
              <a:gd name="connsiteY6" fmla="*/ 1578395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268678 w 6391482"/>
              <a:gd name="connsiteY6" fmla="*/ 1657053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27672 w 6391482"/>
              <a:gd name="connsiteY6" fmla="*/ 1253930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19453 h 3044854"/>
              <a:gd name="connsiteX1" fmla="*/ 477440 w 6391482"/>
              <a:gd name="connsiteY1" fmla="*/ 142027 h 3044854"/>
              <a:gd name="connsiteX2" fmla="*/ 1991646 w 6391482"/>
              <a:gd name="connsiteY2" fmla="*/ 55242 h 3044854"/>
              <a:gd name="connsiteX3" fmla="*/ 3279672 w 6391482"/>
              <a:gd name="connsiteY3" fmla="*/ 6081 h 3044854"/>
              <a:gd name="connsiteX4" fmla="*/ 4380885 w 6391482"/>
              <a:gd name="connsiteY4" fmla="*/ 15913 h 3044854"/>
              <a:gd name="connsiteX5" fmla="*/ 5914056 w 6391482"/>
              <a:gd name="connsiteY5" fmla="*/ 142027 h 3044854"/>
              <a:gd name="connsiteX6" fmla="*/ 6391482 w 6391482"/>
              <a:gd name="connsiteY6" fmla="*/ 619453 h 3044854"/>
              <a:gd name="connsiteX7" fmla="*/ 6327672 w 6391482"/>
              <a:gd name="connsiteY7" fmla="*/ 1244944 h 3044854"/>
              <a:gd name="connsiteX8" fmla="*/ 6391482 w 6391482"/>
              <a:gd name="connsiteY8" fmla="*/ 2529099 h 3044854"/>
              <a:gd name="connsiteX9" fmla="*/ 6100869 w 6391482"/>
              <a:gd name="connsiteY9" fmla="*/ 3016357 h 3044854"/>
              <a:gd name="connsiteX10" fmla="*/ 5167466 w 6391482"/>
              <a:gd name="connsiteY10" fmla="*/ 2955758 h 3044854"/>
              <a:gd name="connsiteX11" fmla="*/ 4026923 w 6391482"/>
              <a:gd name="connsiteY11" fmla="*/ 3024584 h 3044854"/>
              <a:gd name="connsiteX12" fmla="*/ 2925711 w 6391482"/>
              <a:gd name="connsiteY12" fmla="*/ 3024585 h 3044854"/>
              <a:gd name="connsiteX13" fmla="*/ 1696679 w 6391482"/>
              <a:gd name="connsiteY13" fmla="*/ 2945925 h 3044854"/>
              <a:gd name="connsiteX14" fmla="*/ 477440 w 6391482"/>
              <a:gd name="connsiteY14" fmla="*/ 3006525 h 3044854"/>
              <a:gd name="connsiteX15" fmla="*/ 14 w 6391482"/>
              <a:gd name="connsiteY15" fmla="*/ 2529099 h 3044854"/>
              <a:gd name="connsiteX16" fmla="*/ 113685 w 6391482"/>
              <a:gd name="connsiteY16" fmla="*/ 1815216 h 3044854"/>
              <a:gd name="connsiteX17" fmla="*/ 14 w 6391482"/>
              <a:gd name="connsiteY17" fmla="*/ 619453 h 3044854"/>
              <a:gd name="connsiteX0" fmla="*/ 14 w 6391482"/>
              <a:gd name="connsiteY0" fmla="*/ 613567 h 3038968"/>
              <a:gd name="connsiteX1" fmla="*/ 477440 w 6391482"/>
              <a:gd name="connsiteY1" fmla="*/ 136141 h 3038968"/>
              <a:gd name="connsiteX2" fmla="*/ 1991646 w 6391482"/>
              <a:gd name="connsiteY2" fmla="*/ 49356 h 3038968"/>
              <a:gd name="connsiteX3" fmla="*/ 3279672 w 6391482"/>
              <a:gd name="connsiteY3" fmla="*/ 195 h 3038968"/>
              <a:gd name="connsiteX4" fmla="*/ 5010149 w 6391482"/>
              <a:gd name="connsiteY4" fmla="*/ 177175 h 3038968"/>
              <a:gd name="connsiteX5" fmla="*/ 5914056 w 6391482"/>
              <a:gd name="connsiteY5" fmla="*/ 136141 h 3038968"/>
              <a:gd name="connsiteX6" fmla="*/ 6391482 w 6391482"/>
              <a:gd name="connsiteY6" fmla="*/ 613567 h 3038968"/>
              <a:gd name="connsiteX7" fmla="*/ 6327672 w 6391482"/>
              <a:gd name="connsiteY7" fmla="*/ 1239058 h 3038968"/>
              <a:gd name="connsiteX8" fmla="*/ 6391482 w 6391482"/>
              <a:gd name="connsiteY8" fmla="*/ 2523213 h 3038968"/>
              <a:gd name="connsiteX9" fmla="*/ 6100869 w 6391482"/>
              <a:gd name="connsiteY9" fmla="*/ 3010471 h 3038968"/>
              <a:gd name="connsiteX10" fmla="*/ 5167466 w 6391482"/>
              <a:gd name="connsiteY10" fmla="*/ 2949872 h 3038968"/>
              <a:gd name="connsiteX11" fmla="*/ 4026923 w 6391482"/>
              <a:gd name="connsiteY11" fmla="*/ 3018698 h 3038968"/>
              <a:gd name="connsiteX12" fmla="*/ 2925711 w 6391482"/>
              <a:gd name="connsiteY12" fmla="*/ 3018699 h 3038968"/>
              <a:gd name="connsiteX13" fmla="*/ 1696679 w 6391482"/>
              <a:gd name="connsiteY13" fmla="*/ 2940039 h 3038968"/>
              <a:gd name="connsiteX14" fmla="*/ 477440 w 6391482"/>
              <a:gd name="connsiteY14" fmla="*/ 3000639 h 3038968"/>
              <a:gd name="connsiteX15" fmla="*/ 14 w 6391482"/>
              <a:gd name="connsiteY15" fmla="*/ 2523213 h 3038968"/>
              <a:gd name="connsiteX16" fmla="*/ 113685 w 6391482"/>
              <a:gd name="connsiteY16" fmla="*/ 1809330 h 3038968"/>
              <a:gd name="connsiteX17" fmla="*/ 14 w 6391482"/>
              <a:gd name="connsiteY17" fmla="*/ 613567 h 3038968"/>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14056 w 6391482"/>
              <a:gd name="connsiteY5" fmla="*/ 136248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576938 h 3002339"/>
              <a:gd name="connsiteX1" fmla="*/ 477440 w 6391482"/>
              <a:gd name="connsiteY1" fmla="*/ 99512 h 3002339"/>
              <a:gd name="connsiteX2" fmla="*/ 1991646 w 6391482"/>
              <a:gd name="connsiteY2" fmla="*/ 12727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576938 h 3002339"/>
              <a:gd name="connsiteX1" fmla="*/ 477440 w 6391482"/>
              <a:gd name="connsiteY1" fmla="*/ 99512 h 3002339"/>
              <a:gd name="connsiteX2" fmla="*/ 1775336 w 6391482"/>
              <a:gd name="connsiteY2" fmla="*/ 160211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626610 h 3052011"/>
              <a:gd name="connsiteX1" fmla="*/ 477440 w 6391482"/>
              <a:gd name="connsiteY1" fmla="*/ 149184 h 3052011"/>
              <a:gd name="connsiteX2" fmla="*/ 1775336 w 6391482"/>
              <a:gd name="connsiteY2" fmla="*/ 3406 h 3052011"/>
              <a:gd name="connsiteX3" fmla="*/ 3309169 w 6391482"/>
              <a:gd name="connsiteY3" fmla="*/ 72232 h 3052011"/>
              <a:gd name="connsiteX4" fmla="*/ 4882329 w 6391482"/>
              <a:gd name="connsiteY4" fmla="*/ 131224 h 3052011"/>
              <a:gd name="connsiteX5" fmla="*/ 5933721 w 6391482"/>
              <a:gd name="connsiteY5" fmla="*/ 90191 h 3052011"/>
              <a:gd name="connsiteX6" fmla="*/ 6391482 w 6391482"/>
              <a:gd name="connsiteY6" fmla="*/ 626610 h 3052011"/>
              <a:gd name="connsiteX7" fmla="*/ 6327672 w 6391482"/>
              <a:gd name="connsiteY7" fmla="*/ 1252101 h 3052011"/>
              <a:gd name="connsiteX8" fmla="*/ 6391482 w 6391482"/>
              <a:gd name="connsiteY8" fmla="*/ 2536256 h 3052011"/>
              <a:gd name="connsiteX9" fmla="*/ 6100869 w 6391482"/>
              <a:gd name="connsiteY9" fmla="*/ 3023514 h 3052011"/>
              <a:gd name="connsiteX10" fmla="*/ 5167466 w 6391482"/>
              <a:gd name="connsiteY10" fmla="*/ 2962915 h 3052011"/>
              <a:gd name="connsiteX11" fmla="*/ 4026923 w 6391482"/>
              <a:gd name="connsiteY11" fmla="*/ 3031741 h 3052011"/>
              <a:gd name="connsiteX12" fmla="*/ 2925711 w 6391482"/>
              <a:gd name="connsiteY12" fmla="*/ 3031742 h 3052011"/>
              <a:gd name="connsiteX13" fmla="*/ 1696679 w 6391482"/>
              <a:gd name="connsiteY13" fmla="*/ 2953082 h 3052011"/>
              <a:gd name="connsiteX14" fmla="*/ 477440 w 6391482"/>
              <a:gd name="connsiteY14" fmla="*/ 3013682 h 3052011"/>
              <a:gd name="connsiteX15" fmla="*/ 14 w 6391482"/>
              <a:gd name="connsiteY15" fmla="*/ 2536256 h 3052011"/>
              <a:gd name="connsiteX16" fmla="*/ 113685 w 6391482"/>
              <a:gd name="connsiteY16" fmla="*/ 1822373 h 3052011"/>
              <a:gd name="connsiteX17" fmla="*/ 14 w 6391482"/>
              <a:gd name="connsiteY17" fmla="*/ 626610 h 30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482" h="3052011">
                <a:moveTo>
                  <a:pt x="14" y="626610"/>
                </a:moveTo>
                <a:cubicBezTo>
                  <a:pt x="14" y="362935"/>
                  <a:pt x="213765" y="149184"/>
                  <a:pt x="477440" y="149184"/>
                </a:cubicBezTo>
                <a:cubicBezTo>
                  <a:pt x="794630" y="53510"/>
                  <a:pt x="1308297" y="26064"/>
                  <a:pt x="1775336" y="3406"/>
                </a:cubicBezTo>
                <a:cubicBezTo>
                  <a:pt x="2242375" y="-19252"/>
                  <a:pt x="2910963" y="78787"/>
                  <a:pt x="3309169" y="72232"/>
                </a:cubicBezTo>
                <a:cubicBezTo>
                  <a:pt x="3707375" y="65677"/>
                  <a:pt x="4443265" y="108566"/>
                  <a:pt x="4882329" y="131224"/>
                </a:cubicBezTo>
                <a:cubicBezTo>
                  <a:pt x="5409883" y="104721"/>
                  <a:pt x="5598622" y="-10399"/>
                  <a:pt x="5933721" y="90191"/>
                </a:cubicBezTo>
                <a:cubicBezTo>
                  <a:pt x="6197396" y="90191"/>
                  <a:pt x="6391482" y="362935"/>
                  <a:pt x="6391482" y="626610"/>
                </a:cubicBezTo>
                <a:lnTo>
                  <a:pt x="6327672" y="1252101"/>
                </a:lnTo>
                <a:lnTo>
                  <a:pt x="6391482" y="2536256"/>
                </a:lnTo>
                <a:cubicBezTo>
                  <a:pt x="6391482" y="2799931"/>
                  <a:pt x="6364544" y="3023514"/>
                  <a:pt x="6100869" y="3023514"/>
                </a:cubicBezTo>
                <a:cubicBezTo>
                  <a:pt x="5795266" y="3111011"/>
                  <a:pt x="5763845" y="2969737"/>
                  <a:pt x="5167466" y="2962915"/>
                </a:cubicBezTo>
                <a:lnTo>
                  <a:pt x="4026923" y="3031741"/>
                </a:lnTo>
                <a:cubicBezTo>
                  <a:pt x="3707375" y="3043212"/>
                  <a:pt x="3256730" y="3059600"/>
                  <a:pt x="2925711" y="3031742"/>
                </a:cubicBezTo>
                <a:cubicBezTo>
                  <a:pt x="2594692" y="3003884"/>
                  <a:pt x="2104724" y="2956092"/>
                  <a:pt x="1696679" y="2953082"/>
                </a:cubicBezTo>
                <a:cubicBezTo>
                  <a:pt x="1288634" y="2950072"/>
                  <a:pt x="802824" y="3071682"/>
                  <a:pt x="477440" y="3013682"/>
                </a:cubicBezTo>
                <a:cubicBezTo>
                  <a:pt x="213765" y="3013682"/>
                  <a:pt x="14" y="2799931"/>
                  <a:pt x="14" y="2536256"/>
                </a:cubicBezTo>
                <a:cubicBezTo>
                  <a:pt x="-1425" y="2206527"/>
                  <a:pt x="115124" y="2152102"/>
                  <a:pt x="113685" y="1822373"/>
                </a:cubicBezTo>
                <a:cubicBezTo>
                  <a:pt x="115124" y="1515553"/>
                  <a:pt x="-1425" y="933430"/>
                  <a:pt x="14" y="626610"/>
                </a:cubicBezTo>
                <a:close/>
              </a:path>
            </a:pathLst>
          </a:cu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VN-ARCO Typography" panose="020B0603050302020204" pitchFamily="34" charset="2"/>
              <a:ea typeface="+mn-ea"/>
              <a:cs typeface="+mn-cs"/>
            </a:endParaRPr>
          </a:p>
        </p:txBody>
      </p:sp>
      <p:sp>
        <p:nvSpPr>
          <p:cNvPr id="73" name="Rounded Rectangle 72"/>
          <p:cNvSpPr/>
          <p:nvPr/>
        </p:nvSpPr>
        <p:spPr>
          <a:xfrm>
            <a:off x="1972934" y="565380"/>
            <a:ext cx="7796107" cy="719062"/>
          </a:xfrm>
          <a:prstGeom prst="round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90000"/>
              </a:lnSpc>
              <a:spcBef>
                <a:spcPts val="1333"/>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ptos" panose="02110004020202020204"/>
                <a:ea typeface="Cambria" panose="02040503050406030204" pitchFamily="18" charset="0"/>
                <a:cs typeface="Arial"/>
                <a:sym typeface="Arial"/>
              </a:rPr>
              <a:t>Hoàn thành phiếu học tập số 1</a:t>
            </a:r>
            <a:endParaRPr kumimoji="0" lang="en-US" sz="4000" b="1" i="0" u="none" strike="noStrike" kern="1200" cap="none" spc="0" normalizeH="0" baseline="0" noProof="0" dirty="0" err="1">
              <a:ln>
                <a:noFill/>
              </a:ln>
              <a:solidFill>
                <a:srgbClr val="FF0000"/>
              </a:solidFill>
              <a:effectLst/>
              <a:uLnTx/>
              <a:uFillTx/>
              <a:latin typeface="Aptos" panose="02110004020202020204"/>
              <a:ea typeface="Cambria" panose="02040503050406030204" pitchFamily="18" charset="0"/>
              <a:cs typeface="Arial"/>
              <a:sym typeface="Arial"/>
            </a:endParaRPr>
          </a:p>
        </p:txBody>
      </p:sp>
      <p:sp>
        <p:nvSpPr>
          <p:cNvPr id="15" name="TextBox 14">
            <a:extLst>
              <a:ext uri="{FF2B5EF4-FFF2-40B4-BE49-F238E27FC236}">
                <a16:creationId xmlns:a16="http://schemas.microsoft.com/office/drawing/2014/main" xmlns="" id="{F85A2E63-053C-AFE9-3F5E-38F97B79A56C}"/>
              </a:ext>
            </a:extLst>
          </p:cNvPr>
          <p:cNvSpPr txBox="1"/>
          <p:nvPr/>
        </p:nvSpPr>
        <p:spPr>
          <a:xfrm>
            <a:off x="288393" y="1075544"/>
            <a:ext cx="11165190" cy="5078313"/>
          </a:xfrm>
          <a:prstGeom prst="rect">
            <a:avLst/>
          </a:prstGeom>
          <a:noFill/>
        </p:spPr>
        <p:txBody>
          <a:bodyPr wrap="square">
            <a:spAutoFit/>
          </a:bodyPr>
          <a:lstStyle/>
          <a:p>
            <a:pPr>
              <a:spcBef>
                <a:spcPts val="640"/>
              </a:spcBef>
            </a:pPr>
            <a:r>
              <a:rPr lang="vi-VN" sz="2800">
                <a:effectLst/>
                <a:latin typeface="Cambria" panose="02040503050406030204" pitchFamily="18" charset="0"/>
                <a:ea typeface="Myriad Pro" panose="020B0503030403020204" pitchFamily="34" charset="0"/>
                <a:cs typeface="Cambria" panose="02040503050406030204" pitchFamily="18" charset="0"/>
              </a:rPr>
              <a:t> </a:t>
            </a:r>
            <a:endParaRPr lang="en-US" sz="2800">
              <a:effectLst/>
              <a:latin typeface="Myriad Pro" panose="020B0503030403020204" pitchFamily="34" charset="0"/>
              <a:ea typeface="Myriad Pro" panose="020B0503030403020204" pitchFamily="34" charset="0"/>
              <a:cs typeface="Myriad Pro" panose="020B0503030403020204" pitchFamily="34" charset="0"/>
            </a:endParaRPr>
          </a:p>
          <a:p>
            <a:pPr marL="2606040">
              <a:spcBef>
                <a:spcPts val="200"/>
              </a:spcBef>
              <a:spcAft>
                <a:spcPts val="0"/>
              </a:spcAft>
            </a:pPr>
            <a:r>
              <a:rPr lang="vi-VN" sz="3200" b="1">
                <a:solidFill>
                  <a:srgbClr val="243F60"/>
                </a:solidFill>
                <a:effectLst/>
                <a:latin typeface="Cambria" panose="02040503050406030204" pitchFamily="18" charset="0"/>
                <a:ea typeface="Times New Roman" panose="02020603050405020304" pitchFamily="18" charset="0"/>
                <a:cs typeface="Cambria" panose="02040503050406030204" pitchFamily="18" charset="0"/>
              </a:rPr>
              <a:t>Phiếu học tập số 1 (nhóm 1, </a:t>
            </a:r>
            <a:r>
              <a:rPr lang="vi-VN" sz="3200" b="1" spc="-25">
                <a:solidFill>
                  <a:srgbClr val="243F60"/>
                </a:solidFill>
                <a:effectLst/>
                <a:latin typeface="Cambria" panose="02040503050406030204" pitchFamily="18" charset="0"/>
                <a:ea typeface="Times New Roman" panose="02020603050405020304" pitchFamily="18" charset="0"/>
                <a:cs typeface="Cambria" panose="02040503050406030204" pitchFamily="18" charset="0"/>
              </a:rPr>
              <a:t>2)</a:t>
            </a:r>
            <a:endParaRPr lang="en-US" sz="3200" b="1">
              <a:solidFill>
                <a:srgbClr val="243F60"/>
              </a:solidFill>
              <a:effectLst/>
              <a:latin typeface="Cambria" panose="02040503050406030204" pitchFamily="18" charset="0"/>
              <a:ea typeface="Times New Roman" panose="02020603050405020304" pitchFamily="18" charset="0"/>
              <a:cs typeface="Times New Roman" panose="02020603050405020304" pitchFamily="18" charset="0"/>
            </a:endParaRPr>
          </a:p>
          <a:p>
            <a:pPr marL="948690">
              <a:spcBef>
                <a:spcPts val="360"/>
              </a:spcBef>
              <a:spcAft>
                <a:spcPts val="0"/>
              </a:spcAft>
            </a:pPr>
            <a:r>
              <a:rPr lang="vi-VN" sz="2800">
                <a:effectLst/>
                <a:latin typeface="Cambria" panose="02040503050406030204" pitchFamily="18" charset="0"/>
                <a:ea typeface="Myriad Pro" panose="020B0503030403020204" pitchFamily="34" charset="0"/>
                <a:cs typeface="Cambria" panose="02040503050406030204" pitchFamily="18" charset="0"/>
              </a:rPr>
              <a:t>–</a:t>
            </a:r>
            <a:r>
              <a:rPr lang="vi-VN" sz="2800" spc="-15">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Nhận</a:t>
            </a:r>
            <a:r>
              <a:rPr lang="vi-VN" sz="2800" spc="-5">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xét</a:t>
            </a:r>
            <a:r>
              <a:rPr lang="vi-VN" sz="2800" spc="-5">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sự gia</a:t>
            </a:r>
            <a:r>
              <a:rPr lang="vi-VN" sz="2800" spc="-5">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tăng</a:t>
            </a:r>
            <a:r>
              <a:rPr lang="vi-VN" sz="2800" spc="-5">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số dân</a:t>
            </a:r>
            <a:r>
              <a:rPr lang="vi-VN" sz="2800" spc="-5">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của</a:t>
            </a:r>
            <a:r>
              <a:rPr lang="vi-VN" sz="2800" spc="-40">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Việt</a:t>
            </a:r>
            <a:r>
              <a:rPr lang="vi-VN" sz="2800" spc="-5">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Nam</a:t>
            </a:r>
            <a:r>
              <a:rPr lang="vi-VN" sz="2800" spc="-5">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giai đoạn</a:t>
            </a:r>
            <a:r>
              <a:rPr lang="vi-VN" sz="2800" spc="-5">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1979</a:t>
            </a:r>
            <a:r>
              <a:rPr lang="vi-VN" sz="2800" spc="-5">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 </a:t>
            </a:r>
            <a:r>
              <a:rPr lang="vi-VN" sz="2800" spc="-10">
                <a:effectLst/>
                <a:latin typeface="Cambria" panose="02040503050406030204" pitchFamily="18" charset="0"/>
                <a:ea typeface="Myriad Pro" panose="020B0503030403020204" pitchFamily="34" charset="0"/>
                <a:cs typeface="Cambria" panose="02040503050406030204" pitchFamily="18" charset="0"/>
              </a:rPr>
              <a:t>2021.</a:t>
            </a:r>
            <a:endParaRPr lang="en-US" sz="2800">
              <a:effectLst/>
              <a:latin typeface="Myriad Pro" panose="020B0503030403020204" pitchFamily="34" charset="0"/>
              <a:ea typeface="Myriad Pro" panose="020B0503030403020204" pitchFamily="34" charset="0"/>
              <a:cs typeface="Myriad Pro" panose="020B0503030403020204" pitchFamily="34" charset="0"/>
            </a:endParaRPr>
          </a:p>
          <a:p>
            <a:pPr marL="948690">
              <a:spcBef>
                <a:spcPts val="645"/>
              </a:spcBef>
              <a:spcAft>
                <a:spcPts val="0"/>
              </a:spcAft>
            </a:pPr>
            <a:r>
              <a:rPr lang="vi-VN" sz="2800" spc="95">
                <a:effectLst/>
                <a:latin typeface="Cambria" panose="02040503050406030204" pitchFamily="18" charset="0"/>
                <a:ea typeface="Myriad Pro" panose="020B0503030403020204" pitchFamily="34" charset="0"/>
                <a:cs typeface="Cambria" panose="02040503050406030204" pitchFamily="18" charset="0"/>
              </a:rPr>
              <a:t>...............................................................................................................</a:t>
            </a:r>
            <a:r>
              <a:rPr lang="vi-VN" sz="2800" spc="400">
                <a:effectLst/>
                <a:latin typeface="Cambria" panose="02040503050406030204" pitchFamily="18" charset="0"/>
                <a:ea typeface="Myriad Pro" panose="020B0503030403020204" pitchFamily="34" charset="0"/>
                <a:cs typeface="Cambria" panose="02040503050406030204" pitchFamily="18" charset="0"/>
              </a:rPr>
              <a:t>  </a:t>
            </a:r>
            <a:endParaRPr lang="en-US" sz="2800">
              <a:effectLst/>
              <a:latin typeface="Myriad Pro" panose="020B0503030403020204" pitchFamily="34" charset="0"/>
              <a:ea typeface="Myriad Pro" panose="020B0503030403020204" pitchFamily="34" charset="0"/>
              <a:cs typeface="Myriad Pro" panose="020B0503030403020204" pitchFamily="34" charset="0"/>
            </a:endParaRPr>
          </a:p>
          <a:p>
            <a:pPr marL="948690">
              <a:spcBef>
                <a:spcPts val="645"/>
              </a:spcBef>
              <a:spcAft>
                <a:spcPts val="0"/>
              </a:spcAft>
            </a:pPr>
            <a:r>
              <a:rPr lang="vi-VN" sz="2800" spc="95">
                <a:effectLst/>
                <a:latin typeface="Cambria" panose="02040503050406030204" pitchFamily="18" charset="0"/>
                <a:ea typeface="Myriad Pro" panose="020B0503030403020204" pitchFamily="34" charset="0"/>
                <a:cs typeface="Cambria" panose="02040503050406030204" pitchFamily="18" charset="0"/>
              </a:rPr>
              <a:t>...............................................................................................................</a:t>
            </a:r>
            <a:endParaRPr lang="en-US" sz="2800">
              <a:effectLst/>
              <a:latin typeface="Myriad Pro" panose="020B0503030403020204" pitchFamily="34" charset="0"/>
              <a:ea typeface="Myriad Pro" panose="020B0503030403020204" pitchFamily="34" charset="0"/>
              <a:cs typeface="Myriad Pro" panose="020B0503030403020204" pitchFamily="34" charset="0"/>
            </a:endParaRPr>
          </a:p>
          <a:p>
            <a:pPr marL="948690">
              <a:spcBef>
                <a:spcPts val="645"/>
              </a:spcBef>
              <a:spcAft>
                <a:spcPts val="0"/>
              </a:spcAft>
            </a:pPr>
            <a:r>
              <a:rPr lang="vi-VN" sz="2800" spc="95">
                <a:effectLst/>
                <a:latin typeface="Cambria" panose="02040503050406030204" pitchFamily="18" charset="0"/>
                <a:ea typeface="Myriad Pro" panose="020B0503030403020204" pitchFamily="34" charset="0"/>
                <a:cs typeface="Cambria" panose="02040503050406030204" pitchFamily="18" charset="0"/>
              </a:rPr>
              <a:t>...............................................................................................................</a:t>
            </a:r>
            <a:r>
              <a:rPr lang="vi-VN" sz="2800" spc="400">
                <a:effectLst/>
                <a:latin typeface="Cambria" panose="02040503050406030204" pitchFamily="18" charset="0"/>
                <a:ea typeface="Myriad Pro" panose="020B0503030403020204" pitchFamily="34" charset="0"/>
                <a:cs typeface="Cambria" panose="02040503050406030204" pitchFamily="18" charset="0"/>
              </a:rPr>
              <a:t> </a:t>
            </a:r>
            <a:endParaRPr lang="en-US" sz="2800">
              <a:effectLst/>
              <a:latin typeface="Myriad Pro" panose="020B0503030403020204" pitchFamily="34" charset="0"/>
              <a:ea typeface="Myriad Pro" panose="020B0503030403020204" pitchFamily="34" charset="0"/>
              <a:cs typeface="Myriad Pro" panose="020B0503030403020204" pitchFamily="34" charset="0"/>
            </a:endParaRPr>
          </a:p>
          <a:p>
            <a:pPr marL="948690">
              <a:spcBef>
                <a:spcPts val="645"/>
              </a:spcBef>
              <a:spcAft>
                <a:spcPts val="0"/>
              </a:spcAft>
            </a:pPr>
            <a:r>
              <a:rPr lang="vi-VN" sz="2800">
                <a:effectLst/>
                <a:latin typeface="Cambria" panose="02040503050406030204" pitchFamily="18" charset="0"/>
                <a:ea typeface="Myriad Pro" panose="020B0503030403020204" pitchFamily="34" charset="0"/>
                <a:cs typeface="Cambria" panose="02040503050406030204" pitchFamily="18" charset="0"/>
              </a:rPr>
              <a:t>–</a:t>
            </a:r>
            <a:r>
              <a:rPr lang="vi-VN" sz="2800" spc="-5">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Nêu một số hậu quả do</a:t>
            </a:r>
            <a:r>
              <a:rPr lang="vi-VN" sz="2800" spc="-5">
                <a:effectLst/>
                <a:latin typeface="Cambria" panose="02040503050406030204" pitchFamily="18" charset="0"/>
                <a:ea typeface="Myriad Pro" panose="020B0503030403020204" pitchFamily="34" charset="0"/>
                <a:cs typeface="Cambria" panose="02040503050406030204" pitchFamily="18" charset="0"/>
              </a:rPr>
              <a:t> </a:t>
            </a:r>
            <a:r>
              <a:rPr lang="vi-VN" sz="2800">
                <a:effectLst/>
                <a:latin typeface="Cambria" panose="02040503050406030204" pitchFamily="18" charset="0"/>
                <a:ea typeface="Myriad Pro" panose="020B0503030403020204" pitchFamily="34" charset="0"/>
                <a:cs typeface="Cambria" panose="02040503050406030204" pitchFamily="18" charset="0"/>
              </a:rPr>
              <a:t>dân số tăng nhanh gây </a:t>
            </a:r>
            <a:r>
              <a:rPr lang="vi-VN" sz="2800" spc="-25">
                <a:effectLst/>
                <a:latin typeface="Cambria" panose="02040503050406030204" pitchFamily="18" charset="0"/>
                <a:ea typeface="Myriad Pro" panose="020B0503030403020204" pitchFamily="34" charset="0"/>
                <a:cs typeface="Cambria" panose="02040503050406030204" pitchFamily="18" charset="0"/>
              </a:rPr>
              <a:t>ra.</a:t>
            </a:r>
            <a:endParaRPr lang="en-US" sz="2800">
              <a:effectLst/>
              <a:latin typeface="Myriad Pro" panose="020B0503030403020204" pitchFamily="34" charset="0"/>
              <a:ea typeface="Myriad Pro" panose="020B0503030403020204" pitchFamily="34" charset="0"/>
              <a:cs typeface="Myriad Pro" panose="020B0503030403020204" pitchFamily="34" charset="0"/>
            </a:endParaRPr>
          </a:p>
          <a:p>
            <a:pPr marL="948690">
              <a:spcBef>
                <a:spcPts val="645"/>
              </a:spcBef>
              <a:spcAft>
                <a:spcPts val="0"/>
              </a:spcAft>
            </a:pPr>
            <a:r>
              <a:rPr lang="vi-VN" sz="2800" spc="95">
                <a:effectLst/>
                <a:latin typeface="Cambria" panose="02040503050406030204" pitchFamily="18" charset="0"/>
                <a:ea typeface="Myriad Pro" panose="020B0503030403020204" pitchFamily="34" charset="0"/>
                <a:cs typeface="Cambria" panose="02040503050406030204" pitchFamily="18" charset="0"/>
              </a:rPr>
              <a:t>...............................................................................................................</a:t>
            </a:r>
            <a:r>
              <a:rPr lang="vi-VN" sz="2800" spc="400">
                <a:effectLst/>
                <a:latin typeface="Cambria" panose="02040503050406030204" pitchFamily="18" charset="0"/>
                <a:ea typeface="Myriad Pro" panose="020B0503030403020204" pitchFamily="34" charset="0"/>
                <a:cs typeface="Cambria" panose="02040503050406030204" pitchFamily="18" charset="0"/>
              </a:rPr>
              <a:t> </a:t>
            </a:r>
            <a:endParaRPr lang="en-US" sz="2800">
              <a:effectLst/>
              <a:latin typeface="Myriad Pro" panose="020B0503030403020204" pitchFamily="34" charset="0"/>
              <a:ea typeface="Myriad Pro" panose="020B0503030403020204" pitchFamily="34" charset="0"/>
              <a:cs typeface="Myriad Pro" panose="020B0503030403020204" pitchFamily="34" charset="0"/>
            </a:endParaRPr>
          </a:p>
          <a:p>
            <a:pPr marL="948690">
              <a:spcBef>
                <a:spcPts val="645"/>
              </a:spcBef>
              <a:spcAft>
                <a:spcPts val="0"/>
              </a:spcAft>
            </a:pPr>
            <a:r>
              <a:rPr lang="vi-VN" sz="2800" spc="95">
                <a:effectLst/>
                <a:latin typeface="Cambria" panose="02040503050406030204" pitchFamily="18" charset="0"/>
                <a:ea typeface="Myriad Pro" panose="020B0503030403020204" pitchFamily="34" charset="0"/>
                <a:cs typeface="Cambria" panose="02040503050406030204" pitchFamily="18" charset="0"/>
              </a:rPr>
              <a:t>...............................................................................................................</a:t>
            </a:r>
            <a:r>
              <a:rPr lang="vi-VN" sz="2800" spc="400">
                <a:effectLst/>
                <a:latin typeface="Cambria" panose="02040503050406030204" pitchFamily="18" charset="0"/>
                <a:ea typeface="Myriad Pro" panose="020B0503030403020204" pitchFamily="34" charset="0"/>
                <a:cs typeface="Cambria" panose="02040503050406030204" pitchFamily="18" charset="0"/>
              </a:rPr>
              <a:t> </a:t>
            </a:r>
            <a:endParaRPr lang="en-US" sz="2800">
              <a:effectLst/>
              <a:latin typeface="Myriad Pro" panose="020B0503030403020204" pitchFamily="34" charset="0"/>
              <a:ea typeface="Myriad Pro" panose="020B0503030403020204" pitchFamily="34" charset="0"/>
              <a:cs typeface="Myriad Pro" panose="020B0503030403020204" pitchFamily="34" charset="0"/>
            </a:endParaRPr>
          </a:p>
          <a:p>
            <a:pPr marL="948690">
              <a:spcBef>
                <a:spcPts val="645"/>
              </a:spcBef>
              <a:spcAft>
                <a:spcPts val="0"/>
              </a:spcAft>
            </a:pPr>
            <a:r>
              <a:rPr lang="vi-VN" sz="2800" spc="95">
                <a:effectLst/>
                <a:latin typeface="Cambria" panose="02040503050406030204" pitchFamily="18" charset="0"/>
                <a:ea typeface="Myriad Pro" panose="020B0503030403020204" pitchFamily="34" charset="0"/>
                <a:cs typeface="Cambria" panose="02040503050406030204" pitchFamily="18" charset="0"/>
              </a:rPr>
              <a:t>...............................................................................................................</a:t>
            </a:r>
            <a:r>
              <a:rPr lang="vi-VN" sz="2800" spc="400">
                <a:effectLst/>
                <a:latin typeface="Cambria" panose="02040503050406030204" pitchFamily="18" charset="0"/>
                <a:ea typeface="Myriad Pro" panose="020B0503030403020204" pitchFamily="34" charset="0"/>
                <a:cs typeface="Cambria" panose="02040503050406030204" pitchFamily="18" charset="0"/>
              </a:rPr>
              <a:t>  </a:t>
            </a:r>
            <a:endParaRPr lang="en-US" sz="2800">
              <a:effectLst/>
              <a:latin typeface="Myriad Pro" panose="020B0503030403020204" pitchFamily="34" charset="0"/>
              <a:ea typeface="Myriad Pro" panose="020B0503030403020204" pitchFamily="34" charset="0"/>
              <a:cs typeface="Myriad Pro" panose="020B0503030403020204" pitchFamily="34" charset="0"/>
            </a:endParaRPr>
          </a:p>
        </p:txBody>
      </p:sp>
      <p:sp>
        <p:nvSpPr>
          <p:cNvPr id="16" name="Rectangle: Rounded Corners 15">
            <a:extLst>
              <a:ext uri="{FF2B5EF4-FFF2-40B4-BE49-F238E27FC236}">
                <a16:creationId xmlns:a16="http://schemas.microsoft.com/office/drawing/2014/main" xmlns="" id="{491E976E-1751-7167-5CC2-71C868811220}"/>
              </a:ext>
            </a:extLst>
          </p:cNvPr>
          <p:cNvSpPr/>
          <p:nvPr/>
        </p:nvSpPr>
        <p:spPr>
          <a:xfrm>
            <a:off x="852592" y="1505395"/>
            <a:ext cx="10600989" cy="4648462"/>
          </a:xfrm>
          <a:prstGeom prst="roundRect">
            <a:avLst/>
          </a:prstGeom>
          <a:no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indent="355600" algn="just">
              <a:defRPr/>
            </a:pPr>
            <a:endParaRPr lang="vi-VN" sz="4400" kern="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236592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7E20C67-5BD8-BA76-5E56-B7636087F2BA}"/>
              </a:ext>
            </a:extLst>
          </p:cNvPr>
          <p:cNvSpPr/>
          <p:nvPr/>
        </p:nvSpPr>
        <p:spPr>
          <a:xfrm>
            <a:off x="174215" y="123658"/>
            <a:ext cx="11843568" cy="6610683"/>
          </a:xfrm>
          <a:custGeom>
            <a:avLst/>
            <a:gdLst>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94588 h 2881660"/>
              <a:gd name="connsiteX1" fmla="*/ 477426 w 6391468"/>
              <a:gd name="connsiteY1" fmla="*/ 17162 h 2881660"/>
              <a:gd name="connsiteX2" fmla="*/ 3151839 w 6391468"/>
              <a:gd name="connsiteY2" fmla="*/ 97526 h 2881660"/>
              <a:gd name="connsiteX3" fmla="*/ 5914042 w 6391468"/>
              <a:gd name="connsiteY3" fmla="*/ 17162 h 2881660"/>
              <a:gd name="connsiteX4" fmla="*/ 6391468 w 6391468"/>
              <a:gd name="connsiteY4" fmla="*/ 494588 h 2881660"/>
              <a:gd name="connsiteX5" fmla="*/ 6391468 w 6391468"/>
              <a:gd name="connsiteY5" fmla="*/ 2404234 h 2881660"/>
              <a:gd name="connsiteX6" fmla="*/ 5914042 w 6391468"/>
              <a:gd name="connsiteY6" fmla="*/ 2881660 h 2881660"/>
              <a:gd name="connsiteX7" fmla="*/ 477426 w 6391468"/>
              <a:gd name="connsiteY7" fmla="*/ 2881660 h 2881660"/>
              <a:gd name="connsiteX8" fmla="*/ 0 w 6391468"/>
              <a:gd name="connsiteY8" fmla="*/ 2404234 h 2881660"/>
              <a:gd name="connsiteX9" fmla="*/ 0 w 6391468"/>
              <a:gd name="connsiteY9" fmla="*/ 494588 h 2881660"/>
              <a:gd name="connsiteX0" fmla="*/ 0 w 6391468"/>
              <a:gd name="connsiteY0" fmla="*/ 539634 h 2926706"/>
              <a:gd name="connsiteX1" fmla="*/ 477426 w 6391468"/>
              <a:gd name="connsiteY1" fmla="*/ 62208 h 2926706"/>
              <a:gd name="connsiteX2" fmla="*/ 3151839 w 6391468"/>
              <a:gd name="connsiteY2" fmla="*/ 142572 h 2926706"/>
              <a:gd name="connsiteX3" fmla="*/ 5914042 w 6391468"/>
              <a:gd name="connsiteY3" fmla="*/ 62208 h 2926706"/>
              <a:gd name="connsiteX4" fmla="*/ 6391468 w 6391468"/>
              <a:gd name="connsiteY4" fmla="*/ 539634 h 2926706"/>
              <a:gd name="connsiteX5" fmla="*/ 6391468 w 6391468"/>
              <a:gd name="connsiteY5" fmla="*/ 2449280 h 2926706"/>
              <a:gd name="connsiteX6" fmla="*/ 5914042 w 6391468"/>
              <a:gd name="connsiteY6" fmla="*/ 2926706 h 2926706"/>
              <a:gd name="connsiteX7" fmla="*/ 477426 w 6391468"/>
              <a:gd name="connsiteY7" fmla="*/ 2926706 h 2926706"/>
              <a:gd name="connsiteX8" fmla="*/ 0 w 6391468"/>
              <a:gd name="connsiteY8" fmla="*/ 2449280 h 2926706"/>
              <a:gd name="connsiteX9" fmla="*/ 0 w 6391468"/>
              <a:gd name="connsiteY9" fmla="*/ 539634 h 2926706"/>
              <a:gd name="connsiteX0" fmla="*/ 0 w 6391468"/>
              <a:gd name="connsiteY0" fmla="*/ 501087 h 2888159"/>
              <a:gd name="connsiteX1" fmla="*/ 477426 w 6391468"/>
              <a:gd name="connsiteY1" fmla="*/ 23661 h 2888159"/>
              <a:gd name="connsiteX2" fmla="*/ 3151839 w 6391468"/>
              <a:gd name="connsiteY2" fmla="*/ 104025 h 2888159"/>
              <a:gd name="connsiteX3" fmla="*/ 5914042 w 6391468"/>
              <a:gd name="connsiteY3" fmla="*/ 23661 h 2888159"/>
              <a:gd name="connsiteX4" fmla="*/ 6391468 w 6391468"/>
              <a:gd name="connsiteY4" fmla="*/ 501087 h 2888159"/>
              <a:gd name="connsiteX5" fmla="*/ 6391468 w 6391468"/>
              <a:gd name="connsiteY5" fmla="*/ 2410733 h 2888159"/>
              <a:gd name="connsiteX6" fmla="*/ 5914042 w 6391468"/>
              <a:gd name="connsiteY6" fmla="*/ 2888159 h 2888159"/>
              <a:gd name="connsiteX7" fmla="*/ 477426 w 6391468"/>
              <a:gd name="connsiteY7" fmla="*/ 2888159 h 2888159"/>
              <a:gd name="connsiteX8" fmla="*/ 0 w 6391468"/>
              <a:gd name="connsiteY8" fmla="*/ 2410733 h 2888159"/>
              <a:gd name="connsiteX9" fmla="*/ 0 w 6391468"/>
              <a:gd name="connsiteY9" fmla="*/ 501087 h 2888159"/>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3151839 w 6391468"/>
              <a:gd name="connsiteY7" fmla="*/ 2987348 h 2988953"/>
              <a:gd name="connsiteX8" fmla="*/ 477426 w 6391468"/>
              <a:gd name="connsiteY8" fmla="*/ 2988953 h 2988953"/>
              <a:gd name="connsiteX9" fmla="*/ 0 w 6391468"/>
              <a:gd name="connsiteY9" fmla="*/ 2511527 h 2988953"/>
              <a:gd name="connsiteX10" fmla="*/ 0 w 6391468"/>
              <a:gd name="connsiteY10" fmla="*/ 601881 h 2988953"/>
              <a:gd name="connsiteX0" fmla="*/ 0 w 6391468"/>
              <a:gd name="connsiteY0" fmla="*/ 601881 h 3105335"/>
              <a:gd name="connsiteX1" fmla="*/ 477426 w 6391468"/>
              <a:gd name="connsiteY1" fmla="*/ 124455 h 3105335"/>
              <a:gd name="connsiteX2" fmla="*/ 3083013 w 6391468"/>
              <a:gd name="connsiteY2" fmla="*/ 18006 h 3105335"/>
              <a:gd name="connsiteX3" fmla="*/ 5914042 w 6391468"/>
              <a:gd name="connsiteY3" fmla="*/ 124455 h 3105335"/>
              <a:gd name="connsiteX4" fmla="*/ 6391468 w 6391468"/>
              <a:gd name="connsiteY4" fmla="*/ 601881 h 3105335"/>
              <a:gd name="connsiteX5" fmla="*/ 6391468 w 6391468"/>
              <a:gd name="connsiteY5" fmla="*/ 2511527 h 3105335"/>
              <a:gd name="connsiteX6" fmla="*/ 5914042 w 6391468"/>
              <a:gd name="connsiteY6" fmla="*/ 2988953 h 3105335"/>
              <a:gd name="connsiteX7" fmla="*/ 3132175 w 6391468"/>
              <a:gd name="connsiteY7" fmla="*/ 3105335 h 3105335"/>
              <a:gd name="connsiteX8" fmla="*/ 477426 w 6391468"/>
              <a:gd name="connsiteY8" fmla="*/ 2988953 h 3105335"/>
              <a:gd name="connsiteX9" fmla="*/ 0 w 6391468"/>
              <a:gd name="connsiteY9" fmla="*/ 2511527 h 3105335"/>
              <a:gd name="connsiteX10" fmla="*/ 0 w 6391468"/>
              <a:gd name="connsiteY10" fmla="*/ 601881 h 3105335"/>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033369"/>
              <a:gd name="connsiteX1" fmla="*/ 477426 w 6391468"/>
              <a:gd name="connsiteY1" fmla="*/ 124455 h 3033369"/>
              <a:gd name="connsiteX2" fmla="*/ 3083013 w 6391468"/>
              <a:gd name="connsiteY2" fmla="*/ 18006 h 3033369"/>
              <a:gd name="connsiteX3" fmla="*/ 5914042 w 6391468"/>
              <a:gd name="connsiteY3" fmla="*/ 124455 h 3033369"/>
              <a:gd name="connsiteX4" fmla="*/ 6391468 w 6391468"/>
              <a:gd name="connsiteY4" fmla="*/ 601881 h 3033369"/>
              <a:gd name="connsiteX5" fmla="*/ 6391468 w 6391468"/>
              <a:gd name="connsiteY5" fmla="*/ 2511527 h 3033369"/>
              <a:gd name="connsiteX6" fmla="*/ 5914042 w 6391468"/>
              <a:gd name="connsiteY6" fmla="*/ 2988953 h 3033369"/>
              <a:gd name="connsiteX7" fmla="*/ 3191168 w 6391468"/>
              <a:gd name="connsiteY7" fmla="*/ 3007013 h 3033369"/>
              <a:gd name="connsiteX8" fmla="*/ 477426 w 6391468"/>
              <a:gd name="connsiteY8" fmla="*/ 2988953 h 3033369"/>
              <a:gd name="connsiteX9" fmla="*/ 0 w 6391468"/>
              <a:gd name="connsiteY9" fmla="*/ 2511527 h 3033369"/>
              <a:gd name="connsiteX10" fmla="*/ 0 w 6391468"/>
              <a:gd name="connsiteY10" fmla="*/ 601881 h 3033369"/>
              <a:gd name="connsiteX0" fmla="*/ 0 w 6391468"/>
              <a:gd name="connsiteY0" fmla="*/ 601881 h 3089947"/>
              <a:gd name="connsiteX1" fmla="*/ 477426 w 6391468"/>
              <a:gd name="connsiteY1" fmla="*/ 124455 h 3089947"/>
              <a:gd name="connsiteX2" fmla="*/ 3083013 w 6391468"/>
              <a:gd name="connsiteY2" fmla="*/ 18006 h 3089947"/>
              <a:gd name="connsiteX3" fmla="*/ 5914042 w 6391468"/>
              <a:gd name="connsiteY3" fmla="*/ 124455 h 3089947"/>
              <a:gd name="connsiteX4" fmla="*/ 6391468 w 6391468"/>
              <a:gd name="connsiteY4" fmla="*/ 601881 h 3089947"/>
              <a:gd name="connsiteX5" fmla="*/ 6391468 w 6391468"/>
              <a:gd name="connsiteY5" fmla="*/ 2511527 h 3089947"/>
              <a:gd name="connsiteX6" fmla="*/ 5914042 w 6391468"/>
              <a:gd name="connsiteY6" fmla="*/ 2988953 h 3089947"/>
              <a:gd name="connsiteX7" fmla="*/ 3191168 w 6391468"/>
              <a:gd name="connsiteY7" fmla="*/ 3007013 h 3089947"/>
              <a:gd name="connsiteX8" fmla="*/ 477426 w 6391468"/>
              <a:gd name="connsiteY8" fmla="*/ 2988953 h 3089947"/>
              <a:gd name="connsiteX9" fmla="*/ 0 w 6391468"/>
              <a:gd name="connsiteY9" fmla="*/ 2511527 h 3089947"/>
              <a:gd name="connsiteX10" fmla="*/ 0 w 6391468"/>
              <a:gd name="connsiteY10" fmla="*/ 601881 h 3089947"/>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3191168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2925697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44437"/>
              <a:gd name="connsiteX1" fmla="*/ 477426 w 6391468"/>
              <a:gd name="connsiteY1" fmla="*/ 124455 h 3044437"/>
              <a:gd name="connsiteX2" fmla="*/ 3083013 w 6391468"/>
              <a:gd name="connsiteY2" fmla="*/ 18006 h 3044437"/>
              <a:gd name="connsiteX3" fmla="*/ 5914042 w 6391468"/>
              <a:gd name="connsiteY3" fmla="*/ 124455 h 3044437"/>
              <a:gd name="connsiteX4" fmla="*/ 6391468 w 6391468"/>
              <a:gd name="connsiteY4" fmla="*/ 601881 h 3044437"/>
              <a:gd name="connsiteX5" fmla="*/ 6391468 w 6391468"/>
              <a:gd name="connsiteY5" fmla="*/ 2511527 h 3044437"/>
              <a:gd name="connsiteX6" fmla="*/ 5914042 w 6391468"/>
              <a:gd name="connsiteY6" fmla="*/ 2988953 h 3044437"/>
              <a:gd name="connsiteX7" fmla="*/ 4557852 w 6391468"/>
              <a:gd name="connsiteY7" fmla="*/ 3036509 h 3044437"/>
              <a:gd name="connsiteX8" fmla="*/ 2925697 w 6391468"/>
              <a:gd name="connsiteY8" fmla="*/ 3007013 h 3044437"/>
              <a:gd name="connsiteX9" fmla="*/ 477426 w 6391468"/>
              <a:gd name="connsiteY9" fmla="*/ 2988953 h 3044437"/>
              <a:gd name="connsiteX10" fmla="*/ 0 w 6391468"/>
              <a:gd name="connsiteY10" fmla="*/ 2511527 h 3044437"/>
              <a:gd name="connsiteX11" fmla="*/ 0 w 6391468"/>
              <a:gd name="connsiteY11" fmla="*/ 601881 h 3044437"/>
              <a:gd name="connsiteX0" fmla="*/ 0 w 6391468"/>
              <a:gd name="connsiteY0" fmla="*/ 601881 h 3017579"/>
              <a:gd name="connsiteX1" fmla="*/ 477426 w 6391468"/>
              <a:gd name="connsiteY1" fmla="*/ 124455 h 3017579"/>
              <a:gd name="connsiteX2" fmla="*/ 3083013 w 6391468"/>
              <a:gd name="connsiteY2" fmla="*/ 18006 h 3017579"/>
              <a:gd name="connsiteX3" fmla="*/ 5914042 w 6391468"/>
              <a:gd name="connsiteY3" fmla="*/ 124455 h 3017579"/>
              <a:gd name="connsiteX4" fmla="*/ 6391468 w 6391468"/>
              <a:gd name="connsiteY4" fmla="*/ 601881 h 3017579"/>
              <a:gd name="connsiteX5" fmla="*/ 6391468 w 6391468"/>
              <a:gd name="connsiteY5" fmla="*/ 2511527 h 3017579"/>
              <a:gd name="connsiteX6" fmla="*/ 5914042 w 6391468"/>
              <a:gd name="connsiteY6" fmla="*/ 2988953 h 3017579"/>
              <a:gd name="connsiteX7" fmla="*/ 4705335 w 6391468"/>
              <a:gd name="connsiteY7" fmla="*/ 2938186 h 3017579"/>
              <a:gd name="connsiteX8" fmla="*/ 2925697 w 6391468"/>
              <a:gd name="connsiteY8" fmla="*/ 3007013 h 3017579"/>
              <a:gd name="connsiteX9" fmla="*/ 477426 w 6391468"/>
              <a:gd name="connsiteY9" fmla="*/ 2988953 h 3017579"/>
              <a:gd name="connsiteX10" fmla="*/ 0 w 6391468"/>
              <a:gd name="connsiteY10" fmla="*/ 2511527 h 3017579"/>
              <a:gd name="connsiteX11" fmla="*/ 0 w 6391468"/>
              <a:gd name="connsiteY11" fmla="*/ 601881 h 3017579"/>
              <a:gd name="connsiteX0" fmla="*/ 0 w 6391468"/>
              <a:gd name="connsiteY0" fmla="*/ 601881 h 3018268"/>
              <a:gd name="connsiteX1" fmla="*/ 477426 w 6391468"/>
              <a:gd name="connsiteY1" fmla="*/ 124455 h 3018268"/>
              <a:gd name="connsiteX2" fmla="*/ 3083013 w 6391468"/>
              <a:gd name="connsiteY2" fmla="*/ 18006 h 3018268"/>
              <a:gd name="connsiteX3" fmla="*/ 5914042 w 6391468"/>
              <a:gd name="connsiteY3" fmla="*/ 124455 h 3018268"/>
              <a:gd name="connsiteX4" fmla="*/ 6391468 w 6391468"/>
              <a:gd name="connsiteY4" fmla="*/ 601881 h 3018268"/>
              <a:gd name="connsiteX5" fmla="*/ 6391468 w 6391468"/>
              <a:gd name="connsiteY5" fmla="*/ 2511527 h 3018268"/>
              <a:gd name="connsiteX6" fmla="*/ 5914042 w 6391468"/>
              <a:gd name="connsiteY6" fmla="*/ 2988953 h 3018268"/>
              <a:gd name="connsiteX7" fmla="*/ 4705335 w 6391468"/>
              <a:gd name="connsiteY7" fmla="*/ 2938186 h 3018268"/>
              <a:gd name="connsiteX8" fmla="*/ 2925697 w 6391468"/>
              <a:gd name="connsiteY8" fmla="*/ 3007013 h 3018268"/>
              <a:gd name="connsiteX9" fmla="*/ 477426 w 6391468"/>
              <a:gd name="connsiteY9" fmla="*/ 2988953 h 3018268"/>
              <a:gd name="connsiteX10" fmla="*/ 0 w 6391468"/>
              <a:gd name="connsiteY10" fmla="*/ 2511527 h 3018268"/>
              <a:gd name="connsiteX11" fmla="*/ 0 w 6391468"/>
              <a:gd name="connsiteY11" fmla="*/ 601881 h 3018268"/>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705335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842987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27282"/>
              <a:gd name="connsiteX1" fmla="*/ 477426 w 6391468"/>
              <a:gd name="connsiteY1" fmla="*/ 124455 h 3027282"/>
              <a:gd name="connsiteX2" fmla="*/ 3083013 w 6391468"/>
              <a:gd name="connsiteY2" fmla="*/ 18006 h 3027282"/>
              <a:gd name="connsiteX3" fmla="*/ 5914042 w 6391468"/>
              <a:gd name="connsiteY3" fmla="*/ 124455 h 3027282"/>
              <a:gd name="connsiteX4" fmla="*/ 6391468 w 6391468"/>
              <a:gd name="connsiteY4" fmla="*/ 601881 h 3027282"/>
              <a:gd name="connsiteX5" fmla="*/ 6391468 w 6391468"/>
              <a:gd name="connsiteY5" fmla="*/ 2511527 h 3027282"/>
              <a:gd name="connsiteX6" fmla="*/ 6100855 w 6391468"/>
              <a:gd name="connsiteY6" fmla="*/ 2998785 h 3027282"/>
              <a:gd name="connsiteX7" fmla="*/ 4842987 w 6391468"/>
              <a:gd name="connsiteY7" fmla="*/ 2938186 h 3027282"/>
              <a:gd name="connsiteX8" fmla="*/ 2925697 w 6391468"/>
              <a:gd name="connsiteY8" fmla="*/ 3007013 h 3027282"/>
              <a:gd name="connsiteX9" fmla="*/ 477426 w 6391468"/>
              <a:gd name="connsiteY9" fmla="*/ 2988953 h 3027282"/>
              <a:gd name="connsiteX10" fmla="*/ 0 w 6391468"/>
              <a:gd name="connsiteY10" fmla="*/ 2511527 h 3027282"/>
              <a:gd name="connsiteX11" fmla="*/ 0 w 6391468"/>
              <a:gd name="connsiteY11" fmla="*/ 601881 h 3027282"/>
              <a:gd name="connsiteX0" fmla="*/ 0 w 6391468"/>
              <a:gd name="connsiteY0" fmla="*/ 628439 h 3053840"/>
              <a:gd name="connsiteX1" fmla="*/ 477426 w 6391468"/>
              <a:gd name="connsiteY1" fmla="*/ 151013 h 3053840"/>
              <a:gd name="connsiteX2" fmla="*/ 3279658 w 6391468"/>
              <a:gd name="connsiteY2" fmla="*/ 15067 h 3053840"/>
              <a:gd name="connsiteX3" fmla="*/ 5914042 w 6391468"/>
              <a:gd name="connsiteY3" fmla="*/ 151013 h 3053840"/>
              <a:gd name="connsiteX4" fmla="*/ 6391468 w 6391468"/>
              <a:gd name="connsiteY4" fmla="*/ 628439 h 3053840"/>
              <a:gd name="connsiteX5" fmla="*/ 6391468 w 6391468"/>
              <a:gd name="connsiteY5" fmla="*/ 2538085 h 3053840"/>
              <a:gd name="connsiteX6" fmla="*/ 6100855 w 6391468"/>
              <a:gd name="connsiteY6" fmla="*/ 3025343 h 3053840"/>
              <a:gd name="connsiteX7" fmla="*/ 4842987 w 6391468"/>
              <a:gd name="connsiteY7" fmla="*/ 2964744 h 3053840"/>
              <a:gd name="connsiteX8" fmla="*/ 2925697 w 6391468"/>
              <a:gd name="connsiteY8" fmla="*/ 3033571 h 3053840"/>
              <a:gd name="connsiteX9" fmla="*/ 477426 w 6391468"/>
              <a:gd name="connsiteY9" fmla="*/ 3015511 h 3053840"/>
              <a:gd name="connsiteX10" fmla="*/ 0 w 6391468"/>
              <a:gd name="connsiteY10" fmla="*/ 2538085 h 3053840"/>
              <a:gd name="connsiteX11" fmla="*/ 0 w 6391468"/>
              <a:gd name="connsiteY11" fmla="*/ 628439 h 3053840"/>
              <a:gd name="connsiteX0" fmla="*/ 0 w 6391468"/>
              <a:gd name="connsiteY0" fmla="*/ 628439 h 3053840"/>
              <a:gd name="connsiteX1" fmla="*/ 477426 w 6391468"/>
              <a:gd name="connsiteY1" fmla="*/ 151013 h 3053840"/>
              <a:gd name="connsiteX2" fmla="*/ 1903142 w 6391468"/>
              <a:gd name="connsiteY2" fmla="*/ 54396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32639 w 6391468"/>
              <a:gd name="connsiteY2" fmla="*/ 172383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6220"/>
              <a:gd name="connsiteX1" fmla="*/ 477426 w 6391468"/>
              <a:gd name="connsiteY1" fmla="*/ 151013 h 3056220"/>
              <a:gd name="connsiteX2" fmla="*/ 1991632 w 6391468"/>
              <a:gd name="connsiteY2" fmla="*/ 64228 h 3056220"/>
              <a:gd name="connsiteX3" fmla="*/ 3279658 w 6391468"/>
              <a:gd name="connsiteY3" fmla="*/ 15067 h 3056220"/>
              <a:gd name="connsiteX4" fmla="*/ 5914042 w 6391468"/>
              <a:gd name="connsiteY4" fmla="*/ 151013 h 3056220"/>
              <a:gd name="connsiteX5" fmla="*/ 6391468 w 6391468"/>
              <a:gd name="connsiteY5" fmla="*/ 628439 h 3056220"/>
              <a:gd name="connsiteX6" fmla="*/ 6391468 w 6391468"/>
              <a:gd name="connsiteY6" fmla="*/ 2538085 h 3056220"/>
              <a:gd name="connsiteX7" fmla="*/ 6100855 w 6391468"/>
              <a:gd name="connsiteY7" fmla="*/ 3025343 h 3056220"/>
              <a:gd name="connsiteX8" fmla="*/ 4842987 w 6391468"/>
              <a:gd name="connsiteY8" fmla="*/ 2964744 h 3056220"/>
              <a:gd name="connsiteX9" fmla="*/ 3938419 w 6391468"/>
              <a:gd name="connsiteY9" fmla="*/ 3053235 h 3056220"/>
              <a:gd name="connsiteX10" fmla="*/ 2925697 w 6391468"/>
              <a:gd name="connsiteY10" fmla="*/ 3033571 h 3056220"/>
              <a:gd name="connsiteX11" fmla="*/ 477426 w 6391468"/>
              <a:gd name="connsiteY11" fmla="*/ 3015511 h 3056220"/>
              <a:gd name="connsiteX12" fmla="*/ 0 w 6391468"/>
              <a:gd name="connsiteY12" fmla="*/ 2538085 h 3056220"/>
              <a:gd name="connsiteX13" fmla="*/ 0 w 6391468"/>
              <a:gd name="connsiteY13" fmla="*/ 628439 h 3056220"/>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696665 w 6391468"/>
              <a:gd name="connsiteY11" fmla="*/ 2954911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0 w 6391468"/>
              <a:gd name="connsiteY0" fmla="*/ 628439 h 3065351"/>
              <a:gd name="connsiteX1" fmla="*/ 477426 w 6391468"/>
              <a:gd name="connsiteY1" fmla="*/ 151013 h 3065351"/>
              <a:gd name="connsiteX2" fmla="*/ 1991632 w 6391468"/>
              <a:gd name="connsiteY2" fmla="*/ 64228 h 3065351"/>
              <a:gd name="connsiteX3" fmla="*/ 3279658 w 6391468"/>
              <a:gd name="connsiteY3" fmla="*/ 15067 h 3065351"/>
              <a:gd name="connsiteX4" fmla="*/ 5914042 w 6391468"/>
              <a:gd name="connsiteY4" fmla="*/ 151013 h 3065351"/>
              <a:gd name="connsiteX5" fmla="*/ 6391468 w 6391468"/>
              <a:gd name="connsiteY5" fmla="*/ 628439 h 3065351"/>
              <a:gd name="connsiteX6" fmla="*/ 6391468 w 6391468"/>
              <a:gd name="connsiteY6" fmla="*/ 2538085 h 3065351"/>
              <a:gd name="connsiteX7" fmla="*/ 6100855 w 6391468"/>
              <a:gd name="connsiteY7" fmla="*/ 3025343 h 3065351"/>
              <a:gd name="connsiteX8" fmla="*/ 5118290 w 6391468"/>
              <a:gd name="connsiteY8" fmla="*/ 3023738 h 3065351"/>
              <a:gd name="connsiteX9" fmla="*/ 4026909 w 6391468"/>
              <a:gd name="connsiteY9" fmla="*/ 3033570 h 3065351"/>
              <a:gd name="connsiteX10" fmla="*/ 2925697 w 6391468"/>
              <a:gd name="connsiteY10" fmla="*/ 3033571 h 3065351"/>
              <a:gd name="connsiteX11" fmla="*/ 1696665 w 6391468"/>
              <a:gd name="connsiteY11" fmla="*/ 2954911 h 3065351"/>
              <a:gd name="connsiteX12" fmla="*/ 477426 w 6391468"/>
              <a:gd name="connsiteY12" fmla="*/ 3015511 h 3065351"/>
              <a:gd name="connsiteX13" fmla="*/ 0 w 6391468"/>
              <a:gd name="connsiteY13" fmla="*/ 2538085 h 3065351"/>
              <a:gd name="connsiteX14" fmla="*/ 0 w 6391468"/>
              <a:gd name="connsiteY14" fmla="*/ 628439 h 3065351"/>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5167452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4316 w 6395784"/>
              <a:gd name="connsiteY0" fmla="*/ 628439 h 3053840"/>
              <a:gd name="connsiteX1" fmla="*/ 481742 w 6395784"/>
              <a:gd name="connsiteY1" fmla="*/ 151013 h 3053840"/>
              <a:gd name="connsiteX2" fmla="*/ 1995948 w 6395784"/>
              <a:gd name="connsiteY2" fmla="*/ 64228 h 3053840"/>
              <a:gd name="connsiteX3" fmla="*/ 3283974 w 6395784"/>
              <a:gd name="connsiteY3" fmla="*/ 15067 h 3053840"/>
              <a:gd name="connsiteX4" fmla="*/ 5918358 w 6395784"/>
              <a:gd name="connsiteY4" fmla="*/ 151013 h 3053840"/>
              <a:gd name="connsiteX5" fmla="*/ 6395784 w 6395784"/>
              <a:gd name="connsiteY5" fmla="*/ 628439 h 3053840"/>
              <a:gd name="connsiteX6" fmla="*/ 6395784 w 6395784"/>
              <a:gd name="connsiteY6" fmla="*/ 2538085 h 3053840"/>
              <a:gd name="connsiteX7" fmla="*/ 6105171 w 6395784"/>
              <a:gd name="connsiteY7" fmla="*/ 3025343 h 3053840"/>
              <a:gd name="connsiteX8" fmla="*/ 5171768 w 6395784"/>
              <a:gd name="connsiteY8" fmla="*/ 2964744 h 3053840"/>
              <a:gd name="connsiteX9" fmla="*/ 4031225 w 6395784"/>
              <a:gd name="connsiteY9" fmla="*/ 3033570 h 3053840"/>
              <a:gd name="connsiteX10" fmla="*/ 2930013 w 6395784"/>
              <a:gd name="connsiteY10" fmla="*/ 3033571 h 3053840"/>
              <a:gd name="connsiteX11" fmla="*/ 1700981 w 6395784"/>
              <a:gd name="connsiteY11" fmla="*/ 2954911 h 3053840"/>
              <a:gd name="connsiteX12" fmla="*/ 481742 w 6395784"/>
              <a:gd name="connsiteY12" fmla="*/ 3015511 h 3053840"/>
              <a:gd name="connsiteX13" fmla="*/ 4316 w 6395784"/>
              <a:gd name="connsiteY13" fmla="*/ 2538085 h 3053840"/>
              <a:gd name="connsiteX14" fmla="*/ 0 w 6395784"/>
              <a:gd name="connsiteY14" fmla="*/ 1548899 h 3053840"/>
              <a:gd name="connsiteX15" fmla="*/ 4316 w 6395784"/>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91482 w 6391482"/>
              <a:gd name="connsiteY6" fmla="*/ 2538085 h 3053840"/>
              <a:gd name="connsiteX7" fmla="*/ 6100869 w 6391482"/>
              <a:gd name="connsiteY7" fmla="*/ 3025343 h 3053840"/>
              <a:gd name="connsiteX8" fmla="*/ 5167466 w 6391482"/>
              <a:gd name="connsiteY8" fmla="*/ 2964744 h 3053840"/>
              <a:gd name="connsiteX9" fmla="*/ 4026923 w 6391482"/>
              <a:gd name="connsiteY9" fmla="*/ 3033570 h 3053840"/>
              <a:gd name="connsiteX10" fmla="*/ 2925711 w 6391482"/>
              <a:gd name="connsiteY10" fmla="*/ 3033571 h 3053840"/>
              <a:gd name="connsiteX11" fmla="*/ 1696679 w 6391482"/>
              <a:gd name="connsiteY11" fmla="*/ 2954911 h 3053840"/>
              <a:gd name="connsiteX12" fmla="*/ 477440 w 6391482"/>
              <a:gd name="connsiteY12" fmla="*/ 3015511 h 3053840"/>
              <a:gd name="connsiteX13" fmla="*/ 14 w 6391482"/>
              <a:gd name="connsiteY13" fmla="*/ 2538085 h 3053840"/>
              <a:gd name="connsiteX14" fmla="*/ 113685 w 6391482"/>
              <a:gd name="connsiteY14" fmla="*/ 1824202 h 3053840"/>
              <a:gd name="connsiteX15" fmla="*/ 14 w 6391482"/>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76833 w 6391482"/>
              <a:gd name="connsiteY6" fmla="*/ 1578395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268678 w 6391482"/>
              <a:gd name="connsiteY6" fmla="*/ 1657053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27672 w 6391482"/>
              <a:gd name="connsiteY6" fmla="*/ 1253930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19453 h 3044854"/>
              <a:gd name="connsiteX1" fmla="*/ 477440 w 6391482"/>
              <a:gd name="connsiteY1" fmla="*/ 142027 h 3044854"/>
              <a:gd name="connsiteX2" fmla="*/ 1991646 w 6391482"/>
              <a:gd name="connsiteY2" fmla="*/ 55242 h 3044854"/>
              <a:gd name="connsiteX3" fmla="*/ 3279672 w 6391482"/>
              <a:gd name="connsiteY3" fmla="*/ 6081 h 3044854"/>
              <a:gd name="connsiteX4" fmla="*/ 4380885 w 6391482"/>
              <a:gd name="connsiteY4" fmla="*/ 15913 h 3044854"/>
              <a:gd name="connsiteX5" fmla="*/ 5914056 w 6391482"/>
              <a:gd name="connsiteY5" fmla="*/ 142027 h 3044854"/>
              <a:gd name="connsiteX6" fmla="*/ 6391482 w 6391482"/>
              <a:gd name="connsiteY6" fmla="*/ 619453 h 3044854"/>
              <a:gd name="connsiteX7" fmla="*/ 6327672 w 6391482"/>
              <a:gd name="connsiteY7" fmla="*/ 1244944 h 3044854"/>
              <a:gd name="connsiteX8" fmla="*/ 6391482 w 6391482"/>
              <a:gd name="connsiteY8" fmla="*/ 2529099 h 3044854"/>
              <a:gd name="connsiteX9" fmla="*/ 6100869 w 6391482"/>
              <a:gd name="connsiteY9" fmla="*/ 3016357 h 3044854"/>
              <a:gd name="connsiteX10" fmla="*/ 5167466 w 6391482"/>
              <a:gd name="connsiteY10" fmla="*/ 2955758 h 3044854"/>
              <a:gd name="connsiteX11" fmla="*/ 4026923 w 6391482"/>
              <a:gd name="connsiteY11" fmla="*/ 3024584 h 3044854"/>
              <a:gd name="connsiteX12" fmla="*/ 2925711 w 6391482"/>
              <a:gd name="connsiteY12" fmla="*/ 3024585 h 3044854"/>
              <a:gd name="connsiteX13" fmla="*/ 1696679 w 6391482"/>
              <a:gd name="connsiteY13" fmla="*/ 2945925 h 3044854"/>
              <a:gd name="connsiteX14" fmla="*/ 477440 w 6391482"/>
              <a:gd name="connsiteY14" fmla="*/ 3006525 h 3044854"/>
              <a:gd name="connsiteX15" fmla="*/ 14 w 6391482"/>
              <a:gd name="connsiteY15" fmla="*/ 2529099 h 3044854"/>
              <a:gd name="connsiteX16" fmla="*/ 113685 w 6391482"/>
              <a:gd name="connsiteY16" fmla="*/ 1815216 h 3044854"/>
              <a:gd name="connsiteX17" fmla="*/ 14 w 6391482"/>
              <a:gd name="connsiteY17" fmla="*/ 619453 h 3044854"/>
              <a:gd name="connsiteX0" fmla="*/ 14 w 6391482"/>
              <a:gd name="connsiteY0" fmla="*/ 613567 h 3038968"/>
              <a:gd name="connsiteX1" fmla="*/ 477440 w 6391482"/>
              <a:gd name="connsiteY1" fmla="*/ 136141 h 3038968"/>
              <a:gd name="connsiteX2" fmla="*/ 1991646 w 6391482"/>
              <a:gd name="connsiteY2" fmla="*/ 49356 h 3038968"/>
              <a:gd name="connsiteX3" fmla="*/ 3279672 w 6391482"/>
              <a:gd name="connsiteY3" fmla="*/ 195 h 3038968"/>
              <a:gd name="connsiteX4" fmla="*/ 5010149 w 6391482"/>
              <a:gd name="connsiteY4" fmla="*/ 177175 h 3038968"/>
              <a:gd name="connsiteX5" fmla="*/ 5914056 w 6391482"/>
              <a:gd name="connsiteY5" fmla="*/ 136141 h 3038968"/>
              <a:gd name="connsiteX6" fmla="*/ 6391482 w 6391482"/>
              <a:gd name="connsiteY6" fmla="*/ 613567 h 3038968"/>
              <a:gd name="connsiteX7" fmla="*/ 6327672 w 6391482"/>
              <a:gd name="connsiteY7" fmla="*/ 1239058 h 3038968"/>
              <a:gd name="connsiteX8" fmla="*/ 6391482 w 6391482"/>
              <a:gd name="connsiteY8" fmla="*/ 2523213 h 3038968"/>
              <a:gd name="connsiteX9" fmla="*/ 6100869 w 6391482"/>
              <a:gd name="connsiteY9" fmla="*/ 3010471 h 3038968"/>
              <a:gd name="connsiteX10" fmla="*/ 5167466 w 6391482"/>
              <a:gd name="connsiteY10" fmla="*/ 2949872 h 3038968"/>
              <a:gd name="connsiteX11" fmla="*/ 4026923 w 6391482"/>
              <a:gd name="connsiteY11" fmla="*/ 3018698 h 3038968"/>
              <a:gd name="connsiteX12" fmla="*/ 2925711 w 6391482"/>
              <a:gd name="connsiteY12" fmla="*/ 3018699 h 3038968"/>
              <a:gd name="connsiteX13" fmla="*/ 1696679 w 6391482"/>
              <a:gd name="connsiteY13" fmla="*/ 2940039 h 3038968"/>
              <a:gd name="connsiteX14" fmla="*/ 477440 w 6391482"/>
              <a:gd name="connsiteY14" fmla="*/ 3000639 h 3038968"/>
              <a:gd name="connsiteX15" fmla="*/ 14 w 6391482"/>
              <a:gd name="connsiteY15" fmla="*/ 2523213 h 3038968"/>
              <a:gd name="connsiteX16" fmla="*/ 113685 w 6391482"/>
              <a:gd name="connsiteY16" fmla="*/ 1809330 h 3038968"/>
              <a:gd name="connsiteX17" fmla="*/ 14 w 6391482"/>
              <a:gd name="connsiteY17" fmla="*/ 613567 h 3038968"/>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14056 w 6391482"/>
              <a:gd name="connsiteY5" fmla="*/ 136248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576938 h 3002339"/>
              <a:gd name="connsiteX1" fmla="*/ 477440 w 6391482"/>
              <a:gd name="connsiteY1" fmla="*/ 99512 h 3002339"/>
              <a:gd name="connsiteX2" fmla="*/ 1991646 w 6391482"/>
              <a:gd name="connsiteY2" fmla="*/ 12727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576938 h 3002339"/>
              <a:gd name="connsiteX1" fmla="*/ 477440 w 6391482"/>
              <a:gd name="connsiteY1" fmla="*/ 99512 h 3002339"/>
              <a:gd name="connsiteX2" fmla="*/ 1775336 w 6391482"/>
              <a:gd name="connsiteY2" fmla="*/ 160211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626610 h 3052011"/>
              <a:gd name="connsiteX1" fmla="*/ 477440 w 6391482"/>
              <a:gd name="connsiteY1" fmla="*/ 149184 h 3052011"/>
              <a:gd name="connsiteX2" fmla="*/ 1775336 w 6391482"/>
              <a:gd name="connsiteY2" fmla="*/ 3406 h 3052011"/>
              <a:gd name="connsiteX3" fmla="*/ 3309169 w 6391482"/>
              <a:gd name="connsiteY3" fmla="*/ 72232 h 3052011"/>
              <a:gd name="connsiteX4" fmla="*/ 4882329 w 6391482"/>
              <a:gd name="connsiteY4" fmla="*/ 131224 h 3052011"/>
              <a:gd name="connsiteX5" fmla="*/ 5933721 w 6391482"/>
              <a:gd name="connsiteY5" fmla="*/ 90191 h 3052011"/>
              <a:gd name="connsiteX6" fmla="*/ 6391482 w 6391482"/>
              <a:gd name="connsiteY6" fmla="*/ 626610 h 3052011"/>
              <a:gd name="connsiteX7" fmla="*/ 6327672 w 6391482"/>
              <a:gd name="connsiteY7" fmla="*/ 1252101 h 3052011"/>
              <a:gd name="connsiteX8" fmla="*/ 6391482 w 6391482"/>
              <a:gd name="connsiteY8" fmla="*/ 2536256 h 3052011"/>
              <a:gd name="connsiteX9" fmla="*/ 6100869 w 6391482"/>
              <a:gd name="connsiteY9" fmla="*/ 3023514 h 3052011"/>
              <a:gd name="connsiteX10" fmla="*/ 5167466 w 6391482"/>
              <a:gd name="connsiteY10" fmla="*/ 2962915 h 3052011"/>
              <a:gd name="connsiteX11" fmla="*/ 4026923 w 6391482"/>
              <a:gd name="connsiteY11" fmla="*/ 3031741 h 3052011"/>
              <a:gd name="connsiteX12" fmla="*/ 2925711 w 6391482"/>
              <a:gd name="connsiteY12" fmla="*/ 3031742 h 3052011"/>
              <a:gd name="connsiteX13" fmla="*/ 1696679 w 6391482"/>
              <a:gd name="connsiteY13" fmla="*/ 2953082 h 3052011"/>
              <a:gd name="connsiteX14" fmla="*/ 477440 w 6391482"/>
              <a:gd name="connsiteY14" fmla="*/ 3013682 h 3052011"/>
              <a:gd name="connsiteX15" fmla="*/ 14 w 6391482"/>
              <a:gd name="connsiteY15" fmla="*/ 2536256 h 3052011"/>
              <a:gd name="connsiteX16" fmla="*/ 113685 w 6391482"/>
              <a:gd name="connsiteY16" fmla="*/ 1822373 h 3052011"/>
              <a:gd name="connsiteX17" fmla="*/ 14 w 6391482"/>
              <a:gd name="connsiteY17" fmla="*/ 626610 h 30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482" h="3052011">
                <a:moveTo>
                  <a:pt x="14" y="626610"/>
                </a:moveTo>
                <a:cubicBezTo>
                  <a:pt x="14" y="362935"/>
                  <a:pt x="213765" y="149184"/>
                  <a:pt x="477440" y="149184"/>
                </a:cubicBezTo>
                <a:cubicBezTo>
                  <a:pt x="794630" y="53510"/>
                  <a:pt x="1308297" y="26064"/>
                  <a:pt x="1775336" y="3406"/>
                </a:cubicBezTo>
                <a:cubicBezTo>
                  <a:pt x="2242375" y="-19252"/>
                  <a:pt x="2910963" y="78787"/>
                  <a:pt x="3309169" y="72232"/>
                </a:cubicBezTo>
                <a:cubicBezTo>
                  <a:pt x="3707375" y="65677"/>
                  <a:pt x="4443265" y="108566"/>
                  <a:pt x="4882329" y="131224"/>
                </a:cubicBezTo>
                <a:cubicBezTo>
                  <a:pt x="5409883" y="104721"/>
                  <a:pt x="5598622" y="-10399"/>
                  <a:pt x="5933721" y="90191"/>
                </a:cubicBezTo>
                <a:cubicBezTo>
                  <a:pt x="6197396" y="90191"/>
                  <a:pt x="6391482" y="362935"/>
                  <a:pt x="6391482" y="626610"/>
                </a:cubicBezTo>
                <a:lnTo>
                  <a:pt x="6327672" y="1252101"/>
                </a:lnTo>
                <a:lnTo>
                  <a:pt x="6391482" y="2536256"/>
                </a:lnTo>
                <a:cubicBezTo>
                  <a:pt x="6391482" y="2799931"/>
                  <a:pt x="6364544" y="3023514"/>
                  <a:pt x="6100869" y="3023514"/>
                </a:cubicBezTo>
                <a:cubicBezTo>
                  <a:pt x="5795266" y="3111011"/>
                  <a:pt x="5763845" y="2969737"/>
                  <a:pt x="5167466" y="2962915"/>
                </a:cubicBezTo>
                <a:lnTo>
                  <a:pt x="4026923" y="3031741"/>
                </a:lnTo>
                <a:cubicBezTo>
                  <a:pt x="3707375" y="3043212"/>
                  <a:pt x="3256730" y="3059600"/>
                  <a:pt x="2925711" y="3031742"/>
                </a:cubicBezTo>
                <a:cubicBezTo>
                  <a:pt x="2594692" y="3003884"/>
                  <a:pt x="2104724" y="2956092"/>
                  <a:pt x="1696679" y="2953082"/>
                </a:cubicBezTo>
                <a:cubicBezTo>
                  <a:pt x="1288634" y="2950072"/>
                  <a:pt x="802824" y="3071682"/>
                  <a:pt x="477440" y="3013682"/>
                </a:cubicBezTo>
                <a:cubicBezTo>
                  <a:pt x="213765" y="3013682"/>
                  <a:pt x="14" y="2799931"/>
                  <a:pt x="14" y="2536256"/>
                </a:cubicBezTo>
                <a:cubicBezTo>
                  <a:pt x="-1425" y="2206527"/>
                  <a:pt x="115124" y="2152102"/>
                  <a:pt x="113685" y="1822373"/>
                </a:cubicBezTo>
                <a:cubicBezTo>
                  <a:pt x="115124" y="1515553"/>
                  <a:pt x="-1425" y="933430"/>
                  <a:pt x="14" y="626610"/>
                </a:cubicBezTo>
                <a:close/>
              </a:path>
            </a:pathLst>
          </a:cu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VN-ARCO Typography" panose="020B0603050302020204" pitchFamily="34" charset="2"/>
              <a:ea typeface="+mn-ea"/>
              <a:cs typeface="+mn-cs"/>
            </a:endParaRPr>
          </a:p>
        </p:txBody>
      </p:sp>
      <p:sp>
        <p:nvSpPr>
          <p:cNvPr id="73" name="Rounded Rectangle 72"/>
          <p:cNvSpPr/>
          <p:nvPr/>
        </p:nvSpPr>
        <p:spPr>
          <a:xfrm>
            <a:off x="1972934" y="565380"/>
            <a:ext cx="7796107" cy="719062"/>
          </a:xfrm>
          <a:prstGeom prst="round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90000"/>
              </a:lnSpc>
              <a:spcBef>
                <a:spcPts val="1333"/>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ptos" panose="02110004020202020204"/>
                <a:ea typeface="Cambria" panose="02040503050406030204" pitchFamily="18" charset="0"/>
                <a:cs typeface="Arial"/>
                <a:sym typeface="Arial"/>
              </a:rPr>
              <a:t>Hoàn thành phiếu học tập số 2</a:t>
            </a:r>
            <a:endParaRPr kumimoji="0" lang="en-US" sz="4000" b="1" i="0" u="none" strike="noStrike" kern="1200" cap="none" spc="0" normalizeH="0" baseline="0" noProof="0" dirty="0" err="1">
              <a:ln>
                <a:noFill/>
              </a:ln>
              <a:solidFill>
                <a:srgbClr val="FF0000"/>
              </a:solidFill>
              <a:effectLst/>
              <a:uLnTx/>
              <a:uFillTx/>
              <a:latin typeface="Aptos" panose="02110004020202020204"/>
              <a:ea typeface="Cambria" panose="02040503050406030204" pitchFamily="18" charset="0"/>
              <a:cs typeface="Arial"/>
              <a:sym typeface="Arial"/>
            </a:endParaRPr>
          </a:p>
        </p:txBody>
      </p:sp>
      <p:sp>
        <p:nvSpPr>
          <p:cNvPr id="15" name="TextBox 14">
            <a:extLst>
              <a:ext uri="{FF2B5EF4-FFF2-40B4-BE49-F238E27FC236}">
                <a16:creationId xmlns:a16="http://schemas.microsoft.com/office/drawing/2014/main" xmlns="" id="{F85A2E63-053C-AFE9-3F5E-38F97B79A56C}"/>
              </a:ext>
            </a:extLst>
          </p:cNvPr>
          <p:cNvSpPr txBox="1"/>
          <p:nvPr/>
        </p:nvSpPr>
        <p:spPr>
          <a:xfrm>
            <a:off x="-1844264" y="1518737"/>
            <a:ext cx="14836364" cy="4621778"/>
          </a:xfrm>
          <a:prstGeom prst="rect">
            <a:avLst/>
          </a:prstGeom>
          <a:noFill/>
        </p:spPr>
        <p:txBody>
          <a:bodyPr wrap="square">
            <a:spAutoFit/>
          </a:bodyPr>
          <a:lstStyle/>
          <a:p>
            <a:pPr marL="0" marR="2489200" lvl="0" indent="0" algn="ctr" defTabSz="914400" rtl="0" eaLnBrk="1" fontAlgn="auto" latinLnBrk="0" hangingPunct="1">
              <a:lnSpc>
                <a:spcPct val="100000"/>
              </a:lnSpc>
              <a:spcBef>
                <a:spcPts val="200"/>
              </a:spcBef>
              <a:spcAft>
                <a:spcPts val="0"/>
              </a:spcAft>
              <a:buClrTx/>
              <a:buSzTx/>
              <a:buFontTx/>
              <a:buNone/>
              <a:tabLst/>
              <a:defRPr/>
            </a:pPr>
            <a:r>
              <a:rPr kumimoji="0" lang="en-US" sz="3200" b="1" i="0" u="none" strike="noStrike" kern="1200" cap="none" spc="0" normalizeH="0" baseline="0" noProof="0">
                <a:ln>
                  <a:noFill/>
                </a:ln>
                <a:solidFill>
                  <a:srgbClr val="243F60"/>
                </a:solidFill>
                <a:effectLst/>
                <a:uLnTx/>
                <a:uFillTx/>
                <a:latin typeface="Cambria" panose="02040503050406030204" pitchFamily="18" charset="0"/>
                <a:ea typeface="Times New Roman" panose="02020603050405020304" pitchFamily="18" charset="0"/>
                <a:cs typeface="Cambria" panose="02040503050406030204" pitchFamily="18" charset="0"/>
              </a:rPr>
              <a:t>                                 </a:t>
            </a:r>
            <a:r>
              <a:rPr kumimoji="0" lang="vi-VN" sz="3200" b="1" i="0" u="none" strike="noStrike" kern="1200" cap="none" spc="0" normalizeH="0" baseline="0" noProof="0">
                <a:ln>
                  <a:noFill/>
                </a:ln>
                <a:solidFill>
                  <a:srgbClr val="243F60"/>
                </a:solidFill>
                <a:effectLst/>
                <a:uLnTx/>
                <a:uFillTx/>
                <a:latin typeface="Cambria" panose="02040503050406030204" pitchFamily="18" charset="0"/>
                <a:ea typeface="Times New Roman" panose="02020603050405020304" pitchFamily="18" charset="0"/>
                <a:cs typeface="Cambria" panose="02040503050406030204" pitchFamily="18" charset="0"/>
              </a:rPr>
              <a:t>Phiếu học tập số 2 (nhóm 3, </a:t>
            </a:r>
            <a:r>
              <a:rPr kumimoji="0" lang="vi-VN" sz="3200" b="1" i="0" u="none" strike="noStrike" kern="1200" cap="none" spc="-25" normalizeH="0" baseline="0" noProof="0">
                <a:ln>
                  <a:noFill/>
                </a:ln>
                <a:solidFill>
                  <a:srgbClr val="243F60"/>
                </a:solidFill>
                <a:effectLst/>
                <a:uLnTx/>
                <a:uFillTx/>
                <a:latin typeface="Cambria" panose="02040503050406030204" pitchFamily="18" charset="0"/>
                <a:ea typeface="Times New Roman" panose="02020603050405020304" pitchFamily="18" charset="0"/>
                <a:cs typeface="Cambria" panose="02040503050406030204" pitchFamily="18" charset="0"/>
              </a:rPr>
              <a:t>4)</a:t>
            </a:r>
            <a:endParaRPr kumimoji="0" lang="en-US" sz="3200" b="1" i="0" u="none" strike="noStrike" kern="1200" cap="none" spc="0" normalizeH="0" baseline="0" noProof="0">
              <a:ln>
                <a:noFill/>
              </a:ln>
              <a:solidFill>
                <a:srgbClr val="243F60"/>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a:p>
            <a:pPr marL="0" marR="2447925" lvl="0" indent="0" algn="ctr" defTabSz="914400" rtl="0" eaLnBrk="1" fontAlgn="auto" latinLnBrk="0" hangingPunct="1">
              <a:lnSpc>
                <a:spcPct val="100000"/>
              </a:lnSpc>
              <a:spcBef>
                <a:spcPts val="36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a:t>
            </a:r>
            <a:r>
              <a:rPr kumimoji="0" lang="vi-VN" sz="2800" b="0" i="0" u="none" strike="noStrike" kern="1200" cap="none" spc="-1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Cho</a:t>
            </a:r>
            <a:r>
              <a:rPr kumimoji="0" lang="vi-VN" sz="2800" b="0" i="0" u="none" strike="noStrike" kern="1200" cap="none" spc="-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biết vùng</a:t>
            </a:r>
            <a:r>
              <a:rPr kumimoji="0" lang="vi-VN" sz="2800" b="0" i="0" u="none" strike="noStrike" kern="1200" cap="none" spc="-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đông dân</a:t>
            </a:r>
            <a:r>
              <a:rPr kumimoji="0" lang="vi-VN" sz="2800" b="0" i="0" u="none" strike="noStrike" kern="1200" cap="none" spc="-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nhất và</a:t>
            </a:r>
            <a:r>
              <a:rPr kumimoji="0" lang="vi-VN" sz="2800" b="0" i="0" u="none" strike="noStrike" kern="1200" cap="none" spc="-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vùng ít</a:t>
            </a:r>
            <a:r>
              <a:rPr kumimoji="0" lang="vi-VN" sz="2800" b="0" i="0" u="none" strike="noStrike" kern="1200" cap="none" spc="-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dân nhất</a:t>
            </a:r>
            <a:r>
              <a:rPr kumimoji="0" lang="vi-VN" sz="2800" b="0" i="0" u="none" strike="noStrike" kern="1200" cap="none" spc="-4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Việt</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r>
              <a:rPr kumimoji="0" lang="vi-VN" sz="2800" b="0" i="0" u="none" strike="noStrike" kern="1200" cap="none" spc="-2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Nam.</a:t>
            </a:r>
            <a:endParaRPr kumimoji="0" lang="en-US" sz="2800" b="0" i="0" u="none" strike="noStrike" kern="1200" cap="none" spc="0" normalizeH="0" baseline="0" noProof="0">
              <a:ln>
                <a:noFill/>
              </a:ln>
              <a:solidFill>
                <a:prstClr val="black"/>
              </a:solidFill>
              <a:effectLst/>
              <a:uLnTx/>
              <a:uFillTx/>
              <a:latin typeface="Myriad Pro" panose="020B0503030403020204" pitchFamily="34" charset="0"/>
              <a:ea typeface="Myriad Pro" panose="020B0503030403020204" pitchFamily="34" charset="0"/>
              <a:cs typeface="Myriad Pro" panose="020B0503030403020204" pitchFamily="34" charset="0"/>
            </a:endParaRPr>
          </a:p>
          <a:p>
            <a:pPr marL="948690" marR="0" lvl="0" indent="0" algn="ctr" defTabSz="914400" rtl="0" eaLnBrk="1" fontAlgn="auto" latinLnBrk="0" hangingPunct="1">
              <a:lnSpc>
                <a:spcPct val="100000"/>
              </a:lnSpc>
              <a:spcBef>
                <a:spcPts val="645"/>
              </a:spcBef>
              <a:spcAft>
                <a:spcPts val="0"/>
              </a:spcAft>
              <a:buClrTx/>
              <a:buSzTx/>
              <a:buFontTx/>
              <a:buNone/>
              <a:tabLst/>
              <a:defRPr/>
            </a:pPr>
            <a:r>
              <a:rPr kumimoji="0" lang="vi-VN" sz="2800" b="0" i="0" u="none" strike="noStrike" kern="1200" cap="none" spc="9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a:t>
            </a:r>
            <a:r>
              <a:rPr kumimoji="0" lang="vi-VN" sz="2800" b="0" i="0" u="none" strike="noStrike" kern="1200" cap="none" spc="40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endParaRPr kumimoji="0" lang="en-US" sz="2800" b="0" i="0" u="none" strike="noStrike" kern="1200" cap="none" spc="0" normalizeH="0" baseline="0" noProof="0">
              <a:ln>
                <a:noFill/>
              </a:ln>
              <a:solidFill>
                <a:prstClr val="black"/>
              </a:solidFill>
              <a:effectLst/>
              <a:uLnTx/>
              <a:uFillTx/>
              <a:latin typeface="Myriad Pro" panose="020B0503030403020204" pitchFamily="34" charset="0"/>
              <a:ea typeface="Myriad Pro" panose="020B0503030403020204" pitchFamily="34" charset="0"/>
              <a:cs typeface="Myriad Pro" panose="020B0503030403020204" pitchFamily="34" charset="0"/>
            </a:endParaRPr>
          </a:p>
          <a:p>
            <a:pPr marL="948690" marR="0" lvl="0" indent="0" algn="ctr" defTabSz="914400" rtl="0" eaLnBrk="1" fontAlgn="auto" latinLnBrk="0" hangingPunct="1">
              <a:lnSpc>
                <a:spcPct val="100000"/>
              </a:lnSpc>
              <a:spcBef>
                <a:spcPts val="645"/>
              </a:spcBef>
              <a:spcAft>
                <a:spcPts val="0"/>
              </a:spcAft>
              <a:buClrTx/>
              <a:buSzTx/>
              <a:buFontTx/>
              <a:buNone/>
              <a:tabLst/>
              <a:defRPr/>
            </a:pPr>
            <a:r>
              <a:rPr kumimoji="0" lang="vi-VN" sz="2800" b="0" i="0" u="none" strike="noStrike" kern="1200" cap="none" spc="9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a:t>
            </a:r>
            <a:r>
              <a:rPr kumimoji="0" lang="vi-VN" sz="2800" b="0" i="0" u="none" strike="noStrike" kern="1200" cap="none" spc="40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endParaRPr kumimoji="0" lang="en-US" sz="2800" b="0" i="0" u="none" strike="noStrike" kern="1200" cap="none" spc="0" normalizeH="0" baseline="0" noProof="0">
              <a:ln>
                <a:noFill/>
              </a:ln>
              <a:solidFill>
                <a:prstClr val="black"/>
              </a:solidFill>
              <a:effectLst/>
              <a:uLnTx/>
              <a:uFillTx/>
              <a:latin typeface="Myriad Pro" panose="020B0503030403020204" pitchFamily="34" charset="0"/>
              <a:ea typeface="Myriad Pro" panose="020B0503030403020204" pitchFamily="34" charset="0"/>
              <a:cs typeface="Myriad Pro" panose="020B0503030403020204" pitchFamily="34" charset="0"/>
            </a:endParaRPr>
          </a:p>
          <a:p>
            <a:pPr marL="948690" marR="0" lvl="0" indent="0" algn="ctr" defTabSz="914400" rtl="0" eaLnBrk="1" fontAlgn="auto" latinLnBrk="0" hangingPunct="1">
              <a:lnSpc>
                <a:spcPct val="100000"/>
              </a:lnSpc>
              <a:spcBef>
                <a:spcPts val="645"/>
              </a:spcBef>
              <a:spcAft>
                <a:spcPts val="0"/>
              </a:spcAft>
              <a:buClrTx/>
              <a:buSzTx/>
              <a:buFontTx/>
              <a:buNone/>
              <a:tabLst/>
              <a:defRPr/>
            </a:pPr>
            <a:r>
              <a:rPr kumimoji="0" lang="vi-VN" sz="2800" b="0" i="0" u="none" strike="noStrike" kern="1200" cap="none" spc="9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a:t>
            </a:r>
            <a:r>
              <a:rPr kumimoji="0" lang="vi-VN" sz="2800" b="0" i="0" u="none" strike="noStrike" kern="1200" cap="none" spc="40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endParaRPr kumimoji="0" lang="en-US" sz="2800" b="0" i="0" u="none" strike="noStrike" kern="1200" cap="none" spc="400" normalizeH="0" baseline="0" noProof="0">
              <a:ln>
                <a:noFill/>
              </a:ln>
              <a:solidFill>
                <a:prstClr val="black"/>
              </a:solidFill>
              <a:effectLst/>
              <a:uLnTx/>
              <a:uFillTx/>
              <a:latin typeface="Myriad Pro" panose="020B0503030403020204" pitchFamily="34" charset="0"/>
              <a:ea typeface="Myriad Pro" panose="020B0503030403020204" pitchFamily="34" charset="0"/>
              <a:cs typeface="Cambria" panose="02040503050406030204" pitchFamily="18" charset="0"/>
            </a:endParaRPr>
          </a:p>
          <a:p>
            <a:pPr marL="948690" marR="0" lvl="0" indent="0" algn="ctr" defTabSz="914400" rtl="0" eaLnBrk="1" fontAlgn="auto" latinLnBrk="0" hangingPunct="1">
              <a:lnSpc>
                <a:spcPct val="100000"/>
              </a:lnSpc>
              <a:spcBef>
                <a:spcPts val="645"/>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a:t>
            </a:r>
            <a:r>
              <a:rPr kumimoji="0" lang="vi-VN" sz="2800" b="0" i="0" u="none" strike="noStrike" kern="1200" cap="none" spc="-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Nêu một số hậu quả do phân</a:t>
            </a:r>
            <a:r>
              <a:rPr kumimoji="0" lang="vi-VN" sz="2800" b="0" i="0" u="none" strike="noStrike" kern="1200" cap="none" spc="-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 </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bố dân cư chưa hợp lí gây </a:t>
            </a:r>
            <a:r>
              <a:rPr kumimoji="0" lang="vi-VN" sz="2800" b="0" i="0" u="none" strike="noStrike" kern="1200" cap="none" spc="-2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ra.</a:t>
            </a:r>
            <a:endParaRPr kumimoji="0" lang="en-US" sz="2800" b="0" i="0" u="none" strike="noStrike" kern="1200" cap="none" spc="0" normalizeH="0" baseline="0" noProof="0">
              <a:ln>
                <a:noFill/>
              </a:ln>
              <a:solidFill>
                <a:prstClr val="black"/>
              </a:solidFill>
              <a:effectLst/>
              <a:uLnTx/>
              <a:uFillTx/>
              <a:latin typeface="Myriad Pro" panose="020B0503030403020204" pitchFamily="34" charset="0"/>
              <a:ea typeface="Myriad Pro" panose="020B0503030403020204" pitchFamily="34" charset="0"/>
              <a:cs typeface="Myriad Pro" panose="020B0503030403020204" pitchFamily="34" charset="0"/>
            </a:endParaRPr>
          </a:p>
          <a:p>
            <a:pPr marL="948690" marR="0" lvl="0" indent="0" algn="ctr" defTabSz="914400" rtl="0" eaLnBrk="1" fontAlgn="auto" latinLnBrk="0" hangingPunct="1">
              <a:lnSpc>
                <a:spcPct val="100000"/>
              </a:lnSpc>
              <a:spcBef>
                <a:spcPts val="645"/>
              </a:spcBef>
              <a:spcAft>
                <a:spcPts val="0"/>
              </a:spcAft>
              <a:buClrTx/>
              <a:buSzTx/>
              <a:buFontTx/>
              <a:buNone/>
              <a:tabLst/>
              <a:defRPr/>
            </a:pPr>
            <a:r>
              <a:rPr kumimoji="0" lang="vi-VN" sz="2800" b="0" i="0" u="none" strike="noStrike" kern="1200" cap="none" spc="9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a:t>
            </a:r>
            <a:endParaRPr kumimoji="0" lang="en-US" sz="2800" b="0" i="0" u="none" strike="noStrike" kern="1200" cap="none" spc="0" normalizeH="0" baseline="0" noProof="0">
              <a:ln>
                <a:noFill/>
              </a:ln>
              <a:solidFill>
                <a:prstClr val="black"/>
              </a:solidFill>
              <a:effectLst/>
              <a:uLnTx/>
              <a:uFillTx/>
              <a:latin typeface="Myriad Pro" panose="020B0503030403020204" pitchFamily="34" charset="0"/>
              <a:ea typeface="Myriad Pro" panose="020B0503030403020204" pitchFamily="34" charset="0"/>
              <a:cs typeface="Myriad Pro" panose="020B0503030403020204" pitchFamily="34" charset="0"/>
            </a:endParaRPr>
          </a:p>
          <a:p>
            <a:pPr marL="948690" marR="0" lvl="0" indent="0" algn="ctr" defTabSz="914400" rtl="0" eaLnBrk="1" fontAlgn="auto" latinLnBrk="0" hangingPunct="1">
              <a:lnSpc>
                <a:spcPct val="100000"/>
              </a:lnSpc>
              <a:spcBef>
                <a:spcPts val="645"/>
              </a:spcBef>
              <a:spcAft>
                <a:spcPts val="0"/>
              </a:spcAft>
              <a:buClrTx/>
              <a:buSzTx/>
              <a:buFontTx/>
              <a:buNone/>
              <a:tabLst/>
              <a:defRPr/>
            </a:pPr>
            <a:r>
              <a:rPr kumimoji="0" lang="vi-VN" sz="2800" b="0" i="0" u="none" strike="noStrike" kern="1200" cap="none" spc="9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a:t>
            </a:r>
            <a:endParaRPr kumimoji="0" lang="en-US" sz="2800" b="0" i="0" u="none" strike="noStrike" kern="1200" cap="none" spc="0" normalizeH="0" baseline="0" noProof="0">
              <a:ln>
                <a:noFill/>
              </a:ln>
              <a:solidFill>
                <a:prstClr val="black"/>
              </a:solidFill>
              <a:effectLst/>
              <a:uLnTx/>
              <a:uFillTx/>
              <a:latin typeface="Myriad Pro" panose="020B0503030403020204" pitchFamily="34" charset="0"/>
              <a:ea typeface="Myriad Pro" panose="020B0503030403020204" pitchFamily="34" charset="0"/>
              <a:cs typeface="Myriad Pro" panose="020B0503030403020204" pitchFamily="34" charset="0"/>
            </a:endParaRPr>
          </a:p>
          <a:p>
            <a:pPr marL="948690" marR="0" lvl="0" indent="0" algn="ctr" defTabSz="914400" rtl="0" eaLnBrk="1" fontAlgn="auto" latinLnBrk="0" hangingPunct="1">
              <a:lnSpc>
                <a:spcPct val="100000"/>
              </a:lnSpc>
              <a:spcBef>
                <a:spcPts val="645"/>
              </a:spcBef>
              <a:spcAft>
                <a:spcPts val="0"/>
              </a:spcAft>
              <a:buClrTx/>
              <a:buSzTx/>
              <a:buFontTx/>
              <a:buNone/>
              <a:tabLst/>
              <a:defRPr/>
            </a:pPr>
            <a:r>
              <a:rPr kumimoji="0" lang="vi-VN" sz="2800" b="0" i="0" u="none" strike="noStrike" kern="1200" cap="none" spc="95" normalizeH="0" baseline="0" noProof="0">
                <a:ln>
                  <a:noFill/>
                </a:ln>
                <a:solidFill>
                  <a:prstClr val="black"/>
                </a:solidFill>
                <a:effectLst/>
                <a:uLnTx/>
                <a:uFillTx/>
                <a:latin typeface="Cambria" panose="02040503050406030204" pitchFamily="18" charset="0"/>
                <a:ea typeface="Myriad Pro" panose="020B0503030403020204" pitchFamily="34" charset="0"/>
                <a:cs typeface="Cambria" panose="02040503050406030204" pitchFamily="18" charset="0"/>
              </a:rPr>
              <a:t>...............................................................................................................</a:t>
            </a:r>
            <a:endParaRPr kumimoji="0" lang="en-US" sz="2800" b="0" i="0" u="none" strike="noStrike" kern="1200" cap="none" spc="0" normalizeH="0" baseline="0" noProof="0">
              <a:ln>
                <a:noFill/>
              </a:ln>
              <a:solidFill>
                <a:prstClr val="black"/>
              </a:solidFill>
              <a:effectLst/>
              <a:uLnTx/>
              <a:uFillTx/>
              <a:latin typeface="Myriad Pro" panose="020B0503030403020204" pitchFamily="34" charset="0"/>
              <a:ea typeface="Myriad Pro" panose="020B0503030403020204" pitchFamily="34" charset="0"/>
              <a:cs typeface="Myriad Pro" panose="020B0503030403020204" pitchFamily="34" charset="0"/>
            </a:endParaRPr>
          </a:p>
        </p:txBody>
      </p:sp>
      <p:sp>
        <p:nvSpPr>
          <p:cNvPr id="16" name="Rectangle: Rounded Corners 15">
            <a:extLst>
              <a:ext uri="{FF2B5EF4-FFF2-40B4-BE49-F238E27FC236}">
                <a16:creationId xmlns:a16="http://schemas.microsoft.com/office/drawing/2014/main" xmlns="" id="{491E976E-1751-7167-5CC2-71C868811220}"/>
              </a:ext>
            </a:extLst>
          </p:cNvPr>
          <p:cNvSpPr/>
          <p:nvPr/>
        </p:nvSpPr>
        <p:spPr>
          <a:xfrm>
            <a:off x="852592" y="1505395"/>
            <a:ext cx="10600989" cy="4648462"/>
          </a:xfrm>
          <a:prstGeom prst="roundRect">
            <a:avLst/>
          </a:prstGeom>
          <a:no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35560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2130445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7E20C67-5BD8-BA76-5E56-B7636087F2BA}"/>
              </a:ext>
            </a:extLst>
          </p:cNvPr>
          <p:cNvSpPr/>
          <p:nvPr/>
        </p:nvSpPr>
        <p:spPr>
          <a:xfrm>
            <a:off x="87108" y="123658"/>
            <a:ext cx="12017784" cy="6610683"/>
          </a:xfrm>
          <a:custGeom>
            <a:avLst/>
            <a:gdLst>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94588 h 2881660"/>
              <a:gd name="connsiteX1" fmla="*/ 477426 w 6391468"/>
              <a:gd name="connsiteY1" fmla="*/ 17162 h 2881660"/>
              <a:gd name="connsiteX2" fmla="*/ 3151839 w 6391468"/>
              <a:gd name="connsiteY2" fmla="*/ 97526 h 2881660"/>
              <a:gd name="connsiteX3" fmla="*/ 5914042 w 6391468"/>
              <a:gd name="connsiteY3" fmla="*/ 17162 h 2881660"/>
              <a:gd name="connsiteX4" fmla="*/ 6391468 w 6391468"/>
              <a:gd name="connsiteY4" fmla="*/ 494588 h 2881660"/>
              <a:gd name="connsiteX5" fmla="*/ 6391468 w 6391468"/>
              <a:gd name="connsiteY5" fmla="*/ 2404234 h 2881660"/>
              <a:gd name="connsiteX6" fmla="*/ 5914042 w 6391468"/>
              <a:gd name="connsiteY6" fmla="*/ 2881660 h 2881660"/>
              <a:gd name="connsiteX7" fmla="*/ 477426 w 6391468"/>
              <a:gd name="connsiteY7" fmla="*/ 2881660 h 2881660"/>
              <a:gd name="connsiteX8" fmla="*/ 0 w 6391468"/>
              <a:gd name="connsiteY8" fmla="*/ 2404234 h 2881660"/>
              <a:gd name="connsiteX9" fmla="*/ 0 w 6391468"/>
              <a:gd name="connsiteY9" fmla="*/ 494588 h 2881660"/>
              <a:gd name="connsiteX0" fmla="*/ 0 w 6391468"/>
              <a:gd name="connsiteY0" fmla="*/ 539634 h 2926706"/>
              <a:gd name="connsiteX1" fmla="*/ 477426 w 6391468"/>
              <a:gd name="connsiteY1" fmla="*/ 62208 h 2926706"/>
              <a:gd name="connsiteX2" fmla="*/ 3151839 w 6391468"/>
              <a:gd name="connsiteY2" fmla="*/ 142572 h 2926706"/>
              <a:gd name="connsiteX3" fmla="*/ 5914042 w 6391468"/>
              <a:gd name="connsiteY3" fmla="*/ 62208 h 2926706"/>
              <a:gd name="connsiteX4" fmla="*/ 6391468 w 6391468"/>
              <a:gd name="connsiteY4" fmla="*/ 539634 h 2926706"/>
              <a:gd name="connsiteX5" fmla="*/ 6391468 w 6391468"/>
              <a:gd name="connsiteY5" fmla="*/ 2449280 h 2926706"/>
              <a:gd name="connsiteX6" fmla="*/ 5914042 w 6391468"/>
              <a:gd name="connsiteY6" fmla="*/ 2926706 h 2926706"/>
              <a:gd name="connsiteX7" fmla="*/ 477426 w 6391468"/>
              <a:gd name="connsiteY7" fmla="*/ 2926706 h 2926706"/>
              <a:gd name="connsiteX8" fmla="*/ 0 w 6391468"/>
              <a:gd name="connsiteY8" fmla="*/ 2449280 h 2926706"/>
              <a:gd name="connsiteX9" fmla="*/ 0 w 6391468"/>
              <a:gd name="connsiteY9" fmla="*/ 539634 h 2926706"/>
              <a:gd name="connsiteX0" fmla="*/ 0 w 6391468"/>
              <a:gd name="connsiteY0" fmla="*/ 501087 h 2888159"/>
              <a:gd name="connsiteX1" fmla="*/ 477426 w 6391468"/>
              <a:gd name="connsiteY1" fmla="*/ 23661 h 2888159"/>
              <a:gd name="connsiteX2" fmla="*/ 3151839 w 6391468"/>
              <a:gd name="connsiteY2" fmla="*/ 104025 h 2888159"/>
              <a:gd name="connsiteX3" fmla="*/ 5914042 w 6391468"/>
              <a:gd name="connsiteY3" fmla="*/ 23661 h 2888159"/>
              <a:gd name="connsiteX4" fmla="*/ 6391468 w 6391468"/>
              <a:gd name="connsiteY4" fmla="*/ 501087 h 2888159"/>
              <a:gd name="connsiteX5" fmla="*/ 6391468 w 6391468"/>
              <a:gd name="connsiteY5" fmla="*/ 2410733 h 2888159"/>
              <a:gd name="connsiteX6" fmla="*/ 5914042 w 6391468"/>
              <a:gd name="connsiteY6" fmla="*/ 2888159 h 2888159"/>
              <a:gd name="connsiteX7" fmla="*/ 477426 w 6391468"/>
              <a:gd name="connsiteY7" fmla="*/ 2888159 h 2888159"/>
              <a:gd name="connsiteX8" fmla="*/ 0 w 6391468"/>
              <a:gd name="connsiteY8" fmla="*/ 2410733 h 2888159"/>
              <a:gd name="connsiteX9" fmla="*/ 0 w 6391468"/>
              <a:gd name="connsiteY9" fmla="*/ 501087 h 2888159"/>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3151839 w 6391468"/>
              <a:gd name="connsiteY7" fmla="*/ 2987348 h 2988953"/>
              <a:gd name="connsiteX8" fmla="*/ 477426 w 6391468"/>
              <a:gd name="connsiteY8" fmla="*/ 2988953 h 2988953"/>
              <a:gd name="connsiteX9" fmla="*/ 0 w 6391468"/>
              <a:gd name="connsiteY9" fmla="*/ 2511527 h 2988953"/>
              <a:gd name="connsiteX10" fmla="*/ 0 w 6391468"/>
              <a:gd name="connsiteY10" fmla="*/ 601881 h 2988953"/>
              <a:gd name="connsiteX0" fmla="*/ 0 w 6391468"/>
              <a:gd name="connsiteY0" fmla="*/ 601881 h 3105335"/>
              <a:gd name="connsiteX1" fmla="*/ 477426 w 6391468"/>
              <a:gd name="connsiteY1" fmla="*/ 124455 h 3105335"/>
              <a:gd name="connsiteX2" fmla="*/ 3083013 w 6391468"/>
              <a:gd name="connsiteY2" fmla="*/ 18006 h 3105335"/>
              <a:gd name="connsiteX3" fmla="*/ 5914042 w 6391468"/>
              <a:gd name="connsiteY3" fmla="*/ 124455 h 3105335"/>
              <a:gd name="connsiteX4" fmla="*/ 6391468 w 6391468"/>
              <a:gd name="connsiteY4" fmla="*/ 601881 h 3105335"/>
              <a:gd name="connsiteX5" fmla="*/ 6391468 w 6391468"/>
              <a:gd name="connsiteY5" fmla="*/ 2511527 h 3105335"/>
              <a:gd name="connsiteX6" fmla="*/ 5914042 w 6391468"/>
              <a:gd name="connsiteY6" fmla="*/ 2988953 h 3105335"/>
              <a:gd name="connsiteX7" fmla="*/ 3132175 w 6391468"/>
              <a:gd name="connsiteY7" fmla="*/ 3105335 h 3105335"/>
              <a:gd name="connsiteX8" fmla="*/ 477426 w 6391468"/>
              <a:gd name="connsiteY8" fmla="*/ 2988953 h 3105335"/>
              <a:gd name="connsiteX9" fmla="*/ 0 w 6391468"/>
              <a:gd name="connsiteY9" fmla="*/ 2511527 h 3105335"/>
              <a:gd name="connsiteX10" fmla="*/ 0 w 6391468"/>
              <a:gd name="connsiteY10" fmla="*/ 601881 h 3105335"/>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033369"/>
              <a:gd name="connsiteX1" fmla="*/ 477426 w 6391468"/>
              <a:gd name="connsiteY1" fmla="*/ 124455 h 3033369"/>
              <a:gd name="connsiteX2" fmla="*/ 3083013 w 6391468"/>
              <a:gd name="connsiteY2" fmla="*/ 18006 h 3033369"/>
              <a:gd name="connsiteX3" fmla="*/ 5914042 w 6391468"/>
              <a:gd name="connsiteY3" fmla="*/ 124455 h 3033369"/>
              <a:gd name="connsiteX4" fmla="*/ 6391468 w 6391468"/>
              <a:gd name="connsiteY4" fmla="*/ 601881 h 3033369"/>
              <a:gd name="connsiteX5" fmla="*/ 6391468 w 6391468"/>
              <a:gd name="connsiteY5" fmla="*/ 2511527 h 3033369"/>
              <a:gd name="connsiteX6" fmla="*/ 5914042 w 6391468"/>
              <a:gd name="connsiteY6" fmla="*/ 2988953 h 3033369"/>
              <a:gd name="connsiteX7" fmla="*/ 3191168 w 6391468"/>
              <a:gd name="connsiteY7" fmla="*/ 3007013 h 3033369"/>
              <a:gd name="connsiteX8" fmla="*/ 477426 w 6391468"/>
              <a:gd name="connsiteY8" fmla="*/ 2988953 h 3033369"/>
              <a:gd name="connsiteX9" fmla="*/ 0 w 6391468"/>
              <a:gd name="connsiteY9" fmla="*/ 2511527 h 3033369"/>
              <a:gd name="connsiteX10" fmla="*/ 0 w 6391468"/>
              <a:gd name="connsiteY10" fmla="*/ 601881 h 3033369"/>
              <a:gd name="connsiteX0" fmla="*/ 0 w 6391468"/>
              <a:gd name="connsiteY0" fmla="*/ 601881 h 3089947"/>
              <a:gd name="connsiteX1" fmla="*/ 477426 w 6391468"/>
              <a:gd name="connsiteY1" fmla="*/ 124455 h 3089947"/>
              <a:gd name="connsiteX2" fmla="*/ 3083013 w 6391468"/>
              <a:gd name="connsiteY2" fmla="*/ 18006 h 3089947"/>
              <a:gd name="connsiteX3" fmla="*/ 5914042 w 6391468"/>
              <a:gd name="connsiteY3" fmla="*/ 124455 h 3089947"/>
              <a:gd name="connsiteX4" fmla="*/ 6391468 w 6391468"/>
              <a:gd name="connsiteY4" fmla="*/ 601881 h 3089947"/>
              <a:gd name="connsiteX5" fmla="*/ 6391468 w 6391468"/>
              <a:gd name="connsiteY5" fmla="*/ 2511527 h 3089947"/>
              <a:gd name="connsiteX6" fmla="*/ 5914042 w 6391468"/>
              <a:gd name="connsiteY6" fmla="*/ 2988953 h 3089947"/>
              <a:gd name="connsiteX7" fmla="*/ 3191168 w 6391468"/>
              <a:gd name="connsiteY7" fmla="*/ 3007013 h 3089947"/>
              <a:gd name="connsiteX8" fmla="*/ 477426 w 6391468"/>
              <a:gd name="connsiteY8" fmla="*/ 2988953 h 3089947"/>
              <a:gd name="connsiteX9" fmla="*/ 0 w 6391468"/>
              <a:gd name="connsiteY9" fmla="*/ 2511527 h 3089947"/>
              <a:gd name="connsiteX10" fmla="*/ 0 w 6391468"/>
              <a:gd name="connsiteY10" fmla="*/ 601881 h 3089947"/>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3191168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2925697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44437"/>
              <a:gd name="connsiteX1" fmla="*/ 477426 w 6391468"/>
              <a:gd name="connsiteY1" fmla="*/ 124455 h 3044437"/>
              <a:gd name="connsiteX2" fmla="*/ 3083013 w 6391468"/>
              <a:gd name="connsiteY2" fmla="*/ 18006 h 3044437"/>
              <a:gd name="connsiteX3" fmla="*/ 5914042 w 6391468"/>
              <a:gd name="connsiteY3" fmla="*/ 124455 h 3044437"/>
              <a:gd name="connsiteX4" fmla="*/ 6391468 w 6391468"/>
              <a:gd name="connsiteY4" fmla="*/ 601881 h 3044437"/>
              <a:gd name="connsiteX5" fmla="*/ 6391468 w 6391468"/>
              <a:gd name="connsiteY5" fmla="*/ 2511527 h 3044437"/>
              <a:gd name="connsiteX6" fmla="*/ 5914042 w 6391468"/>
              <a:gd name="connsiteY6" fmla="*/ 2988953 h 3044437"/>
              <a:gd name="connsiteX7" fmla="*/ 4557852 w 6391468"/>
              <a:gd name="connsiteY7" fmla="*/ 3036509 h 3044437"/>
              <a:gd name="connsiteX8" fmla="*/ 2925697 w 6391468"/>
              <a:gd name="connsiteY8" fmla="*/ 3007013 h 3044437"/>
              <a:gd name="connsiteX9" fmla="*/ 477426 w 6391468"/>
              <a:gd name="connsiteY9" fmla="*/ 2988953 h 3044437"/>
              <a:gd name="connsiteX10" fmla="*/ 0 w 6391468"/>
              <a:gd name="connsiteY10" fmla="*/ 2511527 h 3044437"/>
              <a:gd name="connsiteX11" fmla="*/ 0 w 6391468"/>
              <a:gd name="connsiteY11" fmla="*/ 601881 h 3044437"/>
              <a:gd name="connsiteX0" fmla="*/ 0 w 6391468"/>
              <a:gd name="connsiteY0" fmla="*/ 601881 h 3017579"/>
              <a:gd name="connsiteX1" fmla="*/ 477426 w 6391468"/>
              <a:gd name="connsiteY1" fmla="*/ 124455 h 3017579"/>
              <a:gd name="connsiteX2" fmla="*/ 3083013 w 6391468"/>
              <a:gd name="connsiteY2" fmla="*/ 18006 h 3017579"/>
              <a:gd name="connsiteX3" fmla="*/ 5914042 w 6391468"/>
              <a:gd name="connsiteY3" fmla="*/ 124455 h 3017579"/>
              <a:gd name="connsiteX4" fmla="*/ 6391468 w 6391468"/>
              <a:gd name="connsiteY4" fmla="*/ 601881 h 3017579"/>
              <a:gd name="connsiteX5" fmla="*/ 6391468 w 6391468"/>
              <a:gd name="connsiteY5" fmla="*/ 2511527 h 3017579"/>
              <a:gd name="connsiteX6" fmla="*/ 5914042 w 6391468"/>
              <a:gd name="connsiteY6" fmla="*/ 2988953 h 3017579"/>
              <a:gd name="connsiteX7" fmla="*/ 4705335 w 6391468"/>
              <a:gd name="connsiteY7" fmla="*/ 2938186 h 3017579"/>
              <a:gd name="connsiteX8" fmla="*/ 2925697 w 6391468"/>
              <a:gd name="connsiteY8" fmla="*/ 3007013 h 3017579"/>
              <a:gd name="connsiteX9" fmla="*/ 477426 w 6391468"/>
              <a:gd name="connsiteY9" fmla="*/ 2988953 h 3017579"/>
              <a:gd name="connsiteX10" fmla="*/ 0 w 6391468"/>
              <a:gd name="connsiteY10" fmla="*/ 2511527 h 3017579"/>
              <a:gd name="connsiteX11" fmla="*/ 0 w 6391468"/>
              <a:gd name="connsiteY11" fmla="*/ 601881 h 3017579"/>
              <a:gd name="connsiteX0" fmla="*/ 0 w 6391468"/>
              <a:gd name="connsiteY0" fmla="*/ 601881 h 3018268"/>
              <a:gd name="connsiteX1" fmla="*/ 477426 w 6391468"/>
              <a:gd name="connsiteY1" fmla="*/ 124455 h 3018268"/>
              <a:gd name="connsiteX2" fmla="*/ 3083013 w 6391468"/>
              <a:gd name="connsiteY2" fmla="*/ 18006 h 3018268"/>
              <a:gd name="connsiteX3" fmla="*/ 5914042 w 6391468"/>
              <a:gd name="connsiteY3" fmla="*/ 124455 h 3018268"/>
              <a:gd name="connsiteX4" fmla="*/ 6391468 w 6391468"/>
              <a:gd name="connsiteY4" fmla="*/ 601881 h 3018268"/>
              <a:gd name="connsiteX5" fmla="*/ 6391468 w 6391468"/>
              <a:gd name="connsiteY5" fmla="*/ 2511527 h 3018268"/>
              <a:gd name="connsiteX6" fmla="*/ 5914042 w 6391468"/>
              <a:gd name="connsiteY6" fmla="*/ 2988953 h 3018268"/>
              <a:gd name="connsiteX7" fmla="*/ 4705335 w 6391468"/>
              <a:gd name="connsiteY7" fmla="*/ 2938186 h 3018268"/>
              <a:gd name="connsiteX8" fmla="*/ 2925697 w 6391468"/>
              <a:gd name="connsiteY8" fmla="*/ 3007013 h 3018268"/>
              <a:gd name="connsiteX9" fmla="*/ 477426 w 6391468"/>
              <a:gd name="connsiteY9" fmla="*/ 2988953 h 3018268"/>
              <a:gd name="connsiteX10" fmla="*/ 0 w 6391468"/>
              <a:gd name="connsiteY10" fmla="*/ 2511527 h 3018268"/>
              <a:gd name="connsiteX11" fmla="*/ 0 w 6391468"/>
              <a:gd name="connsiteY11" fmla="*/ 601881 h 3018268"/>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705335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842987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27282"/>
              <a:gd name="connsiteX1" fmla="*/ 477426 w 6391468"/>
              <a:gd name="connsiteY1" fmla="*/ 124455 h 3027282"/>
              <a:gd name="connsiteX2" fmla="*/ 3083013 w 6391468"/>
              <a:gd name="connsiteY2" fmla="*/ 18006 h 3027282"/>
              <a:gd name="connsiteX3" fmla="*/ 5914042 w 6391468"/>
              <a:gd name="connsiteY3" fmla="*/ 124455 h 3027282"/>
              <a:gd name="connsiteX4" fmla="*/ 6391468 w 6391468"/>
              <a:gd name="connsiteY4" fmla="*/ 601881 h 3027282"/>
              <a:gd name="connsiteX5" fmla="*/ 6391468 w 6391468"/>
              <a:gd name="connsiteY5" fmla="*/ 2511527 h 3027282"/>
              <a:gd name="connsiteX6" fmla="*/ 6100855 w 6391468"/>
              <a:gd name="connsiteY6" fmla="*/ 2998785 h 3027282"/>
              <a:gd name="connsiteX7" fmla="*/ 4842987 w 6391468"/>
              <a:gd name="connsiteY7" fmla="*/ 2938186 h 3027282"/>
              <a:gd name="connsiteX8" fmla="*/ 2925697 w 6391468"/>
              <a:gd name="connsiteY8" fmla="*/ 3007013 h 3027282"/>
              <a:gd name="connsiteX9" fmla="*/ 477426 w 6391468"/>
              <a:gd name="connsiteY9" fmla="*/ 2988953 h 3027282"/>
              <a:gd name="connsiteX10" fmla="*/ 0 w 6391468"/>
              <a:gd name="connsiteY10" fmla="*/ 2511527 h 3027282"/>
              <a:gd name="connsiteX11" fmla="*/ 0 w 6391468"/>
              <a:gd name="connsiteY11" fmla="*/ 601881 h 3027282"/>
              <a:gd name="connsiteX0" fmla="*/ 0 w 6391468"/>
              <a:gd name="connsiteY0" fmla="*/ 628439 h 3053840"/>
              <a:gd name="connsiteX1" fmla="*/ 477426 w 6391468"/>
              <a:gd name="connsiteY1" fmla="*/ 151013 h 3053840"/>
              <a:gd name="connsiteX2" fmla="*/ 3279658 w 6391468"/>
              <a:gd name="connsiteY2" fmla="*/ 15067 h 3053840"/>
              <a:gd name="connsiteX3" fmla="*/ 5914042 w 6391468"/>
              <a:gd name="connsiteY3" fmla="*/ 151013 h 3053840"/>
              <a:gd name="connsiteX4" fmla="*/ 6391468 w 6391468"/>
              <a:gd name="connsiteY4" fmla="*/ 628439 h 3053840"/>
              <a:gd name="connsiteX5" fmla="*/ 6391468 w 6391468"/>
              <a:gd name="connsiteY5" fmla="*/ 2538085 h 3053840"/>
              <a:gd name="connsiteX6" fmla="*/ 6100855 w 6391468"/>
              <a:gd name="connsiteY6" fmla="*/ 3025343 h 3053840"/>
              <a:gd name="connsiteX7" fmla="*/ 4842987 w 6391468"/>
              <a:gd name="connsiteY7" fmla="*/ 2964744 h 3053840"/>
              <a:gd name="connsiteX8" fmla="*/ 2925697 w 6391468"/>
              <a:gd name="connsiteY8" fmla="*/ 3033571 h 3053840"/>
              <a:gd name="connsiteX9" fmla="*/ 477426 w 6391468"/>
              <a:gd name="connsiteY9" fmla="*/ 3015511 h 3053840"/>
              <a:gd name="connsiteX10" fmla="*/ 0 w 6391468"/>
              <a:gd name="connsiteY10" fmla="*/ 2538085 h 3053840"/>
              <a:gd name="connsiteX11" fmla="*/ 0 w 6391468"/>
              <a:gd name="connsiteY11" fmla="*/ 628439 h 3053840"/>
              <a:gd name="connsiteX0" fmla="*/ 0 w 6391468"/>
              <a:gd name="connsiteY0" fmla="*/ 628439 h 3053840"/>
              <a:gd name="connsiteX1" fmla="*/ 477426 w 6391468"/>
              <a:gd name="connsiteY1" fmla="*/ 151013 h 3053840"/>
              <a:gd name="connsiteX2" fmla="*/ 1903142 w 6391468"/>
              <a:gd name="connsiteY2" fmla="*/ 54396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32639 w 6391468"/>
              <a:gd name="connsiteY2" fmla="*/ 172383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6220"/>
              <a:gd name="connsiteX1" fmla="*/ 477426 w 6391468"/>
              <a:gd name="connsiteY1" fmla="*/ 151013 h 3056220"/>
              <a:gd name="connsiteX2" fmla="*/ 1991632 w 6391468"/>
              <a:gd name="connsiteY2" fmla="*/ 64228 h 3056220"/>
              <a:gd name="connsiteX3" fmla="*/ 3279658 w 6391468"/>
              <a:gd name="connsiteY3" fmla="*/ 15067 h 3056220"/>
              <a:gd name="connsiteX4" fmla="*/ 5914042 w 6391468"/>
              <a:gd name="connsiteY4" fmla="*/ 151013 h 3056220"/>
              <a:gd name="connsiteX5" fmla="*/ 6391468 w 6391468"/>
              <a:gd name="connsiteY5" fmla="*/ 628439 h 3056220"/>
              <a:gd name="connsiteX6" fmla="*/ 6391468 w 6391468"/>
              <a:gd name="connsiteY6" fmla="*/ 2538085 h 3056220"/>
              <a:gd name="connsiteX7" fmla="*/ 6100855 w 6391468"/>
              <a:gd name="connsiteY7" fmla="*/ 3025343 h 3056220"/>
              <a:gd name="connsiteX8" fmla="*/ 4842987 w 6391468"/>
              <a:gd name="connsiteY8" fmla="*/ 2964744 h 3056220"/>
              <a:gd name="connsiteX9" fmla="*/ 3938419 w 6391468"/>
              <a:gd name="connsiteY9" fmla="*/ 3053235 h 3056220"/>
              <a:gd name="connsiteX10" fmla="*/ 2925697 w 6391468"/>
              <a:gd name="connsiteY10" fmla="*/ 3033571 h 3056220"/>
              <a:gd name="connsiteX11" fmla="*/ 477426 w 6391468"/>
              <a:gd name="connsiteY11" fmla="*/ 3015511 h 3056220"/>
              <a:gd name="connsiteX12" fmla="*/ 0 w 6391468"/>
              <a:gd name="connsiteY12" fmla="*/ 2538085 h 3056220"/>
              <a:gd name="connsiteX13" fmla="*/ 0 w 6391468"/>
              <a:gd name="connsiteY13" fmla="*/ 628439 h 3056220"/>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696665 w 6391468"/>
              <a:gd name="connsiteY11" fmla="*/ 2954911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0 w 6391468"/>
              <a:gd name="connsiteY0" fmla="*/ 628439 h 3065351"/>
              <a:gd name="connsiteX1" fmla="*/ 477426 w 6391468"/>
              <a:gd name="connsiteY1" fmla="*/ 151013 h 3065351"/>
              <a:gd name="connsiteX2" fmla="*/ 1991632 w 6391468"/>
              <a:gd name="connsiteY2" fmla="*/ 64228 h 3065351"/>
              <a:gd name="connsiteX3" fmla="*/ 3279658 w 6391468"/>
              <a:gd name="connsiteY3" fmla="*/ 15067 h 3065351"/>
              <a:gd name="connsiteX4" fmla="*/ 5914042 w 6391468"/>
              <a:gd name="connsiteY4" fmla="*/ 151013 h 3065351"/>
              <a:gd name="connsiteX5" fmla="*/ 6391468 w 6391468"/>
              <a:gd name="connsiteY5" fmla="*/ 628439 h 3065351"/>
              <a:gd name="connsiteX6" fmla="*/ 6391468 w 6391468"/>
              <a:gd name="connsiteY6" fmla="*/ 2538085 h 3065351"/>
              <a:gd name="connsiteX7" fmla="*/ 6100855 w 6391468"/>
              <a:gd name="connsiteY7" fmla="*/ 3025343 h 3065351"/>
              <a:gd name="connsiteX8" fmla="*/ 5118290 w 6391468"/>
              <a:gd name="connsiteY8" fmla="*/ 3023738 h 3065351"/>
              <a:gd name="connsiteX9" fmla="*/ 4026909 w 6391468"/>
              <a:gd name="connsiteY9" fmla="*/ 3033570 h 3065351"/>
              <a:gd name="connsiteX10" fmla="*/ 2925697 w 6391468"/>
              <a:gd name="connsiteY10" fmla="*/ 3033571 h 3065351"/>
              <a:gd name="connsiteX11" fmla="*/ 1696665 w 6391468"/>
              <a:gd name="connsiteY11" fmla="*/ 2954911 h 3065351"/>
              <a:gd name="connsiteX12" fmla="*/ 477426 w 6391468"/>
              <a:gd name="connsiteY12" fmla="*/ 3015511 h 3065351"/>
              <a:gd name="connsiteX13" fmla="*/ 0 w 6391468"/>
              <a:gd name="connsiteY13" fmla="*/ 2538085 h 3065351"/>
              <a:gd name="connsiteX14" fmla="*/ 0 w 6391468"/>
              <a:gd name="connsiteY14" fmla="*/ 628439 h 3065351"/>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5167452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4316 w 6395784"/>
              <a:gd name="connsiteY0" fmla="*/ 628439 h 3053840"/>
              <a:gd name="connsiteX1" fmla="*/ 481742 w 6395784"/>
              <a:gd name="connsiteY1" fmla="*/ 151013 h 3053840"/>
              <a:gd name="connsiteX2" fmla="*/ 1995948 w 6395784"/>
              <a:gd name="connsiteY2" fmla="*/ 64228 h 3053840"/>
              <a:gd name="connsiteX3" fmla="*/ 3283974 w 6395784"/>
              <a:gd name="connsiteY3" fmla="*/ 15067 h 3053840"/>
              <a:gd name="connsiteX4" fmla="*/ 5918358 w 6395784"/>
              <a:gd name="connsiteY4" fmla="*/ 151013 h 3053840"/>
              <a:gd name="connsiteX5" fmla="*/ 6395784 w 6395784"/>
              <a:gd name="connsiteY5" fmla="*/ 628439 h 3053840"/>
              <a:gd name="connsiteX6" fmla="*/ 6395784 w 6395784"/>
              <a:gd name="connsiteY6" fmla="*/ 2538085 h 3053840"/>
              <a:gd name="connsiteX7" fmla="*/ 6105171 w 6395784"/>
              <a:gd name="connsiteY7" fmla="*/ 3025343 h 3053840"/>
              <a:gd name="connsiteX8" fmla="*/ 5171768 w 6395784"/>
              <a:gd name="connsiteY8" fmla="*/ 2964744 h 3053840"/>
              <a:gd name="connsiteX9" fmla="*/ 4031225 w 6395784"/>
              <a:gd name="connsiteY9" fmla="*/ 3033570 h 3053840"/>
              <a:gd name="connsiteX10" fmla="*/ 2930013 w 6395784"/>
              <a:gd name="connsiteY10" fmla="*/ 3033571 h 3053840"/>
              <a:gd name="connsiteX11" fmla="*/ 1700981 w 6395784"/>
              <a:gd name="connsiteY11" fmla="*/ 2954911 h 3053840"/>
              <a:gd name="connsiteX12" fmla="*/ 481742 w 6395784"/>
              <a:gd name="connsiteY12" fmla="*/ 3015511 h 3053840"/>
              <a:gd name="connsiteX13" fmla="*/ 4316 w 6395784"/>
              <a:gd name="connsiteY13" fmla="*/ 2538085 h 3053840"/>
              <a:gd name="connsiteX14" fmla="*/ 0 w 6395784"/>
              <a:gd name="connsiteY14" fmla="*/ 1548899 h 3053840"/>
              <a:gd name="connsiteX15" fmla="*/ 4316 w 6395784"/>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91482 w 6391482"/>
              <a:gd name="connsiteY6" fmla="*/ 2538085 h 3053840"/>
              <a:gd name="connsiteX7" fmla="*/ 6100869 w 6391482"/>
              <a:gd name="connsiteY7" fmla="*/ 3025343 h 3053840"/>
              <a:gd name="connsiteX8" fmla="*/ 5167466 w 6391482"/>
              <a:gd name="connsiteY8" fmla="*/ 2964744 h 3053840"/>
              <a:gd name="connsiteX9" fmla="*/ 4026923 w 6391482"/>
              <a:gd name="connsiteY9" fmla="*/ 3033570 h 3053840"/>
              <a:gd name="connsiteX10" fmla="*/ 2925711 w 6391482"/>
              <a:gd name="connsiteY10" fmla="*/ 3033571 h 3053840"/>
              <a:gd name="connsiteX11" fmla="*/ 1696679 w 6391482"/>
              <a:gd name="connsiteY11" fmla="*/ 2954911 h 3053840"/>
              <a:gd name="connsiteX12" fmla="*/ 477440 w 6391482"/>
              <a:gd name="connsiteY12" fmla="*/ 3015511 h 3053840"/>
              <a:gd name="connsiteX13" fmla="*/ 14 w 6391482"/>
              <a:gd name="connsiteY13" fmla="*/ 2538085 h 3053840"/>
              <a:gd name="connsiteX14" fmla="*/ 113685 w 6391482"/>
              <a:gd name="connsiteY14" fmla="*/ 1824202 h 3053840"/>
              <a:gd name="connsiteX15" fmla="*/ 14 w 6391482"/>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76833 w 6391482"/>
              <a:gd name="connsiteY6" fmla="*/ 1578395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268678 w 6391482"/>
              <a:gd name="connsiteY6" fmla="*/ 1657053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27672 w 6391482"/>
              <a:gd name="connsiteY6" fmla="*/ 1253930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19453 h 3044854"/>
              <a:gd name="connsiteX1" fmla="*/ 477440 w 6391482"/>
              <a:gd name="connsiteY1" fmla="*/ 142027 h 3044854"/>
              <a:gd name="connsiteX2" fmla="*/ 1991646 w 6391482"/>
              <a:gd name="connsiteY2" fmla="*/ 55242 h 3044854"/>
              <a:gd name="connsiteX3" fmla="*/ 3279672 w 6391482"/>
              <a:gd name="connsiteY3" fmla="*/ 6081 h 3044854"/>
              <a:gd name="connsiteX4" fmla="*/ 4380885 w 6391482"/>
              <a:gd name="connsiteY4" fmla="*/ 15913 h 3044854"/>
              <a:gd name="connsiteX5" fmla="*/ 5914056 w 6391482"/>
              <a:gd name="connsiteY5" fmla="*/ 142027 h 3044854"/>
              <a:gd name="connsiteX6" fmla="*/ 6391482 w 6391482"/>
              <a:gd name="connsiteY6" fmla="*/ 619453 h 3044854"/>
              <a:gd name="connsiteX7" fmla="*/ 6327672 w 6391482"/>
              <a:gd name="connsiteY7" fmla="*/ 1244944 h 3044854"/>
              <a:gd name="connsiteX8" fmla="*/ 6391482 w 6391482"/>
              <a:gd name="connsiteY8" fmla="*/ 2529099 h 3044854"/>
              <a:gd name="connsiteX9" fmla="*/ 6100869 w 6391482"/>
              <a:gd name="connsiteY9" fmla="*/ 3016357 h 3044854"/>
              <a:gd name="connsiteX10" fmla="*/ 5167466 w 6391482"/>
              <a:gd name="connsiteY10" fmla="*/ 2955758 h 3044854"/>
              <a:gd name="connsiteX11" fmla="*/ 4026923 w 6391482"/>
              <a:gd name="connsiteY11" fmla="*/ 3024584 h 3044854"/>
              <a:gd name="connsiteX12" fmla="*/ 2925711 w 6391482"/>
              <a:gd name="connsiteY12" fmla="*/ 3024585 h 3044854"/>
              <a:gd name="connsiteX13" fmla="*/ 1696679 w 6391482"/>
              <a:gd name="connsiteY13" fmla="*/ 2945925 h 3044854"/>
              <a:gd name="connsiteX14" fmla="*/ 477440 w 6391482"/>
              <a:gd name="connsiteY14" fmla="*/ 3006525 h 3044854"/>
              <a:gd name="connsiteX15" fmla="*/ 14 w 6391482"/>
              <a:gd name="connsiteY15" fmla="*/ 2529099 h 3044854"/>
              <a:gd name="connsiteX16" fmla="*/ 113685 w 6391482"/>
              <a:gd name="connsiteY16" fmla="*/ 1815216 h 3044854"/>
              <a:gd name="connsiteX17" fmla="*/ 14 w 6391482"/>
              <a:gd name="connsiteY17" fmla="*/ 619453 h 3044854"/>
              <a:gd name="connsiteX0" fmla="*/ 14 w 6391482"/>
              <a:gd name="connsiteY0" fmla="*/ 613567 h 3038968"/>
              <a:gd name="connsiteX1" fmla="*/ 477440 w 6391482"/>
              <a:gd name="connsiteY1" fmla="*/ 136141 h 3038968"/>
              <a:gd name="connsiteX2" fmla="*/ 1991646 w 6391482"/>
              <a:gd name="connsiteY2" fmla="*/ 49356 h 3038968"/>
              <a:gd name="connsiteX3" fmla="*/ 3279672 w 6391482"/>
              <a:gd name="connsiteY3" fmla="*/ 195 h 3038968"/>
              <a:gd name="connsiteX4" fmla="*/ 5010149 w 6391482"/>
              <a:gd name="connsiteY4" fmla="*/ 177175 h 3038968"/>
              <a:gd name="connsiteX5" fmla="*/ 5914056 w 6391482"/>
              <a:gd name="connsiteY5" fmla="*/ 136141 h 3038968"/>
              <a:gd name="connsiteX6" fmla="*/ 6391482 w 6391482"/>
              <a:gd name="connsiteY6" fmla="*/ 613567 h 3038968"/>
              <a:gd name="connsiteX7" fmla="*/ 6327672 w 6391482"/>
              <a:gd name="connsiteY7" fmla="*/ 1239058 h 3038968"/>
              <a:gd name="connsiteX8" fmla="*/ 6391482 w 6391482"/>
              <a:gd name="connsiteY8" fmla="*/ 2523213 h 3038968"/>
              <a:gd name="connsiteX9" fmla="*/ 6100869 w 6391482"/>
              <a:gd name="connsiteY9" fmla="*/ 3010471 h 3038968"/>
              <a:gd name="connsiteX10" fmla="*/ 5167466 w 6391482"/>
              <a:gd name="connsiteY10" fmla="*/ 2949872 h 3038968"/>
              <a:gd name="connsiteX11" fmla="*/ 4026923 w 6391482"/>
              <a:gd name="connsiteY11" fmla="*/ 3018698 h 3038968"/>
              <a:gd name="connsiteX12" fmla="*/ 2925711 w 6391482"/>
              <a:gd name="connsiteY12" fmla="*/ 3018699 h 3038968"/>
              <a:gd name="connsiteX13" fmla="*/ 1696679 w 6391482"/>
              <a:gd name="connsiteY13" fmla="*/ 2940039 h 3038968"/>
              <a:gd name="connsiteX14" fmla="*/ 477440 w 6391482"/>
              <a:gd name="connsiteY14" fmla="*/ 3000639 h 3038968"/>
              <a:gd name="connsiteX15" fmla="*/ 14 w 6391482"/>
              <a:gd name="connsiteY15" fmla="*/ 2523213 h 3038968"/>
              <a:gd name="connsiteX16" fmla="*/ 113685 w 6391482"/>
              <a:gd name="connsiteY16" fmla="*/ 1809330 h 3038968"/>
              <a:gd name="connsiteX17" fmla="*/ 14 w 6391482"/>
              <a:gd name="connsiteY17" fmla="*/ 613567 h 3038968"/>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14056 w 6391482"/>
              <a:gd name="connsiteY5" fmla="*/ 136248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576938 h 3002339"/>
              <a:gd name="connsiteX1" fmla="*/ 477440 w 6391482"/>
              <a:gd name="connsiteY1" fmla="*/ 99512 h 3002339"/>
              <a:gd name="connsiteX2" fmla="*/ 1991646 w 6391482"/>
              <a:gd name="connsiteY2" fmla="*/ 12727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576938 h 3002339"/>
              <a:gd name="connsiteX1" fmla="*/ 477440 w 6391482"/>
              <a:gd name="connsiteY1" fmla="*/ 99512 h 3002339"/>
              <a:gd name="connsiteX2" fmla="*/ 1775336 w 6391482"/>
              <a:gd name="connsiteY2" fmla="*/ 160211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626610 h 3052011"/>
              <a:gd name="connsiteX1" fmla="*/ 477440 w 6391482"/>
              <a:gd name="connsiteY1" fmla="*/ 149184 h 3052011"/>
              <a:gd name="connsiteX2" fmla="*/ 1775336 w 6391482"/>
              <a:gd name="connsiteY2" fmla="*/ 3406 h 3052011"/>
              <a:gd name="connsiteX3" fmla="*/ 3309169 w 6391482"/>
              <a:gd name="connsiteY3" fmla="*/ 72232 h 3052011"/>
              <a:gd name="connsiteX4" fmla="*/ 4882329 w 6391482"/>
              <a:gd name="connsiteY4" fmla="*/ 131224 h 3052011"/>
              <a:gd name="connsiteX5" fmla="*/ 5933721 w 6391482"/>
              <a:gd name="connsiteY5" fmla="*/ 90191 h 3052011"/>
              <a:gd name="connsiteX6" fmla="*/ 6391482 w 6391482"/>
              <a:gd name="connsiteY6" fmla="*/ 626610 h 3052011"/>
              <a:gd name="connsiteX7" fmla="*/ 6327672 w 6391482"/>
              <a:gd name="connsiteY7" fmla="*/ 1252101 h 3052011"/>
              <a:gd name="connsiteX8" fmla="*/ 6391482 w 6391482"/>
              <a:gd name="connsiteY8" fmla="*/ 2536256 h 3052011"/>
              <a:gd name="connsiteX9" fmla="*/ 6100869 w 6391482"/>
              <a:gd name="connsiteY9" fmla="*/ 3023514 h 3052011"/>
              <a:gd name="connsiteX10" fmla="*/ 5167466 w 6391482"/>
              <a:gd name="connsiteY10" fmla="*/ 2962915 h 3052011"/>
              <a:gd name="connsiteX11" fmla="*/ 4026923 w 6391482"/>
              <a:gd name="connsiteY11" fmla="*/ 3031741 h 3052011"/>
              <a:gd name="connsiteX12" fmla="*/ 2925711 w 6391482"/>
              <a:gd name="connsiteY12" fmla="*/ 3031742 h 3052011"/>
              <a:gd name="connsiteX13" fmla="*/ 1696679 w 6391482"/>
              <a:gd name="connsiteY13" fmla="*/ 2953082 h 3052011"/>
              <a:gd name="connsiteX14" fmla="*/ 477440 w 6391482"/>
              <a:gd name="connsiteY14" fmla="*/ 3013682 h 3052011"/>
              <a:gd name="connsiteX15" fmla="*/ 14 w 6391482"/>
              <a:gd name="connsiteY15" fmla="*/ 2536256 h 3052011"/>
              <a:gd name="connsiteX16" fmla="*/ 113685 w 6391482"/>
              <a:gd name="connsiteY16" fmla="*/ 1822373 h 3052011"/>
              <a:gd name="connsiteX17" fmla="*/ 14 w 6391482"/>
              <a:gd name="connsiteY17" fmla="*/ 626610 h 30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482" h="3052011">
                <a:moveTo>
                  <a:pt x="14" y="626610"/>
                </a:moveTo>
                <a:cubicBezTo>
                  <a:pt x="14" y="362935"/>
                  <a:pt x="213765" y="149184"/>
                  <a:pt x="477440" y="149184"/>
                </a:cubicBezTo>
                <a:cubicBezTo>
                  <a:pt x="794630" y="53510"/>
                  <a:pt x="1308297" y="26064"/>
                  <a:pt x="1775336" y="3406"/>
                </a:cubicBezTo>
                <a:cubicBezTo>
                  <a:pt x="2242375" y="-19252"/>
                  <a:pt x="2910963" y="78787"/>
                  <a:pt x="3309169" y="72232"/>
                </a:cubicBezTo>
                <a:cubicBezTo>
                  <a:pt x="3707375" y="65677"/>
                  <a:pt x="4443265" y="108566"/>
                  <a:pt x="4882329" y="131224"/>
                </a:cubicBezTo>
                <a:cubicBezTo>
                  <a:pt x="5409883" y="104721"/>
                  <a:pt x="5598622" y="-10399"/>
                  <a:pt x="5933721" y="90191"/>
                </a:cubicBezTo>
                <a:cubicBezTo>
                  <a:pt x="6197396" y="90191"/>
                  <a:pt x="6391482" y="362935"/>
                  <a:pt x="6391482" y="626610"/>
                </a:cubicBezTo>
                <a:lnTo>
                  <a:pt x="6327672" y="1252101"/>
                </a:lnTo>
                <a:lnTo>
                  <a:pt x="6391482" y="2536256"/>
                </a:lnTo>
                <a:cubicBezTo>
                  <a:pt x="6391482" y="2799931"/>
                  <a:pt x="6364544" y="3023514"/>
                  <a:pt x="6100869" y="3023514"/>
                </a:cubicBezTo>
                <a:cubicBezTo>
                  <a:pt x="5795266" y="3111011"/>
                  <a:pt x="5763845" y="2969737"/>
                  <a:pt x="5167466" y="2962915"/>
                </a:cubicBezTo>
                <a:lnTo>
                  <a:pt x="4026923" y="3031741"/>
                </a:lnTo>
                <a:cubicBezTo>
                  <a:pt x="3707375" y="3043212"/>
                  <a:pt x="3256730" y="3059600"/>
                  <a:pt x="2925711" y="3031742"/>
                </a:cubicBezTo>
                <a:cubicBezTo>
                  <a:pt x="2594692" y="3003884"/>
                  <a:pt x="2104724" y="2956092"/>
                  <a:pt x="1696679" y="2953082"/>
                </a:cubicBezTo>
                <a:cubicBezTo>
                  <a:pt x="1288634" y="2950072"/>
                  <a:pt x="802824" y="3071682"/>
                  <a:pt x="477440" y="3013682"/>
                </a:cubicBezTo>
                <a:cubicBezTo>
                  <a:pt x="213765" y="3013682"/>
                  <a:pt x="14" y="2799931"/>
                  <a:pt x="14" y="2536256"/>
                </a:cubicBezTo>
                <a:cubicBezTo>
                  <a:pt x="-1425" y="2206527"/>
                  <a:pt x="115124" y="2152102"/>
                  <a:pt x="113685" y="1822373"/>
                </a:cubicBezTo>
                <a:cubicBezTo>
                  <a:pt x="115124" y="1515553"/>
                  <a:pt x="-1425" y="933430"/>
                  <a:pt x="14" y="626610"/>
                </a:cubicBezTo>
                <a:close/>
              </a:path>
            </a:pathLst>
          </a:cu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VN-ARCO Typography" panose="020B0603050302020204" pitchFamily="34" charset="2"/>
              <a:ea typeface="+mn-ea"/>
              <a:cs typeface="+mn-cs"/>
            </a:endParaRPr>
          </a:p>
        </p:txBody>
      </p:sp>
      <p:pic>
        <p:nvPicPr>
          <p:cNvPr id="2" name="Picture 1">
            <a:extLst>
              <a:ext uri="{FF2B5EF4-FFF2-40B4-BE49-F238E27FC236}">
                <a16:creationId xmlns:a16="http://schemas.microsoft.com/office/drawing/2014/main" xmlns="" id="{F09169E5-2D51-6E51-0723-8E4A3A54C7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1019" y="431462"/>
            <a:ext cx="7349962" cy="5995075"/>
          </a:xfrm>
          <a:prstGeom prst="rect">
            <a:avLst/>
          </a:prstGeom>
        </p:spPr>
      </p:pic>
      <p:cxnSp>
        <p:nvCxnSpPr>
          <p:cNvPr id="6" name="Straight Arrow Connector 5">
            <a:extLst>
              <a:ext uri="{FF2B5EF4-FFF2-40B4-BE49-F238E27FC236}">
                <a16:creationId xmlns:a16="http://schemas.microsoft.com/office/drawing/2014/main" xmlns="" id="{C0D83C38-D8B7-3C4F-F203-33D86A8523CF}"/>
              </a:ext>
            </a:extLst>
          </p:cNvPr>
          <p:cNvCxnSpPr/>
          <p:nvPr/>
        </p:nvCxnSpPr>
        <p:spPr>
          <a:xfrm flipV="1">
            <a:off x="3962400" y="431462"/>
            <a:ext cx="4457700" cy="2197438"/>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7241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7E20C67-5BD8-BA76-5E56-B7636087F2BA}"/>
              </a:ext>
            </a:extLst>
          </p:cNvPr>
          <p:cNvSpPr/>
          <p:nvPr/>
        </p:nvSpPr>
        <p:spPr>
          <a:xfrm>
            <a:off x="87108" y="123658"/>
            <a:ext cx="12017784" cy="6610683"/>
          </a:xfrm>
          <a:custGeom>
            <a:avLst/>
            <a:gdLst>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94588 h 2881660"/>
              <a:gd name="connsiteX1" fmla="*/ 477426 w 6391468"/>
              <a:gd name="connsiteY1" fmla="*/ 17162 h 2881660"/>
              <a:gd name="connsiteX2" fmla="*/ 3151839 w 6391468"/>
              <a:gd name="connsiteY2" fmla="*/ 97526 h 2881660"/>
              <a:gd name="connsiteX3" fmla="*/ 5914042 w 6391468"/>
              <a:gd name="connsiteY3" fmla="*/ 17162 h 2881660"/>
              <a:gd name="connsiteX4" fmla="*/ 6391468 w 6391468"/>
              <a:gd name="connsiteY4" fmla="*/ 494588 h 2881660"/>
              <a:gd name="connsiteX5" fmla="*/ 6391468 w 6391468"/>
              <a:gd name="connsiteY5" fmla="*/ 2404234 h 2881660"/>
              <a:gd name="connsiteX6" fmla="*/ 5914042 w 6391468"/>
              <a:gd name="connsiteY6" fmla="*/ 2881660 h 2881660"/>
              <a:gd name="connsiteX7" fmla="*/ 477426 w 6391468"/>
              <a:gd name="connsiteY7" fmla="*/ 2881660 h 2881660"/>
              <a:gd name="connsiteX8" fmla="*/ 0 w 6391468"/>
              <a:gd name="connsiteY8" fmla="*/ 2404234 h 2881660"/>
              <a:gd name="connsiteX9" fmla="*/ 0 w 6391468"/>
              <a:gd name="connsiteY9" fmla="*/ 494588 h 2881660"/>
              <a:gd name="connsiteX0" fmla="*/ 0 w 6391468"/>
              <a:gd name="connsiteY0" fmla="*/ 539634 h 2926706"/>
              <a:gd name="connsiteX1" fmla="*/ 477426 w 6391468"/>
              <a:gd name="connsiteY1" fmla="*/ 62208 h 2926706"/>
              <a:gd name="connsiteX2" fmla="*/ 3151839 w 6391468"/>
              <a:gd name="connsiteY2" fmla="*/ 142572 h 2926706"/>
              <a:gd name="connsiteX3" fmla="*/ 5914042 w 6391468"/>
              <a:gd name="connsiteY3" fmla="*/ 62208 h 2926706"/>
              <a:gd name="connsiteX4" fmla="*/ 6391468 w 6391468"/>
              <a:gd name="connsiteY4" fmla="*/ 539634 h 2926706"/>
              <a:gd name="connsiteX5" fmla="*/ 6391468 w 6391468"/>
              <a:gd name="connsiteY5" fmla="*/ 2449280 h 2926706"/>
              <a:gd name="connsiteX6" fmla="*/ 5914042 w 6391468"/>
              <a:gd name="connsiteY6" fmla="*/ 2926706 h 2926706"/>
              <a:gd name="connsiteX7" fmla="*/ 477426 w 6391468"/>
              <a:gd name="connsiteY7" fmla="*/ 2926706 h 2926706"/>
              <a:gd name="connsiteX8" fmla="*/ 0 w 6391468"/>
              <a:gd name="connsiteY8" fmla="*/ 2449280 h 2926706"/>
              <a:gd name="connsiteX9" fmla="*/ 0 w 6391468"/>
              <a:gd name="connsiteY9" fmla="*/ 539634 h 2926706"/>
              <a:gd name="connsiteX0" fmla="*/ 0 w 6391468"/>
              <a:gd name="connsiteY0" fmla="*/ 501087 h 2888159"/>
              <a:gd name="connsiteX1" fmla="*/ 477426 w 6391468"/>
              <a:gd name="connsiteY1" fmla="*/ 23661 h 2888159"/>
              <a:gd name="connsiteX2" fmla="*/ 3151839 w 6391468"/>
              <a:gd name="connsiteY2" fmla="*/ 104025 h 2888159"/>
              <a:gd name="connsiteX3" fmla="*/ 5914042 w 6391468"/>
              <a:gd name="connsiteY3" fmla="*/ 23661 h 2888159"/>
              <a:gd name="connsiteX4" fmla="*/ 6391468 w 6391468"/>
              <a:gd name="connsiteY4" fmla="*/ 501087 h 2888159"/>
              <a:gd name="connsiteX5" fmla="*/ 6391468 w 6391468"/>
              <a:gd name="connsiteY5" fmla="*/ 2410733 h 2888159"/>
              <a:gd name="connsiteX6" fmla="*/ 5914042 w 6391468"/>
              <a:gd name="connsiteY6" fmla="*/ 2888159 h 2888159"/>
              <a:gd name="connsiteX7" fmla="*/ 477426 w 6391468"/>
              <a:gd name="connsiteY7" fmla="*/ 2888159 h 2888159"/>
              <a:gd name="connsiteX8" fmla="*/ 0 w 6391468"/>
              <a:gd name="connsiteY8" fmla="*/ 2410733 h 2888159"/>
              <a:gd name="connsiteX9" fmla="*/ 0 w 6391468"/>
              <a:gd name="connsiteY9" fmla="*/ 501087 h 2888159"/>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3151839 w 6391468"/>
              <a:gd name="connsiteY7" fmla="*/ 2987348 h 2988953"/>
              <a:gd name="connsiteX8" fmla="*/ 477426 w 6391468"/>
              <a:gd name="connsiteY8" fmla="*/ 2988953 h 2988953"/>
              <a:gd name="connsiteX9" fmla="*/ 0 w 6391468"/>
              <a:gd name="connsiteY9" fmla="*/ 2511527 h 2988953"/>
              <a:gd name="connsiteX10" fmla="*/ 0 w 6391468"/>
              <a:gd name="connsiteY10" fmla="*/ 601881 h 2988953"/>
              <a:gd name="connsiteX0" fmla="*/ 0 w 6391468"/>
              <a:gd name="connsiteY0" fmla="*/ 601881 h 3105335"/>
              <a:gd name="connsiteX1" fmla="*/ 477426 w 6391468"/>
              <a:gd name="connsiteY1" fmla="*/ 124455 h 3105335"/>
              <a:gd name="connsiteX2" fmla="*/ 3083013 w 6391468"/>
              <a:gd name="connsiteY2" fmla="*/ 18006 h 3105335"/>
              <a:gd name="connsiteX3" fmla="*/ 5914042 w 6391468"/>
              <a:gd name="connsiteY3" fmla="*/ 124455 h 3105335"/>
              <a:gd name="connsiteX4" fmla="*/ 6391468 w 6391468"/>
              <a:gd name="connsiteY4" fmla="*/ 601881 h 3105335"/>
              <a:gd name="connsiteX5" fmla="*/ 6391468 w 6391468"/>
              <a:gd name="connsiteY5" fmla="*/ 2511527 h 3105335"/>
              <a:gd name="connsiteX6" fmla="*/ 5914042 w 6391468"/>
              <a:gd name="connsiteY6" fmla="*/ 2988953 h 3105335"/>
              <a:gd name="connsiteX7" fmla="*/ 3132175 w 6391468"/>
              <a:gd name="connsiteY7" fmla="*/ 3105335 h 3105335"/>
              <a:gd name="connsiteX8" fmla="*/ 477426 w 6391468"/>
              <a:gd name="connsiteY8" fmla="*/ 2988953 h 3105335"/>
              <a:gd name="connsiteX9" fmla="*/ 0 w 6391468"/>
              <a:gd name="connsiteY9" fmla="*/ 2511527 h 3105335"/>
              <a:gd name="connsiteX10" fmla="*/ 0 w 6391468"/>
              <a:gd name="connsiteY10" fmla="*/ 601881 h 3105335"/>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033369"/>
              <a:gd name="connsiteX1" fmla="*/ 477426 w 6391468"/>
              <a:gd name="connsiteY1" fmla="*/ 124455 h 3033369"/>
              <a:gd name="connsiteX2" fmla="*/ 3083013 w 6391468"/>
              <a:gd name="connsiteY2" fmla="*/ 18006 h 3033369"/>
              <a:gd name="connsiteX3" fmla="*/ 5914042 w 6391468"/>
              <a:gd name="connsiteY3" fmla="*/ 124455 h 3033369"/>
              <a:gd name="connsiteX4" fmla="*/ 6391468 w 6391468"/>
              <a:gd name="connsiteY4" fmla="*/ 601881 h 3033369"/>
              <a:gd name="connsiteX5" fmla="*/ 6391468 w 6391468"/>
              <a:gd name="connsiteY5" fmla="*/ 2511527 h 3033369"/>
              <a:gd name="connsiteX6" fmla="*/ 5914042 w 6391468"/>
              <a:gd name="connsiteY6" fmla="*/ 2988953 h 3033369"/>
              <a:gd name="connsiteX7" fmla="*/ 3191168 w 6391468"/>
              <a:gd name="connsiteY7" fmla="*/ 3007013 h 3033369"/>
              <a:gd name="connsiteX8" fmla="*/ 477426 w 6391468"/>
              <a:gd name="connsiteY8" fmla="*/ 2988953 h 3033369"/>
              <a:gd name="connsiteX9" fmla="*/ 0 w 6391468"/>
              <a:gd name="connsiteY9" fmla="*/ 2511527 h 3033369"/>
              <a:gd name="connsiteX10" fmla="*/ 0 w 6391468"/>
              <a:gd name="connsiteY10" fmla="*/ 601881 h 3033369"/>
              <a:gd name="connsiteX0" fmla="*/ 0 w 6391468"/>
              <a:gd name="connsiteY0" fmla="*/ 601881 h 3089947"/>
              <a:gd name="connsiteX1" fmla="*/ 477426 w 6391468"/>
              <a:gd name="connsiteY1" fmla="*/ 124455 h 3089947"/>
              <a:gd name="connsiteX2" fmla="*/ 3083013 w 6391468"/>
              <a:gd name="connsiteY2" fmla="*/ 18006 h 3089947"/>
              <a:gd name="connsiteX3" fmla="*/ 5914042 w 6391468"/>
              <a:gd name="connsiteY3" fmla="*/ 124455 h 3089947"/>
              <a:gd name="connsiteX4" fmla="*/ 6391468 w 6391468"/>
              <a:gd name="connsiteY4" fmla="*/ 601881 h 3089947"/>
              <a:gd name="connsiteX5" fmla="*/ 6391468 w 6391468"/>
              <a:gd name="connsiteY5" fmla="*/ 2511527 h 3089947"/>
              <a:gd name="connsiteX6" fmla="*/ 5914042 w 6391468"/>
              <a:gd name="connsiteY6" fmla="*/ 2988953 h 3089947"/>
              <a:gd name="connsiteX7" fmla="*/ 3191168 w 6391468"/>
              <a:gd name="connsiteY7" fmla="*/ 3007013 h 3089947"/>
              <a:gd name="connsiteX8" fmla="*/ 477426 w 6391468"/>
              <a:gd name="connsiteY8" fmla="*/ 2988953 h 3089947"/>
              <a:gd name="connsiteX9" fmla="*/ 0 w 6391468"/>
              <a:gd name="connsiteY9" fmla="*/ 2511527 h 3089947"/>
              <a:gd name="connsiteX10" fmla="*/ 0 w 6391468"/>
              <a:gd name="connsiteY10" fmla="*/ 601881 h 3089947"/>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3191168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2925697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44437"/>
              <a:gd name="connsiteX1" fmla="*/ 477426 w 6391468"/>
              <a:gd name="connsiteY1" fmla="*/ 124455 h 3044437"/>
              <a:gd name="connsiteX2" fmla="*/ 3083013 w 6391468"/>
              <a:gd name="connsiteY2" fmla="*/ 18006 h 3044437"/>
              <a:gd name="connsiteX3" fmla="*/ 5914042 w 6391468"/>
              <a:gd name="connsiteY3" fmla="*/ 124455 h 3044437"/>
              <a:gd name="connsiteX4" fmla="*/ 6391468 w 6391468"/>
              <a:gd name="connsiteY4" fmla="*/ 601881 h 3044437"/>
              <a:gd name="connsiteX5" fmla="*/ 6391468 w 6391468"/>
              <a:gd name="connsiteY5" fmla="*/ 2511527 h 3044437"/>
              <a:gd name="connsiteX6" fmla="*/ 5914042 w 6391468"/>
              <a:gd name="connsiteY6" fmla="*/ 2988953 h 3044437"/>
              <a:gd name="connsiteX7" fmla="*/ 4557852 w 6391468"/>
              <a:gd name="connsiteY7" fmla="*/ 3036509 h 3044437"/>
              <a:gd name="connsiteX8" fmla="*/ 2925697 w 6391468"/>
              <a:gd name="connsiteY8" fmla="*/ 3007013 h 3044437"/>
              <a:gd name="connsiteX9" fmla="*/ 477426 w 6391468"/>
              <a:gd name="connsiteY9" fmla="*/ 2988953 h 3044437"/>
              <a:gd name="connsiteX10" fmla="*/ 0 w 6391468"/>
              <a:gd name="connsiteY10" fmla="*/ 2511527 h 3044437"/>
              <a:gd name="connsiteX11" fmla="*/ 0 w 6391468"/>
              <a:gd name="connsiteY11" fmla="*/ 601881 h 3044437"/>
              <a:gd name="connsiteX0" fmla="*/ 0 w 6391468"/>
              <a:gd name="connsiteY0" fmla="*/ 601881 h 3017579"/>
              <a:gd name="connsiteX1" fmla="*/ 477426 w 6391468"/>
              <a:gd name="connsiteY1" fmla="*/ 124455 h 3017579"/>
              <a:gd name="connsiteX2" fmla="*/ 3083013 w 6391468"/>
              <a:gd name="connsiteY2" fmla="*/ 18006 h 3017579"/>
              <a:gd name="connsiteX3" fmla="*/ 5914042 w 6391468"/>
              <a:gd name="connsiteY3" fmla="*/ 124455 h 3017579"/>
              <a:gd name="connsiteX4" fmla="*/ 6391468 w 6391468"/>
              <a:gd name="connsiteY4" fmla="*/ 601881 h 3017579"/>
              <a:gd name="connsiteX5" fmla="*/ 6391468 w 6391468"/>
              <a:gd name="connsiteY5" fmla="*/ 2511527 h 3017579"/>
              <a:gd name="connsiteX6" fmla="*/ 5914042 w 6391468"/>
              <a:gd name="connsiteY6" fmla="*/ 2988953 h 3017579"/>
              <a:gd name="connsiteX7" fmla="*/ 4705335 w 6391468"/>
              <a:gd name="connsiteY7" fmla="*/ 2938186 h 3017579"/>
              <a:gd name="connsiteX8" fmla="*/ 2925697 w 6391468"/>
              <a:gd name="connsiteY8" fmla="*/ 3007013 h 3017579"/>
              <a:gd name="connsiteX9" fmla="*/ 477426 w 6391468"/>
              <a:gd name="connsiteY9" fmla="*/ 2988953 h 3017579"/>
              <a:gd name="connsiteX10" fmla="*/ 0 w 6391468"/>
              <a:gd name="connsiteY10" fmla="*/ 2511527 h 3017579"/>
              <a:gd name="connsiteX11" fmla="*/ 0 w 6391468"/>
              <a:gd name="connsiteY11" fmla="*/ 601881 h 3017579"/>
              <a:gd name="connsiteX0" fmla="*/ 0 w 6391468"/>
              <a:gd name="connsiteY0" fmla="*/ 601881 h 3018268"/>
              <a:gd name="connsiteX1" fmla="*/ 477426 w 6391468"/>
              <a:gd name="connsiteY1" fmla="*/ 124455 h 3018268"/>
              <a:gd name="connsiteX2" fmla="*/ 3083013 w 6391468"/>
              <a:gd name="connsiteY2" fmla="*/ 18006 h 3018268"/>
              <a:gd name="connsiteX3" fmla="*/ 5914042 w 6391468"/>
              <a:gd name="connsiteY3" fmla="*/ 124455 h 3018268"/>
              <a:gd name="connsiteX4" fmla="*/ 6391468 w 6391468"/>
              <a:gd name="connsiteY4" fmla="*/ 601881 h 3018268"/>
              <a:gd name="connsiteX5" fmla="*/ 6391468 w 6391468"/>
              <a:gd name="connsiteY5" fmla="*/ 2511527 h 3018268"/>
              <a:gd name="connsiteX6" fmla="*/ 5914042 w 6391468"/>
              <a:gd name="connsiteY6" fmla="*/ 2988953 h 3018268"/>
              <a:gd name="connsiteX7" fmla="*/ 4705335 w 6391468"/>
              <a:gd name="connsiteY7" fmla="*/ 2938186 h 3018268"/>
              <a:gd name="connsiteX8" fmla="*/ 2925697 w 6391468"/>
              <a:gd name="connsiteY8" fmla="*/ 3007013 h 3018268"/>
              <a:gd name="connsiteX9" fmla="*/ 477426 w 6391468"/>
              <a:gd name="connsiteY9" fmla="*/ 2988953 h 3018268"/>
              <a:gd name="connsiteX10" fmla="*/ 0 w 6391468"/>
              <a:gd name="connsiteY10" fmla="*/ 2511527 h 3018268"/>
              <a:gd name="connsiteX11" fmla="*/ 0 w 6391468"/>
              <a:gd name="connsiteY11" fmla="*/ 601881 h 3018268"/>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705335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842987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27282"/>
              <a:gd name="connsiteX1" fmla="*/ 477426 w 6391468"/>
              <a:gd name="connsiteY1" fmla="*/ 124455 h 3027282"/>
              <a:gd name="connsiteX2" fmla="*/ 3083013 w 6391468"/>
              <a:gd name="connsiteY2" fmla="*/ 18006 h 3027282"/>
              <a:gd name="connsiteX3" fmla="*/ 5914042 w 6391468"/>
              <a:gd name="connsiteY3" fmla="*/ 124455 h 3027282"/>
              <a:gd name="connsiteX4" fmla="*/ 6391468 w 6391468"/>
              <a:gd name="connsiteY4" fmla="*/ 601881 h 3027282"/>
              <a:gd name="connsiteX5" fmla="*/ 6391468 w 6391468"/>
              <a:gd name="connsiteY5" fmla="*/ 2511527 h 3027282"/>
              <a:gd name="connsiteX6" fmla="*/ 6100855 w 6391468"/>
              <a:gd name="connsiteY6" fmla="*/ 2998785 h 3027282"/>
              <a:gd name="connsiteX7" fmla="*/ 4842987 w 6391468"/>
              <a:gd name="connsiteY7" fmla="*/ 2938186 h 3027282"/>
              <a:gd name="connsiteX8" fmla="*/ 2925697 w 6391468"/>
              <a:gd name="connsiteY8" fmla="*/ 3007013 h 3027282"/>
              <a:gd name="connsiteX9" fmla="*/ 477426 w 6391468"/>
              <a:gd name="connsiteY9" fmla="*/ 2988953 h 3027282"/>
              <a:gd name="connsiteX10" fmla="*/ 0 w 6391468"/>
              <a:gd name="connsiteY10" fmla="*/ 2511527 h 3027282"/>
              <a:gd name="connsiteX11" fmla="*/ 0 w 6391468"/>
              <a:gd name="connsiteY11" fmla="*/ 601881 h 3027282"/>
              <a:gd name="connsiteX0" fmla="*/ 0 w 6391468"/>
              <a:gd name="connsiteY0" fmla="*/ 628439 h 3053840"/>
              <a:gd name="connsiteX1" fmla="*/ 477426 w 6391468"/>
              <a:gd name="connsiteY1" fmla="*/ 151013 h 3053840"/>
              <a:gd name="connsiteX2" fmla="*/ 3279658 w 6391468"/>
              <a:gd name="connsiteY2" fmla="*/ 15067 h 3053840"/>
              <a:gd name="connsiteX3" fmla="*/ 5914042 w 6391468"/>
              <a:gd name="connsiteY3" fmla="*/ 151013 h 3053840"/>
              <a:gd name="connsiteX4" fmla="*/ 6391468 w 6391468"/>
              <a:gd name="connsiteY4" fmla="*/ 628439 h 3053840"/>
              <a:gd name="connsiteX5" fmla="*/ 6391468 w 6391468"/>
              <a:gd name="connsiteY5" fmla="*/ 2538085 h 3053840"/>
              <a:gd name="connsiteX6" fmla="*/ 6100855 w 6391468"/>
              <a:gd name="connsiteY6" fmla="*/ 3025343 h 3053840"/>
              <a:gd name="connsiteX7" fmla="*/ 4842987 w 6391468"/>
              <a:gd name="connsiteY7" fmla="*/ 2964744 h 3053840"/>
              <a:gd name="connsiteX8" fmla="*/ 2925697 w 6391468"/>
              <a:gd name="connsiteY8" fmla="*/ 3033571 h 3053840"/>
              <a:gd name="connsiteX9" fmla="*/ 477426 w 6391468"/>
              <a:gd name="connsiteY9" fmla="*/ 3015511 h 3053840"/>
              <a:gd name="connsiteX10" fmla="*/ 0 w 6391468"/>
              <a:gd name="connsiteY10" fmla="*/ 2538085 h 3053840"/>
              <a:gd name="connsiteX11" fmla="*/ 0 w 6391468"/>
              <a:gd name="connsiteY11" fmla="*/ 628439 h 3053840"/>
              <a:gd name="connsiteX0" fmla="*/ 0 w 6391468"/>
              <a:gd name="connsiteY0" fmla="*/ 628439 h 3053840"/>
              <a:gd name="connsiteX1" fmla="*/ 477426 w 6391468"/>
              <a:gd name="connsiteY1" fmla="*/ 151013 h 3053840"/>
              <a:gd name="connsiteX2" fmla="*/ 1903142 w 6391468"/>
              <a:gd name="connsiteY2" fmla="*/ 54396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32639 w 6391468"/>
              <a:gd name="connsiteY2" fmla="*/ 172383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6220"/>
              <a:gd name="connsiteX1" fmla="*/ 477426 w 6391468"/>
              <a:gd name="connsiteY1" fmla="*/ 151013 h 3056220"/>
              <a:gd name="connsiteX2" fmla="*/ 1991632 w 6391468"/>
              <a:gd name="connsiteY2" fmla="*/ 64228 h 3056220"/>
              <a:gd name="connsiteX3" fmla="*/ 3279658 w 6391468"/>
              <a:gd name="connsiteY3" fmla="*/ 15067 h 3056220"/>
              <a:gd name="connsiteX4" fmla="*/ 5914042 w 6391468"/>
              <a:gd name="connsiteY4" fmla="*/ 151013 h 3056220"/>
              <a:gd name="connsiteX5" fmla="*/ 6391468 w 6391468"/>
              <a:gd name="connsiteY5" fmla="*/ 628439 h 3056220"/>
              <a:gd name="connsiteX6" fmla="*/ 6391468 w 6391468"/>
              <a:gd name="connsiteY6" fmla="*/ 2538085 h 3056220"/>
              <a:gd name="connsiteX7" fmla="*/ 6100855 w 6391468"/>
              <a:gd name="connsiteY7" fmla="*/ 3025343 h 3056220"/>
              <a:gd name="connsiteX8" fmla="*/ 4842987 w 6391468"/>
              <a:gd name="connsiteY8" fmla="*/ 2964744 h 3056220"/>
              <a:gd name="connsiteX9" fmla="*/ 3938419 w 6391468"/>
              <a:gd name="connsiteY9" fmla="*/ 3053235 h 3056220"/>
              <a:gd name="connsiteX10" fmla="*/ 2925697 w 6391468"/>
              <a:gd name="connsiteY10" fmla="*/ 3033571 h 3056220"/>
              <a:gd name="connsiteX11" fmla="*/ 477426 w 6391468"/>
              <a:gd name="connsiteY11" fmla="*/ 3015511 h 3056220"/>
              <a:gd name="connsiteX12" fmla="*/ 0 w 6391468"/>
              <a:gd name="connsiteY12" fmla="*/ 2538085 h 3056220"/>
              <a:gd name="connsiteX13" fmla="*/ 0 w 6391468"/>
              <a:gd name="connsiteY13" fmla="*/ 628439 h 3056220"/>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696665 w 6391468"/>
              <a:gd name="connsiteY11" fmla="*/ 2954911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0 w 6391468"/>
              <a:gd name="connsiteY0" fmla="*/ 628439 h 3065351"/>
              <a:gd name="connsiteX1" fmla="*/ 477426 w 6391468"/>
              <a:gd name="connsiteY1" fmla="*/ 151013 h 3065351"/>
              <a:gd name="connsiteX2" fmla="*/ 1991632 w 6391468"/>
              <a:gd name="connsiteY2" fmla="*/ 64228 h 3065351"/>
              <a:gd name="connsiteX3" fmla="*/ 3279658 w 6391468"/>
              <a:gd name="connsiteY3" fmla="*/ 15067 h 3065351"/>
              <a:gd name="connsiteX4" fmla="*/ 5914042 w 6391468"/>
              <a:gd name="connsiteY4" fmla="*/ 151013 h 3065351"/>
              <a:gd name="connsiteX5" fmla="*/ 6391468 w 6391468"/>
              <a:gd name="connsiteY5" fmla="*/ 628439 h 3065351"/>
              <a:gd name="connsiteX6" fmla="*/ 6391468 w 6391468"/>
              <a:gd name="connsiteY6" fmla="*/ 2538085 h 3065351"/>
              <a:gd name="connsiteX7" fmla="*/ 6100855 w 6391468"/>
              <a:gd name="connsiteY7" fmla="*/ 3025343 h 3065351"/>
              <a:gd name="connsiteX8" fmla="*/ 5118290 w 6391468"/>
              <a:gd name="connsiteY8" fmla="*/ 3023738 h 3065351"/>
              <a:gd name="connsiteX9" fmla="*/ 4026909 w 6391468"/>
              <a:gd name="connsiteY9" fmla="*/ 3033570 h 3065351"/>
              <a:gd name="connsiteX10" fmla="*/ 2925697 w 6391468"/>
              <a:gd name="connsiteY10" fmla="*/ 3033571 h 3065351"/>
              <a:gd name="connsiteX11" fmla="*/ 1696665 w 6391468"/>
              <a:gd name="connsiteY11" fmla="*/ 2954911 h 3065351"/>
              <a:gd name="connsiteX12" fmla="*/ 477426 w 6391468"/>
              <a:gd name="connsiteY12" fmla="*/ 3015511 h 3065351"/>
              <a:gd name="connsiteX13" fmla="*/ 0 w 6391468"/>
              <a:gd name="connsiteY13" fmla="*/ 2538085 h 3065351"/>
              <a:gd name="connsiteX14" fmla="*/ 0 w 6391468"/>
              <a:gd name="connsiteY14" fmla="*/ 628439 h 3065351"/>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5167452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4316 w 6395784"/>
              <a:gd name="connsiteY0" fmla="*/ 628439 h 3053840"/>
              <a:gd name="connsiteX1" fmla="*/ 481742 w 6395784"/>
              <a:gd name="connsiteY1" fmla="*/ 151013 h 3053840"/>
              <a:gd name="connsiteX2" fmla="*/ 1995948 w 6395784"/>
              <a:gd name="connsiteY2" fmla="*/ 64228 h 3053840"/>
              <a:gd name="connsiteX3" fmla="*/ 3283974 w 6395784"/>
              <a:gd name="connsiteY3" fmla="*/ 15067 h 3053840"/>
              <a:gd name="connsiteX4" fmla="*/ 5918358 w 6395784"/>
              <a:gd name="connsiteY4" fmla="*/ 151013 h 3053840"/>
              <a:gd name="connsiteX5" fmla="*/ 6395784 w 6395784"/>
              <a:gd name="connsiteY5" fmla="*/ 628439 h 3053840"/>
              <a:gd name="connsiteX6" fmla="*/ 6395784 w 6395784"/>
              <a:gd name="connsiteY6" fmla="*/ 2538085 h 3053840"/>
              <a:gd name="connsiteX7" fmla="*/ 6105171 w 6395784"/>
              <a:gd name="connsiteY7" fmla="*/ 3025343 h 3053840"/>
              <a:gd name="connsiteX8" fmla="*/ 5171768 w 6395784"/>
              <a:gd name="connsiteY8" fmla="*/ 2964744 h 3053840"/>
              <a:gd name="connsiteX9" fmla="*/ 4031225 w 6395784"/>
              <a:gd name="connsiteY9" fmla="*/ 3033570 h 3053840"/>
              <a:gd name="connsiteX10" fmla="*/ 2930013 w 6395784"/>
              <a:gd name="connsiteY10" fmla="*/ 3033571 h 3053840"/>
              <a:gd name="connsiteX11" fmla="*/ 1700981 w 6395784"/>
              <a:gd name="connsiteY11" fmla="*/ 2954911 h 3053840"/>
              <a:gd name="connsiteX12" fmla="*/ 481742 w 6395784"/>
              <a:gd name="connsiteY12" fmla="*/ 3015511 h 3053840"/>
              <a:gd name="connsiteX13" fmla="*/ 4316 w 6395784"/>
              <a:gd name="connsiteY13" fmla="*/ 2538085 h 3053840"/>
              <a:gd name="connsiteX14" fmla="*/ 0 w 6395784"/>
              <a:gd name="connsiteY14" fmla="*/ 1548899 h 3053840"/>
              <a:gd name="connsiteX15" fmla="*/ 4316 w 6395784"/>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91482 w 6391482"/>
              <a:gd name="connsiteY6" fmla="*/ 2538085 h 3053840"/>
              <a:gd name="connsiteX7" fmla="*/ 6100869 w 6391482"/>
              <a:gd name="connsiteY7" fmla="*/ 3025343 h 3053840"/>
              <a:gd name="connsiteX8" fmla="*/ 5167466 w 6391482"/>
              <a:gd name="connsiteY8" fmla="*/ 2964744 h 3053840"/>
              <a:gd name="connsiteX9" fmla="*/ 4026923 w 6391482"/>
              <a:gd name="connsiteY9" fmla="*/ 3033570 h 3053840"/>
              <a:gd name="connsiteX10" fmla="*/ 2925711 w 6391482"/>
              <a:gd name="connsiteY10" fmla="*/ 3033571 h 3053840"/>
              <a:gd name="connsiteX11" fmla="*/ 1696679 w 6391482"/>
              <a:gd name="connsiteY11" fmla="*/ 2954911 h 3053840"/>
              <a:gd name="connsiteX12" fmla="*/ 477440 w 6391482"/>
              <a:gd name="connsiteY12" fmla="*/ 3015511 h 3053840"/>
              <a:gd name="connsiteX13" fmla="*/ 14 w 6391482"/>
              <a:gd name="connsiteY13" fmla="*/ 2538085 h 3053840"/>
              <a:gd name="connsiteX14" fmla="*/ 113685 w 6391482"/>
              <a:gd name="connsiteY14" fmla="*/ 1824202 h 3053840"/>
              <a:gd name="connsiteX15" fmla="*/ 14 w 6391482"/>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76833 w 6391482"/>
              <a:gd name="connsiteY6" fmla="*/ 1578395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268678 w 6391482"/>
              <a:gd name="connsiteY6" fmla="*/ 1657053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27672 w 6391482"/>
              <a:gd name="connsiteY6" fmla="*/ 1253930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19453 h 3044854"/>
              <a:gd name="connsiteX1" fmla="*/ 477440 w 6391482"/>
              <a:gd name="connsiteY1" fmla="*/ 142027 h 3044854"/>
              <a:gd name="connsiteX2" fmla="*/ 1991646 w 6391482"/>
              <a:gd name="connsiteY2" fmla="*/ 55242 h 3044854"/>
              <a:gd name="connsiteX3" fmla="*/ 3279672 w 6391482"/>
              <a:gd name="connsiteY3" fmla="*/ 6081 h 3044854"/>
              <a:gd name="connsiteX4" fmla="*/ 4380885 w 6391482"/>
              <a:gd name="connsiteY4" fmla="*/ 15913 h 3044854"/>
              <a:gd name="connsiteX5" fmla="*/ 5914056 w 6391482"/>
              <a:gd name="connsiteY5" fmla="*/ 142027 h 3044854"/>
              <a:gd name="connsiteX6" fmla="*/ 6391482 w 6391482"/>
              <a:gd name="connsiteY6" fmla="*/ 619453 h 3044854"/>
              <a:gd name="connsiteX7" fmla="*/ 6327672 w 6391482"/>
              <a:gd name="connsiteY7" fmla="*/ 1244944 h 3044854"/>
              <a:gd name="connsiteX8" fmla="*/ 6391482 w 6391482"/>
              <a:gd name="connsiteY8" fmla="*/ 2529099 h 3044854"/>
              <a:gd name="connsiteX9" fmla="*/ 6100869 w 6391482"/>
              <a:gd name="connsiteY9" fmla="*/ 3016357 h 3044854"/>
              <a:gd name="connsiteX10" fmla="*/ 5167466 w 6391482"/>
              <a:gd name="connsiteY10" fmla="*/ 2955758 h 3044854"/>
              <a:gd name="connsiteX11" fmla="*/ 4026923 w 6391482"/>
              <a:gd name="connsiteY11" fmla="*/ 3024584 h 3044854"/>
              <a:gd name="connsiteX12" fmla="*/ 2925711 w 6391482"/>
              <a:gd name="connsiteY12" fmla="*/ 3024585 h 3044854"/>
              <a:gd name="connsiteX13" fmla="*/ 1696679 w 6391482"/>
              <a:gd name="connsiteY13" fmla="*/ 2945925 h 3044854"/>
              <a:gd name="connsiteX14" fmla="*/ 477440 w 6391482"/>
              <a:gd name="connsiteY14" fmla="*/ 3006525 h 3044854"/>
              <a:gd name="connsiteX15" fmla="*/ 14 w 6391482"/>
              <a:gd name="connsiteY15" fmla="*/ 2529099 h 3044854"/>
              <a:gd name="connsiteX16" fmla="*/ 113685 w 6391482"/>
              <a:gd name="connsiteY16" fmla="*/ 1815216 h 3044854"/>
              <a:gd name="connsiteX17" fmla="*/ 14 w 6391482"/>
              <a:gd name="connsiteY17" fmla="*/ 619453 h 3044854"/>
              <a:gd name="connsiteX0" fmla="*/ 14 w 6391482"/>
              <a:gd name="connsiteY0" fmla="*/ 613567 h 3038968"/>
              <a:gd name="connsiteX1" fmla="*/ 477440 w 6391482"/>
              <a:gd name="connsiteY1" fmla="*/ 136141 h 3038968"/>
              <a:gd name="connsiteX2" fmla="*/ 1991646 w 6391482"/>
              <a:gd name="connsiteY2" fmla="*/ 49356 h 3038968"/>
              <a:gd name="connsiteX3" fmla="*/ 3279672 w 6391482"/>
              <a:gd name="connsiteY3" fmla="*/ 195 h 3038968"/>
              <a:gd name="connsiteX4" fmla="*/ 5010149 w 6391482"/>
              <a:gd name="connsiteY4" fmla="*/ 177175 h 3038968"/>
              <a:gd name="connsiteX5" fmla="*/ 5914056 w 6391482"/>
              <a:gd name="connsiteY5" fmla="*/ 136141 h 3038968"/>
              <a:gd name="connsiteX6" fmla="*/ 6391482 w 6391482"/>
              <a:gd name="connsiteY6" fmla="*/ 613567 h 3038968"/>
              <a:gd name="connsiteX7" fmla="*/ 6327672 w 6391482"/>
              <a:gd name="connsiteY7" fmla="*/ 1239058 h 3038968"/>
              <a:gd name="connsiteX8" fmla="*/ 6391482 w 6391482"/>
              <a:gd name="connsiteY8" fmla="*/ 2523213 h 3038968"/>
              <a:gd name="connsiteX9" fmla="*/ 6100869 w 6391482"/>
              <a:gd name="connsiteY9" fmla="*/ 3010471 h 3038968"/>
              <a:gd name="connsiteX10" fmla="*/ 5167466 w 6391482"/>
              <a:gd name="connsiteY10" fmla="*/ 2949872 h 3038968"/>
              <a:gd name="connsiteX11" fmla="*/ 4026923 w 6391482"/>
              <a:gd name="connsiteY11" fmla="*/ 3018698 h 3038968"/>
              <a:gd name="connsiteX12" fmla="*/ 2925711 w 6391482"/>
              <a:gd name="connsiteY12" fmla="*/ 3018699 h 3038968"/>
              <a:gd name="connsiteX13" fmla="*/ 1696679 w 6391482"/>
              <a:gd name="connsiteY13" fmla="*/ 2940039 h 3038968"/>
              <a:gd name="connsiteX14" fmla="*/ 477440 w 6391482"/>
              <a:gd name="connsiteY14" fmla="*/ 3000639 h 3038968"/>
              <a:gd name="connsiteX15" fmla="*/ 14 w 6391482"/>
              <a:gd name="connsiteY15" fmla="*/ 2523213 h 3038968"/>
              <a:gd name="connsiteX16" fmla="*/ 113685 w 6391482"/>
              <a:gd name="connsiteY16" fmla="*/ 1809330 h 3038968"/>
              <a:gd name="connsiteX17" fmla="*/ 14 w 6391482"/>
              <a:gd name="connsiteY17" fmla="*/ 613567 h 3038968"/>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14056 w 6391482"/>
              <a:gd name="connsiteY5" fmla="*/ 136248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576938 h 3002339"/>
              <a:gd name="connsiteX1" fmla="*/ 477440 w 6391482"/>
              <a:gd name="connsiteY1" fmla="*/ 99512 h 3002339"/>
              <a:gd name="connsiteX2" fmla="*/ 1991646 w 6391482"/>
              <a:gd name="connsiteY2" fmla="*/ 12727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576938 h 3002339"/>
              <a:gd name="connsiteX1" fmla="*/ 477440 w 6391482"/>
              <a:gd name="connsiteY1" fmla="*/ 99512 h 3002339"/>
              <a:gd name="connsiteX2" fmla="*/ 1775336 w 6391482"/>
              <a:gd name="connsiteY2" fmla="*/ 160211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626610 h 3052011"/>
              <a:gd name="connsiteX1" fmla="*/ 477440 w 6391482"/>
              <a:gd name="connsiteY1" fmla="*/ 149184 h 3052011"/>
              <a:gd name="connsiteX2" fmla="*/ 1775336 w 6391482"/>
              <a:gd name="connsiteY2" fmla="*/ 3406 h 3052011"/>
              <a:gd name="connsiteX3" fmla="*/ 3309169 w 6391482"/>
              <a:gd name="connsiteY3" fmla="*/ 72232 h 3052011"/>
              <a:gd name="connsiteX4" fmla="*/ 4882329 w 6391482"/>
              <a:gd name="connsiteY4" fmla="*/ 131224 h 3052011"/>
              <a:gd name="connsiteX5" fmla="*/ 5933721 w 6391482"/>
              <a:gd name="connsiteY5" fmla="*/ 90191 h 3052011"/>
              <a:gd name="connsiteX6" fmla="*/ 6391482 w 6391482"/>
              <a:gd name="connsiteY6" fmla="*/ 626610 h 3052011"/>
              <a:gd name="connsiteX7" fmla="*/ 6327672 w 6391482"/>
              <a:gd name="connsiteY7" fmla="*/ 1252101 h 3052011"/>
              <a:gd name="connsiteX8" fmla="*/ 6391482 w 6391482"/>
              <a:gd name="connsiteY8" fmla="*/ 2536256 h 3052011"/>
              <a:gd name="connsiteX9" fmla="*/ 6100869 w 6391482"/>
              <a:gd name="connsiteY9" fmla="*/ 3023514 h 3052011"/>
              <a:gd name="connsiteX10" fmla="*/ 5167466 w 6391482"/>
              <a:gd name="connsiteY10" fmla="*/ 2962915 h 3052011"/>
              <a:gd name="connsiteX11" fmla="*/ 4026923 w 6391482"/>
              <a:gd name="connsiteY11" fmla="*/ 3031741 h 3052011"/>
              <a:gd name="connsiteX12" fmla="*/ 2925711 w 6391482"/>
              <a:gd name="connsiteY12" fmla="*/ 3031742 h 3052011"/>
              <a:gd name="connsiteX13" fmla="*/ 1696679 w 6391482"/>
              <a:gd name="connsiteY13" fmla="*/ 2953082 h 3052011"/>
              <a:gd name="connsiteX14" fmla="*/ 477440 w 6391482"/>
              <a:gd name="connsiteY14" fmla="*/ 3013682 h 3052011"/>
              <a:gd name="connsiteX15" fmla="*/ 14 w 6391482"/>
              <a:gd name="connsiteY15" fmla="*/ 2536256 h 3052011"/>
              <a:gd name="connsiteX16" fmla="*/ 113685 w 6391482"/>
              <a:gd name="connsiteY16" fmla="*/ 1822373 h 3052011"/>
              <a:gd name="connsiteX17" fmla="*/ 14 w 6391482"/>
              <a:gd name="connsiteY17" fmla="*/ 626610 h 30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482" h="3052011">
                <a:moveTo>
                  <a:pt x="14" y="626610"/>
                </a:moveTo>
                <a:cubicBezTo>
                  <a:pt x="14" y="362935"/>
                  <a:pt x="213765" y="149184"/>
                  <a:pt x="477440" y="149184"/>
                </a:cubicBezTo>
                <a:cubicBezTo>
                  <a:pt x="794630" y="53510"/>
                  <a:pt x="1308297" y="26064"/>
                  <a:pt x="1775336" y="3406"/>
                </a:cubicBezTo>
                <a:cubicBezTo>
                  <a:pt x="2242375" y="-19252"/>
                  <a:pt x="2910963" y="78787"/>
                  <a:pt x="3309169" y="72232"/>
                </a:cubicBezTo>
                <a:cubicBezTo>
                  <a:pt x="3707375" y="65677"/>
                  <a:pt x="4443265" y="108566"/>
                  <a:pt x="4882329" y="131224"/>
                </a:cubicBezTo>
                <a:cubicBezTo>
                  <a:pt x="5409883" y="104721"/>
                  <a:pt x="5598622" y="-10399"/>
                  <a:pt x="5933721" y="90191"/>
                </a:cubicBezTo>
                <a:cubicBezTo>
                  <a:pt x="6197396" y="90191"/>
                  <a:pt x="6391482" y="362935"/>
                  <a:pt x="6391482" y="626610"/>
                </a:cubicBezTo>
                <a:lnTo>
                  <a:pt x="6327672" y="1252101"/>
                </a:lnTo>
                <a:lnTo>
                  <a:pt x="6391482" y="2536256"/>
                </a:lnTo>
                <a:cubicBezTo>
                  <a:pt x="6391482" y="2799931"/>
                  <a:pt x="6364544" y="3023514"/>
                  <a:pt x="6100869" y="3023514"/>
                </a:cubicBezTo>
                <a:cubicBezTo>
                  <a:pt x="5795266" y="3111011"/>
                  <a:pt x="5763845" y="2969737"/>
                  <a:pt x="5167466" y="2962915"/>
                </a:cubicBezTo>
                <a:lnTo>
                  <a:pt x="4026923" y="3031741"/>
                </a:lnTo>
                <a:cubicBezTo>
                  <a:pt x="3707375" y="3043212"/>
                  <a:pt x="3256730" y="3059600"/>
                  <a:pt x="2925711" y="3031742"/>
                </a:cubicBezTo>
                <a:cubicBezTo>
                  <a:pt x="2594692" y="3003884"/>
                  <a:pt x="2104724" y="2956092"/>
                  <a:pt x="1696679" y="2953082"/>
                </a:cubicBezTo>
                <a:cubicBezTo>
                  <a:pt x="1288634" y="2950072"/>
                  <a:pt x="802824" y="3071682"/>
                  <a:pt x="477440" y="3013682"/>
                </a:cubicBezTo>
                <a:cubicBezTo>
                  <a:pt x="213765" y="3013682"/>
                  <a:pt x="14" y="2799931"/>
                  <a:pt x="14" y="2536256"/>
                </a:cubicBezTo>
                <a:cubicBezTo>
                  <a:pt x="-1425" y="2206527"/>
                  <a:pt x="115124" y="2152102"/>
                  <a:pt x="113685" y="1822373"/>
                </a:cubicBezTo>
                <a:cubicBezTo>
                  <a:pt x="115124" y="1515553"/>
                  <a:pt x="-1425" y="933430"/>
                  <a:pt x="14" y="626610"/>
                </a:cubicBezTo>
                <a:close/>
              </a:path>
            </a:pathLst>
          </a:cu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VN-ARCO Typography" panose="020B0603050302020204" pitchFamily="34" charset="2"/>
              <a:ea typeface="+mn-ea"/>
              <a:cs typeface="+mn-cs"/>
            </a:endParaRPr>
          </a:p>
        </p:txBody>
      </p:sp>
      <p:pic>
        <p:nvPicPr>
          <p:cNvPr id="2" name="Picture 1">
            <a:extLst>
              <a:ext uri="{FF2B5EF4-FFF2-40B4-BE49-F238E27FC236}">
                <a16:creationId xmlns:a16="http://schemas.microsoft.com/office/drawing/2014/main" xmlns="" id="{F09169E5-2D51-6E51-0723-8E4A3A54C7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9446" y="908733"/>
            <a:ext cx="6110038" cy="4983718"/>
          </a:xfrm>
          <a:prstGeom prst="rect">
            <a:avLst/>
          </a:prstGeom>
        </p:spPr>
      </p:pic>
      <p:cxnSp>
        <p:nvCxnSpPr>
          <p:cNvPr id="6" name="Straight Arrow Connector 5">
            <a:extLst>
              <a:ext uri="{FF2B5EF4-FFF2-40B4-BE49-F238E27FC236}">
                <a16:creationId xmlns:a16="http://schemas.microsoft.com/office/drawing/2014/main" xmlns="" id="{C0D83C38-D8B7-3C4F-F203-33D86A8523CF}"/>
              </a:ext>
            </a:extLst>
          </p:cNvPr>
          <p:cNvCxnSpPr>
            <a:cxnSpLocks/>
          </p:cNvCxnSpPr>
          <p:nvPr/>
        </p:nvCxnSpPr>
        <p:spPr>
          <a:xfrm flipV="1">
            <a:off x="6743700" y="965549"/>
            <a:ext cx="4057650" cy="1777651"/>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Rectangle: Rounded Corners 3">
            <a:extLst>
              <a:ext uri="{FF2B5EF4-FFF2-40B4-BE49-F238E27FC236}">
                <a16:creationId xmlns:a16="http://schemas.microsoft.com/office/drawing/2014/main" xmlns="" id="{20CE7D93-EE5A-67CB-31B7-7A3EB84C4258}"/>
              </a:ext>
            </a:extLst>
          </p:cNvPr>
          <p:cNvSpPr/>
          <p:nvPr/>
        </p:nvSpPr>
        <p:spPr>
          <a:xfrm>
            <a:off x="492516" y="1264682"/>
            <a:ext cx="4949768" cy="4515110"/>
          </a:xfrm>
          <a:prstGeom prst="roundRect">
            <a:avLst/>
          </a:prstGeom>
          <a:solidFill>
            <a:schemeClr val="bg1"/>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35560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Số dân của Việt Nam tăng nhanh qua các năm. Bình quân, mỗi năm nước ta tăng thêm </a:t>
            </a:r>
            <a:r>
              <a:rPr kumimoji="0" lang="vi-VN" sz="4400" b="0"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1 triệu</a:t>
            </a:r>
            <a:r>
              <a:rPr kumimoji="0" lang="vi-VN" sz="44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người.</a:t>
            </a:r>
          </a:p>
        </p:txBody>
      </p:sp>
    </p:spTree>
    <p:extLst>
      <p:ext uri="{BB962C8B-B14F-4D97-AF65-F5344CB8AC3E}">
        <p14:creationId xmlns:p14="http://schemas.microsoft.com/office/powerpoint/2010/main" val="156444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117558"/>
            <a:ext cx="5360737" cy="3216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295" y="2117558"/>
            <a:ext cx="5646820" cy="3216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文本框 8">
            <a:extLst>
              <a:ext uri="{FF2B5EF4-FFF2-40B4-BE49-F238E27FC236}">
                <a16:creationId xmlns:a16="http://schemas.microsoft.com/office/drawing/2014/main" xmlns="" id="{AA69E7E6-47D2-4F69-B0AE-34D3C4076A46}"/>
              </a:ext>
            </a:extLst>
          </p:cNvPr>
          <p:cNvSpPr txBox="1"/>
          <p:nvPr/>
        </p:nvSpPr>
        <p:spPr>
          <a:xfrm>
            <a:off x="2022475" y="162360"/>
            <a:ext cx="7639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B71E19"/>
                </a:solidFill>
                <a:effectLst/>
                <a:uLnTx/>
                <a:uFillTx/>
                <a:latin typeface="Times New Roman" panose="02020603050405020304" pitchFamily="18" charset="0"/>
                <a:ea typeface="inpin heiti" charset="-122"/>
                <a:cs typeface="Times New Roman" panose="02020603050405020304" pitchFamily="18" charset="0"/>
              </a:rPr>
              <a:t>Hậu quả của dân số tăng nhanh</a:t>
            </a:r>
            <a:endParaRPr kumimoji="0" lang="zh-CN" altLang="en-US" sz="3600" b="1" i="0" u="none" strike="noStrike" kern="1200" cap="none" spc="0" normalizeH="0" baseline="0" noProof="0" dirty="0">
              <a:ln>
                <a:noFill/>
              </a:ln>
              <a:solidFill>
                <a:srgbClr val="B71E19"/>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5" name="TextBox 4"/>
          <p:cNvSpPr txBox="1"/>
          <p:nvPr/>
        </p:nvSpPr>
        <p:spPr>
          <a:xfrm>
            <a:off x="825756" y="808691"/>
            <a:ext cx="10540487"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2800" b="1" i="0" u="none" strike="noStrike" kern="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Quá tải đường sá, trường học, bệnh viện dẫn đến không đảm bảo an toàn giao thông, chất lượng y tế, giáo dục…</a:t>
            </a:r>
            <a:endParaRPr kumimoji="0" lang="en-US" altLang="vi-VN" sz="2800" b="1"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515288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8526" y="646331"/>
            <a:ext cx="4900888" cy="32696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文本框 8">
            <a:extLst>
              <a:ext uri="{FF2B5EF4-FFF2-40B4-BE49-F238E27FC236}">
                <a16:creationId xmlns:a16="http://schemas.microsoft.com/office/drawing/2014/main" xmlns="" id="{AA69E7E6-47D2-4F69-B0AE-34D3C4076A46}"/>
              </a:ext>
            </a:extLst>
          </p:cNvPr>
          <p:cNvSpPr txBox="1"/>
          <p:nvPr/>
        </p:nvSpPr>
        <p:spPr>
          <a:xfrm>
            <a:off x="-266700" y="280918"/>
            <a:ext cx="7639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B71E19"/>
                </a:solidFill>
                <a:effectLst/>
                <a:uLnTx/>
                <a:uFillTx/>
                <a:latin typeface="Times New Roman" panose="02020603050405020304" pitchFamily="18" charset="0"/>
                <a:ea typeface="inpin heiti" charset="-122"/>
                <a:cs typeface="Times New Roman" panose="02020603050405020304" pitchFamily="18" charset="0"/>
              </a:rPr>
              <a:t>Hậu quả của dân số tăng nhanh</a:t>
            </a:r>
            <a:endParaRPr kumimoji="0" lang="zh-CN" altLang="en-US" sz="3600" b="1" i="0" u="none" strike="noStrike" kern="1200" cap="none" spc="0" normalizeH="0" baseline="0" noProof="0" dirty="0">
              <a:ln>
                <a:noFill/>
              </a:ln>
              <a:solidFill>
                <a:srgbClr val="B71E1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27" y="3384371"/>
            <a:ext cx="6261899" cy="34736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489637" y="1284625"/>
            <a:ext cx="5785017" cy="138499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vi-VN" sz="2800" b="1" i="0" u="none" strike="noStrike" kern="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Thiếu việc làm nghiêm trọng, thiếu điều kiện giáo dục và quản lí dẫn đến mất trật tự xã hội.</a:t>
            </a:r>
            <a:endParaRPr kumimoji="0" lang="en-US" altLang="vi-VN" sz="2800" b="1"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2350" y="4079939"/>
            <a:ext cx="3943350" cy="26289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22443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a:extLst>
              <a:ext uri="{FF2B5EF4-FFF2-40B4-BE49-F238E27FC236}">
                <a16:creationId xmlns:a16="http://schemas.microsoft.com/office/drawing/2014/main" xmlns="" id="{AA69E7E6-47D2-4F69-B0AE-34D3C4076A46}"/>
              </a:ext>
            </a:extLst>
          </p:cNvPr>
          <p:cNvSpPr txBox="1"/>
          <p:nvPr/>
        </p:nvSpPr>
        <p:spPr>
          <a:xfrm>
            <a:off x="-266700" y="0"/>
            <a:ext cx="76390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B71E19"/>
                </a:solidFill>
                <a:effectLst/>
                <a:uLnTx/>
                <a:uFillTx/>
                <a:latin typeface="Times New Roman" panose="02020603050405020304" pitchFamily="18" charset="0"/>
                <a:ea typeface="inpin heiti" charset="-122"/>
                <a:cs typeface="Times New Roman" panose="02020603050405020304" pitchFamily="18" charset="0"/>
              </a:rPr>
              <a:t>Hậu quả của dân số tăng nhanh</a:t>
            </a:r>
            <a:endParaRPr kumimoji="0" lang="zh-CN" altLang="en-US" sz="3600" b="1" i="0" u="none" strike="noStrike" kern="1200" cap="none" spc="0" normalizeH="0" baseline="0" noProof="0" dirty="0">
              <a:ln>
                <a:noFill/>
              </a:ln>
              <a:solidFill>
                <a:srgbClr val="B71E1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511" y="753741"/>
            <a:ext cx="5191124" cy="29471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350" y="3808253"/>
            <a:ext cx="4668253" cy="30497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3" y="790092"/>
            <a:ext cx="5369844" cy="29471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592428" y="4684295"/>
            <a:ext cx="4487529"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vi-VN" sz="2800" b="1" i="0" u="none" strike="noStrike" kern="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Tài nguyên thiên nhiên cạn kiệt, ô nhiễm môi trường.</a:t>
            </a:r>
          </a:p>
        </p:txBody>
      </p:sp>
    </p:spTree>
    <p:extLst>
      <p:ext uri="{BB962C8B-B14F-4D97-AF65-F5344CB8AC3E}">
        <p14:creationId xmlns:p14="http://schemas.microsoft.com/office/powerpoint/2010/main" val="3307660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9"/>
          <p:cNvGrpSpPr>
            <a:grpSpLocks/>
          </p:cNvGrpSpPr>
          <p:nvPr/>
        </p:nvGrpSpPr>
        <p:grpSpPr bwMode="auto">
          <a:xfrm>
            <a:off x="-265063" y="897436"/>
            <a:ext cx="5244306" cy="4414963"/>
            <a:chOff x="1046163" y="1628775"/>
            <a:chExt cx="3986819" cy="4192919"/>
          </a:xfrm>
        </p:grpSpPr>
        <p:grpSp>
          <p:nvGrpSpPr>
            <p:cNvPr id="14" name="Group 13"/>
            <p:cNvGrpSpPr>
              <a:grpSpLocks/>
            </p:cNvGrpSpPr>
            <p:nvPr/>
          </p:nvGrpSpPr>
          <p:grpSpPr bwMode="auto">
            <a:xfrm>
              <a:off x="1046163" y="1628775"/>
              <a:ext cx="3986819" cy="4192919"/>
              <a:chOff x="0" y="0"/>
              <a:chExt cx="3986578" cy="4192919"/>
            </a:xfrm>
          </p:grpSpPr>
          <p:sp>
            <p:nvSpPr>
              <p:cNvPr id="18" name="Line 16"/>
              <p:cNvSpPr>
                <a:spLocks noChangeShapeType="1"/>
              </p:cNvSpPr>
              <p:nvPr/>
            </p:nvSpPr>
            <p:spPr bwMode="auto">
              <a:xfrm>
                <a:off x="0" y="2098240"/>
                <a:ext cx="3986578" cy="1"/>
              </a:xfrm>
              <a:prstGeom prst="line">
                <a:avLst/>
              </a:prstGeom>
              <a:noFill/>
              <a:ln w="28575">
                <a:solidFill>
                  <a:srgbClr val="808080">
                    <a:alpha val="50195"/>
                  </a:srgbClr>
                </a:solidFill>
                <a:miter lim="800000"/>
                <a:headEnd/>
                <a:tailEnd/>
              </a:ln>
              <a:extLst>
                <a:ext uri="{909E8E84-426E-40DD-AFC4-6F175D3DCCD1}">
                  <a14:hiddenFill xmlns:a14="http://schemas.microsoft.com/office/drawing/2010/main">
                    <a:noFill/>
                  </a14:hiddenFill>
                </a:ext>
              </a:extLst>
            </p:spPr>
            <p:txBody>
              <a:bodyP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9" name="Line 17"/>
              <p:cNvSpPr>
                <a:spLocks noChangeShapeType="1"/>
              </p:cNvSpPr>
              <p:nvPr/>
            </p:nvSpPr>
            <p:spPr bwMode="auto">
              <a:xfrm>
                <a:off x="1993289" y="0"/>
                <a:ext cx="1" cy="4192919"/>
              </a:xfrm>
              <a:prstGeom prst="line">
                <a:avLst/>
              </a:prstGeom>
              <a:noFill/>
              <a:ln w="28575">
                <a:solidFill>
                  <a:srgbClr val="808080">
                    <a:alpha val="50195"/>
                  </a:srgbClr>
                </a:solidFill>
                <a:miter lim="800000"/>
                <a:headEnd/>
                <a:tailEnd/>
              </a:ln>
              <a:extLst>
                <a:ext uri="{909E8E84-426E-40DD-AFC4-6F175D3DCCD1}">
                  <a14:hiddenFill xmlns:a14="http://schemas.microsoft.com/office/drawing/2010/main">
                    <a:noFill/>
                  </a14:hiddenFill>
                </a:ext>
              </a:extLst>
            </p:spPr>
            <p:txBody>
              <a:bodyP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20" name="Oval 19"/>
              <p:cNvSpPr>
                <a:spLocks noChangeArrowheads="1"/>
              </p:cNvSpPr>
              <p:nvPr/>
            </p:nvSpPr>
            <p:spPr bwMode="auto">
              <a:xfrm>
                <a:off x="395452" y="475577"/>
                <a:ext cx="3192112" cy="3216828"/>
              </a:xfrm>
              <a:prstGeom prst="ellipse">
                <a:avLst/>
              </a:prstGeom>
              <a:noFill/>
              <a:ln w="9525">
                <a:solidFill>
                  <a:srgbClr val="B2B2B2">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zh-CN" altLang="zh-CN" sz="1900" b="0"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21" name="Oval 20"/>
              <p:cNvSpPr>
                <a:spLocks noChangeArrowheads="1"/>
              </p:cNvSpPr>
              <p:nvPr/>
            </p:nvSpPr>
            <p:spPr bwMode="auto">
              <a:xfrm>
                <a:off x="197726" y="268959"/>
                <a:ext cx="3608939" cy="3642531"/>
              </a:xfrm>
              <a:prstGeom prst="ellipse">
                <a:avLst/>
              </a:prstGeom>
              <a:noFill/>
              <a:ln w="19050">
                <a:solidFill>
                  <a:srgbClr val="B2B2B2">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zh-CN" altLang="zh-CN" sz="1900" b="0"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grpSp>
        <p:sp>
          <p:nvSpPr>
            <p:cNvPr id="15" name="Oval 14"/>
            <p:cNvSpPr>
              <a:spLocks noChangeArrowheads="1"/>
            </p:cNvSpPr>
            <p:nvPr/>
          </p:nvSpPr>
          <p:spPr bwMode="auto">
            <a:xfrm>
              <a:off x="1696381" y="2383904"/>
              <a:ext cx="2668568" cy="2721311"/>
            </a:xfrm>
            <a:prstGeom prst="ellipse">
              <a:avLst/>
            </a:prstGeom>
            <a:solidFill>
              <a:srgbClr val="595959"/>
            </a:solidFill>
            <a:ln w="38100">
              <a:solidFill>
                <a:srgbClr val="F8F8F8"/>
              </a:solidFill>
              <a:miter lim="800000"/>
              <a:headEnd/>
              <a:tailEnd/>
            </a:ln>
          </p:spPr>
          <p:txBody>
            <a:bodyPr wrap="none" anchor="ct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zh-CN" altLang="zh-CN" sz="1900" b="0"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16" name="Oval 15"/>
            <p:cNvSpPr>
              <a:spLocks noChangeArrowheads="1"/>
            </p:cNvSpPr>
            <p:nvPr/>
          </p:nvSpPr>
          <p:spPr bwMode="auto">
            <a:xfrm>
              <a:off x="1806425" y="2490111"/>
              <a:ext cx="2446515" cy="2496873"/>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zh-CN" altLang="zh-CN" sz="1900" b="0"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17" name="Oval 16"/>
            <p:cNvSpPr>
              <a:spLocks noChangeArrowheads="1"/>
            </p:cNvSpPr>
            <p:nvPr/>
          </p:nvSpPr>
          <p:spPr bwMode="auto">
            <a:xfrm>
              <a:off x="2258392" y="2967042"/>
              <a:ext cx="1566163" cy="1599121"/>
            </a:xfrm>
            <a:prstGeom prst="ellipse">
              <a:avLst/>
            </a:pr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marL="0" marR="0" lvl="0" indent="0" algn="ctr" defTabSz="966788"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srgbClr val="FFFFFF"/>
                </a:solidFill>
                <a:effectLst/>
                <a:uLnTx/>
                <a:uFillTx/>
                <a:latin typeface="Arial" pitchFamily="34" charset="0"/>
                <a:ea typeface="微软雅黑" pitchFamily="34" charset="-122"/>
                <a:cs typeface="+mn-cs"/>
              </a:endParaRPr>
            </a:p>
          </p:txBody>
        </p:sp>
      </p:grpSp>
      <p:sp>
        <p:nvSpPr>
          <p:cNvPr id="8" name="Oval 7"/>
          <p:cNvSpPr>
            <a:spLocks noChangeArrowheads="1"/>
          </p:cNvSpPr>
          <p:nvPr/>
        </p:nvSpPr>
        <p:spPr bwMode="auto">
          <a:xfrm>
            <a:off x="3722688" y="1242058"/>
            <a:ext cx="540803" cy="401107"/>
          </a:xfrm>
          <a:prstGeom prst="ellipse">
            <a:avLst/>
          </a:prstGeom>
          <a:solidFill>
            <a:srgbClr val="FF3B77"/>
          </a:solidFill>
          <a:ln>
            <a:noFill/>
          </a:ln>
          <a:extLst>
            <a:ext uri="{91240B29-F687-4F45-9708-019B960494DF}">
              <a14:hiddenLine xmlns:a14="http://schemas.microsoft.com/office/drawing/2010/main" w="9525">
                <a:solidFill>
                  <a:srgbClr val="000000"/>
                </a:solidFill>
                <a:round/>
                <a:headEnd/>
                <a:tailEnd/>
              </a14:hiddenLine>
            </a:ext>
          </a:extLst>
        </p:spPr>
        <p:txBody>
          <a:bodyPr wrap="none" lIns="68571" tIns="34285" rIns="68571" bIns="34285" anchor="ct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zh-CN" altLang="zh-CN" sz="1900" b="0"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9" name="Oval 8"/>
          <p:cNvSpPr>
            <a:spLocks noChangeArrowheads="1"/>
          </p:cNvSpPr>
          <p:nvPr/>
        </p:nvSpPr>
        <p:spPr bwMode="auto">
          <a:xfrm>
            <a:off x="4624755" y="2826209"/>
            <a:ext cx="540803" cy="401107"/>
          </a:xfrm>
          <a:prstGeom prst="ellipse">
            <a:avLst/>
          </a:prstGeom>
          <a:solidFill>
            <a:srgbClr val="FF780A"/>
          </a:solidFill>
          <a:ln>
            <a:noFill/>
          </a:ln>
          <a:extLst>
            <a:ext uri="{91240B29-F687-4F45-9708-019B960494DF}">
              <a14:hiddenLine xmlns:a14="http://schemas.microsoft.com/office/drawing/2010/main" w="9525">
                <a:solidFill>
                  <a:srgbClr val="000000"/>
                </a:solidFill>
                <a:round/>
                <a:headEnd/>
                <a:tailEnd/>
              </a14:hiddenLine>
            </a:ext>
          </a:extLst>
        </p:spPr>
        <p:txBody>
          <a:bodyPr wrap="none" lIns="68571" tIns="34285" rIns="68571" bIns="34285" anchor="ct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zh-CN" altLang="zh-CN" sz="1900" b="0"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10" name="Oval 9"/>
          <p:cNvSpPr>
            <a:spLocks noChangeArrowheads="1"/>
          </p:cNvSpPr>
          <p:nvPr/>
        </p:nvSpPr>
        <p:spPr bwMode="auto">
          <a:xfrm>
            <a:off x="4217453" y="4098757"/>
            <a:ext cx="540803" cy="401107"/>
          </a:xfrm>
          <a:prstGeom prst="ellipse">
            <a:avLst/>
          </a:prstGeom>
          <a:solidFill>
            <a:srgbClr val="F79E1E"/>
          </a:solidFill>
          <a:ln>
            <a:noFill/>
          </a:ln>
          <a:extLst>
            <a:ext uri="{91240B29-F687-4F45-9708-019B960494DF}">
              <a14:hiddenLine xmlns:a14="http://schemas.microsoft.com/office/drawing/2010/main" w="9525">
                <a:solidFill>
                  <a:srgbClr val="000000"/>
                </a:solidFill>
                <a:round/>
                <a:headEnd/>
                <a:tailEnd/>
              </a14:hiddenLine>
            </a:ext>
          </a:extLst>
        </p:spPr>
        <p:txBody>
          <a:bodyPr wrap="none" lIns="68571" tIns="34285" rIns="68571" bIns="34285" anchor="ct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zh-CN" altLang="zh-CN" sz="1900" b="0"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11" name="Oval 10"/>
          <p:cNvSpPr>
            <a:spLocks noChangeArrowheads="1"/>
          </p:cNvSpPr>
          <p:nvPr/>
        </p:nvSpPr>
        <p:spPr bwMode="auto">
          <a:xfrm>
            <a:off x="3009026" y="4941519"/>
            <a:ext cx="540803" cy="401107"/>
          </a:xfrm>
          <a:prstGeom prst="ellipse">
            <a:avLst/>
          </a:prstGeom>
          <a:solidFill>
            <a:srgbClr val="54B391"/>
          </a:solidFill>
          <a:ln w="12700">
            <a:solidFill>
              <a:srgbClr val="F8F8F8"/>
            </a:solidFill>
            <a:miter lim="800000"/>
            <a:headEnd/>
            <a:tailEnd/>
          </a:ln>
        </p:spPr>
        <p:txBody>
          <a:bodyPr wrap="none" lIns="68571" tIns="34285" rIns="68571" bIns="34285" anchor="ctr"/>
          <a:lstStyle>
            <a:defPPr>
              <a:defRPr lang="zh-CN"/>
            </a:defPPr>
            <a:lvl1pPr algn="l" defTabSz="966788" rtl="0" fontAlgn="base">
              <a:spcBef>
                <a:spcPct val="0"/>
              </a:spcBef>
              <a:spcAft>
                <a:spcPct val="0"/>
              </a:spcAft>
              <a:defRPr sz="1900" kern="1200">
                <a:solidFill>
                  <a:schemeClr val="tx1"/>
                </a:solidFill>
                <a:latin typeface="Arial" pitchFamily="34" charset="0"/>
                <a:ea typeface="宋体" pitchFamily="2" charset="-122"/>
                <a:cs typeface="+mn-cs"/>
              </a:defRPr>
            </a:lvl1pPr>
            <a:lvl2pPr marL="482600" indent="-25400" algn="l" defTabSz="966788" rtl="0" fontAlgn="base">
              <a:spcBef>
                <a:spcPct val="0"/>
              </a:spcBef>
              <a:spcAft>
                <a:spcPct val="0"/>
              </a:spcAft>
              <a:defRPr sz="1900" kern="1200">
                <a:solidFill>
                  <a:schemeClr val="tx1"/>
                </a:solidFill>
                <a:latin typeface="Arial" pitchFamily="34" charset="0"/>
                <a:ea typeface="宋体" pitchFamily="2" charset="-122"/>
                <a:cs typeface="+mn-cs"/>
              </a:defRPr>
            </a:lvl2pPr>
            <a:lvl3pPr marL="966788" indent="-52388" algn="l" defTabSz="966788" rtl="0" fontAlgn="base">
              <a:spcBef>
                <a:spcPct val="0"/>
              </a:spcBef>
              <a:spcAft>
                <a:spcPct val="0"/>
              </a:spcAft>
              <a:defRPr sz="1900" kern="1200">
                <a:solidFill>
                  <a:schemeClr val="tx1"/>
                </a:solidFill>
                <a:latin typeface="Arial" pitchFamily="34" charset="0"/>
                <a:ea typeface="宋体" pitchFamily="2" charset="-122"/>
                <a:cs typeface="+mn-cs"/>
              </a:defRPr>
            </a:lvl3pPr>
            <a:lvl4pPr marL="1450975" indent="-79375" algn="l" defTabSz="966788" rtl="0" fontAlgn="base">
              <a:spcBef>
                <a:spcPct val="0"/>
              </a:spcBef>
              <a:spcAft>
                <a:spcPct val="0"/>
              </a:spcAft>
              <a:defRPr sz="1900" kern="1200">
                <a:solidFill>
                  <a:schemeClr val="tx1"/>
                </a:solidFill>
                <a:latin typeface="Arial" pitchFamily="34" charset="0"/>
                <a:ea typeface="宋体" pitchFamily="2" charset="-122"/>
                <a:cs typeface="+mn-cs"/>
              </a:defRPr>
            </a:lvl4pPr>
            <a:lvl5pPr marL="1935163" indent="-106363" algn="l" defTabSz="966788" rtl="0" fontAlgn="base">
              <a:spcBef>
                <a:spcPct val="0"/>
              </a:spcBef>
              <a:spcAft>
                <a:spcPct val="0"/>
              </a:spcAft>
              <a:defRPr sz="1900" kern="1200">
                <a:solidFill>
                  <a:schemeClr val="tx1"/>
                </a:solidFill>
                <a:latin typeface="Arial" pitchFamily="34" charset="0"/>
                <a:ea typeface="宋体" pitchFamily="2" charset="-122"/>
                <a:cs typeface="+mn-cs"/>
              </a:defRPr>
            </a:lvl5pPr>
            <a:lvl6pPr marL="2286000" algn="l" defTabSz="914400" rtl="0" eaLnBrk="1" latinLnBrk="0" hangingPunct="1">
              <a:defRPr sz="1900" kern="1200">
                <a:solidFill>
                  <a:schemeClr val="tx1"/>
                </a:solidFill>
                <a:latin typeface="Arial" pitchFamily="34" charset="0"/>
                <a:ea typeface="宋体" pitchFamily="2" charset="-122"/>
                <a:cs typeface="+mn-cs"/>
              </a:defRPr>
            </a:lvl6pPr>
            <a:lvl7pPr marL="2743200" algn="l" defTabSz="914400" rtl="0" eaLnBrk="1" latinLnBrk="0" hangingPunct="1">
              <a:defRPr sz="1900" kern="1200">
                <a:solidFill>
                  <a:schemeClr val="tx1"/>
                </a:solidFill>
                <a:latin typeface="Arial" pitchFamily="34" charset="0"/>
                <a:ea typeface="宋体" pitchFamily="2" charset="-122"/>
                <a:cs typeface="+mn-cs"/>
              </a:defRPr>
            </a:lvl7pPr>
            <a:lvl8pPr marL="3200400" algn="l" defTabSz="914400" rtl="0" eaLnBrk="1" latinLnBrk="0" hangingPunct="1">
              <a:defRPr sz="1900" kern="1200">
                <a:solidFill>
                  <a:schemeClr val="tx1"/>
                </a:solidFill>
                <a:latin typeface="Arial" pitchFamily="34" charset="0"/>
                <a:ea typeface="宋体" pitchFamily="2" charset="-122"/>
                <a:cs typeface="+mn-cs"/>
              </a:defRPr>
            </a:lvl8pPr>
            <a:lvl9pPr marL="3657600" algn="l" defTabSz="914400" rtl="0" eaLnBrk="1" latinLnBrk="0" hangingPunct="1">
              <a:defRPr sz="1900" kern="1200">
                <a:solidFill>
                  <a:schemeClr val="tx1"/>
                </a:solidFill>
                <a:latin typeface="Arial" pitchFamily="34" charset="0"/>
                <a:ea typeface="宋体" pitchFamily="2" charset="-122"/>
                <a:cs typeface="+mn-cs"/>
              </a:defRPr>
            </a:lvl9pPr>
          </a:lstStyle>
          <a:p>
            <a:pPr marL="0" marR="0" lvl="0" indent="0" algn="l" defTabSz="966788" rtl="0" eaLnBrk="1" fontAlgn="base" latinLnBrk="0" hangingPunct="1">
              <a:lnSpc>
                <a:spcPct val="100000"/>
              </a:lnSpc>
              <a:spcBef>
                <a:spcPct val="0"/>
              </a:spcBef>
              <a:spcAft>
                <a:spcPct val="0"/>
              </a:spcAft>
              <a:buClrTx/>
              <a:buSzTx/>
              <a:buFontTx/>
              <a:buNone/>
              <a:tabLst/>
              <a:defRPr/>
            </a:pPr>
            <a:endParaRPr kumimoji="0" lang="zh-CN" altLang="zh-CN" sz="1900" b="0" i="0" u="none" strike="noStrike" kern="1200" cap="none" spc="0" normalizeH="0" baseline="0" noProof="0">
              <a:ln>
                <a:noFill/>
              </a:ln>
              <a:solidFill>
                <a:srgbClr val="000000"/>
              </a:solidFill>
              <a:effectLst/>
              <a:uLnTx/>
              <a:uFillTx/>
              <a:latin typeface="Arial" pitchFamily="34" charset="0"/>
              <a:ea typeface="微软雅黑" pitchFamily="34" charset="-122"/>
              <a:cs typeface="+mn-cs"/>
            </a:endParaRPr>
          </a:p>
        </p:txBody>
      </p:sp>
      <p:sp>
        <p:nvSpPr>
          <p:cNvPr id="22" name="TextBox 21"/>
          <p:cNvSpPr txBox="1"/>
          <p:nvPr/>
        </p:nvSpPr>
        <p:spPr>
          <a:xfrm>
            <a:off x="1330626" y="2672820"/>
            <a:ext cx="217894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Hậu quả</a:t>
            </a:r>
          </a:p>
        </p:txBody>
      </p:sp>
      <p:sp>
        <p:nvSpPr>
          <p:cNvPr id="23" name="TextBox 22"/>
          <p:cNvSpPr txBox="1"/>
          <p:nvPr/>
        </p:nvSpPr>
        <p:spPr>
          <a:xfrm>
            <a:off x="4620006" y="880137"/>
            <a:ext cx="7457619"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vi-VN" sz="2800" b="1" i="0" u="none" strike="noStrike" kern="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Thiếu ăn, thiếu mặc, thiếu nhà ở dẫn đến cuộc sống nghèo đói, lạc hậu.</a:t>
            </a:r>
          </a:p>
        </p:txBody>
      </p:sp>
      <p:sp>
        <p:nvSpPr>
          <p:cNvPr id="24" name="TextBox 23"/>
          <p:cNvSpPr txBox="1"/>
          <p:nvPr/>
        </p:nvSpPr>
        <p:spPr>
          <a:xfrm>
            <a:off x="5109542" y="2276427"/>
            <a:ext cx="6838276" cy="138499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vi-VN" sz="2800" b="1" i="0" u="none" strike="noStrike" kern="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Quá tải đường sá, trường học, bệnh viện dẫn đến không đảm bảo an toàn giao thông, chất lượng y tế, giáo dục…</a:t>
            </a:r>
            <a:endParaRPr kumimoji="0" lang="en-US" altLang="vi-VN" sz="2800" b="1"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5" name="TextBox 24"/>
          <p:cNvSpPr txBox="1"/>
          <p:nvPr/>
        </p:nvSpPr>
        <p:spPr>
          <a:xfrm>
            <a:off x="4789434" y="4008291"/>
            <a:ext cx="7288191" cy="954107"/>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vi-VN" sz="2800" b="1" i="0" u="none" strike="noStrike" kern="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Thiếu việc làm nghiêm trọng, thiếu điều kiện giáo dục và quản lí dẫn đến mất trật tự xã hội.</a:t>
            </a:r>
            <a:endParaRPr kumimoji="0" lang="en-US" altLang="vi-VN" sz="2800" b="1" i="0" u="none" strike="noStrike" kern="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6" name="TextBox 25"/>
          <p:cNvSpPr txBox="1"/>
          <p:nvPr/>
        </p:nvSpPr>
        <p:spPr>
          <a:xfrm>
            <a:off x="3495605" y="5125049"/>
            <a:ext cx="8696395" cy="5232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vi-VN" sz="2800" b="1" i="0" u="none" strike="noStrike" kern="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Tài nguyên thiên nhiên cạn kiệt, ô nhiễm môi trường.</a:t>
            </a:r>
          </a:p>
        </p:txBody>
      </p:sp>
    </p:spTree>
    <p:extLst>
      <p:ext uri="{BB962C8B-B14F-4D97-AF65-F5344CB8AC3E}">
        <p14:creationId xmlns:p14="http://schemas.microsoft.com/office/powerpoint/2010/main" val="412542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 calcmode="lin" valueType="num">
                                      <p:cBhvr additive="base">
                                        <p:cTn id="23"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2"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1+#ppt_w/2"/>
                                          </p:val>
                                        </p:tav>
                                        <p:tav tm="100000">
                                          <p:val>
                                            <p:strVal val="#ppt_x"/>
                                          </p:val>
                                        </p:tav>
                                      </p:tavLst>
                                    </p:anim>
                                    <p:anim calcmode="lin" valueType="num">
                                      <p:cBhvr additive="base">
                                        <p:cTn id="3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0-#ppt_w/2"/>
                                          </p:val>
                                        </p:tav>
                                        <p:tav tm="100000">
                                          <p:val>
                                            <p:strVal val="#ppt_x"/>
                                          </p:val>
                                        </p:tav>
                                      </p:tavLst>
                                    </p:anim>
                                    <p:anim calcmode="lin" valueType="num">
                                      <p:cBhvr additive="base">
                                        <p:cTn id="41" dur="500" fill="hold"/>
                                        <p:tgtEl>
                                          <p:spTgt spid="11"/>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1+#ppt_w/2"/>
                                          </p:val>
                                        </p:tav>
                                        <p:tav tm="100000">
                                          <p:val>
                                            <p:strVal val="#ppt_x"/>
                                          </p:val>
                                        </p:tav>
                                      </p:tavLst>
                                    </p:anim>
                                    <p:anim calcmode="lin" valueType="num">
                                      <p:cBhvr additive="base">
                                        <p:cTn id="4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3"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7E20C67-5BD8-BA76-5E56-B7636087F2BA}"/>
              </a:ext>
            </a:extLst>
          </p:cNvPr>
          <p:cNvSpPr/>
          <p:nvPr/>
        </p:nvSpPr>
        <p:spPr>
          <a:xfrm>
            <a:off x="87108" y="123658"/>
            <a:ext cx="12017784" cy="6610683"/>
          </a:xfrm>
          <a:custGeom>
            <a:avLst/>
            <a:gdLst>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94588 h 2881660"/>
              <a:gd name="connsiteX1" fmla="*/ 477426 w 6391468"/>
              <a:gd name="connsiteY1" fmla="*/ 17162 h 2881660"/>
              <a:gd name="connsiteX2" fmla="*/ 3151839 w 6391468"/>
              <a:gd name="connsiteY2" fmla="*/ 97526 h 2881660"/>
              <a:gd name="connsiteX3" fmla="*/ 5914042 w 6391468"/>
              <a:gd name="connsiteY3" fmla="*/ 17162 h 2881660"/>
              <a:gd name="connsiteX4" fmla="*/ 6391468 w 6391468"/>
              <a:gd name="connsiteY4" fmla="*/ 494588 h 2881660"/>
              <a:gd name="connsiteX5" fmla="*/ 6391468 w 6391468"/>
              <a:gd name="connsiteY5" fmla="*/ 2404234 h 2881660"/>
              <a:gd name="connsiteX6" fmla="*/ 5914042 w 6391468"/>
              <a:gd name="connsiteY6" fmla="*/ 2881660 h 2881660"/>
              <a:gd name="connsiteX7" fmla="*/ 477426 w 6391468"/>
              <a:gd name="connsiteY7" fmla="*/ 2881660 h 2881660"/>
              <a:gd name="connsiteX8" fmla="*/ 0 w 6391468"/>
              <a:gd name="connsiteY8" fmla="*/ 2404234 h 2881660"/>
              <a:gd name="connsiteX9" fmla="*/ 0 w 6391468"/>
              <a:gd name="connsiteY9" fmla="*/ 494588 h 2881660"/>
              <a:gd name="connsiteX0" fmla="*/ 0 w 6391468"/>
              <a:gd name="connsiteY0" fmla="*/ 539634 h 2926706"/>
              <a:gd name="connsiteX1" fmla="*/ 477426 w 6391468"/>
              <a:gd name="connsiteY1" fmla="*/ 62208 h 2926706"/>
              <a:gd name="connsiteX2" fmla="*/ 3151839 w 6391468"/>
              <a:gd name="connsiteY2" fmla="*/ 142572 h 2926706"/>
              <a:gd name="connsiteX3" fmla="*/ 5914042 w 6391468"/>
              <a:gd name="connsiteY3" fmla="*/ 62208 h 2926706"/>
              <a:gd name="connsiteX4" fmla="*/ 6391468 w 6391468"/>
              <a:gd name="connsiteY4" fmla="*/ 539634 h 2926706"/>
              <a:gd name="connsiteX5" fmla="*/ 6391468 w 6391468"/>
              <a:gd name="connsiteY5" fmla="*/ 2449280 h 2926706"/>
              <a:gd name="connsiteX6" fmla="*/ 5914042 w 6391468"/>
              <a:gd name="connsiteY6" fmla="*/ 2926706 h 2926706"/>
              <a:gd name="connsiteX7" fmla="*/ 477426 w 6391468"/>
              <a:gd name="connsiteY7" fmla="*/ 2926706 h 2926706"/>
              <a:gd name="connsiteX8" fmla="*/ 0 w 6391468"/>
              <a:gd name="connsiteY8" fmla="*/ 2449280 h 2926706"/>
              <a:gd name="connsiteX9" fmla="*/ 0 w 6391468"/>
              <a:gd name="connsiteY9" fmla="*/ 539634 h 2926706"/>
              <a:gd name="connsiteX0" fmla="*/ 0 w 6391468"/>
              <a:gd name="connsiteY0" fmla="*/ 501087 h 2888159"/>
              <a:gd name="connsiteX1" fmla="*/ 477426 w 6391468"/>
              <a:gd name="connsiteY1" fmla="*/ 23661 h 2888159"/>
              <a:gd name="connsiteX2" fmla="*/ 3151839 w 6391468"/>
              <a:gd name="connsiteY2" fmla="*/ 104025 h 2888159"/>
              <a:gd name="connsiteX3" fmla="*/ 5914042 w 6391468"/>
              <a:gd name="connsiteY3" fmla="*/ 23661 h 2888159"/>
              <a:gd name="connsiteX4" fmla="*/ 6391468 w 6391468"/>
              <a:gd name="connsiteY4" fmla="*/ 501087 h 2888159"/>
              <a:gd name="connsiteX5" fmla="*/ 6391468 w 6391468"/>
              <a:gd name="connsiteY5" fmla="*/ 2410733 h 2888159"/>
              <a:gd name="connsiteX6" fmla="*/ 5914042 w 6391468"/>
              <a:gd name="connsiteY6" fmla="*/ 2888159 h 2888159"/>
              <a:gd name="connsiteX7" fmla="*/ 477426 w 6391468"/>
              <a:gd name="connsiteY7" fmla="*/ 2888159 h 2888159"/>
              <a:gd name="connsiteX8" fmla="*/ 0 w 6391468"/>
              <a:gd name="connsiteY8" fmla="*/ 2410733 h 2888159"/>
              <a:gd name="connsiteX9" fmla="*/ 0 w 6391468"/>
              <a:gd name="connsiteY9" fmla="*/ 501087 h 2888159"/>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3151839 w 6391468"/>
              <a:gd name="connsiteY7" fmla="*/ 2987348 h 2988953"/>
              <a:gd name="connsiteX8" fmla="*/ 477426 w 6391468"/>
              <a:gd name="connsiteY8" fmla="*/ 2988953 h 2988953"/>
              <a:gd name="connsiteX9" fmla="*/ 0 w 6391468"/>
              <a:gd name="connsiteY9" fmla="*/ 2511527 h 2988953"/>
              <a:gd name="connsiteX10" fmla="*/ 0 w 6391468"/>
              <a:gd name="connsiteY10" fmla="*/ 601881 h 2988953"/>
              <a:gd name="connsiteX0" fmla="*/ 0 w 6391468"/>
              <a:gd name="connsiteY0" fmla="*/ 601881 h 3105335"/>
              <a:gd name="connsiteX1" fmla="*/ 477426 w 6391468"/>
              <a:gd name="connsiteY1" fmla="*/ 124455 h 3105335"/>
              <a:gd name="connsiteX2" fmla="*/ 3083013 w 6391468"/>
              <a:gd name="connsiteY2" fmla="*/ 18006 h 3105335"/>
              <a:gd name="connsiteX3" fmla="*/ 5914042 w 6391468"/>
              <a:gd name="connsiteY3" fmla="*/ 124455 h 3105335"/>
              <a:gd name="connsiteX4" fmla="*/ 6391468 w 6391468"/>
              <a:gd name="connsiteY4" fmla="*/ 601881 h 3105335"/>
              <a:gd name="connsiteX5" fmla="*/ 6391468 w 6391468"/>
              <a:gd name="connsiteY5" fmla="*/ 2511527 h 3105335"/>
              <a:gd name="connsiteX6" fmla="*/ 5914042 w 6391468"/>
              <a:gd name="connsiteY6" fmla="*/ 2988953 h 3105335"/>
              <a:gd name="connsiteX7" fmla="*/ 3132175 w 6391468"/>
              <a:gd name="connsiteY7" fmla="*/ 3105335 h 3105335"/>
              <a:gd name="connsiteX8" fmla="*/ 477426 w 6391468"/>
              <a:gd name="connsiteY8" fmla="*/ 2988953 h 3105335"/>
              <a:gd name="connsiteX9" fmla="*/ 0 w 6391468"/>
              <a:gd name="connsiteY9" fmla="*/ 2511527 h 3105335"/>
              <a:gd name="connsiteX10" fmla="*/ 0 w 6391468"/>
              <a:gd name="connsiteY10" fmla="*/ 601881 h 3105335"/>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033369"/>
              <a:gd name="connsiteX1" fmla="*/ 477426 w 6391468"/>
              <a:gd name="connsiteY1" fmla="*/ 124455 h 3033369"/>
              <a:gd name="connsiteX2" fmla="*/ 3083013 w 6391468"/>
              <a:gd name="connsiteY2" fmla="*/ 18006 h 3033369"/>
              <a:gd name="connsiteX3" fmla="*/ 5914042 w 6391468"/>
              <a:gd name="connsiteY3" fmla="*/ 124455 h 3033369"/>
              <a:gd name="connsiteX4" fmla="*/ 6391468 w 6391468"/>
              <a:gd name="connsiteY4" fmla="*/ 601881 h 3033369"/>
              <a:gd name="connsiteX5" fmla="*/ 6391468 w 6391468"/>
              <a:gd name="connsiteY5" fmla="*/ 2511527 h 3033369"/>
              <a:gd name="connsiteX6" fmla="*/ 5914042 w 6391468"/>
              <a:gd name="connsiteY6" fmla="*/ 2988953 h 3033369"/>
              <a:gd name="connsiteX7" fmla="*/ 3191168 w 6391468"/>
              <a:gd name="connsiteY7" fmla="*/ 3007013 h 3033369"/>
              <a:gd name="connsiteX8" fmla="*/ 477426 w 6391468"/>
              <a:gd name="connsiteY8" fmla="*/ 2988953 h 3033369"/>
              <a:gd name="connsiteX9" fmla="*/ 0 w 6391468"/>
              <a:gd name="connsiteY9" fmla="*/ 2511527 h 3033369"/>
              <a:gd name="connsiteX10" fmla="*/ 0 w 6391468"/>
              <a:gd name="connsiteY10" fmla="*/ 601881 h 3033369"/>
              <a:gd name="connsiteX0" fmla="*/ 0 w 6391468"/>
              <a:gd name="connsiteY0" fmla="*/ 601881 h 3089947"/>
              <a:gd name="connsiteX1" fmla="*/ 477426 w 6391468"/>
              <a:gd name="connsiteY1" fmla="*/ 124455 h 3089947"/>
              <a:gd name="connsiteX2" fmla="*/ 3083013 w 6391468"/>
              <a:gd name="connsiteY2" fmla="*/ 18006 h 3089947"/>
              <a:gd name="connsiteX3" fmla="*/ 5914042 w 6391468"/>
              <a:gd name="connsiteY3" fmla="*/ 124455 h 3089947"/>
              <a:gd name="connsiteX4" fmla="*/ 6391468 w 6391468"/>
              <a:gd name="connsiteY4" fmla="*/ 601881 h 3089947"/>
              <a:gd name="connsiteX5" fmla="*/ 6391468 w 6391468"/>
              <a:gd name="connsiteY5" fmla="*/ 2511527 h 3089947"/>
              <a:gd name="connsiteX6" fmla="*/ 5914042 w 6391468"/>
              <a:gd name="connsiteY6" fmla="*/ 2988953 h 3089947"/>
              <a:gd name="connsiteX7" fmla="*/ 3191168 w 6391468"/>
              <a:gd name="connsiteY7" fmla="*/ 3007013 h 3089947"/>
              <a:gd name="connsiteX8" fmla="*/ 477426 w 6391468"/>
              <a:gd name="connsiteY8" fmla="*/ 2988953 h 3089947"/>
              <a:gd name="connsiteX9" fmla="*/ 0 w 6391468"/>
              <a:gd name="connsiteY9" fmla="*/ 2511527 h 3089947"/>
              <a:gd name="connsiteX10" fmla="*/ 0 w 6391468"/>
              <a:gd name="connsiteY10" fmla="*/ 601881 h 3089947"/>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3191168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2925697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44437"/>
              <a:gd name="connsiteX1" fmla="*/ 477426 w 6391468"/>
              <a:gd name="connsiteY1" fmla="*/ 124455 h 3044437"/>
              <a:gd name="connsiteX2" fmla="*/ 3083013 w 6391468"/>
              <a:gd name="connsiteY2" fmla="*/ 18006 h 3044437"/>
              <a:gd name="connsiteX3" fmla="*/ 5914042 w 6391468"/>
              <a:gd name="connsiteY3" fmla="*/ 124455 h 3044437"/>
              <a:gd name="connsiteX4" fmla="*/ 6391468 w 6391468"/>
              <a:gd name="connsiteY4" fmla="*/ 601881 h 3044437"/>
              <a:gd name="connsiteX5" fmla="*/ 6391468 w 6391468"/>
              <a:gd name="connsiteY5" fmla="*/ 2511527 h 3044437"/>
              <a:gd name="connsiteX6" fmla="*/ 5914042 w 6391468"/>
              <a:gd name="connsiteY6" fmla="*/ 2988953 h 3044437"/>
              <a:gd name="connsiteX7" fmla="*/ 4557852 w 6391468"/>
              <a:gd name="connsiteY7" fmla="*/ 3036509 h 3044437"/>
              <a:gd name="connsiteX8" fmla="*/ 2925697 w 6391468"/>
              <a:gd name="connsiteY8" fmla="*/ 3007013 h 3044437"/>
              <a:gd name="connsiteX9" fmla="*/ 477426 w 6391468"/>
              <a:gd name="connsiteY9" fmla="*/ 2988953 h 3044437"/>
              <a:gd name="connsiteX10" fmla="*/ 0 w 6391468"/>
              <a:gd name="connsiteY10" fmla="*/ 2511527 h 3044437"/>
              <a:gd name="connsiteX11" fmla="*/ 0 w 6391468"/>
              <a:gd name="connsiteY11" fmla="*/ 601881 h 3044437"/>
              <a:gd name="connsiteX0" fmla="*/ 0 w 6391468"/>
              <a:gd name="connsiteY0" fmla="*/ 601881 h 3017579"/>
              <a:gd name="connsiteX1" fmla="*/ 477426 w 6391468"/>
              <a:gd name="connsiteY1" fmla="*/ 124455 h 3017579"/>
              <a:gd name="connsiteX2" fmla="*/ 3083013 w 6391468"/>
              <a:gd name="connsiteY2" fmla="*/ 18006 h 3017579"/>
              <a:gd name="connsiteX3" fmla="*/ 5914042 w 6391468"/>
              <a:gd name="connsiteY3" fmla="*/ 124455 h 3017579"/>
              <a:gd name="connsiteX4" fmla="*/ 6391468 w 6391468"/>
              <a:gd name="connsiteY4" fmla="*/ 601881 h 3017579"/>
              <a:gd name="connsiteX5" fmla="*/ 6391468 w 6391468"/>
              <a:gd name="connsiteY5" fmla="*/ 2511527 h 3017579"/>
              <a:gd name="connsiteX6" fmla="*/ 5914042 w 6391468"/>
              <a:gd name="connsiteY6" fmla="*/ 2988953 h 3017579"/>
              <a:gd name="connsiteX7" fmla="*/ 4705335 w 6391468"/>
              <a:gd name="connsiteY7" fmla="*/ 2938186 h 3017579"/>
              <a:gd name="connsiteX8" fmla="*/ 2925697 w 6391468"/>
              <a:gd name="connsiteY8" fmla="*/ 3007013 h 3017579"/>
              <a:gd name="connsiteX9" fmla="*/ 477426 w 6391468"/>
              <a:gd name="connsiteY9" fmla="*/ 2988953 h 3017579"/>
              <a:gd name="connsiteX10" fmla="*/ 0 w 6391468"/>
              <a:gd name="connsiteY10" fmla="*/ 2511527 h 3017579"/>
              <a:gd name="connsiteX11" fmla="*/ 0 w 6391468"/>
              <a:gd name="connsiteY11" fmla="*/ 601881 h 3017579"/>
              <a:gd name="connsiteX0" fmla="*/ 0 w 6391468"/>
              <a:gd name="connsiteY0" fmla="*/ 601881 h 3018268"/>
              <a:gd name="connsiteX1" fmla="*/ 477426 w 6391468"/>
              <a:gd name="connsiteY1" fmla="*/ 124455 h 3018268"/>
              <a:gd name="connsiteX2" fmla="*/ 3083013 w 6391468"/>
              <a:gd name="connsiteY2" fmla="*/ 18006 h 3018268"/>
              <a:gd name="connsiteX3" fmla="*/ 5914042 w 6391468"/>
              <a:gd name="connsiteY3" fmla="*/ 124455 h 3018268"/>
              <a:gd name="connsiteX4" fmla="*/ 6391468 w 6391468"/>
              <a:gd name="connsiteY4" fmla="*/ 601881 h 3018268"/>
              <a:gd name="connsiteX5" fmla="*/ 6391468 w 6391468"/>
              <a:gd name="connsiteY5" fmla="*/ 2511527 h 3018268"/>
              <a:gd name="connsiteX6" fmla="*/ 5914042 w 6391468"/>
              <a:gd name="connsiteY6" fmla="*/ 2988953 h 3018268"/>
              <a:gd name="connsiteX7" fmla="*/ 4705335 w 6391468"/>
              <a:gd name="connsiteY7" fmla="*/ 2938186 h 3018268"/>
              <a:gd name="connsiteX8" fmla="*/ 2925697 w 6391468"/>
              <a:gd name="connsiteY8" fmla="*/ 3007013 h 3018268"/>
              <a:gd name="connsiteX9" fmla="*/ 477426 w 6391468"/>
              <a:gd name="connsiteY9" fmla="*/ 2988953 h 3018268"/>
              <a:gd name="connsiteX10" fmla="*/ 0 w 6391468"/>
              <a:gd name="connsiteY10" fmla="*/ 2511527 h 3018268"/>
              <a:gd name="connsiteX11" fmla="*/ 0 w 6391468"/>
              <a:gd name="connsiteY11" fmla="*/ 601881 h 3018268"/>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705335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842987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27282"/>
              <a:gd name="connsiteX1" fmla="*/ 477426 w 6391468"/>
              <a:gd name="connsiteY1" fmla="*/ 124455 h 3027282"/>
              <a:gd name="connsiteX2" fmla="*/ 3083013 w 6391468"/>
              <a:gd name="connsiteY2" fmla="*/ 18006 h 3027282"/>
              <a:gd name="connsiteX3" fmla="*/ 5914042 w 6391468"/>
              <a:gd name="connsiteY3" fmla="*/ 124455 h 3027282"/>
              <a:gd name="connsiteX4" fmla="*/ 6391468 w 6391468"/>
              <a:gd name="connsiteY4" fmla="*/ 601881 h 3027282"/>
              <a:gd name="connsiteX5" fmla="*/ 6391468 w 6391468"/>
              <a:gd name="connsiteY5" fmla="*/ 2511527 h 3027282"/>
              <a:gd name="connsiteX6" fmla="*/ 6100855 w 6391468"/>
              <a:gd name="connsiteY6" fmla="*/ 2998785 h 3027282"/>
              <a:gd name="connsiteX7" fmla="*/ 4842987 w 6391468"/>
              <a:gd name="connsiteY7" fmla="*/ 2938186 h 3027282"/>
              <a:gd name="connsiteX8" fmla="*/ 2925697 w 6391468"/>
              <a:gd name="connsiteY8" fmla="*/ 3007013 h 3027282"/>
              <a:gd name="connsiteX9" fmla="*/ 477426 w 6391468"/>
              <a:gd name="connsiteY9" fmla="*/ 2988953 h 3027282"/>
              <a:gd name="connsiteX10" fmla="*/ 0 w 6391468"/>
              <a:gd name="connsiteY10" fmla="*/ 2511527 h 3027282"/>
              <a:gd name="connsiteX11" fmla="*/ 0 w 6391468"/>
              <a:gd name="connsiteY11" fmla="*/ 601881 h 3027282"/>
              <a:gd name="connsiteX0" fmla="*/ 0 w 6391468"/>
              <a:gd name="connsiteY0" fmla="*/ 628439 h 3053840"/>
              <a:gd name="connsiteX1" fmla="*/ 477426 w 6391468"/>
              <a:gd name="connsiteY1" fmla="*/ 151013 h 3053840"/>
              <a:gd name="connsiteX2" fmla="*/ 3279658 w 6391468"/>
              <a:gd name="connsiteY2" fmla="*/ 15067 h 3053840"/>
              <a:gd name="connsiteX3" fmla="*/ 5914042 w 6391468"/>
              <a:gd name="connsiteY3" fmla="*/ 151013 h 3053840"/>
              <a:gd name="connsiteX4" fmla="*/ 6391468 w 6391468"/>
              <a:gd name="connsiteY4" fmla="*/ 628439 h 3053840"/>
              <a:gd name="connsiteX5" fmla="*/ 6391468 w 6391468"/>
              <a:gd name="connsiteY5" fmla="*/ 2538085 h 3053840"/>
              <a:gd name="connsiteX6" fmla="*/ 6100855 w 6391468"/>
              <a:gd name="connsiteY6" fmla="*/ 3025343 h 3053840"/>
              <a:gd name="connsiteX7" fmla="*/ 4842987 w 6391468"/>
              <a:gd name="connsiteY7" fmla="*/ 2964744 h 3053840"/>
              <a:gd name="connsiteX8" fmla="*/ 2925697 w 6391468"/>
              <a:gd name="connsiteY8" fmla="*/ 3033571 h 3053840"/>
              <a:gd name="connsiteX9" fmla="*/ 477426 w 6391468"/>
              <a:gd name="connsiteY9" fmla="*/ 3015511 h 3053840"/>
              <a:gd name="connsiteX10" fmla="*/ 0 w 6391468"/>
              <a:gd name="connsiteY10" fmla="*/ 2538085 h 3053840"/>
              <a:gd name="connsiteX11" fmla="*/ 0 w 6391468"/>
              <a:gd name="connsiteY11" fmla="*/ 628439 h 3053840"/>
              <a:gd name="connsiteX0" fmla="*/ 0 w 6391468"/>
              <a:gd name="connsiteY0" fmla="*/ 628439 h 3053840"/>
              <a:gd name="connsiteX1" fmla="*/ 477426 w 6391468"/>
              <a:gd name="connsiteY1" fmla="*/ 151013 h 3053840"/>
              <a:gd name="connsiteX2" fmla="*/ 1903142 w 6391468"/>
              <a:gd name="connsiteY2" fmla="*/ 54396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32639 w 6391468"/>
              <a:gd name="connsiteY2" fmla="*/ 172383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6220"/>
              <a:gd name="connsiteX1" fmla="*/ 477426 w 6391468"/>
              <a:gd name="connsiteY1" fmla="*/ 151013 h 3056220"/>
              <a:gd name="connsiteX2" fmla="*/ 1991632 w 6391468"/>
              <a:gd name="connsiteY2" fmla="*/ 64228 h 3056220"/>
              <a:gd name="connsiteX3" fmla="*/ 3279658 w 6391468"/>
              <a:gd name="connsiteY3" fmla="*/ 15067 h 3056220"/>
              <a:gd name="connsiteX4" fmla="*/ 5914042 w 6391468"/>
              <a:gd name="connsiteY4" fmla="*/ 151013 h 3056220"/>
              <a:gd name="connsiteX5" fmla="*/ 6391468 w 6391468"/>
              <a:gd name="connsiteY5" fmla="*/ 628439 h 3056220"/>
              <a:gd name="connsiteX6" fmla="*/ 6391468 w 6391468"/>
              <a:gd name="connsiteY6" fmla="*/ 2538085 h 3056220"/>
              <a:gd name="connsiteX7" fmla="*/ 6100855 w 6391468"/>
              <a:gd name="connsiteY7" fmla="*/ 3025343 h 3056220"/>
              <a:gd name="connsiteX8" fmla="*/ 4842987 w 6391468"/>
              <a:gd name="connsiteY8" fmla="*/ 2964744 h 3056220"/>
              <a:gd name="connsiteX9" fmla="*/ 3938419 w 6391468"/>
              <a:gd name="connsiteY9" fmla="*/ 3053235 h 3056220"/>
              <a:gd name="connsiteX10" fmla="*/ 2925697 w 6391468"/>
              <a:gd name="connsiteY10" fmla="*/ 3033571 h 3056220"/>
              <a:gd name="connsiteX11" fmla="*/ 477426 w 6391468"/>
              <a:gd name="connsiteY11" fmla="*/ 3015511 h 3056220"/>
              <a:gd name="connsiteX12" fmla="*/ 0 w 6391468"/>
              <a:gd name="connsiteY12" fmla="*/ 2538085 h 3056220"/>
              <a:gd name="connsiteX13" fmla="*/ 0 w 6391468"/>
              <a:gd name="connsiteY13" fmla="*/ 628439 h 3056220"/>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696665 w 6391468"/>
              <a:gd name="connsiteY11" fmla="*/ 2954911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0 w 6391468"/>
              <a:gd name="connsiteY0" fmla="*/ 628439 h 3065351"/>
              <a:gd name="connsiteX1" fmla="*/ 477426 w 6391468"/>
              <a:gd name="connsiteY1" fmla="*/ 151013 h 3065351"/>
              <a:gd name="connsiteX2" fmla="*/ 1991632 w 6391468"/>
              <a:gd name="connsiteY2" fmla="*/ 64228 h 3065351"/>
              <a:gd name="connsiteX3" fmla="*/ 3279658 w 6391468"/>
              <a:gd name="connsiteY3" fmla="*/ 15067 h 3065351"/>
              <a:gd name="connsiteX4" fmla="*/ 5914042 w 6391468"/>
              <a:gd name="connsiteY4" fmla="*/ 151013 h 3065351"/>
              <a:gd name="connsiteX5" fmla="*/ 6391468 w 6391468"/>
              <a:gd name="connsiteY5" fmla="*/ 628439 h 3065351"/>
              <a:gd name="connsiteX6" fmla="*/ 6391468 w 6391468"/>
              <a:gd name="connsiteY6" fmla="*/ 2538085 h 3065351"/>
              <a:gd name="connsiteX7" fmla="*/ 6100855 w 6391468"/>
              <a:gd name="connsiteY7" fmla="*/ 3025343 h 3065351"/>
              <a:gd name="connsiteX8" fmla="*/ 5118290 w 6391468"/>
              <a:gd name="connsiteY8" fmla="*/ 3023738 h 3065351"/>
              <a:gd name="connsiteX9" fmla="*/ 4026909 w 6391468"/>
              <a:gd name="connsiteY9" fmla="*/ 3033570 h 3065351"/>
              <a:gd name="connsiteX10" fmla="*/ 2925697 w 6391468"/>
              <a:gd name="connsiteY10" fmla="*/ 3033571 h 3065351"/>
              <a:gd name="connsiteX11" fmla="*/ 1696665 w 6391468"/>
              <a:gd name="connsiteY11" fmla="*/ 2954911 h 3065351"/>
              <a:gd name="connsiteX12" fmla="*/ 477426 w 6391468"/>
              <a:gd name="connsiteY12" fmla="*/ 3015511 h 3065351"/>
              <a:gd name="connsiteX13" fmla="*/ 0 w 6391468"/>
              <a:gd name="connsiteY13" fmla="*/ 2538085 h 3065351"/>
              <a:gd name="connsiteX14" fmla="*/ 0 w 6391468"/>
              <a:gd name="connsiteY14" fmla="*/ 628439 h 3065351"/>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5167452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4316 w 6395784"/>
              <a:gd name="connsiteY0" fmla="*/ 628439 h 3053840"/>
              <a:gd name="connsiteX1" fmla="*/ 481742 w 6395784"/>
              <a:gd name="connsiteY1" fmla="*/ 151013 h 3053840"/>
              <a:gd name="connsiteX2" fmla="*/ 1995948 w 6395784"/>
              <a:gd name="connsiteY2" fmla="*/ 64228 h 3053840"/>
              <a:gd name="connsiteX3" fmla="*/ 3283974 w 6395784"/>
              <a:gd name="connsiteY3" fmla="*/ 15067 h 3053840"/>
              <a:gd name="connsiteX4" fmla="*/ 5918358 w 6395784"/>
              <a:gd name="connsiteY4" fmla="*/ 151013 h 3053840"/>
              <a:gd name="connsiteX5" fmla="*/ 6395784 w 6395784"/>
              <a:gd name="connsiteY5" fmla="*/ 628439 h 3053840"/>
              <a:gd name="connsiteX6" fmla="*/ 6395784 w 6395784"/>
              <a:gd name="connsiteY6" fmla="*/ 2538085 h 3053840"/>
              <a:gd name="connsiteX7" fmla="*/ 6105171 w 6395784"/>
              <a:gd name="connsiteY7" fmla="*/ 3025343 h 3053840"/>
              <a:gd name="connsiteX8" fmla="*/ 5171768 w 6395784"/>
              <a:gd name="connsiteY8" fmla="*/ 2964744 h 3053840"/>
              <a:gd name="connsiteX9" fmla="*/ 4031225 w 6395784"/>
              <a:gd name="connsiteY9" fmla="*/ 3033570 h 3053840"/>
              <a:gd name="connsiteX10" fmla="*/ 2930013 w 6395784"/>
              <a:gd name="connsiteY10" fmla="*/ 3033571 h 3053840"/>
              <a:gd name="connsiteX11" fmla="*/ 1700981 w 6395784"/>
              <a:gd name="connsiteY11" fmla="*/ 2954911 h 3053840"/>
              <a:gd name="connsiteX12" fmla="*/ 481742 w 6395784"/>
              <a:gd name="connsiteY12" fmla="*/ 3015511 h 3053840"/>
              <a:gd name="connsiteX13" fmla="*/ 4316 w 6395784"/>
              <a:gd name="connsiteY13" fmla="*/ 2538085 h 3053840"/>
              <a:gd name="connsiteX14" fmla="*/ 0 w 6395784"/>
              <a:gd name="connsiteY14" fmla="*/ 1548899 h 3053840"/>
              <a:gd name="connsiteX15" fmla="*/ 4316 w 6395784"/>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91482 w 6391482"/>
              <a:gd name="connsiteY6" fmla="*/ 2538085 h 3053840"/>
              <a:gd name="connsiteX7" fmla="*/ 6100869 w 6391482"/>
              <a:gd name="connsiteY7" fmla="*/ 3025343 h 3053840"/>
              <a:gd name="connsiteX8" fmla="*/ 5167466 w 6391482"/>
              <a:gd name="connsiteY8" fmla="*/ 2964744 h 3053840"/>
              <a:gd name="connsiteX9" fmla="*/ 4026923 w 6391482"/>
              <a:gd name="connsiteY9" fmla="*/ 3033570 h 3053840"/>
              <a:gd name="connsiteX10" fmla="*/ 2925711 w 6391482"/>
              <a:gd name="connsiteY10" fmla="*/ 3033571 h 3053840"/>
              <a:gd name="connsiteX11" fmla="*/ 1696679 w 6391482"/>
              <a:gd name="connsiteY11" fmla="*/ 2954911 h 3053840"/>
              <a:gd name="connsiteX12" fmla="*/ 477440 w 6391482"/>
              <a:gd name="connsiteY12" fmla="*/ 3015511 h 3053840"/>
              <a:gd name="connsiteX13" fmla="*/ 14 w 6391482"/>
              <a:gd name="connsiteY13" fmla="*/ 2538085 h 3053840"/>
              <a:gd name="connsiteX14" fmla="*/ 113685 w 6391482"/>
              <a:gd name="connsiteY14" fmla="*/ 1824202 h 3053840"/>
              <a:gd name="connsiteX15" fmla="*/ 14 w 6391482"/>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76833 w 6391482"/>
              <a:gd name="connsiteY6" fmla="*/ 1578395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268678 w 6391482"/>
              <a:gd name="connsiteY6" fmla="*/ 1657053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27672 w 6391482"/>
              <a:gd name="connsiteY6" fmla="*/ 1253930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19453 h 3044854"/>
              <a:gd name="connsiteX1" fmla="*/ 477440 w 6391482"/>
              <a:gd name="connsiteY1" fmla="*/ 142027 h 3044854"/>
              <a:gd name="connsiteX2" fmla="*/ 1991646 w 6391482"/>
              <a:gd name="connsiteY2" fmla="*/ 55242 h 3044854"/>
              <a:gd name="connsiteX3" fmla="*/ 3279672 w 6391482"/>
              <a:gd name="connsiteY3" fmla="*/ 6081 h 3044854"/>
              <a:gd name="connsiteX4" fmla="*/ 4380885 w 6391482"/>
              <a:gd name="connsiteY4" fmla="*/ 15913 h 3044854"/>
              <a:gd name="connsiteX5" fmla="*/ 5914056 w 6391482"/>
              <a:gd name="connsiteY5" fmla="*/ 142027 h 3044854"/>
              <a:gd name="connsiteX6" fmla="*/ 6391482 w 6391482"/>
              <a:gd name="connsiteY6" fmla="*/ 619453 h 3044854"/>
              <a:gd name="connsiteX7" fmla="*/ 6327672 w 6391482"/>
              <a:gd name="connsiteY7" fmla="*/ 1244944 h 3044854"/>
              <a:gd name="connsiteX8" fmla="*/ 6391482 w 6391482"/>
              <a:gd name="connsiteY8" fmla="*/ 2529099 h 3044854"/>
              <a:gd name="connsiteX9" fmla="*/ 6100869 w 6391482"/>
              <a:gd name="connsiteY9" fmla="*/ 3016357 h 3044854"/>
              <a:gd name="connsiteX10" fmla="*/ 5167466 w 6391482"/>
              <a:gd name="connsiteY10" fmla="*/ 2955758 h 3044854"/>
              <a:gd name="connsiteX11" fmla="*/ 4026923 w 6391482"/>
              <a:gd name="connsiteY11" fmla="*/ 3024584 h 3044854"/>
              <a:gd name="connsiteX12" fmla="*/ 2925711 w 6391482"/>
              <a:gd name="connsiteY12" fmla="*/ 3024585 h 3044854"/>
              <a:gd name="connsiteX13" fmla="*/ 1696679 w 6391482"/>
              <a:gd name="connsiteY13" fmla="*/ 2945925 h 3044854"/>
              <a:gd name="connsiteX14" fmla="*/ 477440 w 6391482"/>
              <a:gd name="connsiteY14" fmla="*/ 3006525 h 3044854"/>
              <a:gd name="connsiteX15" fmla="*/ 14 w 6391482"/>
              <a:gd name="connsiteY15" fmla="*/ 2529099 h 3044854"/>
              <a:gd name="connsiteX16" fmla="*/ 113685 w 6391482"/>
              <a:gd name="connsiteY16" fmla="*/ 1815216 h 3044854"/>
              <a:gd name="connsiteX17" fmla="*/ 14 w 6391482"/>
              <a:gd name="connsiteY17" fmla="*/ 619453 h 3044854"/>
              <a:gd name="connsiteX0" fmla="*/ 14 w 6391482"/>
              <a:gd name="connsiteY0" fmla="*/ 613567 h 3038968"/>
              <a:gd name="connsiteX1" fmla="*/ 477440 w 6391482"/>
              <a:gd name="connsiteY1" fmla="*/ 136141 h 3038968"/>
              <a:gd name="connsiteX2" fmla="*/ 1991646 w 6391482"/>
              <a:gd name="connsiteY2" fmla="*/ 49356 h 3038968"/>
              <a:gd name="connsiteX3" fmla="*/ 3279672 w 6391482"/>
              <a:gd name="connsiteY3" fmla="*/ 195 h 3038968"/>
              <a:gd name="connsiteX4" fmla="*/ 5010149 w 6391482"/>
              <a:gd name="connsiteY4" fmla="*/ 177175 h 3038968"/>
              <a:gd name="connsiteX5" fmla="*/ 5914056 w 6391482"/>
              <a:gd name="connsiteY5" fmla="*/ 136141 h 3038968"/>
              <a:gd name="connsiteX6" fmla="*/ 6391482 w 6391482"/>
              <a:gd name="connsiteY6" fmla="*/ 613567 h 3038968"/>
              <a:gd name="connsiteX7" fmla="*/ 6327672 w 6391482"/>
              <a:gd name="connsiteY7" fmla="*/ 1239058 h 3038968"/>
              <a:gd name="connsiteX8" fmla="*/ 6391482 w 6391482"/>
              <a:gd name="connsiteY8" fmla="*/ 2523213 h 3038968"/>
              <a:gd name="connsiteX9" fmla="*/ 6100869 w 6391482"/>
              <a:gd name="connsiteY9" fmla="*/ 3010471 h 3038968"/>
              <a:gd name="connsiteX10" fmla="*/ 5167466 w 6391482"/>
              <a:gd name="connsiteY10" fmla="*/ 2949872 h 3038968"/>
              <a:gd name="connsiteX11" fmla="*/ 4026923 w 6391482"/>
              <a:gd name="connsiteY11" fmla="*/ 3018698 h 3038968"/>
              <a:gd name="connsiteX12" fmla="*/ 2925711 w 6391482"/>
              <a:gd name="connsiteY12" fmla="*/ 3018699 h 3038968"/>
              <a:gd name="connsiteX13" fmla="*/ 1696679 w 6391482"/>
              <a:gd name="connsiteY13" fmla="*/ 2940039 h 3038968"/>
              <a:gd name="connsiteX14" fmla="*/ 477440 w 6391482"/>
              <a:gd name="connsiteY14" fmla="*/ 3000639 h 3038968"/>
              <a:gd name="connsiteX15" fmla="*/ 14 w 6391482"/>
              <a:gd name="connsiteY15" fmla="*/ 2523213 h 3038968"/>
              <a:gd name="connsiteX16" fmla="*/ 113685 w 6391482"/>
              <a:gd name="connsiteY16" fmla="*/ 1809330 h 3038968"/>
              <a:gd name="connsiteX17" fmla="*/ 14 w 6391482"/>
              <a:gd name="connsiteY17" fmla="*/ 613567 h 3038968"/>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14056 w 6391482"/>
              <a:gd name="connsiteY5" fmla="*/ 136248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576938 h 3002339"/>
              <a:gd name="connsiteX1" fmla="*/ 477440 w 6391482"/>
              <a:gd name="connsiteY1" fmla="*/ 99512 h 3002339"/>
              <a:gd name="connsiteX2" fmla="*/ 1991646 w 6391482"/>
              <a:gd name="connsiteY2" fmla="*/ 12727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576938 h 3002339"/>
              <a:gd name="connsiteX1" fmla="*/ 477440 w 6391482"/>
              <a:gd name="connsiteY1" fmla="*/ 99512 h 3002339"/>
              <a:gd name="connsiteX2" fmla="*/ 1775336 w 6391482"/>
              <a:gd name="connsiteY2" fmla="*/ 160211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626610 h 3052011"/>
              <a:gd name="connsiteX1" fmla="*/ 477440 w 6391482"/>
              <a:gd name="connsiteY1" fmla="*/ 149184 h 3052011"/>
              <a:gd name="connsiteX2" fmla="*/ 1775336 w 6391482"/>
              <a:gd name="connsiteY2" fmla="*/ 3406 h 3052011"/>
              <a:gd name="connsiteX3" fmla="*/ 3309169 w 6391482"/>
              <a:gd name="connsiteY3" fmla="*/ 72232 h 3052011"/>
              <a:gd name="connsiteX4" fmla="*/ 4882329 w 6391482"/>
              <a:gd name="connsiteY4" fmla="*/ 131224 h 3052011"/>
              <a:gd name="connsiteX5" fmla="*/ 5933721 w 6391482"/>
              <a:gd name="connsiteY5" fmla="*/ 90191 h 3052011"/>
              <a:gd name="connsiteX6" fmla="*/ 6391482 w 6391482"/>
              <a:gd name="connsiteY6" fmla="*/ 626610 h 3052011"/>
              <a:gd name="connsiteX7" fmla="*/ 6327672 w 6391482"/>
              <a:gd name="connsiteY7" fmla="*/ 1252101 h 3052011"/>
              <a:gd name="connsiteX8" fmla="*/ 6391482 w 6391482"/>
              <a:gd name="connsiteY8" fmla="*/ 2536256 h 3052011"/>
              <a:gd name="connsiteX9" fmla="*/ 6100869 w 6391482"/>
              <a:gd name="connsiteY9" fmla="*/ 3023514 h 3052011"/>
              <a:gd name="connsiteX10" fmla="*/ 5167466 w 6391482"/>
              <a:gd name="connsiteY10" fmla="*/ 2962915 h 3052011"/>
              <a:gd name="connsiteX11" fmla="*/ 4026923 w 6391482"/>
              <a:gd name="connsiteY11" fmla="*/ 3031741 h 3052011"/>
              <a:gd name="connsiteX12" fmla="*/ 2925711 w 6391482"/>
              <a:gd name="connsiteY12" fmla="*/ 3031742 h 3052011"/>
              <a:gd name="connsiteX13" fmla="*/ 1696679 w 6391482"/>
              <a:gd name="connsiteY13" fmla="*/ 2953082 h 3052011"/>
              <a:gd name="connsiteX14" fmla="*/ 477440 w 6391482"/>
              <a:gd name="connsiteY14" fmla="*/ 3013682 h 3052011"/>
              <a:gd name="connsiteX15" fmla="*/ 14 w 6391482"/>
              <a:gd name="connsiteY15" fmla="*/ 2536256 h 3052011"/>
              <a:gd name="connsiteX16" fmla="*/ 113685 w 6391482"/>
              <a:gd name="connsiteY16" fmla="*/ 1822373 h 3052011"/>
              <a:gd name="connsiteX17" fmla="*/ 14 w 6391482"/>
              <a:gd name="connsiteY17" fmla="*/ 626610 h 30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482" h="3052011">
                <a:moveTo>
                  <a:pt x="14" y="626610"/>
                </a:moveTo>
                <a:cubicBezTo>
                  <a:pt x="14" y="362935"/>
                  <a:pt x="213765" y="149184"/>
                  <a:pt x="477440" y="149184"/>
                </a:cubicBezTo>
                <a:cubicBezTo>
                  <a:pt x="794630" y="53510"/>
                  <a:pt x="1308297" y="26064"/>
                  <a:pt x="1775336" y="3406"/>
                </a:cubicBezTo>
                <a:cubicBezTo>
                  <a:pt x="2242375" y="-19252"/>
                  <a:pt x="2910963" y="78787"/>
                  <a:pt x="3309169" y="72232"/>
                </a:cubicBezTo>
                <a:cubicBezTo>
                  <a:pt x="3707375" y="65677"/>
                  <a:pt x="4443265" y="108566"/>
                  <a:pt x="4882329" y="131224"/>
                </a:cubicBezTo>
                <a:cubicBezTo>
                  <a:pt x="5409883" y="104721"/>
                  <a:pt x="5598622" y="-10399"/>
                  <a:pt x="5933721" y="90191"/>
                </a:cubicBezTo>
                <a:cubicBezTo>
                  <a:pt x="6197396" y="90191"/>
                  <a:pt x="6391482" y="362935"/>
                  <a:pt x="6391482" y="626610"/>
                </a:cubicBezTo>
                <a:lnTo>
                  <a:pt x="6327672" y="1252101"/>
                </a:lnTo>
                <a:lnTo>
                  <a:pt x="6391482" y="2536256"/>
                </a:lnTo>
                <a:cubicBezTo>
                  <a:pt x="6391482" y="2799931"/>
                  <a:pt x="6364544" y="3023514"/>
                  <a:pt x="6100869" y="3023514"/>
                </a:cubicBezTo>
                <a:cubicBezTo>
                  <a:pt x="5795266" y="3111011"/>
                  <a:pt x="5763845" y="2969737"/>
                  <a:pt x="5167466" y="2962915"/>
                </a:cubicBezTo>
                <a:lnTo>
                  <a:pt x="4026923" y="3031741"/>
                </a:lnTo>
                <a:cubicBezTo>
                  <a:pt x="3707375" y="3043212"/>
                  <a:pt x="3256730" y="3059600"/>
                  <a:pt x="2925711" y="3031742"/>
                </a:cubicBezTo>
                <a:cubicBezTo>
                  <a:pt x="2594692" y="3003884"/>
                  <a:pt x="2104724" y="2956092"/>
                  <a:pt x="1696679" y="2953082"/>
                </a:cubicBezTo>
                <a:cubicBezTo>
                  <a:pt x="1288634" y="2950072"/>
                  <a:pt x="802824" y="3071682"/>
                  <a:pt x="477440" y="3013682"/>
                </a:cubicBezTo>
                <a:cubicBezTo>
                  <a:pt x="213765" y="3013682"/>
                  <a:pt x="14" y="2799931"/>
                  <a:pt x="14" y="2536256"/>
                </a:cubicBezTo>
                <a:cubicBezTo>
                  <a:pt x="-1425" y="2206527"/>
                  <a:pt x="115124" y="2152102"/>
                  <a:pt x="113685" y="1822373"/>
                </a:cubicBezTo>
                <a:cubicBezTo>
                  <a:pt x="115124" y="1515553"/>
                  <a:pt x="-1425" y="933430"/>
                  <a:pt x="14" y="626610"/>
                </a:cubicBezTo>
                <a:close/>
              </a:path>
            </a:pathLst>
          </a:cu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VN-ARCO Typography" panose="020B0603050302020204" pitchFamily="34" charset="2"/>
              <a:ea typeface="+mn-ea"/>
              <a:cs typeface="+mn-cs"/>
            </a:endParaRPr>
          </a:p>
        </p:txBody>
      </p:sp>
      <p:sp>
        <p:nvSpPr>
          <p:cNvPr id="4" name="Rectangle: Rounded Corners 3">
            <a:extLst>
              <a:ext uri="{FF2B5EF4-FFF2-40B4-BE49-F238E27FC236}">
                <a16:creationId xmlns:a16="http://schemas.microsoft.com/office/drawing/2014/main" xmlns="" id="{20CE7D93-EE5A-67CB-31B7-7A3EB84C4258}"/>
              </a:ext>
            </a:extLst>
          </p:cNvPr>
          <p:cNvSpPr/>
          <p:nvPr/>
        </p:nvSpPr>
        <p:spPr>
          <a:xfrm>
            <a:off x="455520" y="1556218"/>
            <a:ext cx="4555734" cy="3745560"/>
          </a:xfrm>
          <a:prstGeom prst="roundRect">
            <a:avLst/>
          </a:prstGeom>
          <a:solidFill>
            <a:schemeClr val="bg1"/>
          </a:solidFill>
          <a:ln>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indent="355600" algn="just">
              <a:defRPr/>
            </a:pPr>
            <a:r>
              <a:rPr lang="vi-VN" sz="3600" b="1" kern="0">
                <a:solidFill>
                  <a:schemeClr val="tx1"/>
                </a:solidFill>
                <a:latin typeface="Calibri" panose="020F0502020204030204" pitchFamily="34" charset="0"/>
                <a:cs typeface="Calibri" panose="020F0502020204030204" pitchFamily="34" charset="0"/>
              </a:rPr>
              <a:t>- Vùng đông dân nhất là:</a:t>
            </a:r>
            <a:r>
              <a:rPr lang="vi-VN" sz="3600" b="1" kern="0">
                <a:solidFill>
                  <a:srgbClr val="FF0000"/>
                </a:solidFill>
                <a:latin typeface="Calibri" panose="020F0502020204030204" pitchFamily="34" charset="0"/>
                <a:cs typeface="Calibri" panose="020F0502020204030204" pitchFamily="34" charset="0"/>
              </a:rPr>
              <a:t> Đồng bằng Bắc Bộ</a:t>
            </a:r>
            <a:endParaRPr lang="en-US" sz="3600" b="1" kern="0">
              <a:solidFill>
                <a:srgbClr val="FF0000"/>
              </a:solidFill>
              <a:latin typeface="Calibri" panose="020F0502020204030204" pitchFamily="34" charset="0"/>
              <a:cs typeface="Calibri" panose="020F0502020204030204" pitchFamily="34" charset="0"/>
            </a:endParaRPr>
          </a:p>
          <a:p>
            <a:pPr lvl="0" indent="355600" algn="just">
              <a:defRPr/>
            </a:pPr>
            <a:r>
              <a:rPr lang="vi-VN" sz="3600" b="1" kern="0">
                <a:solidFill>
                  <a:schemeClr val="tx1"/>
                </a:solidFill>
                <a:latin typeface="Calibri" panose="020F0502020204030204" pitchFamily="34" charset="0"/>
                <a:cs typeface="Calibri" panose="020F0502020204030204" pitchFamily="34" charset="0"/>
              </a:rPr>
              <a:t>- Vùng ít dân nhất là:</a:t>
            </a:r>
            <a:r>
              <a:rPr lang="vi-VN" sz="3600" b="1" kern="0">
                <a:solidFill>
                  <a:srgbClr val="FF0000"/>
                </a:solidFill>
                <a:latin typeface="Calibri" panose="020F0502020204030204" pitchFamily="34" charset="0"/>
                <a:cs typeface="Calibri" panose="020F0502020204030204" pitchFamily="34" charset="0"/>
              </a:rPr>
              <a:t> Tây Nguyên</a:t>
            </a:r>
            <a:endParaRPr kumimoji="0" lang="vi-VN" sz="36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9E964322-2CAB-7F89-B06B-60FC00DD5A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9250" y="400145"/>
            <a:ext cx="5757850" cy="6057707"/>
          </a:xfrm>
          <a:prstGeom prst="rect">
            <a:avLst/>
          </a:prstGeom>
        </p:spPr>
      </p:pic>
      <p:sp>
        <p:nvSpPr>
          <p:cNvPr id="3" name="Rectangle: Rounded Corners 2">
            <a:extLst>
              <a:ext uri="{FF2B5EF4-FFF2-40B4-BE49-F238E27FC236}">
                <a16:creationId xmlns:a16="http://schemas.microsoft.com/office/drawing/2014/main" xmlns="" id="{22F4C91C-E106-2DFE-1EC3-8765821CC49F}"/>
              </a:ext>
            </a:extLst>
          </p:cNvPr>
          <p:cNvSpPr/>
          <p:nvPr/>
        </p:nvSpPr>
        <p:spPr>
          <a:xfrm>
            <a:off x="5278834" y="2914650"/>
            <a:ext cx="5757850" cy="74295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C8C43A77-23EB-E5D6-E3F0-A71C0667B6B8}"/>
              </a:ext>
            </a:extLst>
          </p:cNvPr>
          <p:cNvSpPr/>
          <p:nvPr/>
        </p:nvSpPr>
        <p:spPr>
          <a:xfrm>
            <a:off x="5329250" y="4400550"/>
            <a:ext cx="5757850" cy="67148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DD6B3E28-4C9C-8F54-7933-8F8491E4D8DC}"/>
              </a:ext>
            </a:extLst>
          </p:cNvPr>
          <p:cNvSpPr/>
          <p:nvPr/>
        </p:nvSpPr>
        <p:spPr>
          <a:xfrm>
            <a:off x="5379666" y="5777104"/>
            <a:ext cx="5707434" cy="67148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BF7379D9-5D66-F74D-6C2E-45898E4FC6EA}"/>
              </a:ext>
            </a:extLst>
          </p:cNvPr>
          <p:cNvSpPr/>
          <p:nvPr/>
        </p:nvSpPr>
        <p:spPr>
          <a:xfrm>
            <a:off x="5278834" y="3657600"/>
            <a:ext cx="5757850" cy="74295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D79F6755-3E1F-AF90-0785-6EFD6110F144}"/>
              </a:ext>
            </a:extLst>
          </p:cNvPr>
          <p:cNvSpPr/>
          <p:nvPr/>
        </p:nvSpPr>
        <p:spPr>
          <a:xfrm>
            <a:off x="5379666" y="5057726"/>
            <a:ext cx="5707434" cy="6858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999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1"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mph" presetSubtype="0" fill="hold" nodeType="clickEffect">
                                  <p:stCondLst>
                                    <p:cond delay="0"/>
                                  </p:stCondLst>
                                  <p:childTnLst>
                                    <p:animClr clrSpc="hsl" dir="cw">
                                      <p:cBhvr override="childStyle">
                                        <p:cTn id="31" dur="500" fill="hold"/>
                                        <p:tgtEl>
                                          <p:spTgt spid="8"/>
                                        </p:tgtEl>
                                        <p:attrNameLst>
                                          <p:attrName>style.color</p:attrName>
                                        </p:attrNameLst>
                                      </p:cBhvr>
                                      <p:by>
                                        <p:hsl h="7200000" s="0" l="0"/>
                                      </p:by>
                                    </p:animClr>
                                    <p:animClr clrSpc="hsl" dir="cw">
                                      <p:cBhvr>
                                        <p:cTn id="32" dur="500" fill="hold"/>
                                        <p:tgtEl>
                                          <p:spTgt spid="8"/>
                                        </p:tgtEl>
                                        <p:attrNameLst>
                                          <p:attrName>fillcolor</p:attrName>
                                        </p:attrNameLst>
                                      </p:cBhvr>
                                      <p:by>
                                        <p:hsl h="7200000" s="0" l="0"/>
                                      </p:by>
                                    </p:animClr>
                                    <p:animClr clrSpc="hsl" dir="cw">
                                      <p:cBhvr>
                                        <p:cTn id="33" dur="500" fill="hold"/>
                                        <p:tgtEl>
                                          <p:spTgt spid="8"/>
                                        </p:tgtEl>
                                        <p:attrNameLst>
                                          <p:attrName>stroke.color</p:attrName>
                                        </p:attrNameLst>
                                      </p:cBhvr>
                                      <p:by>
                                        <p:hsl h="7200000" s="0" l="0"/>
                                      </p:by>
                                    </p:animClr>
                                    <p:set>
                                      <p:cBhvr>
                                        <p:cTn id="34" dur="500" fill="hold"/>
                                        <p:tgtEl>
                                          <p:spTgt spid="8"/>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fade">
                                      <p:cBhvr>
                                        <p:cTn id="39" dur="1000"/>
                                        <p:tgtEl>
                                          <p:spTgt spid="4">
                                            <p:txEl>
                                              <p:pRg st="0" end="0"/>
                                            </p:txEl>
                                          </p:spTgt>
                                        </p:tgtEl>
                                      </p:cBhvr>
                                    </p:animEffect>
                                    <p:anim calcmode="lin" valueType="num">
                                      <p:cBhvr>
                                        <p:cTn id="4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mph" presetSubtype="0" fill="hold" grpId="0" nodeType="clickEffect">
                                  <p:stCondLst>
                                    <p:cond delay="0"/>
                                  </p:stCondLst>
                                  <p:childTnLst>
                                    <p:animClr clrSpc="hsl" dir="cw">
                                      <p:cBhvr override="childStyle">
                                        <p:cTn id="45" dur="500" fill="hold"/>
                                        <p:tgtEl>
                                          <p:spTgt spid="5"/>
                                        </p:tgtEl>
                                        <p:attrNameLst>
                                          <p:attrName>style.color</p:attrName>
                                        </p:attrNameLst>
                                      </p:cBhvr>
                                      <p:by>
                                        <p:hsl h="7200000" s="0" l="0"/>
                                      </p:by>
                                    </p:animClr>
                                    <p:animClr clrSpc="hsl" dir="cw">
                                      <p:cBhvr>
                                        <p:cTn id="46" dur="500" fill="hold"/>
                                        <p:tgtEl>
                                          <p:spTgt spid="5"/>
                                        </p:tgtEl>
                                        <p:attrNameLst>
                                          <p:attrName>fillcolor</p:attrName>
                                        </p:attrNameLst>
                                      </p:cBhvr>
                                      <p:by>
                                        <p:hsl h="7200000" s="0" l="0"/>
                                      </p:by>
                                    </p:animClr>
                                    <p:animClr clrSpc="hsl" dir="cw">
                                      <p:cBhvr>
                                        <p:cTn id="47" dur="500" fill="hold"/>
                                        <p:tgtEl>
                                          <p:spTgt spid="5"/>
                                        </p:tgtEl>
                                        <p:attrNameLst>
                                          <p:attrName>stroke.color</p:attrName>
                                        </p:attrNameLst>
                                      </p:cBhvr>
                                      <p:by>
                                        <p:hsl h="7200000" s="0" l="0"/>
                                      </p:by>
                                    </p:animClr>
                                    <p:set>
                                      <p:cBhvr>
                                        <p:cTn id="48" dur="500" fill="hold"/>
                                        <p:tgtEl>
                                          <p:spTgt spid="5"/>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animEffect transition="in" filter="barn(inVertical)">
                                      <p:cBhvr>
                                        <p:cTn id="5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8" grpId="0" animBg="1"/>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9A60F5-E44A-CFAC-FF8D-81DB4EE9F2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9A24631-D62E-DF5B-A9FC-3CA756523281}"/>
              </a:ext>
            </a:extLst>
          </p:cNvPr>
          <p:cNvSpPr>
            <a:spLocks noGrp="1"/>
          </p:cNvSpPr>
          <p:nvPr>
            <p:ph idx="1"/>
          </p:nvPr>
        </p:nvSpPr>
        <p:spPr/>
        <p:txBody>
          <a:bodyPr/>
          <a:lstStyle/>
          <a:p>
            <a:endParaRPr lang="en-US"/>
          </a:p>
        </p:txBody>
      </p:sp>
      <p:sp>
        <p:nvSpPr>
          <p:cNvPr id="7" name="Rectangle: Rounded Corners 6">
            <a:extLst>
              <a:ext uri="{FF2B5EF4-FFF2-40B4-BE49-F238E27FC236}">
                <a16:creationId xmlns:a16="http://schemas.microsoft.com/office/drawing/2014/main" xmlns="" id="{27E20C67-5BD8-BA76-5E56-B7636087F2BA}"/>
              </a:ext>
            </a:extLst>
          </p:cNvPr>
          <p:cNvSpPr/>
          <p:nvPr/>
        </p:nvSpPr>
        <p:spPr>
          <a:xfrm>
            <a:off x="174215" y="123658"/>
            <a:ext cx="11843568" cy="6610683"/>
          </a:xfrm>
          <a:custGeom>
            <a:avLst/>
            <a:gdLst>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94588 h 2881660"/>
              <a:gd name="connsiteX1" fmla="*/ 477426 w 6391468"/>
              <a:gd name="connsiteY1" fmla="*/ 17162 h 2881660"/>
              <a:gd name="connsiteX2" fmla="*/ 3151839 w 6391468"/>
              <a:gd name="connsiteY2" fmla="*/ 97526 h 2881660"/>
              <a:gd name="connsiteX3" fmla="*/ 5914042 w 6391468"/>
              <a:gd name="connsiteY3" fmla="*/ 17162 h 2881660"/>
              <a:gd name="connsiteX4" fmla="*/ 6391468 w 6391468"/>
              <a:gd name="connsiteY4" fmla="*/ 494588 h 2881660"/>
              <a:gd name="connsiteX5" fmla="*/ 6391468 w 6391468"/>
              <a:gd name="connsiteY5" fmla="*/ 2404234 h 2881660"/>
              <a:gd name="connsiteX6" fmla="*/ 5914042 w 6391468"/>
              <a:gd name="connsiteY6" fmla="*/ 2881660 h 2881660"/>
              <a:gd name="connsiteX7" fmla="*/ 477426 w 6391468"/>
              <a:gd name="connsiteY7" fmla="*/ 2881660 h 2881660"/>
              <a:gd name="connsiteX8" fmla="*/ 0 w 6391468"/>
              <a:gd name="connsiteY8" fmla="*/ 2404234 h 2881660"/>
              <a:gd name="connsiteX9" fmla="*/ 0 w 6391468"/>
              <a:gd name="connsiteY9" fmla="*/ 494588 h 2881660"/>
              <a:gd name="connsiteX0" fmla="*/ 0 w 6391468"/>
              <a:gd name="connsiteY0" fmla="*/ 539634 h 2926706"/>
              <a:gd name="connsiteX1" fmla="*/ 477426 w 6391468"/>
              <a:gd name="connsiteY1" fmla="*/ 62208 h 2926706"/>
              <a:gd name="connsiteX2" fmla="*/ 3151839 w 6391468"/>
              <a:gd name="connsiteY2" fmla="*/ 142572 h 2926706"/>
              <a:gd name="connsiteX3" fmla="*/ 5914042 w 6391468"/>
              <a:gd name="connsiteY3" fmla="*/ 62208 h 2926706"/>
              <a:gd name="connsiteX4" fmla="*/ 6391468 w 6391468"/>
              <a:gd name="connsiteY4" fmla="*/ 539634 h 2926706"/>
              <a:gd name="connsiteX5" fmla="*/ 6391468 w 6391468"/>
              <a:gd name="connsiteY5" fmla="*/ 2449280 h 2926706"/>
              <a:gd name="connsiteX6" fmla="*/ 5914042 w 6391468"/>
              <a:gd name="connsiteY6" fmla="*/ 2926706 h 2926706"/>
              <a:gd name="connsiteX7" fmla="*/ 477426 w 6391468"/>
              <a:gd name="connsiteY7" fmla="*/ 2926706 h 2926706"/>
              <a:gd name="connsiteX8" fmla="*/ 0 w 6391468"/>
              <a:gd name="connsiteY8" fmla="*/ 2449280 h 2926706"/>
              <a:gd name="connsiteX9" fmla="*/ 0 w 6391468"/>
              <a:gd name="connsiteY9" fmla="*/ 539634 h 2926706"/>
              <a:gd name="connsiteX0" fmla="*/ 0 w 6391468"/>
              <a:gd name="connsiteY0" fmla="*/ 501087 h 2888159"/>
              <a:gd name="connsiteX1" fmla="*/ 477426 w 6391468"/>
              <a:gd name="connsiteY1" fmla="*/ 23661 h 2888159"/>
              <a:gd name="connsiteX2" fmla="*/ 3151839 w 6391468"/>
              <a:gd name="connsiteY2" fmla="*/ 104025 h 2888159"/>
              <a:gd name="connsiteX3" fmla="*/ 5914042 w 6391468"/>
              <a:gd name="connsiteY3" fmla="*/ 23661 h 2888159"/>
              <a:gd name="connsiteX4" fmla="*/ 6391468 w 6391468"/>
              <a:gd name="connsiteY4" fmla="*/ 501087 h 2888159"/>
              <a:gd name="connsiteX5" fmla="*/ 6391468 w 6391468"/>
              <a:gd name="connsiteY5" fmla="*/ 2410733 h 2888159"/>
              <a:gd name="connsiteX6" fmla="*/ 5914042 w 6391468"/>
              <a:gd name="connsiteY6" fmla="*/ 2888159 h 2888159"/>
              <a:gd name="connsiteX7" fmla="*/ 477426 w 6391468"/>
              <a:gd name="connsiteY7" fmla="*/ 2888159 h 2888159"/>
              <a:gd name="connsiteX8" fmla="*/ 0 w 6391468"/>
              <a:gd name="connsiteY8" fmla="*/ 2410733 h 2888159"/>
              <a:gd name="connsiteX9" fmla="*/ 0 w 6391468"/>
              <a:gd name="connsiteY9" fmla="*/ 501087 h 2888159"/>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3151839 w 6391468"/>
              <a:gd name="connsiteY7" fmla="*/ 2987348 h 2988953"/>
              <a:gd name="connsiteX8" fmla="*/ 477426 w 6391468"/>
              <a:gd name="connsiteY8" fmla="*/ 2988953 h 2988953"/>
              <a:gd name="connsiteX9" fmla="*/ 0 w 6391468"/>
              <a:gd name="connsiteY9" fmla="*/ 2511527 h 2988953"/>
              <a:gd name="connsiteX10" fmla="*/ 0 w 6391468"/>
              <a:gd name="connsiteY10" fmla="*/ 601881 h 2988953"/>
              <a:gd name="connsiteX0" fmla="*/ 0 w 6391468"/>
              <a:gd name="connsiteY0" fmla="*/ 601881 h 3105335"/>
              <a:gd name="connsiteX1" fmla="*/ 477426 w 6391468"/>
              <a:gd name="connsiteY1" fmla="*/ 124455 h 3105335"/>
              <a:gd name="connsiteX2" fmla="*/ 3083013 w 6391468"/>
              <a:gd name="connsiteY2" fmla="*/ 18006 h 3105335"/>
              <a:gd name="connsiteX3" fmla="*/ 5914042 w 6391468"/>
              <a:gd name="connsiteY3" fmla="*/ 124455 h 3105335"/>
              <a:gd name="connsiteX4" fmla="*/ 6391468 w 6391468"/>
              <a:gd name="connsiteY4" fmla="*/ 601881 h 3105335"/>
              <a:gd name="connsiteX5" fmla="*/ 6391468 w 6391468"/>
              <a:gd name="connsiteY5" fmla="*/ 2511527 h 3105335"/>
              <a:gd name="connsiteX6" fmla="*/ 5914042 w 6391468"/>
              <a:gd name="connsiteY6" fmla="*/ 2988953 h 3105335"/>
              <a:gd name="connsiteX7" fmla="*/ 3132175 w 6391468"/>
              <a:gd name="connsiteY7" fmla="*/ 3105335 h 3105335"/>
              <a:gd name="connsiteX8" fmla="*/ 477426 w 6391468"/>
              <a:gd name="connsiteY8" fmla="*/ 2988953 h 3105335"/>
              <a:gd name="connsiteX9" fmla="*/ 0 w 6391468"/>
              <a:gd name="connsiteY9" fmla="*/ 2511527 h 3105335"/>
              <a:gd name="connsiteX10" fmla="*/ 0 w 6391468"/>
              <a:gd name="connsiteY10" fmla="*/ 601881 h 3105335"/>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033369"/>
              <a:gd name="connsiteX1" fmla="*/ 477426 w 6391468"/>
              <a:gd name="connsiteY1" fmla="*/ 124455 h 3033369"/>
              <a:gd name="connsiteX2" fmla="*/ 3083013 w 6391468"/>
              <a:gd name="connsiteY2" fmla="*/ 18006 h 3033369"/>
              <a:gd name="connsiteX3" fmla="*/ 5914042 w 6391468"/>
              <a:gd name="connsiteY3" fmla="*/ 124455 h 3033369"/>
              <a:gd name="connsiteX4" fmla="*/ 6391468 w 6391468"/>
              <a:gd name="connsiteY4" fmla="*/ 601881 h 3033369"/>
              <a:gd name="connsiteX5" fmla="*/ 6391468 w 6391468"/>
              <a:gd name="connsiteY5" fmla="*/ 2511527 h 3033369"/>
              <a:gd name="connsiteX6" fmla="*/ 5914042 w 6391468"/>
              <a:gd name="connsiteY6" fmla="*/ 2988953 h 3033369"/>
              <a:gd name="connsiteX7" fmla="*/ 3191168 w 6391468"/>
              <a:gd name="connsiteY7" fmla="*/ 3007013 h 3033369"/>
              <a:gd name="connsiteX8" fmla="*/ 477426 w 6391468"/>
              <a:gd name="connsiteY8" fmla="*/ 2988953 h 3033369"/>
              <a:gd name="connsiteX9" fmla="*/ 0 w 6391468"/>
              <a:gd name="connsiteY9" fmla="*/ 2511527 h 3033369"/>
              <a:gd name="connsiteX10" fmla="*/ 0 w 6391468"/>
              <a:gd name="connsiteY10" fmla="*/ 601881 h 3033369"/>
              <a:gd name="connsiteX0" fmla="*/ 0 w 6391468"/>
              <a:gd name="connsiteY0" fmla="*/ 601881 h 3089947"/>
              <a:gd name="connsiteX1" fmla="*/ 477426 w 6391468"/>
              <a:gd name="connsiteY1" fmla="*/ 124455 h 3089947"/>
              <a:gd name="connsiteX2" fmla="*/ 3083013 w 6391468"/>
              <a:gd name="connsiteY2" fmla="*/ 18006 h 3089947"/>
              <a:gd name="connsiteX3" fmla="*/ 5914042 w 6391468"/>
              <a:gd name="connsiteY3" fmla="*/ 124455 h 3089947"/>
              <a:gd name="connsiteX4" fmla="*/ 6391468 w 6391468"/>
              <a:gd name="connsiteY4" fmla="*/ 601881 h 3089947"/>
              <a:gd name="connsiteX5" fmla="*/ 6391468 w 6391468"/>
              <a:gd name="connsiteY5" fmla="*/ 2511527 h 3089947"/>
              <a:gd name="connsiteX6" fmla="*/ 5914042 w 6391468"/>
              <a:gd name="connsiteY6" fmla="*/ 2988953 h 3089947"/>
              <a:gd name="connsiteX7" fmla="*/ 3191168 w 6391468"/>
              <a:gd name="connsiteY7" fmla="*/ 3007013 h 3089947"/>
              <a:gd name="connsiteX8" fmla="*/ 477426 w 6391468"/>
              <a:gd name="connsiteY8" fmla="*/ 2988953 h 3089947"/>
              <a:gd name="connsiteX9" fmla="*/ 0 w 6391468"/>
              <a:gd name="connsiteY9" fmla="*/ 2511527 h 3089947"/>
              <a:gd name="connsiteX10" fmla="*/ 0 w 6391468"/>
              <a:gd name="connsiteY10" fmla="*/ 601881 h 3089947"/>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3191168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2925697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44437"/>
              <a:gd name="connsiteX1" fmla="*/ 477426 w 6391468"/>
              <a:gd name="connsiteY1" fmla="*/ 124455 h 3044437"/>
              <a:gd name="connsiteX2" fmla="*/ 3083013 w 6391468"/>
              <a:gd name="connsiteY2" fmla="*/ 18006 h 3044437"/>
              <a:gd name="connsiteX3" fmla="*/ 5914042 w 6391468"/>
              <a:gd name="connsiteY3" fmla="*/ 124455 h 3044437"/>
              <a:gd name="connsiteX4" fmla="*/ 6391468 w 6391468"/>
              <a:gd name="connsiteY4" fmla="*/ 601881 h 3044437"/>
              <a:gd name="connsiteX5" fmla="*/ 6391468 w 6391468"/>
              <a:gd name="connsiteY5" fmla="*/ 2511527 h 3044437"/>
              <a:gd name="connsiteX6" fmla="*/ 5914042 w 6391468"/>
              <a:gd name="connsiteY6" fmla="*/ 2988953 h 3044437"/>
              <a:gd name="connsiteX7" fmla="*/ 4557852 w 6391468"/>
              <a:gd name="connsiteY7" fmla="*/ 3036509 h 3044437"/>
              <a:gd name="connsiteX8" fmla="*/ 2925697 w 6391468"/>
              <a:gd name="connsiteY8" fmla="*/ 3007013 h 3044437"/>
              <a:gd name="connsiteX9" fmla="*/ 477426 w 6391468"/>
              <a:gd name="connsiteY9" fmla="*/ 2988953 h 3044437"/>
              <a:gd name="connsiteX10" fmla="*/ 0 w 6391468"/>
              <a:gd name="connsiteY10" fmla="*/ 2511527 h 3044437"/>
              <a:gd name="connsiteX11" fmla="*/ 0 w 6391468"/>
              <a:gd name="connsiteY11" fmla="*/ 601881 h 3044437"/>
              <a:gd name="connsiteX0" fmla="*/ 0 w 6391468"/>
              <a:gd name="connsiteY0" fmla="*/ 601881 h 3017579"/>
              <a:gd name="connsiteX1" fmla="*/ 477426 w 6391468"/>
              <a:gd name="connsiteY1" fmla="*/ 124455 h 3017579"/>
              <a:gd name="connsiteX2" fmla="*/ 3083013 w 6391468"/>
              <a:gd name="connsiteY2" fmla="*/ 18006 h 3017579"/>
              <a:gd name="connsiteX3" fmla="*/ 5914042 w 6391468"/>
              <a:gd name="connsiteY3" fmla="*/ 124455 h 3017579"/>
              <a:gd name="connsiteX4" fmla="*/ 6391468 w 6391468"/>
              <a:gd name="connsiteY4" fmla="*/ 601881 h 3017579"/>
              <a:gd name="connsiteX5" fmla="*/ 6391468 w 6391468"/>
              <a:gd name="connsiteY5" fmla="*/ 2511527 h 3017579"/>
              <a:gd name="connsiteX6" fmla="*/ 5914042 w 6391468"/>
              <a:gd name="connsiteY6" fmla="*/ 2988953 h 3017579"/>
              <a:gd name="connsiteX7" fmla="*/ 4705335 w 6391468"/>
              <a:gd name="connsiteY7" fmla="*/ 2938186 h 3017579"/>
              <a:gd name="connsiteX8" fmla="*/ 2925697 w 6391468"/>
              <a:gd name="connsiteY8" fmla="*/ 3007013 h 3017579"/>
              <a:gd name="connsiteX9" fmla="*/ 477426 w 6391468"/>
              <a:gd name="connsiteY9" fmla="*/ 2988953 h 3017579"/>
              <a:gd name="connsiteX10" fmla="*/ 0 w 6391468"/>
              <a:gd name="connsiteY10" fmla="*/ 2511527 h 3017579"/>
              <a:gd name="connsiteX11" fmla="*/ 0 w 6391468"/>
              <a:gd name="connsiteY11" fmla="*/ 601881 h 3017579"/>
              <a:gd name="connsiteX0" fmla="*/ 0 w 6391468"/>
              <a:gd name="connsiteY0" fmla="*/ 601881 h 3018268"/>
              <a:gd name="connsiteX1" fmla="*/ 477426 w 6391468"/>
              <a:gd name="connsiteY1" fmla="*/ 124455 h 3018268"/>
              <a:gd name="connsiteX2" fmla="*/ 3083013 w 6391468"/>
              <a:gd name="connsiteY2" fmla="*/ 18006 h 3018268"/>
              <a:gd name="connsiteX3" fmla="*/ 5914042 w 6391468"/>
              <a:gd name="connsiteY3" fmla="*/ 124455 h 3018268"/>
              <a:gd name="connsiteX4" fmla="*/ 6391468 w 6391468"/>
              <a:gd name="connsiteY4" fmla="*/ 601881 h 3018268"/>
              <a:gd name="connsiteX5" fmla="*/ 6391468 w 6391468"/>
              <a:gd name="connsiteY5" fmla="*/ 2511527 h 3018268"/>
              <a:gd name="connsiteX6" fmla="*/ 5914042 w 6391468"/>
              <a:gd name="connsiteY6" fmla="*/ 2988953 h 3018268"/>
              <a:gd name="connsiteX7" fmla="*/ 4705335 w 6391468"/>
              <a:gd name="connsiteY7" fmla="*/ 2938186 h 3018268"/>
              <a:gd name="connsiteX8" fmla="*/ 2925697 w 6391468"/>
              <a:gd name="connsiteY8" fmla="*/ 3007013 h 3018268"/>
              <a:gd name="connsiteX9" fmla="*/ 477426 w 6391468"/>
              <a:gd name="connsiteY9" fmla="*/ 2988953 h 3018268"/>
              <a:gd name="connsiteX10" fmla="*/ 0 w 6391468"/>
              <a:gd name="connsiteY10" fmla="*/ 2511527 h 3018268"/>
              <a:gd name="connsiteX11" fmla="*/ 0 w 6391468"/>
              <a:gd name="connsiteY11" fmla="*/ 601881 h 3018268"/>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705335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842987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27282"/>
              <a:gd name="connsiteX1" fmla="*/ 477426 w 6391468"/>
              <a:gd name="connsiteY1" fmla="*/ 124455 h 3027282"/>
              <a:gd name="connsiteX2" fmla="*/ 3083013 w 6391468"/>
              <a:gd name="connsiteY2" fmla="*/ 18006 h 3027282"/>
              <a:gd name="connsiteX3" fmla="*/ 5914042 w 6391468"/>
              <a:gd name="connsiteY3" fmla="*/ 124455 h 3027282"/>
              <a:gd name="connsiteX4" fmla="*/ 6391468 w 6391468"/>
              <a:gd name="connsiteY4" fmla="*/ 601881 h 3027282"/>
              <a:gd name="connsiteX5" fmla="*/ 6391468 w 6391468"/>
              <a:gd name="connsiteY5" fmla="*/ 2511527 h 3027282"/>
              <a:gd name="connsiteX6" fmla="*/ 6100855 w 6391468"/>
              <a:gd name="connsiteY6" fmla="*/ 2998785 h 3027282"/>
              <a:gd name="connsiteX7" fmla="*/ 4842987 w 6391468"/>
              <a:gd name="connsiteY7" fmla="*/ 2938186 h 3027282"/>
              <a:gd name="connsiteX8" fmla="*/ 2925697 w 6391468"/>
              <a:gd name="connsiteY8" fmla="*/ 3007013 h 3027282"/>
              <a:gd name="connsiteX9" fmla="*/ 477426 w 6391468"/>
              <a:gd name="connsiteY9" fmla="*/ 2988953 h 3027282"/>
              <a:gd name="connsiteX10" fmla="*/ 0 w 6391468"/>
              <a:gd name="connsiteY10" fmla="*/ 2511527 h 3027282"/>
              <a:gd name="connsiteX11" fmla="*/ 0 w 6391468"/>
              <a:gd name="connsiteY11" fmla="*/ 601881 h 3027282"/>
              <a:gd name="connsiteX0" fmla="*/ 0 w 6391468"/>
              <a:gd name="connsiteY0" fmla="*/ 628439 h 3053840"/>
              <a:gd name="connsiteX1" fmla="*/ 477426 w 6391468"/>
              <a:gd name="connsiteY1" fmla="*/ 151013 h 3053840"/>
              <a:gd name="connsiteX2" fmla="*/ 3279658 w 6391468"/>
              <a:gd name="connsiteY2" fmla="*/ 15067 h 3053840"/>
              <a:gd name="connsiteX3" fmla="*/ 5914042 w 6391468"/>
              <a:gd name="connsiteY3" fmla="*/ 151013 h 3053840"/>
              <a:gd name="connsiteX4" fmla="*/ 6391468 w 6391468"/>
              <a:gd name="connsiteY4" fmla="*/ 628439 h 3053840"/>
              <a:gd name="connsiteX5" fmla="*/ 6391468 w 6391468"/>
              <a:gd name="connsiteY5" fmla="*/ 2538085 h 3053840"/>
              <a:gd name="connsiteX6" fmla="*/ 6100855 w 6391468"/>
              <a:gd name="connsiteY6" fmla="*/ 3025343 h 3053840"/>
              <a:gd name="connsiteX7" fmla="*/ 4842987 w 6391468"/>
              <a:gd name="connsiteY7" fmla="*/ 2964744 h 3053840"/>
              <a:gd name="connsiteX8" fmla="*/ 2925697 w 6391468"/>
              <a:gd name="connsiteY8" fmla="*/ 3033571 h 3053840"/>
              <a:gd name="connsiteX9" fmla="*/ 477426 w 6391468"/>
              <a:gd name="connsiteY9" fmla="*/ 3015511 h 3053840"/>
              <a:gd name="connsiteX10" fmla="*/ 0 w 6391468"/>
              <a:gd name="connsiteY10" fmla="*/ 2538085 h 3053840"/>
              <a:gd name="connsiteX11" fmla="*/ 0 w 6391468"/>
              <a:gd name="connsiteY11" fmla="*/ 628439 h 3053840"/>
              <a:gd name="connsiteX0" fmla="*/ 0 w 6391468"/>
              <a:gd name="connsiteY0" fmla="*/ 628439 h 3053840"/>
              <a:gd name="connsiteX1" fmla="*/ 477426 w 6391468"/>
              <a:gd name="connsiteY1" fmla="*/ 151013 h 3053840"/>
              <a:gd name="connsiteX2" fmla="*/ 1903142 w 6391468"/>
              <a:gd name="connsiteY2" fmla="*/ 54396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32639 w 6391468"/>
              <a:gd name="connsiteY2" fmla="*/ 172383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6220"/>
              <a:gd name="connsiteX1" fmla="*/ 477426 w 6391468"/>
              <a:gd name="connsiteY1" fmla="*/ 151013 h 3056220"/>
              <a:gd name="connsiteX2" fmla="*/ 1991632 w 6391468"/>
              <a:gd name="connsiteY2" fmla="*/ 64228 h 3056220"/>
              <a:gd name="connsiteX3" fmla="*/ 3279658 w 6391468"/>
              <a:gd name="connsiteY3" fmla="*/ 15067 h 3056220"/>
              <a:gd name="connsiteX4" fmla="*/ 5914042 w 6391468"/>
              <a:gd name="connsiteY4" fmla="*/ 151013 h 3056220"/>
              <a:gd name="connsiteX5" fmla="*/ 6391468 w 6391468"/>
              <a:gd name="connsiteY5" fmla="*/ 628439 h 3056220"/>
              <a:gd name="connsiteX6" fmla="*/ 6391468 w 6391468"/>
              <a:gd name="connsiteY6" fmla="*/ 2538085 h 3056220"/>
              <a:gd name="connsiteX7" fmla="*/ 6100855 w 6391468"/>
              <a:gd name="connsiteY7" fmla="*/ 3025343 h 3056220"/>
              <a:gd name="connsiteX8" fmla="*/ 4842987 w 6391468"/>
              <a:gd name="connsiteY8" fmla="*/ 2964744 h 3056220"/>
              <a:gd name="connsiteX9" fmla="*/ 3938419 w 6391468"/>
              <a:gd name="connsiteY9" fmla="*/ 3053235 h 3056220"/>
              <a:gd name="connsiteX10" fmla="*/ 2925697 w 6391468"/>
              <a:gd name="connsiteY10" fmla="*/ 3033571 h 3056220"/>
              <a:gd name="connsiteX11" fmla="*/ 477426 w 6391468"/>
              <a:gd name="connsiteY11" fmla="*/ 3015511 h 3056220"/>
              <a:gd name="connsiteX12" fmla="*/ 0 w 6391468"/>
              <a:gd name="connsiteY12" fmla="*/ 2538085 h 3056220"/>
              <a:gd name="connsiteX13" fmla="*/ 0 w 6391468"/>
              <a:gd name="connsiteY13" fmla="*/ 628439 h 3056220"/>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696665 w 6391468"/>
              <a:gd name="connsiteY11" fmla="*/ 2954911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0 w 6391468"/>
              <a:gd name="connsiteY0" fmla="*/ 628439 h 3065351"/>
              <a:gd name="connsiteX1" fmla="*/ 477426 w 6391468"/>
              <a:gd name="connsiteY1" fmla="*/ 151013 h 3065351"/>
              <a:gd name="connsiteX2" fmla="*/ 1991632 w 6391468"/>
              <a:gd name="connsiteY2" fmla="*/ 64228 h 3065351"/>
              <a:gd name="connsiteX3" fmla="*/ 3279658 w 6391468"/>
              <a:gd name="connsiteY3" fmla="*/ 15067 h 3065351"/>
              <a:gd name="connsiteX4" fmla="*/ 5914042 w 6391468"/>
              <a:gd name="connsiteY4" fmla="*/ 151013 h 3065351"/>
              <a:gd name="connsiteX5" fmla="*/ 6391468 w 6391468"/>
              <a:gd name="connsiteY5" fmla="*/ 628439 h 3065351"/>
              <a:gd name="connsiteX6" fmla="*/ 6391468 w 6391468"/>
              <a:gd name="connsiteY6" fmla="*/ 2538085 h 3065351"/>
              <a:gd name="connsiteX7" fmla="*/ 6100855 w 6391468"/>
              <a:gd name="connsiteY7" fmla="*/ 3025343 h 3065351"/>
              <a:gd name="connsiteX8" fmla="*/ 5118290 w 6391468"/>
              <a:gd name="connsiteY8" fmla="*/ 3023738 h 3065351"/>
              <a:gd name="connsiteX9" fmla="*/ 4026909 w 6391468"/>
              <a:gd name="connsiteY9" fmla="*/ 3033570 h 3065351"/>
              <a:gd name="connsiteX10" fmla="*/ 2925697 w 6391468"/>
              <a:gd name="connsiteY10" fmla="*/ 3033571 h 3065351"/>
              <a:gd name="connsiteX11" fmla="*/ 1696665 w 6391468"/>
              <a:gd name="connsiteY11" fmla="*/ 2954911 h 3065351"/>
              <a:gd name="connsiteX12" fmla="*/ 477426 w 6391468"/>
              <a:gd name="connsiteY12" fmla="*/ 3015511 h 3065351"/>
              <a:gd name="connsiteX13" fmla="*/ 0 w 6391468"/>
              <a:gd name="connsiteY13" fmla="*/ 2538085 h 3065351"/>
              <a:gd name="connsiteX14" fmla="*/ 0 w 6391468"/>
              <a:gd name="connsiteY14" fmla="*/ 628439 h 3065351"/>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5167452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4316 w 6395784"/>
              <a:gd name="connsiteY0" fmla="*/ 628439 h 3053840"/>
              <a:gd name="connsiteX1" fmla="*/ 481742 w 6395784"/>
              <a:gd name="connsiteY1" fmla="*/ 151013 h 3053840"/>
              <a:gd name="connsiteX2" fmla="*/ 1995948 w 6395784"/>
              <a:gd name="connsiteY2" fmla="*/ 64228 h 3053840"/>
              <a:gd name="connsiteX3" fmla="*/ 3283974 w 6395784"/>
              <a:gd name="connsiteY3" fmla="*/ 15067 h 3053840"/>
              <a:gd name="connsiteX4" fmla="*/ 5918358 w 6395784"/>
              <a:gd name="connsiteY4" fmla="*/ 151013 h 3053840"/>
              <a:gd name="connsiteX5" fmla="*/ 6395784 w 6395784"/>
              <a:gd name="connsiteY5" fmla="*/ 628439 h 3053840"/>
              <a:gd name="connsiteX6" fmla="*/ 6395784 w 6395784"/>
              <a:gd name="connsiteY6" fmla="*/ 2538085 h 3053840"/>
              <a:gd name="connsiteX7" fmla="*/ 6105171 w 6395784"/>
              <a:gd name="connsiteY7" fmla="*/ 3025343 h 3053840"/>
              <a:gd name="connsiteX8" fmla="*/ 5171768 w 6395784"/>
              <a:gd name="connsiteY8" fmla="*/ 2964744 h 3053840"/>
              <a:gd name="connsiteX9" fmla="*/ 4031225 w 6395784"/>
              <a:gd name="connsiteY9" fmla="*/ 3033570 h 3053840"/>
              <a:gd name="connsiteX10" fmla="*/ 2930013 w 6395784"/>
              <a:gd name="connsiteY10" fmla="*/ 3033571 h 3053840"/>
              <a:gd name="connsiteX11" fmla="*/ 1700981 w 6395784"/>
              <a:gd name="connsiteY11" fmla="*/ 2954911 h 3053840"/>
              <a:gd name="connsiteX12" fmla="*/ 481742 w 6395784"/>
              <a:gd name="connsiteY12" fmla="*/ 3015511 h 3053840"/>
              <a:gd name="connsiteX13" fmla="*/ 4316 w 6395784"/>
              <a:gd name="connsiteY13" fmla="*/ 2538085 h 3053840"/>
              <a:gd name="connsiteX14" fmla="*/ 0 w 6395784"/>
              <a:gd name="connsiteY14" fmla="*/ 1548899 h 3053840"/>
              <a:gd name="connsiteX15" fmla="*/ 4316 w 6395784"/>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91482 w 6391482"/>
              <a:gd name="connsiteY6" fmla="*/ 2538085 h 3053840"/>
              <a:gd name="connsiteX7" fmla="*/ 6100869 w 6391482"/>
              <a:gd name="connsiteY7" fmla="*/ 3025343 h 3053840"/>
              <a:gd name="connsiteX8" fmla="*/ 5167466 w 6391482"/>
              <a:gd name="connsiteY8" fmla="*/ 2964744 h 3053840"/>
              <a:gd name="connsiteX9" fmla="*/ 4026923 w 6391482"/>
              <a:gd name="connsiteY9" fmla="*/ 3033570 h 3053840"/>
              <a:gd name="connsiteX10" fmla="*/ 2925711 w 6391482"/>
              <a:gd name="connsiteY10" fmla="*/ 3033571 h 3053840"/>
              <a:gd name="connsiteX11" fmla="*/ 1696679 w 6391482"/>
              <a:gd name="connsiteY11" fmla="*/ 2954911 h 3053840"/>
              <a:gd name="connsiteX12" fmla="*/ 477440 w 6391482"/>
              <a:gd name="connsiteY12" fmla="*/ 3015511 h 3053840"/>
              <a:gd name="connsiteX13" fmla="*/ 14 w 6391482"/>
              <a:gd name="connsiteY13" fmla="*/ 2538085 h 3053840"/>
              <a:gd name="connsiteX14" fmla="*/ 113685 w 6391482"/>
              <a:gd name="connsiteY14" fmla="*/ 1824202 h 3053840"/>
              <a:gd name="connsiteX15" fmla="*/ 14 w 6391482"/>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76833 w 6391482"/>
              <a:gd name="connsiteY6" fmla="*/ 1578395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268678 w 6391482"/>
              <a:gd name="connsiteY6" fmla="*/ 1657053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27672 w 6391482"/>
              <a:gd name="connsiteY6" fmla="*/ 1253930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19453 h 3044854"/>
              <a:gd name="connsiteX1" fmla="*/ 477440 w 6391482"/>
              <a:gd name="connsiteY1" fmla="*/ 142027 h 3044854"/>
              <a:gd name="connsiteX2" fmla="*/ 1991646 w 6391482"/>
              <a:gd name="connsiteY2" fmla="*/ 55242 h 3044854"/>
              <a:gd name="connsiteX3" fmla="*/ 3279672 w 6391482"/>
              <a:gd name="connsiteY3" fmla="*/ 6081 h 3044854"/>
              <a:gd name="connsiteX4" fmla="*/ 4380885 w 6391482"/>
              <a:gd name="connsiteY4" fmla="*/ 15913 h 3044854"/>
              <a:gd name="connsiteX5" fmla="*/ 5914056 w 6391482"/>
              <a:gd name="connsiteY5" fmla="*/ 142027 h 3044854"/>
              <a:gd name="connsiteX6" fmla="*/ 6391482 w 6391482"/>
              <a:gd name="connsiteY6" fmla="*/ 619453 h 3044854"/>
              <a:gd name="connsiteX7" fmla="*/ 6327672 w 6391482"/>
              <a:gd name="connsiteY7" fmla="*/ 1244944 h 3044854"/>
              <a:gd name="connsiteX8" fmla="*/ 6391482 w 6391482"/>
              <a:gd name="connsiteY8" fmla="*/ 2529099 h 3044854"/>
              <a:gd name="connsiteX9" fmla="*/ 6100869 w 6391482"/>
              <a:gd name="connsiteY9" fmla="*/ 3016357 h 3044854"/>
              <a:gd name="connsiteX10" fmla="*/ 5167466 w 6391482"/>
              <a:gd name="connsiteY10" fmla="*/ 2955758 h 3044854"/>
              <a:gd name="connsiteX11" fmla="*/ 4026923 w 6391482"/>
              <a:gd name="connsiteY11" fmla="*/ 3024584 h 3044854"/>
              <a:gd name="connsiteX12" fmla="*/ 2925711 w 6391482"/>
              <a:gd name="connsiteY12" fmla="*/ 3024585 h 3044854"/>
              <a:gd name="connsiteX13" fmla="*/ 1696679 w 6391482"/>
              <a:gd name="connsiteY13" fmla="*/ 2945925 h 3044854"/>
              <a:gd name="connsiteX14" fmla="*/ 477440 w 6391482"/>
              <a:gd name="connsiteY14" fmla="*/ 3006525 h 3044854"/>
              <a:gd name="connsiteX15" fmla="*/ 14 w 6391482"/>
              <a:gd name="connsiteY15" fmla="*/ 2529099 h 3044854"/>
              <a:gd name="connsiteX16" fmla="*/ 113685 w 6391482"/>
              <a:gd name="connsiteY16" fmla="*/ 1815216 h 3044854"/>
              <a:gd name="connsiteX17" fmla="*/ 14 w 6391482"/>
              <a:gd name="connsiteY17" fmla="*/ 619453 h 3044854"/>
              <a:gd name="connsiteX0" fmla="*/ 14 w 6391482"/>
              <a:gd name="connsiteY0" fmla="*/ 613567 h 3038968"/>
              <a:gd name="connsiteX1" fmla="*/ 477440 w 6391482"/>
              <a:gd name="connsiteY1" fmla="*/ 136141 h 3038968"/>
              <a:gd name="connsiteX2" fmla="*/ 1991646 w 6391482"/>
              <a:gd name="connsiteY2" fmla="*/ 49356 h 3038968"/>
              <a:gd name="connsiteX3" fmla="*/ 3279672 w 6391482"/>
              <a:gd name="connsiteY3" fmla="*/ 195 h 3038968"/>
              <a:gd name="connsiteX4" fmla="*/ 5010149 w 6391482"/>
              <a:gd name="connsiteY4" fmla="*/ 177175 h 3038968"/>
              <a:gd name="connsiteX5" fmla="*/ 5914056 w 6391482"/>
              <a:gd name="connsiteY5" fmla="*/ 136141 h 3038968"/>
              <a:gd name="connsiteX6" fmla="*/ 6391482 w 6391482"/>
              <a:gd name="connsiteY6" fmla="*/ 613567 h 3038968"/>
              <a:gd name="connsiteX7" fmla="*/ 6327672 w 6391482"/>
              <a:gd name="connsiteY7" fmla="*/ 1239058 h 3038968"/>
              <a:gd name="connsiteX8" fmla="*/ 6391482 w 6391482"/>
              <a:gd name="connsiteY8" fmla="*/ 2523213 h 3038968"/>
              <a:gd name="connsiteX9" fmla="*/ 6100869 w 6391482"/>
              <a:gd name="connsiteY9" fmla="*/ 3010471 h 3038968"/>
              <a:gd name="connsiteX10" fmla="*/ 5167466 w 6391482"/>
              <a:gd name="connsiteY10" fmla="*/ 2949872 h 3038968"/>
              <a:gd name="connsiteX11" fmla="*/ 4026923 w 6391482"/>
              <a:gd name="connsiteY11" fmla="*/ 3018698 h 3038968"/>
              <a:gd name="connsiteX12" fmla="*/ 2925711 w 6391482"/>
              <a:gd name="connsiteY12" fmla="*/ 3018699 h 3038968"/>
              <a:gd name="connsiteX13" fmla="*/ 1696679 w 6391482"/>
              <a:gd name="connsiteY13" fmla="*/ 2940039 h 3038968"/>
              <a:gd name="connsiteX14" fmla="*/ 477440 w 6391482"/>
              <a:gd name="connsiteY14" fmla="*/ 3000639 h 3038968"/>
              <a:gd name="connsiteX15" fmla="*/ 14 w 6391482"/>
              <a:gd name="connsiteY15" fmla="*/ 2523213 h 3038968"/>
              <a:gd name="connsiteX16" fmla="*/ 113685 w 6391482"/>
              <a:gd name="connsiteY16" fmla="*/ 1809330 h 3038968"/>
              <a:gd name="connsiteX17" fmla="*/ 14 w 6391482"/>
              <a:gd name="connsiteY17" fmla="*/ 613567 h 3038968"/>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14056 w 6391482"/>
              <a:gd name="connsiteY5" fmla="*/ 136248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576938 h 3002339"/>
              <a:gd name="connsiteX1" fmla="*/ 477440 w 6391482"/>
              <a:gd name="connsiteY1" fmla="*/ 99512 h 3002339"/>
              <a:gd name="connsiteX2" fmla="*/ 1991646 w 6391482"/>
              <a:gd name="connsiteY2" fmla="*/ 12727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576938 h 3002339"/>
              <a:gd name="connsiteX1" fmla="*/ 477440 w 6391482"/>
              <a:gd name="connsiteY1" fmla="*/ 99512 h 3002339"/>
              <a:gd name="connsiteX2" fmla="*/ 1775336 w 6391482"/>
              <a:gd name="connsiteY2" fmla="*/ 160211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626610 h 3052011"/>
              <a:gd name="connsiteX1" fmla="*/ 477440 w 6391482"/>
              <a:gd name="connsiteY1" fmla="*/ 149184 h 3052011"/>
              <a:gd name="connsiteX2" fmla="*/ 1775336 w 6391482"/>
              <a:gd name="connsiteY2" fmla="*/ 3406 h 3052011"/>
              <a:gd name="connsiteX3" fmla="*/ 3309169 w 6391482"/>
              <a:gd name="connsiteY3" fmla="*/ 72232 h 3052011"/>
              <a:gd name="connsiteX4" fmla="*/ 4882329 w 6391482"/>
              <a:gd name="connsiteY4" fmla="*/ 131224 h 3052011"/>
              <a:gd name="connsiteX5" fmla="*/ 5933721 w 6391482"/>
              <a:gd name="connsiteY5" fmla="*/ 90191 h 3052011"/>
              <a:gd name="connsiteX6" fmla="*/ 6391482 w 6391482"/>
              <a:gd name="connsiteY6" fmla="*/ 626610 h 3052011"/>
              <a:gd name="connsiteX7" fmla="*/ 6327672 w 6391482"/>
              <a:gd name="connsiteY7" fmla="*/ 1252101 h 3052011"/>
              <a:gd name="connsiteX8" fmla="*/ 6391482 w 6391482"/>
              <a:gd name="connsiteY8" fmla="*/ 2536256 h 3052011"/>
              <a:gd name="connsiteX9" fmla="*/ 6100869 w 6391482"/>
              <a:gd name="connsiteY9" fmla="*/ 3023514 h 3052011"/>
              <a:gd name="connsiteX10" fmla="*/ 5167466 w 6391482"/>
              <a:gd name="connsiteY10" fmla="*/ 2962915 h 3052011"/>
              <a:gd name="connsiteX11" fmla="*/ 4026923 w 6391482"/>
              <a:gd name="connsiteY11" fmla="*/ 3031741 h 3052011"/>
              <a:gd name="connsiteX12" fmla="*/ 2925711 w 6391482"/>
              <a:gd name="connsiteY12" fmla="*/ 3031742 h 3052011"/>
              <a:gd name="connsiteX13" fmla="*/ 1696679 w 6391482"/>
              <a:gd name="connsiteY13" fmla="*/ 2953082 h 3052011"/>
              <a:gd name="connsiteX14" fmla="*/ 477440 w 6391482"/>
              <a:gd name="connsiteY14" fmla="*/ 3013682 h 3052011"/>
              <a:gd name="connsiteX15" fmla="*/ 14 w 6391482"/>
              <a:gd name="connsiteY15" fmla="*/ 2536256 h 3052011"/>
              <a:gd name="connsiteX16" fmla="*/ 113685 w 6391482"/>
              <a:gd name="connsiteY16" fmla="*/ 1822373 h 3052011"/>
              <a:gd name="connsiteX17" fmla="*/ 14 w 6391482"/>
              <a:gd name="connsiteY17" fmla="*/ 626610 h 30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482" h="3052011">
                <a:moveTo>
                  <a:pt x="14" y="626610"/>
                </a:moveTo>
                <a:cubicBezTo>
                  <a:pt x="14" y="362935"/>
                  <a:pt x="213765" y="149184"/>
                  <a:pt x="477440" y="149184"/>
                </a:cubicBezTo>
                <a:cubicBezTo>
                  <a:pt x="794630" y="53510"/>
                  <a:pt x="1308297" y="26064"/>
                  <a:pt x="1775336" y="3406"/>
                </a:cubicBezTo>
                <a:cubicBezTo>
                  <a:pt x="2242375" y="-19252"/>
                  <a:pt x="2910963" y="78787"/>
                  <a:pt x="3309169" y="72232"/>
                </a:cubicBezTo>
                <a:cubicBezTo>
                  <a:pt x="3707375" y="65677"/>
                  <a:pt x="4443265" y="108566"/>
                  <a:pt x="4882329" y="131224"/>
                </a:cubicBezTo>
                <a:cubicBezTo>
                  <a:pt x="5409883" y="104721"/>
                  <a:pt x="5598622" y="-10399"/>
                  <a:pt x="5933721" y="90191"/>
                </a:cubicBezTo>
                <a:cubicBezTo>
                  <a:pt x="6197396" y="90191"/>
                  <a:pt x="6391482" y="362935"/>
                  <a:pt x="6391482" y="626610"/>
                </a:cubicBezTo>
                <a:lnTo>
                  <a:pt x="6327672" y="1252101"/>
                </a:lnTo>
                <a:lnTo>
                  <a:pt x="6391482" y="2536256"/>
                </a:lnTo>
                <a:cubicBezTo>
                  <a:pt x="6391482" y="2799931"/>
                  <a:pt x="6364544" y="3023514"/>
                  <a:pt x="6100869" y="3023514"/>
                </a:cubicBezTo>
                <a:cubicBezTo>
                  <a:pt x="5795266" y="3111011"/>
                  <a:pt x="5763845" y="2969737"/>
                  <a:pt x="5167466" y="2962915"/>
                </a:cubicBezTo>
                <a:lnTo>
                  <a:pt x="4026923" y="3031741"/>
                </a:lnTo>
                <a:cubicBezTo>
                  <a:pt x="3707375" y="3043212"/>
                  <a:pt x="3256730" y="3059600"/>
                  <a:pt x="2925711" y="3031742"/>
                </a:cubicBezTo>
                <a:cubicBezTo>
                  <a:pt x="2594692" y="3003884"/>
                  <a:pt x="2104724" y="2956092"/>
                  <a:pt x="1696679" y="2953082"/>
                </a:cubicBezTo>
                <a:cubicBezTo>
                  <a:pt x="1288634" y="2950072"/>
                  <a:pt x="802824" y="3071682"/>
                  <a:pt x="477440" y="3013682"/>
                </a:cubicBezTo>
                <a:cubicBezTo>
                  <a:pt x="213765" y="3013682"/>
                  <a:pt x="14" y="2799931"/>
                  <a:pt x="14" y="2536256"/>
                </a:cubicBezTo>
                <a:cubicBezTo>
                  <a:pt x="-1425" y="2206527"/>
                  <a:pt x="115124" y="2152102"/>
                  <a:pt x="113685" y="1822373"/>
                </a:cubicBezTo>
                <a:cubicBezTo>
                  <a:pt x="115124" y="1515553"/>
                  <a:pt x="-1425" y="933430"/>
                  <a:pt x="14" y="626610"/>
                </a:cubicBezTo>
                <a:close/>
              </a:path>
            </a:pathLst>
          </a:cu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SVN-ARCO Typography" panose="020B0603050302020204" pitchFamily="34" charset="2"/>
            </a:endParaRPr>
          </a:p>
        </p:txBody>
      </p:sp>
      <p:grpSp>
        <p:nvGrpSpPr>
          <p:cNvPr id="6" name="组合 12">
            <a:extLst>
              <a:ext uri="{FF2B5EF4-FFF2-40B4-BE49-F238E27FC236}">
                <a16:creationId xmlns:a16="http://schemas.microsoft.com/office/drawing/2014/main" xmlns="" id="{B926123A-3E18-24F4-1C72-CD8A10C2B451}"/>
              </a:ext>
            </a:extLst>
          </p:cNvPr>
          <p:cNvGrpSpPr/>
          <p:nvPr/>
        </p:nvGrpSpPr>
        <p:grpSpPr>
          <a:xfrm rot="20461740">
            <a:off x="348480" y="1501827"/>
            <a:ext cx="394185" cy="377723"/>
            <a:chOff x="1267237" y="4149067"/>
            <a:chExt cx="1172591" cy="1179462"/>
          </a:xfrm>
        </p:grpSpPr>
        <p:sp>
          <p:nvSpPr>
            <p:cNvPr id="8" name="五角星 2">
              <a:extLst>
                <a:ext uri="{FF2B5EF4-FFF2-40B4-BE49-F238E27FC236}">
                  <a16:creationId xmlns:a16="http://schemas.microsoft.com/office/drawing/2014/main" xmlns="" id="{1CDC62C0-538F-39DD-B518-CEA40BA74073}"/>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文本框 14">
              <a:extLst>
                <a:ext uri="{FF2B5EF4-FFF2-40B4-BE49-F238E27FC236}">
                  <a16:creationId xmlns:a16="http://schemas.microsoft.com/office/drawing/2014/main" xmlns="" id="{E34C99BD-F5BD-D074-C181-71460115C022}"/>
                </a:ext>
              </a:extLst>
            </p:cNvPr>
            <p:cNvSpPr txBox="1"/>
            <p:nvPr/>
          </p:nvSpPr>
          <p:spPr>
            <a:xfrm>
              <a:off x="1496257" y="4521472"/>
              <a:ext cx="226907" cy="718285"/>
            </a:xfrm>
            <a:prstGeom prst="rect">
              <a:avLst/>
            </a:prstGeom>
            <a:noFill/>
            <a:ln>
              <a:noFill/>
            </a:ln>
          </p:spPr>
          <p:txBody>
            <a:bodyPr wrap="none" rtlCol="0">
              <a:spAutoFit/>
            </a:bodyPr>
            <a:lstStyle/>
            <a:p>
              <a:endParaRPr lang="zh-CN" altLang="en-US" sz="3200" dirty="0">
                <a:ln w="25400">
                  <a:solidFill>
                    <a:srgbClr val="20B6BE"/>
                  </a:solidFill>
                </a:ln>
                <a:solidFill>
                  <a:schemeClr val="bg1"/>
                </a:solidFill>
                <a:cs typeface="+mn-ea"/>
                <a:sym typeface="+mn-lt"/>
              </a:endParaRPr>
            </a:p>
          </p:txBody>
        </p:sp>
      </p:grpSp>
      <p:sp>
        <p:nvSpPr>
          <p:cNvPr id="10" name="任意多边形 82">
            <a:extLst>
              <a:ext uri="{FF2B5EF4-FFF2-40B4-BE49-F238E27FC236}">
                <a16:creationId xmlns:a16="http://schemas.microsoft.com/office/drawing/2014/main" xmlns="" id="{43FCC33D-755F-210C-5337-2AC265DFD9D5}"/>
              </a:ext>
            </a:extLst>
          </p:cNvPr>
          <p:cNvSpPr/>
          <p:nvPr/>
        </p:nvSpPr>
        <p:spPr>
          <a:xfrm rot="5400000">
            <a:off x="1160754" y="-940589"/>
            <a:ext cx="1024822" cy="3330220"/>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1" name="TextBox 10">
            <a:extLst>
              <a:ext uri="{FF2B5EF4-FFF2-40B4-BE49-F238E27FC236}">
                <a16:creationId xmlns:a16="http://schemas.microsoft.com/office/drawing/2014/main" xmlns="" id="{1711C4C5-EE17-4267-799A-7B80D5692C1D}"/>
              </a:ext>
            </a:extLst>
          </p:cNvPr>
          <p:cNvSpPr txBox="1"/>
          <p:nvPr/>
        </p:nvSpPr>
        <p:spPr>
          <a:xfrm>
            <a:off x="-1" y="335503"/>
            <a:ext cx="3033029" cy="769441"/>
          </a:xfrm>
          <a:prstGeom prst="rect">
            <a:avLst/>
          </a:prstGeom>
          <a:noFill/>
        </p:spPr>
        <p:txBody>
          <a:bodyPr wrap="square" rtlCol="0">
            <a:spAutoFit/>
          </a:bodyPr>
          <a:lstStyle/>
          <a:p>
            <a:pPr algn="ctr"/>
            <a:r>
              <a:rPr lang="en-US" sz="4400" dirty="0">
                <a:solidFill>
                  <a:schemeClr val="bg1"/>
                </a:solidFill>
                <a:latin typeface="UTM Cookies" panose="02040603050506020204" pitchFamily="18" charset="0"/>
              </a:rPr>
              <a:t>MỤC TIÊU</a:t>
            </a:r>
          </a:p>
        </p:txBody>
      </p:sp>
      <p:sp>
        <p:nvSpPr>
          <p:cNvPr id="12" name="Text Placeholder 7">
            <a:extLst>
              <a:ext uri="{FF2B5EF4-FFF2-40B4-BE49-F238E27FC236}">
                <a16:creationId xmlns:a16="http://schemas.microsoft.com/office/drawing/2014/main" xmlns="" id="{4428E462-4751-C021-C644-2F9C4B3C440A}"/>
              </a:ext>
            </a:extLst>
          </p:cNvPr>
          <p:cNvSpPr txBox="1">
            <a:spLocks/>
          </p:cNvSpPr>
          <p:nvPr/>
        </p:nvSpPr>
        <p:spPr>
          <a:xfrm>
            <a:off x="1041141" y="1439512"/>
            <a:ext cx="10641339" cy="669081"/>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vi-VN" altLang="zh-CN" sz="2400" b="0">
                <a:solidFill>
                  <a:schemeClr val="tx1"/>
                </a:solidFill>
                <a:latin typeface="Calibri" panose="020F0502020204030204" pitchFamily="34" charset="0"/>
                <a:cs typeface="Calibri" panose="020F0502020204030204" pitchFamily="34" charset="0"/>
                <a:sym typeface="+mn-lt"/>
              </a:rPr>
              <a:t>–</a:t>
            </a:r>
            <a:r>
              <a:rPr lang="en-US" altLang="zh-CN" sz="2400" b="0">
                <a:solidFill>
                  <a:schemeClr val="tx1"/>
                </a:solidFill>
                <a:latin typeface="Calibri" panose="020F0502020204030204" pitchFamily="34" charset="0"/>
                <a:cs typeface="Calibri" panose="020F0502020204030204" pitchFamily="34" charset="0"/>
                <a:sym typeface="+mn-lt"/>
              </a:rPr>
              <a:t> </a:t>
            </a:r>
            <a:r>
              <a:rPr lang="vi-VN" altLang="zh-CN" sz="2400" b="0">
                <a:solidFill>
                  <a:schemeClr val="tx1"/>
                </a:solidFill>
                <a:latin typeface="Calibri" panose="020F0502020204030204" pitchFamily="34" charset="0"/>
                <a:cs typeface="Calibri" panose="020F0502020204030204" pitchFamily="34" charset="0"/>
                <a:sym typeface="+mn-lt"/>
              </a:rPr>
              <a:t>Nhận thức khoa học Lịch sử và Địa lí:</a:t>
            </a:r>
          </a:p>
          <a:p>
            <a:pPr algn="just">
              <a:spcBef>
                <a:spcPts val="600"/>
              </a:spcBef>
            </a:pPr>
            <a:r>
              <a:rPr lang="vi-VN" altLang="zh-CN" sz="2400" b="0">
                <a:solidFill>
                  <a:schemeClr val="tx1"/>
                </a:solidFill>
                <a:latin typeface="Calibri" panose="020F0502020204030204" pitchFamily="34" charset="0"/>
                <a:cs typeface="Calibri" panose="020F0502020204030204" pitchFamily="34" charset="0"/>
                <a:sym typeface="+mn-lt"/>
              </a:rPr>
              <a:t>+ Trình bày được đặc điểm dân cư (số dân, gia tăng dân số, phân bố dân cư,…) của Việt Nam.</a:t>
            </a:r>
          </a:p>
          <a:p>
            <a:pPr algn="just">
              <a:spcBef>
                <a:spcPts val="600"/>
              </a:spcBef>
            </a:pPr>
            <a:r>
              <a:rPr lang="vi-VN" altLang="zh-CN" sz="2400" b="0">
                <a:solidFill>
                  <a:schemeClr val="tx1"/>
                </a:solidFill>
                <a:latin typeface="Calibri" panose="020F0502020204030204" pitchFamily="34" charset="0"/>
                <a:cs typeface="Calibri" panose="020F0502020204030204" pitchFamily="34" charset="0"/>
                <a:sym typeface="+mn-lt"/>
              </a:rPr>
              <a:t>+ Kể được tên các dân tộc ở Việt Nam và kể lại được một số câu chuyện về tình đoàn kết của cộng đồng các dân tộc Việt Nam.</a:t>
            </a:r>
          </a:p>
          <a:p>
            <a:pPr algn="just">
              <a:spcBef>
                <a:spcPts val="600"/>
              </a:spcBef>
            </a:pPr>
            <a:r>
              <a:rPr lang="vi-VN" altLang="zh-CN" sz="2400" b="0">
                <a:solidFill>
                  <a:schemeClr val="tx1"/>
                </a:solidFill>
                <a:latin typeface="Calibri" panose="020F0502020204030204" pitchFamily="34" charset="0"/>
                <a:cs typeface="Calibri" panose="020F0502020204030204" pitchFamily="34" charset="0"/>
                <a:sym typeface="+mn-lt"/>
              </a:rPr>
              <a:t>–</a:t>
            </a:r>
            <a:r>
              <a:rPr lang="en-US" altLang="zh-CN" sz="2400" b="0">
                <a:solidFill>
                  <a:schemeClr val="tx1"/>
                </a:solidFill>
                <a:latin typeface="Calibri" panose="020F0502020204030204" pitchFamily="34" charset="0"/>
                <a:cs typeface="Calibri" panose="020F0502020204030204" pitchFamily="34" charset="0"/>
                <a:sym typeface="+mn-lt"/>
              </a:rPr>
              <a:t> </a:t>
            </a:r>
            <a:r>
              <a:rPr lang="vi-VN" altLang="zh-CN" sz="2400" b="0">
                <a:solidFill>
                  <a:schemeClr val="tx1"/>
                </a:solidFill>
                <a:latin typeface="Calibri" panose="020F0502020204030204" pitchFamily="34" charset="0"/>
                <a:cs typeface="Calibri" panose="020F0502020204030204" pitchFamily="34" charset="0"/>
                <a:sym typeface="+mn-lt"/>
              </a:rPr>
              <a:t>Tìm hiểu lịch sử và địa lí:</a:t>
            </a:r>
          </a:p>
          <a:p>
            <a:pPr algn="just">
              <a:spcBef>
                <a:spcPts val="600"/>
              </a:spcBef>
            </a:pPr>
            <a:r>
              <a:rPr lang="vi-VN" altLang="zh-CN" sz="2400" b="0">
                <a:solidFill>
                  <a:schemeClr val="tx1"/>
                </a:solidFill>
                <a:latin typeface="Calibri" panose="020F0502020204030204" pitchFamily="34" charset="0"/>
                <a:cs typeface="Calibri" panose="020F0502020204030204" pitchFamily="34" charset="0"/>
                <a:sym typeface="+mn-lt"/>
              </a:rPr>
              <a:t>+ Tìm, tra cứu hoặc sưu tầm thông tin cơ bản về văn hoá một số dân tộc ở Việt Nam.</a:t>
            </a:r>
          </a:p>
          <a:p>
            <a:pPr algn="just">
              <a:spcBef>
                <a:spcPts val="600"/>
              </a:spcBef>
            </a:pPr>
            <a:r>
              <a:rPr lang="vi-VN" altLang="zh-CN" sz="2400" b="0">
                <a:solidFill>
                  <a:schemeClr val="tx1"/>
                </a:solidFill>
                <a:latin typeface="Calibri" panose="020F0502020204030204" pitchFamily="34" charset="0"/>
                <a:cs typeface="Calibri" panose="020F0502020204030204" pitchFamily="34" charset="0"/>
                <a:sym typeface="+mn-lt"/>
              </a:rPr>
              <a:t>+ Khai thác bảng số liệu để so sánh được quy mô dân số Việt Nam với một số nước trong khu vực Đông Nam Á.</a:t>
            </a:r>
          </a:p>
          <a:p>
            <a:pPr algn="just">
              <a:spcBef>
                <a:spcPts val="600"/>
              </a:spcBef>
            </a:pPr>
            <a:r>
              <a:rPr lang="vi-VN" altLang="zh-CN" sz="2400" b="0">
                <a:solidFill>
                  <a:schemeClr val="tx1"/>
                </a:solidFill>
                <a:latin typeface="Calibri" panose="020F0502020204030204" pitchFamily="34" charset="0"/>
                <a:cs typeface="Calibri" panose="020F0502020204030204" pitchFamily="34" charset="0"/>
                <a:sym typeface="+mn-lt"/>
              </a:rPr>
              <a:t>–</a:t>
            </a:r>
            <a:r>
              <a:rPr lang="en-US" altLang="zh-CN" sz="2400" b="0">
                <a:solidFill>
                  <a:schemeClr val="tx1"/>
                </a:solidFill>
                <a:latin typeface="Calibri" panose="020F0502020204030204" pitchFamily="34" charset="0"/>
                <a:cs typeface="Calibri" panose="020F0502020204030204" pitchFamily="34" charset="0"/>
                <a:sym typeface="+mn-lt"/>
              </a:rPr>
              <a:t> </a:t>
            </a:r>
            <a:r>
              <a:rPr lang="vi-VN" altLang="zh-CN" sz="2400" b="0">
                <a:solidFill>
                  <a:schemeClr val="tx1"/>
                </a:solidFill>
                <a:latin typeface="Calibri" panose="020F0502020204030204" pitchFamily="34" charset="0"/>
                <a:cs typeface="Calibri" panose="020F0502020204030204" pitchFamily="34" charset="0"/>
                <a:sym typeface="+mn-lt"/>
              </a:rPr>
              <a:t>Vận dụng kiến thức, kĩ năng đã học: nhận xét một số hậu quả do gia tăng dân số nhanh và phân bố dân cư chưa hợp lí ở Việt Nam.</a:t>
            </a:r>
            <a:endParaRPr lang="vi-VN" altLang="zh-CN" sz="2400" b="0" dirty="0" err="1">
              <a:solidFill>
                <a:schemeClr val="tx1"/>
              </a:solidFill>
              <a:latin typeface="Calibri" panose="020F0502020204030204" pitchFamily="34" charset="0"/>
              <a:cs typeface="Calibri" panose="020F0502020204030204" pitchFamily="34" charset="0"/>
              <a:sym typeface="+mn-lt"/>
            </a:endParaRPr>
          </a:p>
        </p:txBody>
      </p:sp>
      <p:sp>
        <p:nvSpPr>
          <p:cNvPr id="4" name="Rectangle 3"/>
          <p:cNvSpPr/>
          <p:nvPr/>
        </p:nvSpPr>
        <p:spPr>
          <a:xfrm>
            <a:off x="3964753" y="363412"/>
            <a:ext cx="3856056" cy="769441"/>
          </a:xfrm>
          <a:prstGeom prst="rect">
            <a:avLst/>
          </a:prstGeom>
        </p:spPr>
        <p:txBody>
          <a:bodyPr wrap="none">
            <a:spAutoFit/>
          </a:bodyPr>
          <a:lstStyle/>
          <a:p>
            <a:r>
              <a:rPr lang="en-US" altLang="zh-CN" sz="4400" b="1" i="1">
                <a:solidFill>
                  <a:prstClr val="black"/>
                </a:solidFill>
                <a:latin typeface="Calibri" panose="020F0502020204030204" pitchFamily="34" charset="0"/>
                <a:cs typeface="Calibri" panose="020F0502020204030204" pitchFamily="34" charset="0"/>
                <a:sym typeface="+mn-lt"/>
              </a:rPr>
              <a:t>Yêu cầu cần đạt</a:t>
            </a:r>
            <a:endParaRPr lang="en-US" sz="2400" b="1" i="1" dirty="0"/>
          </a:p>
        </p:txBody>
      </p:sp>
      <p:grpSp>
        <p:nvGrpSpPr>
          <p:cNvPr id="21" name="组合 12">
            <a:extLst>
              <a:ext uri="{FF2B5EF4-FFF2-40B4-BE49-F238E27FC236}">
                <a16:creationId xmlns:a16="http://schemas.microsoft.com/office/drawing/2014/main" xmlns="" id="{FA4F2B8C-EC6A-CEF9-D50B-78317664C56F}"/>
              </a:ext>
            </a:extLst>
          </p:cNvPr>
          <p:cNvGrpSpPr/>
          <p:nvPr/>
        </p:nvGrpSpPr>
        <p:grpSpPr>
          <a:xfrm rot="20461740">
            <a:off x="466891" y="3512734"/>
            <a:ext cx="394185" cy="377723"/>
            <a:chOff x="1267237" y="4149067"/>
            <a:chExt cx="1172591" cy="1179462"/>
          </a:xfrm>
        </p:grpSpPr>
        <p:sp>
          <p:nvSpPr>
            <p:cNvPr id="22" name="五角星 2">
              <a:extLst>
                <a:ext uri="{FF2B5EF4-FFF2-40B4-BE49-F238E27FC236}">
                  <a16:creationId xmlns:a16="http://schemas.microsoft.com/office/drawing/2014/main" xmlns="" id="{A882EF25-F1D5-7E3D-CF76-DECF03C42A5D}"/>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文本框 14">
              <a:extLst>
                <a:ext uri="{FF2B5EF4-FFF2-40B4-BE49-F238E27FC236}">
                  <a16:creationId xmlns:a16="http://schemas.microsoft.com/office/drawing/2014/main" xmlns="" id="{147C71F9-E0DA-A173-6217-19004B23E5EA}"/>
                </a:ext>
              </a:extLst>
            </p:cNvPr>
            <p:cNvSpPr txBox="1"/>
            <p:nvPr/>
          </p:nvSpPr>
          <p:spPr>
            <a:xfrm>
              <a:off x="1496257" y="4521472"/>
              <a:ext cx="226907" cy="718285"/>
            </a:xfrm>
            <a:prstGeom prst="rect">
              <a:avLst/>
            </a:prstGeom>
            <a:noFill/>
            <a:ln>
              <a:noFill/>
            </a:ln>
          </p:spPr>
          <p:txBody>
            <a:bodyPr wrap="none" rtlCol="0">
              <a:spAutoFit/>
            </a:bodyPr>
            <a:lstStyle/>
            <a:p>
              <a:endParaRPr lang="zh-CN" altLang="en-US" sz="3200" dirty="0">
                <a:ln w="25400">
                  <a:solidFill>
                    <a:srgbClr val="20B6BE"/>
                  </a:solidFill>
                </a:ln>
                <a:solidFill>
                  <a:schemeClr val="bg1"/>
                </a:solidFill>
                <a:cs typeface="+mn-ea"/>
                <a:sym typeface="+mn-lt"/>
              </a:endParaRPr>
            </a:p>
          </p:txBody>
        </p:sp>
      </p:grpSp>
      <p:grpSp>
        <p:nvGrpSpPr>
          <p:cNvPr id="24" name="组合 12">
            <a:extLst>
              <a:ext uri="{FF2B5EF4-FFF2-40B4-BE49-F238E27FC236}">
                <a16:creationId xmlns:a16="http://schemas.microsoft.com/office/drawing/2014/main" xmlns="" id="{D6E652B7-45A0-AE90-3B05-4C7DEE2D5C60}"/>
              </a:ext>
            </a:extLst>
          </p:cNvPr>
          <p:cNvGrpSpPr/>
          <p:nvPr/>
        </p:nvGrpSpPr>
        <p:grpSpPr>
          <a:xfrm rot="20461740">
            <a:off x="554000" y="5315997"/>
            <a:ext cx="394185" cy="377723"/>
            <a:chOff x="1267237" y="4149067"/>
            <a:chExt cx="1172591" cy="1179462"/>
          </a:xfrm>
        </p:grpSpPr>
        <p:sp>
          <p:nvSpPr>
            <p:cNvPr id="25" name="五角星 2">
              <a:extLst>
                <a:ext uri="{FF2B5EF4-FFF2-40B4-BE49-F238E27FC236}">
                  <a16:creationId xmlns:a16="http://schemas.microsoft.com/office/drawing/2014/main" xmlns="" id="{DB0ABFA4-310A-FF7F-6A96-8A53F84F0440}"/>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文本框 14">
              <a:extLst>
                <a:ext uri="{FF2B5EF4-FFF2-40B4-BE49-F238E27FC236}">
                  <a16:creationId xmlns:a16="http://schemas.microsoft.com/office/drawing/2014/main" xmlns="" id="{49200F56-7072-CFFB-0764-49FC35DDA7B4}"/>
                </a:ext>
              </a:extLst>
            </p:cNvPr>
            <p:cNvSpPr txBox="1"/>
            <p:nvPr/>
          </p:nvSpPr>
          <p:spPr>
            <a:xfrm>
              <a:off x="1496257" y="4521472"/>
              <a:ext cx="226907" cy="718285"/>
            </a:xfrm>
            <a:prstGeom prst="rect">
              <a:avLst/>
            </a:prstGeom>
            <a:noFill/>
            <a:ln>
              <a:noFill/>
            </a:ln>
          </p:spPr>
          <p:txBody>
            <a:bodyPr wrap="none" rtlCol="0">
              <a:spAutoFit/>
            </a:bodyPr>
            <a:lstStyle/>
            <a:p>
              <a:endParaRPr lang="zh-CN" altLang="en-US" sz="3200" dirty="0">
                <a:ln w="25400">
                  <a:solidFill>
                    <a:srgbClr val="20B6BE"/>
                  </a:solidFill>
                </a:ln>
                <a:solidFill>
                  <a:schemeClr val="bg1"/>
                </a:solidFill>
                <a:cs typeface="+mn-ea"/>
                <a:sym typeface="+mn-lt"/>
              </a:endParaRPr>
            </a:p>
          </p:txBody>
        </p:sp>
      </p:grpSp>
    </p:spTree>
    <p:extLst>
      <p:ext uri="{BB962C8B-B14F-4D97-AF65-F5344CB8AC3E}">
        <p14:creationId xmlns:p14="http://schemas.microsoft.com/office/powerpoint/2010/main" val="3706844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17;p36">
            <a:extLst>
              <a:ext uri="{FF2B5EF4-FFF2-40B4-BE49-F238E27FC236}">
                <a16:creationId xmlns:a16="http://schemas.microsoft.com/office/drawing/2014/main" xmlns="" id="{A6C3AE99-9A1F-483C-E1EF-F2CADC5D3F9C}"/>
              </a:ext>
            </a:extLst>
          </p:cNvPr>
          <p:cNvPicPr preferRelativeResize="0"/>
          <p:nvPr/>
        </p:nvPicPr>
        <p:blipFill rotWithShape="1">
          <a:blip r:embed="rId2">
            <a:alphaModFix/>
          </a:blip>
          <a:srcRect/>
          <a:stretch/>
        </p:blipFill>
        <p:spPr>
          <a:xfrm>
            <a:off x="1072515" y="1282700"/>
            <a:ext cx="9862820" cy="1405255"/>
          </a:xfrm>
          <a:prstGeom prst="rect">
            <a:avLst/>
          </a:prstGeom>
          <a:noFill/>
          <a:ln>
            <a:noFill/>
          </a:ln>
        </p:spPr>
      </p:pic>
      <p:sp>
        <p:nvSpPr>
          <p:cNvPr id="3" name="Google Shape;1018;p36">
            <a:extLst>
              <a:ext uri="{FF2B5EF4-FFF2-40B4-BE49-F238E27FC236}">
                <a16:creationId xmlns:a16="http://schemas.microsoft.com/office/drawing/2014/main" xmlns="" id="{84D1BA8F-439D-30D7-3DE8-CC9828340B05}"/>
              </a:ext>
            </a:extLst>
          </p:cNvPr>
          <p:cNvSpPr txBox="1"/>
          <p:nvPr/>
        </p:nvSpPr>
        <p:spPr>
          <a:xfrm>
            <a:off x="1526540" y="1494790"/>
            <a:ext cx="9138920" cy="107632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Times New Roman"/>
              <a:buNone/>
              <a:tabLst/>
              <a:defRPr/>
            </a:pPr>
            <a:r>
              <a:rPr kumimoji="0" lang="en-US" sz="24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   H</a:t>
            </a:r>
            <a:r>
              <a:rPr kumimoji="0" lang="en-US" sz="32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ậu quả của sự phân bố dân cư không đồng đều giữa vùng đồng bằng, ven biển và vùng núi? </a:t>
            </a:r>
            <a:endParaRPr kumimoji="0" sz="32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grpSp>
        <p:nvGrpSpPr>
          <p:cNvPr id="4" name="Google Shape;1019;p36">
            <a:extLst>
              <a:ext uri="{FF2B5EF4-FFF2-40B4-BE49-F238E27FC236}">
                <a16:creationId xmlns:a16="http://schemas.microsoft.com/office/drawing/2014/main" xmlns="" id="{27BDD930-7D87-030E-286E-E7E4D3BDB124}"/>
              </a:ext>
            </a:extLst>
          </p:cNvPr>
          <p:cNvGrpSpPr/>
          <p:nvPr/>
        </p:nvGrpSpPr>
        <p:grpSpPr>
          <a:xfrm>
            <a:off x="569786" y="1576310"/>
            <a:ext cx="1089931" cy="1662867"/>
            <a:chOff x="8683894" y="705760"/>
            <a:chExt cx="1389852" cy="2120445"/>
          </a:xfrm>
        </p:grpSpPr>
        <p:sp>
          <p:nvSpPr>
            <p:cNvPr id="5" name="Google Shape;1020;p36">
              <a:extLst>
                <a:ext uri="{FF2B5EF4-FFF2-40B4-BE49-F238E27FC236}">
                  <a16:creationId xmlns:a16="http://schemas.microsoft.com/office/drawing/2014/main" xmlns="" id="{345EB442-3F77-4A96-73FC-3780B6F0FF2A}"/>
                </a:ext>
              </a:extLst>
            </p:cNvPr>
            <p:cNvSpPr/>
            <p:nvPr/>
          </p:nvSpPr>
          <p:spPr>
            <a:xfrm>
              <a:off x="8757344" y="1109187"/>
              <a:ext cx="1146319" cy="1618623"/>
            </a:xfrm>
            <a:custGeom>
              <a:avLst/>
              <a:gdLst/>
              <a:ahLst/>
              <a:cxnLst/>
              <a:rect l="l" t="t" r="r" b="b"/>
              <a:pathLst>
                <a:path w="197" h="278" extrusionOk="0">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57070"/>
                </a:solidFill>
                <a:effectLst/>
                <a:uLnTx/>
                <a:uFillTx/>
                <a:latin typeface="Arial"/>
                <a:ea typeface="Arial"/>
                <a:cs typeface="Arial"/>
                <a:sym typeface="Arial"/>
              </a:endParaRPr>
            </a:p>
          </p:txBody>
        </p:sp>
        <p:sp>
          <p:nvSpPr>
            <p:cNvPr id="6" name="Google Shape;1021;p36">
              <a:extLst>
                <a:ext uri="{FF2B5EF4-FFF2-40B4-BE49-F238E27FC236}">
                  <a16:creationId xmlns:a16="http://schemas.microsoft.com/office/drawing/2014/main" xmlns="" id="{F64B9EF8-C7B9-7A3C-B612-CCF47822836C}"/>
                </a:ext>
              </a:extLst>
            </p:cNvPr>
            <p:cNvSpPr/>
            <p:nvPr/>
          </p:nvSpPr>
          <p:spPr>
            <a:xfrm>
              <a:off x="8927427" y="1374856"/>
              <a:ext cx="297650" cy="327170"/>
            </a:xfrm>
            <a:custGeom>
              <a:avLst/>
              <a:gdLst/>
              <a:ahLst/>
              <a:cxnLst/>
              <a:rect l="l" t="t" r="r" b="b"/>
              <a:pathLst>
                <a:path w="51" h="56" extrusionOk="0">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57070"/>
                </a:solidFill>
                <a:effectLst/>
                <a:uLnTx/>
                <a:uFillTx/>
                <a:latin typeface="Arial"/>
                <a:ea typeface="Arial"/>
                <a:cs typeface="Arial"/>
                <a:sym typeface="Arial"/>
              </a:endParaRPr>
            </a:p>
          </p:txBody>
        </p:sp>
        <p:sp>
          <p:nvSpPr>
            <p:cNvPr id="7" name="Google Shape;1022;p36">
              <a:extLst>
                <a:ext uri="{FF2B5EF4-FFF2-40B4-BE49-F238E27FC236}">
                  <a16:creationId xmlns:a16="http://schemas.microsoft.com/office/drawing/2014/main" xmlns="" id="{E70DE597-83AC-FBCB-BF7C-418913096F60}"/>
                </a:ext>
              </a:extLst>
            </p:cNvPr>
            <p:cNvSpPr/>
            <p:nvPr/>
          </p:nvSpPr>
          <p:spPr>
            <a:xfrm>
              <a:off x="8683894" y="1165763"/>
              <a:ext cx="1254556" cy="1660442"/>
            </a:xfrm>
            <a:custGeom>
              <a:avLst/>
              <a:gdLst/>
              <a:ahLst/>
              <a:cxnLst/>
              <a:rect l="l" t="t" r="r" b="b"/>
              <a:pathLst>
                <a:path w="216" h="285" extrusionOk="0">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57070"/>
                </a:solidFill>
                <a:effectLst/>
                <a:uLnTx/>
                <a:uFillTx/>
                <a:latin typeface="Arial"/>
                <a:ea typeface="Arial"/>
                <a:cs typeface="Arial"/>
                <a:sym typeface="Arial"/>
              </a:endParaRPr>
            </a:p>
          </p:txBody>
        </p:sp>
        <p:sp>
          <p:nvSpPr>
            <p:cNvPr id="8" name="Google Shape;1023;p36">
              <a:extLst>
                <a:ext uri="{FF2B5EF4-FFF2-40B4-BE49-F238E27FC236}">
                  <a16:creationId xmlns:a16="http://schemas.microsoft.com/office/drawing/2014/main" xmlns="" id="{F82339E3-E154-8E80-83E5-E9BA9969A4EE}"/>
                </a:ext>
              </a:extLst>
            </p:cNvPr>
            <p:cNvSpPr/>
            <p:nvPr/>
          </p:nvSpPr>
          <p:spPr>
            <a:xfrm>
              <a:off x="9404650" y="705760"/>
              <a:ext cx="162354" cy="327170"/>
            </a:xfrm>
            <a:custGeom>
              <a:avLst/>
              <a:gdLst/>
              <a:ahLst/>
              <a:cxnLst/>
              <a:rect l="l" t="t" r="r" b="b"/>
              <a:pathLst>
                <a:path w="28" h="56" extrusionOk="0">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57070"/>
                </a:solidFill>
                <a:effectLst/>
                <a:uLnTx/>
                <a:uFillTx/>
                <a:latin typeface="Arial"/>
                <a:ea typeface="Arial"/>
                <a:cs typeface="Arial"/>
                <a:sym typeface="Arial"/>
              </a:endParaRPr>
            </a:p>
          </p:txBody>
        </p:sp>
        <p:sp>
          <p:nvSpPr>
            <p:cNvPr id="9" name="Google Shape;1024;p36">
              <a:extLst>
                <a:ext uri="{FF2B5EF4-FFF2-40B4-BE49-F238E27FC236}">
                  <a16:creationId xmlns:a16="http://schemas.microsoft.com/office/drawing/2014/main" xmlns="" id="{2B9D1E1C-C836-F9E5-8F97-B4843B8C3B4A}"/>
                </a:ext>
              </a:extLst>
            </p:cNvPr>
            <p:cNvSpPr/>
            <p:nvPr/>
          </p:nvSpPr>
          <p:spPr>
            <a:xfrm>
              <a:off x="9638341" y="757416"/>
              <a:ext cx="196793" cy="327170"/>
            </a:xfrm>
            <a:custGeom>
              <a:avLst/>
              <a:gdLst/>
              <a:ahLst/>
              <a:cxnLst/>
              <a:rect l="l" t="t" r="r" b="b"/>
              <a:pathLst>
                <a:path w="34" h="56" extrusionOk="0">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57070"/>
                </a:solidFill>
                <a:effectLst/>
                <a:uLnTx/>
                <a:uFillTx/>
                <a:latin typeface="Arial"/>
                <a:ea typeface="Arial"/>
                <a:cs typeface="Arial"/>
                <a:sym typeface="Arial"/>
              </a:endParaRPr>
            </a:p>
          </p:txBody>
        </p:sp>
        <p:sp>
          <p:nvSpPr>
            <p:cNvPr id="10" name="Google Shape;1025;p36">
              <a:extLst>
                <a:ext uri="{FF2B5EF4-FFF2-40B4-BE49-F238E27FC236}">
                  <a16:creationId xmlns:a16="http://schemas.microsoft.com/office/drawing/2014/main" xmlns="" id="{5E32721F-E936-B239-848B-8BF209C421C7}"/>
                </a:ext>
              </a:extLst>
            </p:cNvPr>
            <p:cNvSpPr/>
            <p:nvPr/>
          </p:nvSpPr>
          <p:spPr>
            <a:xfrm>
              <a:off x="9817915" y="922232"/>
              <a:ext cx="255831" cy="312410"/>
            </a:xfrm>
            <a:custGeom>
              <a:avLst/>
              <a:gdLst/>
              <a:ahLst/>
              <a:cxnLst/>
              <a:rect l="l" t="t" r="r" b="b"/>
              <a:pathLst>
                <a:path w="44" h="54" extrusionOk="0">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57070"/>
                </a:solidFill>
                <a:effectLst/>
                <a:uLnTx/>
                <a:uFillTx/>
                <a:latin typeface="Arial"/>
                <a:ea typeface="Arial"/>
                <a:cs typeface="Arial"/>
                <a:sym typeface="Arial"/>
              </a:endParaRPr>
            </a:p>
          </p:txBody>
        </p:sp>
      </p:grpSp>
      <p:sp>
        <p:nvSpPr>
          <p:cNvPr id="11" name="Google Shape;1026;p36">
            <a:extLst>
              <a:ext uri="{FF2B5EF4-FFF2-40B4-BE49-F238E27FC236}">
                <a16:creationId xmlns:a16="http://schemas.microsoft.com/office/drawing/2014/main" xmlns="" id="{E4ABCDDF-303F-FF95-220C-184F4EF24F58}"/>
              </a:ext>
            </a:extLst>
          </p:cNvPr>
          <p:cNvSpPr/>
          <p:nvPr/>
        </p:nvSpPr>
        <p:spPr>
          <a:xfrm>
            <a:off x="5029835" y="3735705"/>
            <a:ext cx="923925" cy="618490"/>
          </a:xfrm>
          <a:prstGeom prst="rightArrow">
            <a:avLst>
              <a:gd name="adj1" fmla="val 50000"/>
              <a:gd name="adj2" fmla="val 50000"/>
            </a:avLst>
          </a:prstGeom>
          <a:gradFill>
            <a:gsLst>
              <a:gs pos="0">
                <a:srgbClr val="FE4444">
                  <a:alpha val="72941"/>
                </a:srgbClr>
              </a:gs>
              <a:gs pos="15000">
                <a:srgbClr val="FE4444">
                  <a:alpha val="72941"/>
                </a:srgbClr>
              </a:gs>
              <a:gs pos="100000">
                <a:srgbClr val="832B2B"/>
              </a:gs>
            </a:gsLst>
            <a:lin ang="4200000" scaled="0"/>
          </a:grad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 name="Google Shape;1027;p36">
            <a:extLst>
              <a:ext uri="{FF2B5EF4-FFF2-40B4-BE49-F238E27FC236}">
                <a16:creationId xmlns:a16="http://schemas.microsoft.com/office/drawing/2014/main" xmlns="" id="{BDC8EA2F-4949-070B-2BEE-60DFEA2FB5EE}"/>
              </a:ext>
            </a:extLst>
          </p:cNvPr>
          <p:cNvSpPr/>
          <p:nvPr/>
        </p:nvSpPr>
        <p:spPr>
          <a:xfrm>
            <a:off x="1363027" y="3564255"/>
            <a:ext cx="4154903" cy="82994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222A35"/>
                </a:solidFill>
                <a:effectLst/>
                <a:uLnTx/>
                <a:uFillTx/>
                <a:latin typeface="Times New Roman"/>
                <a:ea typeface="Times New Roman"/>
                <a:cs typeface="Times New Roman"/>
                <a:sym typeface="Times New Roman"/>
              </a:rPr>
              <a:t>Nơi đông dân</a:t>
            </a:r>
            <a:endParaRPr kumimoji="0" sz="4800" b="1" i="0" u="none" strike="noStrike" kern="0" cap="none" spc="0" normalizeH="0" baseline="0" noProof="0">
              <a:ln>
                <a:noFill/>
              </a:ln>
              <a:solidFill>
                <a:srgbClr val="222A35"/>
              </a:solidFill>
              <a:effectLst/>
              <a:uLnTx/>
              <a:uFillTx/>
              <a:latin typeface="Times New Roman"/>
              <a:ea typeface="Times New Roman"/>
              <a:cs typeface="Times New Roman"/>
              <a:sym typeface="Times New Roman"/>
            </a:endParaRPr>
          </a:p>
        </p:txBody>
      </p:sp>
      <p:sp>
        <p:nvSpPr>
          <p:cNvPr id="13" name="Google Shape;1028;p36">
            <a:extLst>
              <a:ext uri="{FF2B5EF4-FFF2-40B4-BE49-F238E27FC236}">
                <a16:creationId xmlns:a16="http://schemas.microsoft.com/office/drawing/2014/main" xmlns="" id="{46B70C8F-0689-A1F4-1F26-4D8C2BEBEDA9}"/>
              </a:ext>
            </a:extLst>
          </p:cNvPr>
          <p:cNvSpPr/>
          <p:nvPr/>
        </p:nvSpPr>
        <p:spPr>
          <a:xfrm>
            <a:off x="6041391" y="3629660"/>
            <a:ext cx="4624069" cy="82994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222A35"/>
                </a:solidFill>
                <a:effectLst/>
                <a:uLnTx/>
                <a:uFillTx/>
                <a:latin typeface="Times New Roman"/>
                <a:ea typeface="Times New Roman"/>
                <a:cs typeface="Times New Roman"/>
                <a:sym typeface="Times New Roman"/>
              </a:rPr>
              <a:t>Thừa lao động</a:t>
            </a:r>
            <a:endParaRPr kumimoji="0" sz="4800" b="1" i="0" u="none" strike="noStrike" kern="0" cap="none" spc="0" normalizeH="0" baseline="0" noProof="0">
              <a:ln>
                <a:noFill/>
              </a:ln>
              <a:solidFill>
                <a:srgbClr val="222A35"/>
              </a:solidFill>
              <a:effectLst/>
              <a:uLnTx/>
              <a:uFillTx/>
              <a:latin typeface="Times New Roman"/>
              <a:ea typeface="Times New Roman"/>
              <a:cs typeface="Times New Roman"/>
              <a:sym typeface="Times New Roman"/>
            </a:endParaRPr>
          </a:p>
        </p:txBody>
      </p:sp>
      <p:sp>
        <p:nvSpPr>
          <p:cNvPr id="14" name="Google Shape;1029;p36">
            <a:extLst>
              <a:ext uri="{FF2B5EF4-FFF2-40B4-BE49-F238E27FC236}">
                <a16:creationId xmlns:a16="http://schemas.microsoft.com/office/drawing/2014/main" xmlns="" id="{0EFD340C-B3A5-82C5-D66C-B909B8D409C0}"/>
              </a:ext>
            </a:extLst>
          </p:cNvPr>
          <p:cNvSpPr/>
          <p:nvPr/>
        </p:nvSpPr>
        <p:spPr>
          <a:xfrm>
            <a:off x="5023485" y="4796155"/>
            <a:ext cx="923925" cy="618490"/>
          </a:xfrm>
          <a:prstGeom prst="rightArrow">
            <a:avLst>
              <a:gd name="adj1" fmla="val 50000"/>
              <a:gd name="adj2" fmla="val 50000"/>
            </a:avLst>
          </a:prstGeom>
          <a:gradFill>
            <a:gsLst>
              <a:gs pos="0">
                <a:srgbClr val="FE4444">
                  <a:alpha val="72941"/>
                </a:srgbClr>
              </a:gs>
              <a:gs pos="15000">
                <a:srgbClr val="FE4444">
                  <a:alpha val="72941"/>
                </a:srgbClr>
              </a:gs>
              <a:gs pos="100000">
                <a:srgbClr val="832B2B"/>
              </a:gs>
            </a:gsLst>
            <a:lin ang="4200000" scaled="0"/>
          </a:grad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1030;p36">
            <a:extLst>
              <a:ext uri="{FF2B5EF4-FFF2-40B4-BE49-F238E27FC236}">
                <a16:creationId xmlns:a16="http://schemas.microsoft.com/office/drawing/2014/main" xmlns="" id="{8F5DCC36-5B4B-1497-C17C-1767A1883E9E}"/>
              </a:ext>
            </a:extLst>
          </p:cNvPr>
          <p:cNvSpPr/>
          <p:nvPr/>
        </p:nvSpPr>
        <p:spPr>
          <a:xfrm>
            <a:off x="994185" y="4624705"/>
            <a:ext cx="4030888" cy="82994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222A35"/>
                </a:solidFill>
                <a:effectLst/>
                <a:uLnTx/>
                <a:uFillTx/>
                <a:latin typeface="Times New Roman"/>
                <a:ea typeface="Times New Roman"/>
                <a:cs typeface="Times New Roman"/>
                <a:sym typeface="Times New Roman"/>
              </a:rPr>
              <a:t>Nơi thưa dân</a:t>
            </a:r>
            <a:endParaRPr kumimoji="0" sz="4800" b="1" i="0" u="none" strike="noStrike" kern="0" cap="none" spc="0" normalizeH="0" baseline="0" noProof="0">
              <a:ln>
                <a:noFill/>
              </a:ln>
              <a:solidFill>
                <a:srgbClr val="222A35"/>
              </a:solidFill>
              <a:effectLst/>
              <a:uLnTx/>
              <a:uFillTx/>
              <a:latin typeface="Times New Roman"/>
              <a:ea typeface="Times New Roman"/>
              <a:cs typeface="Times New Roman"/>
              <a:sym typeface="Times New Roman"/>
            </a:endParaRPr>
          </a:p>
        </p:txBody>
      </p:sp>
      <p:sp>
        <p:nvSpPr>
          <p:cNvPr id="16" name="Google Shape;1031;p36">
            <a:extLst>
              <a:ext uri="{FF2B5EF4-FFF2-40B4-BE49-F238E27FC236}">
                <a16:creationId xmlns:a16="http://schemas.microsoft.com/office/drawing/2014/main" xmlns="" id="{84CEBBE1-6030-EF2D-D96E-BDDD037BA6B8}"/>
              </a:ext>
            </a:extLst>
          </p:cNvPr>
          <p:cNvSpPr/>
          <p:nvPr/>
        </p:nvSpPr>
        <p:spPr>
          <a:xfrm>
            <a:off x="5980748" y="4690110"/>
            <a:ext cx="4456023" cy="82994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222A35"/>
                </a:solidFill>
                <a:effectLst/>
                <a:uLnTx/>
                <a:uFillTx/>
                <a:latin typeface="Times New Roman"/>
                <a:ea typeface="Times New Roman"/>
                <a:cs typeface="Times New Roman"/>
                <a:sym typeface="Times New Roman"/>
              </a:rPr>
              <a:t>Thiếu lao động</a:t>
            </a:r>
            <a:endParaRPr kumimoji="0" sz="4800" b="1" i="0" u="none" strike="noStrike" kern="0" cap="none" spc="0" normalizeH="0" baseline="0" noProof="0">
              <a:ln>
                <a:noFill/>
              </a:ln>
              <a:solidFill>
                <a:srgbClr val="222A35"/>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2051383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p37"/>
          <p:cNvPicPr preferRelativeResize="0"/>
          <p:nvPr/>
        </p:nvPicPr>
        <p:blipFill rotWithShape="1">
          <a:blip r:embed="rId3">
            <a:alphaModFix/>
          </a:blip>
          <a:srcRect/>
          <a:stretch/>
        </p:blipFill>
        <p:spPr>
          <a:xfrm>
            <a:off x="2402205" y="99695"/>
            <a:ext cx="7388225" cy="1304290"/>
          </a:xfrm>
          <a:prstGeom prst="rect">
            <a:avLst/>
          </a:prstGeom>
          <a:noFill/>
          <a:ln>
            <a:noFill/>
          </a:ln>
        </p:spPr>
      </p:pic>
      <p:sp>
        <p:nvSpPr>
          <p:cNvPr id="1037" name="Google Shape;1037;p37"/>
          <p:cNvSpPr/>
          <p:nvPr/>
        </p:nvSpPr>
        <p:spPr>
          <a:xfrm>
            <a:off x="1935480" y="298450"/>
            <a:ext cx="8321675" cy="82994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Ở các thành phố lớn</a:t>
            </a:r>
            <a:endParaRPr kumimoji="0" sz="48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pic>
        <p:nvPicPr>
          <p:cNvPr id="1038" name="Google Shape;1038;p37"/>
          <p:cNvPicPr preferRelativeResize="0"/>
          <p:nvPr/>
        </p:nvPicPr>
        <p:blipFill rotWithShape="1">
          <a:blip r:embed="rId4">
            <a:alphaModFix/>
          </a:blip>
          <a:srcRect/>
          <a:stretch/>
        </p:blipFill>
        <p:spPr>
          <a:xfrm>
            <a:off x="245110" y="2054860"/>
            <a:ext cx="5742940" cy="4351020"/>
          </a:xfrm>
          <a:prstGeom prst="rect">
            <a:avLst/>
          </a:prstGeom>
          <a:noFill/>
          <a:ln>
            <a:noFill/>
          </a:ln>
        </p:spPr>
      </p:pic>
      <p:pic>
        <p:nvPicPr>
          <p:cNvPr id="1039" name="Google Shape;1039;p37"/>
          <p:cNvPicPr preferRelativeResize="0">
            <a:picLocks noGrp="1"/>
          </p:cNvPicPr>
          <p:nvPr>
            <p:ph type="body" idx="1"/>
          </p:nvPr>
        </p:nvPicPr>
        <p:blipFill rotWithShape="1">
          <a:blip r:embed="rId5">
            <a:alphaModFix/>
          </a:blip>
          <a:srcRect/>
          <a:stretch/>
        </p:blipFill>
        <p:spPr>
          <a:xfrm>
            <a:off x="6229350" y="2054860"/>
            <a:ext cx="5709285" cy="4351655"/>
          </a:xfrm>
          <a:prstGeom prst="rect">
            <a:avLst/>
          </a:prstGeom>
          <a:noFill/>
          <a:ln>
            <a:noFill/>
          </a:ln>
        </p:spPr>
      </p:pic>
    </p:spTree>
    <p:extLst>
      <p:ext uri="{BB962C8B-B14F-4D97-AF65-F5344CB8AC3E}">
        <p14:creationId xmlns:p14="http://schemas.microsoft.com/office/powerpoint/2010/main" val="68590699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38"/>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45" name="Google Shape;1045;p38" descr="IMG_0546"/>
          <p:cNvPicPr preferRelativeResize="0"/>
          <p:nvPr/>
        </p:nvPicPr>
        <p:blipFill rotWithShape="1">
          <a:blip r:embed="rId4">
            <a:alphaModFix/>
          </a:blip>
          <a:srcRect/>
          <a:stretch/>
        </p:blipFill>
        <p:spPr>
          <a:xfrm>
            <a:off x="1018540" y="1835785"/>
            <a:ext cx="5542915" cy="3695065"/>
          </a:xfrm>
          <a:prstGeom prst="rect">
            <a:avLst/>
          </a:prstGeom>
          <a:noFill/>
          <a:ln>
            <a:noFill/>
          </a:ln>
        </p:spPr>
      </p:pic>
      <p:sp>
        <p:nvSpPr>
          <p:cNvPr id="1046" name="Google Shape;1046;p38"/>
          <p:cNvSpPr txBox="1"/>
          <p:nvPr/>
        </p:nvSpPr>
        <p:spPr>
          <a:xfrm>
            <a:off x="7398385" y="2586355"/>
            <a:ext cx="3387090" cy="6451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12D86"/>
                </a:solidFill>
                <a:effectLst/>
                <a:uLnTx/>
                <a:uFillTx/>
                <a:latin typeface="Times New Roman"/>
                <a:ea typeface="Times New Roman"/>
                <a:cs typeface="Times New Roman"/>
                <a:sym typeface="Times New Roman"/>
              </a:rPr>
              <a:t>THẤT NGHIỆP</a:t>
            </a:r>
            <a:endParaRPr kumimoji="0" sz="3600" b="1" i="0" u="none" strike="noStrike" kern="0" cap="none" spc="0" normalizeH="0" baseline="0" noProof="0">
              <a:ln>
                <a:noFill/>
              </a:ln>
              <a:solidFill>
                <a:srgbClr val="012D86"/>
              </a:solidFill>
              <a:effectLst/>
              <a:uLnTx/>
              <a:uFillTx/>
              <a:latin typeface="Times New Roman"/>
              <a:ea typeface="Times New Roman"/>
              <a:cs typeface="Times New Roman"/>
              <a:sym typeface="Times New Roman"/>
            </a:endParaRPr>
          </a:p>
        </p:txBody>
      </p:sp>
      <p:pic>
        <p:nvPicPr>
          <p:cNvPr id="1047" name="Google Shape;1047;p38"/>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48" name="Google Shape;1048;p38"/>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imes New Roman"/>
              <a:buNone/>
              <a:tabLst/>
              <a:defRPr/>
            </a:pPr>
            <a:r>
              <a:rPr kumimoji="0" lang="en-US" sz="18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  H</a:t>
            </a:r>
            <a:r>
              <a:rPr kumimoji="0" lang="en-US" sz="24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ậu quả của sự phân bố dân cư không đồng đều giữa vùng đồng bằng, ven biển và vùng núi? </a:t>
            </a:r>
            <a:endParaRPr kumimoji="0" sz="24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419086467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fade">
                                      <p:cBhvr>
                                        <p:cTn id="7" dur="2000"/>
                                        <p:tgtEl>
                                          <p:spTgt spid="1045"/>
                                        </p:tgtEl>
                                      </p:cBhvr>
                                    </p:animEffect>
                                  </p:childTnLst>
                                </p:cTn>
                              </p:par>
                              <p:par>
                                <p:cTn id="8" presetID="10" presetClass="entr" presetSubtype="0" fill="hold" nodeType="withEffect">
                                  <p:stCondLst>
                                    <p:cond delay="0"/>
                                  </p:stCondLst>
                                  <p:childTnLst>
                                    <p:set>
                                      <p:cBhvr>
                                        <p:cTn id="9" dur="1" fill="hold">
                                          <p:stCondLst>
                                            <p:cond delay="0"/>
                                          </p:stCondLst>
                                        </p:cTn>
                                        <p:tgtEl>
                                          <p:spTgt spid="1046"/>
                                        </p:tgtEl>
                                        <p:attrNameLst>
                                          <p:attrName>style.visibility</p:attrName>
                                        </p:attrNameLst>
                                      </p:cBhvr>
                                      <p:to>
                                        <p:strVal val="visible"/>
                                      </p:to>
                                    </p:set>
                                    <p:animEffect transition="in" filter="fade">
                                      <p:cBhvr>
                                        <p:cTn id="10" dur="2000"/>
                                        <p:tgtEl>
                                          <p:spTgt spid="1046"/>
                                        </p:tgtEl>
                                      </p:cBhvr>
                                    </p:animEffect>
                                  </p:childTnLst>
                                </p:cTn>
                              </p:par>
                              <p:par>
                                <p:cTn id="11" presetID="10" presetClass="entr" presetSubtype="0" fill="hold" nodeType="withEffect">
                                  <p:stCondLst>
                                    <p:cond delay="0"/>
                                  </p:stCondLst>
                                  <p:childTnLst>
                                    <p:set>
                                      <p:cBhvr>
                                        <p:cTn id="12" dur="1" fill="hold">
                                          <p:stCondLst>
                                            <p:cond delay="0"/>
                                          </p:stCondLst>
                                        </p:cTn>
                                        <p:tgtEl>
                                          <p:spTgt spid="1044"/>
                                        </p:tgtEl>
                                        <p:attrNameLst>
                                          <p:attrName>style.visibility</p:attrName>
                                        </p:attrNameLst>
                                      </p:cBhvr>
                                      <p:to>
                                        <p:strVal val="visible"/>
                                      </p:to>
                                    </p:set>
                                    <p:animEffect transition="in" filter="fade">
                                      <p:cBhvr>
                                        <p:cTn id="13" dur="2000"/>
                                        <p:tgtEl>
                                          <p:spTgt spid="10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48"/>
                                        </p:tgtEl>
                                        <p:attrNameLst>
                                          <p:attrName>style.visibility</p:attrName>
                                        </p:attrNameLst>
                                      </p:cBhvr>
                                      <p:to>
                                        <p:strVal val="visible"/>
                                      </p:to>
                                    </p:set>
                                    <p:animEffect transition="in" filter="fade">
                                      <p:cBhvr>
                                        <p:cTn id="18"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39"/>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54" name="Google Shape;1054;p39" descr="C:\Users\HP\Desktop\Bao-dam-si-so-hoc-sinh-theo.jpgBao-dam-si-so-hoc-sinh-theo"/>
          <p:cNvPicPr preferRelativeResize="0"/>
          <p:nvPr/>
        </p:nvPicPr>
        <p:blipFill rotWithShape="1">
          <a:blip r:embed="rId4">
            <a:alphaModFix/>
          </a:blip>
          <a:srcRect/>
          <a:stretch/>
        </p:blipFill>
        <p:spPr>
          <a:xfrm>
            <a:off x="1018540" y="1913890"/>
            <a:ext cx="5542915" cy="3538855"/>
          </a:xfrm>
          <a:prstGeom prst="rect">
            <a:avLst/>
          </a:prstGeom>
          <a:noFill/>
          <a:ln>
            <a:noFill/>
          </a:ln>
        </p:spPr>
      </p:pic>
      <p:sp>
        <p:nvSpPr>
          <p:cNvPr id="1055" name="Google Shape;1055;p39"/>
          <p:cNvSpPr txBox="1"/>
          <p:nvPr/>
        </p:nvSpPr>
        <p:spPr>
          <a:xfrm>
            <a:off x="7724775" y="2481580"/>
            <a:ext cx="2799080" cy="11988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12D86"/>
                </a:solidFill>
                <a:effectLst/>
                <a:uLnTx/>
                <a:uFillTx/>
                <a:latin typeface="Times New Roman"/>
                <a:ea typeface="Times New Roman"/>
                <a:cs typeface="Times New Roman"/>
                <a:sym typeface="Times New Roman"/>
              </a:rPr>
              <a:t>LỚP HỌC</a:t>
            </a:r>
            <a:endParaRPr kumimoji="0" sz="3600" b="1" i="0" u="none" strike="noStrike" kern="0" cap="none" spc="0" normalizeH="0" baseline="0" noProof="0">
              <a:ln>
                <a:noFill/>
              </a:ln>
              <a:solidFill>
                <a:srgbClr val="012D86"/>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12D86"/>
                </a:solidFill>
                <a:effectLst/>
                <a:uLnTx/>
                <a:uFillTx/>
                <a:latin typeface="Times New Roman"/>
                <a:ea typeface="Times New Roman"/>
                <a:cs typeface="Times New Roman"/>
                <a:sym typeface="Times New Roman"/>
              </a:rPr>
              <a:t> QUÁ ĐÔNG</a:t>
            </a:r>
            <a:endParaRPr kumimoji="0" sz="3600" b="1" i="0" u="none" strike="noStrike" kern="0" cap="none" spc="0" normalizeH="0" baseline="0" noProof="0">
              <a:ln>
                <a:noFill/>
              </a:ln>
              <a:solidFill>
                <a:srgbClr val="012D86"/>
              </a:solidFill>
              <a:effectLst/>
              <a:uLnTx/>
              <a:uFillTx/>
              <a:latin typeface="Times New Roman"/>
              <a:ea typeface="Times New Roman"/>
              <a:cs typeface="Times New Roman"/>
              <a:sym typeface="Times New Roman"/>
            </a:endParaRPr>
          </a:p>
        </p:txBody>
      </p:sp>
      <p:pic>
        <p:nvPicPr>
          <p:cNvPr id="1056" name="Google Shape;1056;p39"/>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57" name="Google Shape;1057;p39"/>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imes New Roman"/>
              <a:buNone/>
              <a:tabLst/>
              <a:defRPr/>
            </a:pPr>
            <a:r>
              <a:rPr kumimoji="0" lang="en-US" sz="18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H</a:t>
            </a:r>
            <a:r>
              <a:rPr kumimoji="0" lang="en-US" sz="24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ậu quả của sự phân bố dân cư không đồng đều giữa vùng đồng bằng, ven biển và vùng núi? </a:t>
            </a:r>
            <a:endParaRPr kumimoji="0" sz="24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185748516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7"/>
                                        </p:tgtEl>
                                        <p:attrNameLst>
                                          <p:attrName>style.visibility</p:attrName>
                                        </p:attrNameLst>
                                      </p:cBhvr>
                                      <p:to>
                                        <p:strVal val="visible"/>
                                      </p:to>
                                    </p:set>
                                    <p:animEffect transition="in" filter="fade">
                                      <p:cBhvr>
                                        <p:cTn id="7" dur="5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40"/>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63" name="Google Shape;1063;p40" descr="C:\Users\HP\Desktop\0ozos2nv-1437446693.jpg0ozos2nv-1437446693"/>
          <p:cNvPicPr preferRelativeResize="0"/>
          <p:nvPr/>
        </p:nvPicPr>
        <p:blipFill rotWithShape="1">
          <a:blip r:embed="rId4">
            <a:alphaModFix/>
          </a:blip>
          <a:srcRect/>
          <a:stretch/>
        </p:blipFill>
        <p:spPr>
          <a:xfrm>
            <a:off x="1068705" y="1835785"/>
            <a:ext cx="5442585" cy="3538855"/>
          </a:xfrm>
          <a:prstGeom prst="rect">
            <a:avLst/>
          </a:prstGeom>
          <a:noFill/>
          <a:ln>
            <a:noFill/>
          </a:ln>
        </p:spPr>
      </p:pic>
      <p:sp>
        <p:nvSpPr>
          <p:cNvPr id="1064" name="Google Shape;1064;p40"/>
          <p:cNvSpPr txBox="1"/>
          <p:nvPr/>
        </p:nvSpPr>
        <p:spPr>
          <a:xfrm>
            <a:off x="8065135" y="2309495"/>
            <a:ext cx="2117090" cy="11988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12D86"/>
                </a:solidFill>
                <a:effectLst/>
                <a:uLnTx/>
                <a:uFillTx/>
                <a:latin typeface="Times New Roman"/>
                <a:ea typeface="Times New Roman"/>
                <a:cs typeface="Times New Roman"/>
                <a:sym typeface="Times New Roman"/>
              </a:rPr>
              <a:t>Y TẾ </a:t>
            </a:r>
            <a:endParaRPr kumimoji="0" sz="3600" b="1" i="0" u="none" strike="noStrike" kern="0" cap="none" spc="0" normalizeH="0" baseline="0" noProof="0">
              <a:ln>
                <a:noFill/>
              </a:ln>
              <a:solidFill>
                <a:srgbClr val="012D86"/>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12D86"/>
                </a:solidFill>
                <a:effectLst/>
                <a:uLnTx/>
                <a:uFillTx/>
                <a:latin typeface="Times New Roman"/>
                <a:ea typeface="Times New Roman"/>
                <a:cs typeface="Times New Roman"/>
                <a:sym typeface="Times New Roman"/>
              </a:rPr>
              <a:t>QUÁ TẢI</a:t>
            </a:r>
            <a:endParaRPr kumimoji="0" sz="3600" b="1" i="0" u="none" strike="noStrike" kern="0" cap="none" spc="0" normalizeH="0" baseline="0" noProof="0">
              <a:ln>
                <a:noFill/>
              </a:ln>
              <a:solidFill>
                <a:srgbClr val="012D86"/>
              </a:solidFill>
              <a:effectLst/>
              <a:uLnTx/>
              <a:uFillTx/>
              <a:latin typeface="Times New Roman"/>
              <a:ea typeface="Times New Roman"/>
              <a:cs typeface="Times New Roman"/>
              <a:sym typeface="Times New Roman"/>
            </a:endParaRPr>
          </a:p>
        </p:txBody>
      </p:sp>
      <p:pic>
        <p:nvPicPr>
          <p:cNvPr id="1065" name="Google Shape;1065;p40"/>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66" name="Google Shape;1066;p40"/>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Times New Roman"/>
              <a:buNone/>
              <a:tabLst/>
              <a:defRPr/>
            </a:pPr>
            <a:r>
              <a:rPr kumimoji="0" lang="en-US" sz="18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    </a:t>
            </a:r>
            <a:r>
              <a:rPr kumimoji="0" lang="en-US" sz="24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Hậu quả của sự phân bố dân cư không đồng đều giữa vùng đồng bằng, ven biển và vùng núi? </a:t>
            </a:r>
            <a:endParaRPr kumimoji="0" sz="24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37627084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6"/>
                                        </p:tgtEl>
                                        <p:attrNameLst>
                                          <p:attrName>style.visibility</p:attrName>
                                        </p:attrNameLst>
                                      </p:cBhvr>
                                      <p:to>
                                        <p:strVal val="visible"/>
                                      </p:to>
                                    </p:set>
                                    <p:animEffect transition="in" filter="fade">
                                      <p:cBhvr>
                                        <p:cTn id="7" dur="500"/>
                                        <p:tgtEl>
                                          <p:spTgt spid="1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41"/>
          <p:cNvPicPr preferRelativeResize="0"/>
          <p:nvPr/>
        </p:nvPicPr>
        <p:blipFill rotWithShape="1">
          <a:blip r:embed="rId3">
            <a:alphaModFix/>
          </a:blip>
          <a:srcRect/>
          <a:stretch/>
        </p:blipFill>
        <p:spPr>
          <a:xfrm>
            <a:off x="2402205" y="99695"/>
            <a:ext cx="7388225" cy="1304290"/>
          </a:xfrm>
          <a:prstGeom prst="rect">
            <a:avLst/>
          </a:prstGeom>
          <a:noFill/>
          <a:ln>
            <a:noFill/>
          </a:ln>
        </p:spPr>
      </p:pic>
      <p:sp>
        <p:nvSpPr>
          <p:cNvPr id="1072" name="Google Shape;1072;p41"/>
          <p:cNvSpPr/>
          <p:nvPr/>
        </p:nvSpPr>
        <p:spPr>
          <a:xfrm>
            <a:off x="1935480" y="298450"/>
            <a:ext cx="8321675" cy="82994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Ở vùng núi cao</a:t>
            </a:r>
            <a:endParaRPr kumimoji="0" sz="48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pic>
        <p:nvPicPr>
          <p:cNvPr id="1073" name="Google Shape;1073;p41" descr="C:\Users\HP\Pictures\HINH SOAN BAI\tuan 8\92762f02e4.jpg92762f02e4"/>
          <p:cNvPicPr preferRelativeResize="0"/>
          <p:nvPr/>
        </p:nvPicPr>
        <p:blipFill rotWithShape="1">
          <a:blip r:embed="rId4">
            <a:alphaModFix/>
          </a:blip>
          <a:srcRect/>
          <a:stretch/>
        </p:blipFill>
        <p:spPr>
          <a:xfrm>
            <a:off x="6220460" y="1810385"/>
            <a:ext cx="5786120" cy="4433570"/>
          </a:xfrm>
          <a:prstGeom prst="rect">
            <a:avLst/>
          </a:prstGeom>
          <a:noFill/>
          <a:ln>
            <a:noFill/>
          </a:ln>
        </p:spPr>
      </p:pic>
      <p:pic>
        <p:nvPicPr>
          <p:cNvPr id="1074" name="Google Shape;1074;p41" descr="C:\Users\HP\Pictures\HINH SOAN BAI\tuan 8\1476148415-05.jpg1476148415-05"/>
          <p:cNvPicPr preferRelativeResize="0"/>
          <p:nvPr/>
        </p:nvPicPr>
        <p:blipFill rotWithShape="1">
          <a:blip r:embed="rId5">
            <a:alphaModFix/>
          </a:blip>
          <a:srcRect/>
          <a:stretch/>
        </p:blipFill>
        <p:spPr>
          <a:xfrm>
            <a:off x="135890" y="1810385"/>
            <a:ext cx="5895340" cy="4433570"/>
          </a:xfrm>
          <a:prstGeom prst="rect">
            <a:avLst/>
          </a:prstGeom>
          <a:noFill/>
          <a:ln>
            <a:noFill/>
          </a:ln>
        </p:spPr>
      </p:pic>
    </p:spTree>
    <p:extLst>
      <p:ext uri="{BB962C8B-B14F-4D97-AF65-F5344CB8AC3E}">
        <p14:creationId xmlns:p14="http://schemas.microsoft.com/office/powerpoint/2010/main" val="347069054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42"/>
          <p:cNvPicPr preferRelativeResize="0"/>
          <p:nvPr/>
        </p:nvPicPr>
        <p:blipFill rotWithShape="1">
          <a:blip r:embed="rId3">
            <a:alphaModFix/>
          </a:blip>
          <a:srcRect/>
          <a:stretch/>
        </p:blipFill>
        <p:spPr>
          <a:xfrm>
            <a:off x="1072515" y="1282700"/>
            <a:ext cx="9862820" cy="1405255"/>
          </a:xfrm>
          <a:prstGeom prst="rect">
            <a:avLst/>
          </a:prstGeom>
          <a:noFill/>
          <a:ln>
            <a:noFill/>
          </a:ln>
        </p:spPr>
      </p:pic>
      <p:sp>
        <p:nvSpPr>
          <p:cNvPr id="1080" name="Google Shape;1080;p42"/>
          <p:cNvSpPr txBox="1"/>
          <p:nvPr/>
        </p:nvSpPr>
        <p:spPr>
          <a:xfrm>
            <a:off x="1526540" y="1494790"/>
            <a:ext cx="9138920" cy="107632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200"/>
              <a:buFont typeface="Times New Roman"/>
              <a:buNone/>
              <a:tabLst/>
              <a:defRPr/>
            </a:pPr>
            <a:r>
              <a:rPr kumimoji="0" lang="en-US" sz="32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 Dân cư nước ta phân bố không đồng đều như vậy sẽ  gây ảnh hưởng gì tới môi trường ?</a:t>
            </a:r>
            <a:endParaRPr kumimoji="0" sz="32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grpSp>
        <p:nvGrpSpPr>
          <p:cNvPr id="1081" name="Google Shape;1081;p42"/>
          <p:cNvGrpSpPr/>
          <p:nvPr/>
        </p:nvGrpSpPr>
        <p:grpSpPr>
          <a:xfrm>
            <a:off x="1014921" y="299960"/>
            <a:ext cx="1089931" cy="1662867"/>
            <a:chOff x="8683894" y="705760"/>
            <a:chExt cx="1389852" cy="2120445"/>
          </a:xfrm>
        </p:grpSpPr>
        <p:sp>
          <p:nvSpPr>
            <p:cNvPr id="1082" name="Google Shape;1082;p42"/>
            <p:cNvSpPr/>
            <p:nvPr/>
          </p:nvSpPr>
          <p:spPr>
            <a:xfrm>
              <a:off x="8757344" y="1109187"/>
              <a:ext cx="1146319" cy="1618623"/>
            </a:xfrm>
            <a:custGeom>
              <a:avLst/>
              <a:gdLst/>
              <a:ahLst/>
              <a:cxnLst/>
              <a:rect l="l" t="t" r="r" b="b"/>
              <a:pathLst>
                <a:path w="197" h="278" extrusionOk="0">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57070"/>
                </a:solidFill>
                <a:effectLst/>
                <a:uLnTx/>
                <a:uFillTx/>
                <a:latin typeface="Arial"/>
                <a:ea typeface="Arial"/>
                <a:cs typeface="Arial"/>
                <a:sym typeface="Arial"/>
              </a:endParaRPr>
            </a:p>
          </p:txBody>
        </p:sp>
        <p:sp>
          <p:nvSpPr>
            <p:cNvPr id="1083" name="Google Shape;1083;p42"/>
            <p:cNvSpPr/>
            <p:nvPr/>
          </p:nvSpPr>
          <p:spPr>
            <a:xfrm>
              <a:off x="8927427" y="1374856"/>
              <a:ext cx="297650" cy="327170"/>
            </a:xfrm>
            <a:custGeom>
              <a:avLst/>
              <a:gdLst/>
              <a:ahLst/>
              <a:cxnLst/>
              <a:rect l="l" t="t" r="r" b="b"/>
              <a:pathLst>
                <a:path w="51" h="56" extrusionOk="0">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57070"/>
                </a:solidFill>
                <a:effectLst/>
                <a:uLnTx/>
                <a:uFillTx/>
                <a:latin typeface="Arial"/>
                <a:ea typeface="Arial"/>
                <a:cs typeface="Arial"/>
                <a:sym typeface="Arial"/>
              </a:endParaRPr>
            </a:p>
          </p:txBody>
        </p:sp>
        <p:sp>
          <p:nvSpPr>
            <p:cNvPr id="1084" name="Google Shape;1084;p42"/>
            <p:cNvSpPr/>
            <p:nvPr/>
          </p:nvSpPr>
          <p:spPr>
            <a:xfrm>
              <a:off x="8683894" y="1165763"/>
              <a:ext cx="1254556" cy="1660442"/>
            </a:xfrm>
            <a:custGeom>
              <a:avLst/>
              <a:gdLst/>
              <a:ahLst/>
              <a:cxnLst/>
              <a:rect l="l" t="t" r="r" b="b"/>
              <a:pathLst>
                <a:path w="216" h="285" extrusionOk="0">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57070"/>
                </a:solidFill>
                <a:effectLst/>
                <a:uLnTx/>
                <a:uFillTx/>
                <a:latin typeface="Arial"/>
                <a:ea typeface="Arial"/>
                <a:cs typeface="Arial"/>
                <a:sym typeface="Arial"/>
              </a:endParaRPr>
            </a:p>
          </p:txBody>
        </p:sp>
        <p:sp>
          <p:nvSpPr>
            <p:cNvPr id="1085" name="Google Shape;1085;p42"/>
            <p:cNvSpPr/>
            <p:nvPr/>
          </p:nvSpPr>
          <p:spPr>
            <a:xfrm>
              <a:off x="9404650" y="705760"/>
              <a:ext cx="162354" cy="327170"/>
            </a:xfrm>
            <a:custGeom>
              <a:avLst/>
              <a:gdLst/>
              <a:ahLst/>
              <a:cxnLst/>
              <a:rect l="l" t="t" r="r" b="b"/>
              <a:pathLst>
                <a:path w="28" h="56" extrusionOk="0">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57070"/>
                </a:solidFill>
                <a:effectLst/>
                <a:uLnTx/>
                <a:uFillTx/>
                <a:latin typeface="Arial"/>
                <a:ea typeface="Arial"/>
                <a:cs typeface="Arial"/>
                <a:sym typeface="Arial"/>
              </a:endParaRPr>
            </a:p>
          </p:txBody>
        </p:sp>
        <p:sp>
          <p:nvSpPr>
            <p:cNvPr id="1086" name="Google Shape;1086;p42"/>
            <p:cNvSpPr/>
            <p:nvPr/>
          </p:nvSpPr>
          <p:spPr>
            <a:xfrm>
              <a:off x="9638341" y="757416"/>
              <a:ext cx="196793" cy="327170"/>
            </a:xfrm>
            <a:custGeom>
              <a:avLst/>
              <a:gdLst/>
              <a:ahLst/>
              <a:cxnLst/>
              <a:rect l="l" t="t" r="r" b="b"/>
              <a:pathLst>
                <a:path w="34" h="56" extrusionOk="0">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57070"/>
                </a:solidFill>
                <a:effectLst/>
                <a:uLnTx/>
                <a:uFillTx/>
                <a:latin typeface="Arial"/>
                <a:ea typeface="Arial"/>
                <a:cs typeface="Arial"/>
                <a:sym typeface="Arial"/>
              </a:endParaRPr>
            </a:p>
          </p:txBody>
        </p:sp>
        <p:sp>
          <p:nvSpPr>
            <p:cNvPr id="1087" name="Google Shape;1087;p42"/>
            <p:cNvSpPr/>
            <p:nvPr/>
          </p:nvSpPr>
          <p:spPr>
            <a:xfrm>
              <a:off x="9817915" y="922232"/>
              <a:ext cx="255831" cy="312410"/>
            </a:xfrm>
            <a:custGeom>
              <a:avLst/>
              <a:gdLst/>
              <a:ahLst/>
              <a:cxnLst/>
              <a:rect l="l" t="t" r="r" b="b"/>
              <a:pathLst>
                <a:path w="44" h="54" extrusionOk="0">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57070"/>
                </a:solidFill>
                <a:effectLst/>
                <a:uLnTx/>
                <a:uFillTx/>
                <a:latin typeface="Arial"/>
                <a:ea typeface="Arial"/>
                <a:cs typeface="Arial"/>
                <a:sym typeface="Arial"/>
              </a:endParaRPr>
            </a:p>
          </p:txBody>
        </p:sp>
      </p:grpSp>
      <p:sp>
        <p:nvSpPr>
          <p:cNvPr id="1088" name="Google Shape;1088;p42"/>
          <p:cNvSpPr/>
          <p:nvPr/>
        </p:nvSpPr>
        <p:spPr>
          <a:xfrm>
            <a:off x="1262380" y="3343275"/>
            <a:ext cx="9152890" cy="17532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222A35"/>
                </a:solidFill>
                <a:effectLst/>
                <a:uLnTx/>
                <a:uFillTx/>
                <a:latin typeface="Times New Roman"/>
                <a:ea typeface="Times New Roman"/>
                <a:cs typeface="Times New Roman"/>
                <a:sym typeface="Times New Roman"/>
              </a:rPr>
              <a:t> Ở đồng bằng và ven biển đông dân sẽ bị sớm cạn kiệt tài nguyên môi trường, vùng đồi núi giàu tài nguyên thì lại ít dân.</a:t>
            </a:r>
            <a:endParaRPr kumimoji="0" sz="3600" b="1" i="0" u="none" strike="noStrike" kern="0" cap="none" spc="0" normalizeH="0" baseline="0" noProof="0">
              <a:ln>
                <a:noFill/>
              </a:ln>
              <a:solidFill>
                <a:srgbClr val="222A35"/>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105015224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0"/>
                                        </p:tgtEl>
                                        <p:attrNameLst>
                                          <p:attrName>style.visibility</p:attrName>
                                        </p:attrNameLst>
                                      </p:cBhvr>
                                      <p:to>
                                        <p:strVal val="visible"/>
                                      </p:to>
                                    </p:set>
                                    <p:animEffect transition="in" filter="fade">
                                      <p:cBhvr>
                                        <p:cTn id="7" dur="500"/>
                                        <p:tgtEl>
                                          <p:spTgt spid="1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1"/>
                                        </p:tgtEl>
                                        <p:attrNameLst>
                                          <p:attrName>style.visibility</p:attrName>
                                        </p:attrNameLst>
                                      </p:cBhvr>
                                      <p:to>
                                        <p:strVal val="visible"/>
                                      </p:to>
                                    </p:set>
                                    <p:animEffect transition="in" filter="fade">
                                      <p:cBhvr>
                                        <p:cTn id="12" dur="500"/>
                                        <p:tgtEl>
                                          <p:spTgt spid="108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xmlns=""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xmlns=""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 name="Google Shape;30;p27">
              <a:extLst>
                <a:ext uri="{FF2B5EF4-FFF2-40B4-BE49-F238E27FC236}">
                  <a16:creationId xmlns:a16="http://schemas.microsoft.com/office/drawing/2014/main" xmlns=""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 name="Google Shape;31;p27">
              <a:extLst>
                <a:ext uri="{FF2B5EF4-FFF2-40B4-BE49-F238E27FC236}">
                  <a16:creationId xmlns:a16="http://schemas.microsoft.com/office/drawing/2014/main" xmlns=""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7" name="Google Shape;32;p27">
              <a:extLst>
                <a:ext uri="{FF2B5EF4-FFF2-40B4-BE49-F238E27FC236}">
                  <a16:creationId xmlns:a16="http://schemas.microsoft.com/office/drawing/2014/main" xmlns=""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8" name="Google Shape;33;p27">
              <a:extLst>
                <a:ext uri="{FF2B5EF4-FFF2-40B4-BE49-F238E27FC236}">
                  <a16:creationId xmlns:a16="http://schemas.microsoft.com/office/drawing/2014/main" xmlns=""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9" name="Google Shape;34;p27">
              <a:extLst>
                <a:ext uri="{FF2B5EF4-FFF2-40B4-BE49-F238E27FC236}">
                  <a16:creationId xmlns:a16="http://schemas.microsoft.com/office/drawing/2014/main" xmlns=""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0" name="Google Shape;35;p27">
              <a:extLst>
                <a:ext uri="{FF2B5EF4-FFF2-40B4-BE49-F238E27FC236}">
                  <a16:creationId xmlns:a16="http://schemas.microsoft.com/office/drawing/2014/main" xmlns=""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1" name="Google Shape;36;p27">
              <a:extLst>
                <a:ext uri="{FF2B5EF4-FFF2-40B4-BE49-F238E27FC236}">
                  <a16:creationId xmlns:a16="http://schemas.microsoft.com/office/drawing/2014/main" xmlns=""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2" name="Google Shape;37;p27">
              <a:extLst>
                <a:ext uri="{FF2B5EF4-FFF2-40B4-BE49-F238E27FC236}">
                  <a16:creationId xmlns:a16="http://schemas.microsoft.com/office/drawing/2014/main" xmlns=""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3" name="Google Shape;38;p27">
              <a:extLst>
                <a:ext uri="{FF2B5EF4-FFF2-40B4-BE49-F238E27FC236}">
                  <a16:creationId xmlns:a16="http://schemas.microsoft.com/office/drawing/2014/main" xmlns=""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4" name="Google Shape;39;p27">
              <a:extLst>
                <a:ext uri="{FF2B5EF4-FFF2-40B4-BE49-F238E27FC236}">
                  <a16:creationId xmlns:a16="http://schemas.microsoft.com/office/drawing/2014/main" xmlns=""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 name="Google Shape;40;p27">
              <a:extLst>
                <a:ext uri="{FF2B5EF4-FFF2-40B4-BE49-F238E27FC236}">
                  <a16:creationId xmlns:a16="http://schemas.microsoft.com/office/drawing/2014/main" xmlns=""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6" name="Google Shape;41;p27">
              <a:extLst>
                <a:ext uri="{FF2B5EF4-FFF2-40B4-BE49-F238E27FC236}">
                  <a16:creationId xmlns:a16="http://schemas.microsoft.com/office/drawing/2014/main" xmlns=""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7" name="Google Shape;42;p27">
              <a:extLst>
                <a:ext uri="{FF2B5EF4-FFF2-40B4-BE49-F238E27FC236}">
                  <a16:creationId xmlns:a16="http://schemas.microsoft.com/office/drawing/2014/main" xmlns=""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8" name="Google Shape;43;p27">
              <a:extLst>
                <a:ext uri="{FF2B5EF4-FFF2-40B4-BE49-F238E27FC236}">
                  <a16:creationId xmlns:a16="http://schemas.microsoft.com/office/drawing/2014/main" xmlns=""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9" name="Google Shape;44;p27">
              <a:extLst>
                <a:ext uri="{FF2B5EF4-FFF2-40B4-BE49-F238E27FC236}">
                  <a16:creationId xmlns:a16="http://schemas.microsoft.com/office/drawing/2014/main" xmlns=""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0" name="Google Shape;45;p27">
              <a:extLst>
                <a:ext uri="{FF2B5EF4-FFF2-40B4-BE49-F238E27FC236}">
                  <a16:creationId xmlns:a16="http://schemas.microsoft.com/office/drawing/2014/main" xmlns=""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1" name="Google Shape;46;p27">
              <a:extLst>
                <a:ext uri="{FF2B5EF4-FFF2-40B4-BE49-F238E27FC236}">
                  <a16:creationId xmlns:a16="http://schemas.microsoft.com/office/drawing/2014/main" xmlns=""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2" name="Google Shape;47;p27">
              <a:extLst>
                <a:ext uri="{FF2B5EF4-FFF2-40B4-BE49-F238E27FC236}">
                  <a16:creationId xmlns:a16="http://schemas.microsoft.com/office/drawing/2014/main" xmlns=""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3" name="Google Shape;48;p27">
              <a:extLst>
                <a:ext uri="{FF2B5EF4-FFF2-40B4-BE49-F238E27FC236}">
                  <a16:creationId xmlns:a16="http://schemas.microsoft.com/office/drawing/2014/main" xmlns=""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4" name="Google Shape;49;p27">
              <a:extLst>
                <a:ext uri="{FF2B5EF4-FFF2-40B4-BE49-F238E27FC236}">
                  <a16:creationId xmlns:a16="http://schemas.microsoft.com/office/drawing/2014/main" xmlns=""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5" name="Google Shape;50;p27">
              <a:extLst>
                <a:ext uri="{FF2B5EF4-FFF2-40B4-BE49-F238E27FC236}">
                  <a16:creationId xmlns:a16="http://schemas.microsoft.com/office/drawing/2014/main" xmlns=""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6" name="Google Shape;51;p27">
              <a:extLst>
                <a:ext uri="{FF2B5EF4-FFF2-40B4-BE49-F238E27FC236}">
                  <a16:creationId xmlns:a16="http://schemas.microsoft.com/office/drawing/2014/main" xmlns=""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7" name="Google Shape;52;p27">
              <a:extLst>
                <a:ext uri="{FF2B5EF4-FFF2-40B4-BE49-F238E27FC236}">
                  <a16:creationId xmlns:a16="http://schemas.microsoft.com/office/drawing/2014/main" xmlns=""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8" name="Google Shape;53;p27">
              <a:extLst>
                <a:ext uri="{FF2B5EF4-FFF2-40B4-BE49-F238E27FC236}">
                  <a16:creationId xmlns:a16="http://schemas.microsoft.com/office/drawing/2014/main" xmlns=""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51" name="Google Shape;60;p27">
            <a:extLst>
              <a:ext uri="{FF2B5EF4-FFF2-40B4-BE49-F238E27FC236}">
                <a16:creationId xmlns:a16="http://schemas.microsoft.com/office/drawing/2014/main" xmlns=""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xmlns=""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3" name="Google Shape;62;p27">
              <a:extLst>
                <a:ext uri="{FF2B5EF4-FFF2-40B4-BE49-F238E27FC236}">
                  <a16:creationId xmlns:a16="http://schemas.microsoft.com/office/drawing/2014/main" xmlns=""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4" name="Google Shape;63;p27">
              <a:extLst>
                <a:ext uri="{FF2B5EF4-FFF2-40B4-BE49-F238E27FC236}">
                  <a16:creationId xmlns:a16="http://schemas.microsoft.com/office/drawing/2014/main" xmlns=""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5" name="Google Shape;64;p27">
              <a:extLst>
                <a:ext uri="{FF2B5EF4-FFF2-40B4-BE49-F238E27FC236}">
                  <a16:creationId xmlns:a16="http://schemas.microsoft.com/office/drawing/2014/main" xmlns=""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6" name="Google Shape;65;p27">
              <a:extLst>
                <a:ext uri="{FF2B5EF4-FFF2-40B4-BE49-F238E27FC236}">
                  <a16:creationId xmlns:a16="http://schemas.microsoft.com/office/drawing/2014/main" xmlns=""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7" name="Google Shape;66;p27">
              <a:extLst>
                <a:ext uri="{FF2B5EF4-FFF2-40B4-BE49-F238E27FC236}">
                  <a16:creationId xmlns:a16="http://schemas.microsoft.com/office/drawing/2014/main" xmlns=""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8" name="Google Shape;67;p27">
              <a:extLst>
                <a:ext uri="{FF2B5EF4-FFF2-40B4-BE49-F238E27FC236}">
                  <a16:creationId xmlns:a16="http://schemas.microsoft.com/office/drawing/2014/main" xmlns=""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9" name="Google Shape;68;p27">
              <a:extLst>
                <a:ext uri="{FF2B5EF4-FFF2-40B4-BE49-F238E27FC236}">
                  <a16:creationId xmlns:a16="http://schemas.microsoft.com/office/drawing/2014/main" xmlns=""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0" name="Google Shape;69;p27">
              <a:extLst>
                <a:ext uri="{FF2B5EF4-FFF2-40B4-BE49-F238E27FC236}">
                  <a16:creationId xmlns:a16="http://schemas.microsoft.com/office/drawing/2014/main" xmlns=""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29" name="Google Shape;54;p27">
            <a:extLst>
              <a:ext uri="{FF2B5EF4-FFF2-40B4-BE49-F238E27FC236}">
                <a16:creationId xmlns:a16="http://schemas.microsoft.com/office/drawing/2014/main" xmlns=""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xmlns=""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1" name="Google Shape;56;p27">
              <a:extLst>
                <a:ext uri="{FF2B5EF4-FFF2-40B4-BE49-F238E27FC236}">
                  <a16:creationId xmlns:a16="http://schemas.microsoft.com/office/drawing/2014/main" xmlns=""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pic>
        <p:nvPicPr>
          <p:cNvPr id="33" name="Google Shape;59;p27">
            <a:extLst>
              <a:ext uri="{FF2B5EF4-FFF2-40B4-BE49-F238E27FC236}">
                <a16:creationId xmlns:a16="http://schemas.microsoft.com/office/drawing/2014/main" xmlns=""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xmlns=""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xmlns=""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6" name="Google Shape;62;p27">
              <a:extLst>
                <a:ext uri="{FF2B5EF4-FFF2-40B4-BE49-F238E27FC236}">
                  <a16:creationId xmlns:a16="http://schemas.microsoft.com/office/drawing/2014/main" xmlns=""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7" name="Google Shape;63;p27">
              <a:extLst>
                <a:ext uri="{FF2B5EF4-FFF2-40B4-BE49-F238E27FC236}">
                  <a16:creationId xmlns:a16="http://schemas.microsoft.com/office/drawing/2014/main" xmlns=""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8" name="Google Shape;64;p27">
              <a:extLst>
                <a:ext uri="{FF2B5EF4-FFF2-40B4-BE49-F238E27FC236}">
                  <a16:creationId xmlns:a16="http://schemas.microsoft.com/office/drawing/2014/main" xmlns=""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9" name="Google Shape;65;p27">
              <a:extLst>
                <a:ext uri="{FF2B5EF4-FFF2-40B4-BE49-F238E27FC236}">
                  <a16:creationId xmlns:a16="http://schemas.microsoft.com/office/drawing/2014/main" xmlns=""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0" name="Google Shape;66;p27">
              <a:extLst>
                <a:ext uri="{FF2B5EF4-FFF2-40B4-BE49-F238E27FC236}">
                  <a16:creationId xmlns:a16="http://schemas.microsoft.com/office/drawing/2014/main" xmlns=""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1" name="Google Shape;67;p27">
              <a:extLst>
                <a:ext uri="{FF2B5EF4-FFF2-40B4-BE49-F238E27FC236}">
                  <a16:creationId xmlns:a16="http://schemas.microsoft.com/office/drawing/2014/main" xmlns=""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2" name="Google Shape;68;p27">
              <a:extLst>
                <a:ext uri="{FF2B5EF4-FFF2-40B4-BE49-F238E27FC236}">
                  <a16:creationId xmlns:a16="http://schemas.microsoft.com/office/drawing/2014/main" xmlns=""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3" name="Google Shape;69;p27">
              <a:extLst>
                <a:ext uri="{FF2B5EF4-FFF2-40B4-BE49-F238E27FC236}">
                  <a16:creationId xmlns:a16="http://schemas.microsoft.com/office/drawing/2014/main" xmlns=""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sp>
        <p:nvSpPr>
          <p:cNvPr id="44" name="Google Shape;57;p27">
            <a:extLst>
              <a:ext uri="{FF2B5EF4-FFF2-40B4-BE49-F238E27FC236}">
                <a16:creationId xmlns:a16="http://schemas.microsoft.com/office/drawing/2014/main" xmlns=""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7" name="矩形 259">
            <a:extLst>
              <a:ext uri="{FF2B5EF4-FFF2-40B4-BE49-F238E27FC236}">
                <a16:creationId xmlns:a16="http://schemas.microsoft.com/office/drawing/2014/main" xmlns="" id="{E7CB0FED-BB9C-46C1-8CA0-7A62B9D1E7E1}"/>
              </a:ext>
            </a:extLst>
          </p:cNvPr>
          <p:cNvSpPr>
            <a:spLocks noChangeArrowheads="1"/>
          </p:cNvSpPr>
          <p:nvPr/>
        </p:nvSpPr>
        <p:spPr bwMode="auto">
          <a:xfrm>
            <a:off x="-115711" y="2590323"/>
            <a:ext cx="12192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0" cap="none" spc="0" normalizeH="0" baseline="0" noProof="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uLnTx/>
                <a:uFillTx/>
                <a:latin typeface="#9Slide04 Noticia Text Bold" panose="02000803060000020004" pitchFamily="2" charset="0"/>
                <a:ea typeface="+mn-ea"/>
                <a:cs typeface="#9Slide04 Maitree Bold" panose="00000800000000000000" pitchFamily="2" charset="-34"/>
              </a:rPr>
              <a:t>LUYỆN</a:t>
            </a:r>
            <a:r>
              <a:rPr kumimoji="0" lang="en-US" sz="9600" b="1" i="0" u="none" strike="noStrike" kern="10" cap="none" spc="0" normalizeH="0" noProof="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uLnTx/>
                <a:uFillTx/>
                <a:latin typeface="#9Slide04 Noticia Text Bold" panose="02000803060000020004" pitchFamily="2" charset="0"/>
                <a:ea typeface="+mn-ea"/>
                <a:cs typeface="#9Slide04 Maitree Bold" panose="00000800000000000000" pitchFamily="2" charset="-34"/>
              </a:rPr>
              <a:t> TẬP</a:t>
            </a:r>
            <a:endParaRPr kumimoji="0" lang="en-US" sz="9600" b="0" i="0" u="none" strike="noStrike" kern="1200" cap="none" spc="0" normalizeH="0" baseline="0" noProof="0" dirty="0">
              <a:ln>
                <a:noFill/>
              </a:ln>
              <a:solidFill>
                <a:srgbClr val="FF0000"/>
              </a:solidFill>
              <a:effectLst>
                <a:outerShdw blurRad="60007" dist="200025" dir="15000000" sy="30000" kx="-1800000" algn="bl" rotWithShape="0">
                  <a:prstClr val="black">
                    <a:alpha val="32000"/>
                  </a:prstClr>
                </a:outerShdw>
              </a:effectLst>
              <a:uLnTx/>
              <a:uFillTx/>
              <a:latin typeface="#9Slide04 Noticia Text Bold" panose="02000803060000020004" pitchFamily="2" charset="0"/>
              <a:ea typeface="+mn-ea"/>
              <a:cs typeface="#9Slide04 Maitree Bold" panose="00000800000000000000" pitchFamily="2" charset="-34"/>
            </a:endParaRPr>
          </a:p>
        </p:txBody>
      </p:sp>
      <p:pic>
        <p:nvPicPr>
          <p:cNvPr id="61" name="Google Shape;58;p27">
            <a:extLst>
              <a:ext uri="{FF2B5EF4-FFF2-40B4-BE49-F238E27FC236}">
                <a16:creationId xmlns:a16="http://schemas.microsoft.com/office/drawing/2014/main" xmlns="" id="{EC1F47AA-10D5-48E7-A7DF-4066D4005F6A}"/>
              </a:ext>
            </a:extLst>
          </p:cNvPr>
          <p:cNvPicPr preferRelativeResize="0"/>
          <p:nvPr/>
        </p:nvPicPr>
        <p:blipFill rotWithShape="1">
          <a:blip r:embed="rId3">
            <a:alphaModFix/>
          </a:blip>
          <a:srcRect/>
          <a:stretch/>
        </p:blipFill>
        <p:spPr>
          <a:xfrm flipH="1">
            <a:off x="3674642" y="275615"/>
            <a:ext cx="629652" cy="1446311"/>
          </a:xfrm>
          <a:prstGeom prst="rect">
            <a:avLst/>
          </a:prstGeom>
          <a:noFill/>
          <a:ln>
            <a:noFill/>
          </a:ln>
        </p:spPr>
      </p:pic>
    </p:spTree>
    <p:extLst>
      <p:ext uri="{BB962C8B-B14F-4D97-AF65-F5344CB8AC3E}">
        <p14:creationId xmlns:p14="http://schemas.microsoft.com/office/powerpoint/2010/main" val="28852631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par>
                                <p:cTn id="28" presetID="22" presetClass="entr" presetSubtype="8" fill="hold" grpId="0" nodeType="withEffect">
                                  <p:stCondLst>
                                    <p:cond delay="70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1700"/>
                                        <p:tgtEl>
                                          <p:spTgt spid="47"/>
                                        </p:tgtEl>
                                      </p:cBhvr>
                                    </p:animEffect>
                                  </p:childTnLst>
                                </p:cTn>
                              </p:par>
                              <p:par>
                                <p:cTn id="31" presetID="26" presetClass="emph" presetSubtype="0" fill="hold" grpId="1" nodeType="withEffect">
                                  <p:stCondLst>
                                    <p:cond delay="0"/>
                                  </p:stCondLst>
                                  <p:childTnLst>
                                    <p:animEffect transition="out" filter="fade">
                                      <p:cBhvr>
                                        <p:cTn id="32" dur="500" tmFilter="0, 0; .2, .5; .8, .5; 1, 0"/>
                                        <p:tgtEl>
                                          <p:spTgt spid="47"/>
                                        </p:tgtEl>
                                      </p:cBhvr>
                                    </p:animEffect>
                                    <p:animScale>
                                      <p:cBhvr>
                                        <p:cTn id="33"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7E20C67-5BD8-BA76-5E56-B7636087F2BA}"/>
              </a:ext>
            </a:extLst>
          </p:cNvPr>
          <p:cNvSpPr/>
          <p:nvPr/>
        </p:nvSpPr>
        <p:spPr>
          <a:xfrm>
            <a:off x="87108" y="123658"/>
            <a:ext cx="12017784" cy="6610683"/>
          </a:xfrm>
          <a:custGeom>
            <a:avLst/>
            <a:gdLst>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94588 h 2881660"/>
              <a:gd name="connsiteX1" fmla="*/ 477426 w 6391468"/>
              <a:gd name="connsiteY1" fmla="*/ 17162 h 2881660"/>
              <a:gd name="connsiteX2" fmla="*/ 3151839 w 6391468"/>
              <a:gd name="connsiteY2" fmla="*/ 97526 h 2881660"/>
              <a:gd name="connsiteX3" fmla="*/ 5914042 w 6391468"/>
              <a:gd name="connsiteY3" fmla="*/ 17162 h 2881660"/>
              <a:gd name="connsiteX4" fmla="*/ 6391468 w 6391468"/>
              <a:gd name="connsiteY4" fmla="*/ 494588 h 2881660"/>
              <a:gd name="connsiteX5" fmla="*/ 6391468 w 6391468"/>
              <a:gd name="connsiteY5" fmla="*/ 2404234 h 2881660"/>
              <a:gd name="connsiteX6" fmla="*/ 5914042 w 6391468"/>
              <a:gd name="connsiteY6" fmla="*/ 2881660 h 2881660"/>
              <a:gd name="connsiteX7" fmla="*/ 477426 w 6391468"/>
              <a:gd name="connsiteY7" fmla="*/ 2881660 h 2881660"/>
              <a:gd name="connsiteX8" fmla="*/ 0 w 6391468"/>
              <a:gd name="connsiteY8" fmla="*/ 2404234 h 2881660"/>
              <a:gd name="connsiteX9" fmla="*/ 0 w 6391468"/>
              <a:gd name="connsiteY9" fmla="*/ 494588 h 2881660"/>
              <a:gd name="connsiteX0" fmla="*/ 0 w 6391468"/>
              <a:gd name="connsiteY0" fmla="*/ 539634 h 2926706"/>
              <a:gd name="connsiteX1" fmla="*/ 477426 w 6391468"/>
              <a:gd name="connsiteY1" fmla="*/ 62208 h 2926706"/>
              <a:gd name="connsiteX2" fmla="*/ 3151839 w 6391468"/>
              <a:gd name="connsiteY2" fmla="*/ 142572 h 2926706"/>
              <a:gd name="connsiteX3" fmla="*/ 5914042 w 6391468"/>
              <a:gd name="connsiteY3" fmla="*/ 62208 h 2926706"/>
              <a:gd name="connsiteX4" fmla="*/ 6391468 w 6391468"/>
              <a:gd name="connsiteY4" fmla="*/ 539634 h 2926706"/>
              <a:gd name="connsiteX5" fmla="*/ 6391468 w 6391468"/>
              <a:gd name="connsiteY5" fmla="*/ 2449280 h 2926706"/>
              <a:gd name="connsiteX6" fmla="*/ 5914042 w 6391468"/>
              <a:gd name="connsiteY6" fmla="*/ 2926706 h 2926706"/>
              <a:gd name="connsiteX7" fmla="*/ 477426 w 6391468"/>
              <a:gd name="connsiteY7" fmla="*/ 2926706 h 2926706"/>
              <a:gd name="connsiteX8" fmla="*/ 0 w 6391468"/>
              <a:gd name="connsiteY8" fmla="*/ 2449280 h 2926706"/>
              <a:gd name="connsiteX9" fmla="*/ 0 w 6391468"/>
              <a:gd name="connsiteY9" fmla="*/ 539634 h 2926706"/>
              <a:gd name="connsiteX0" fmla="*/ 0 w 6391468"/>
              <a:gd name="connsiteY0" fmla="*/ 501087 h 2888159"/>
              <a:gd name="connsiteX1" fmla="*/ 477426 w 6391468"/>
              <a:gd name="connsiteY1" fmla="*/ 23661 h 2888159"/>
              <a:gd name="connsiteX2" fmla="*/ 3151839 w 6391468"/>
              <a:gd name="connsiteY2" fmla="*/ 104025 h 2888159"/>
              <a:gd name="connsiteX3" fmla="*/ 5914042 w 6391468"/>
              <a:gd name="connsiteY3" fmla="*/ 23661 h 2888159"/>
              <a:gd name="connsiteX4" fmla="*/ 6391468 w 6391468"/>
              <a:gd name="connsiteY4" fmla="*/ 501087 h 2888159"/>
              <a:gd name="connsiteX5" fmla="*/ 6391468 w 6391468"/>
              <a:gd name="connsiteY5" fmla="*/ 2410733 h 2888159"/>
              <a:gd name="connsiteX6" fmla="*/ 5914042 w 6391468"/>
              <a:gd name="connsiteY6" fmla="*/ 2888159 h 2888159"/>
              <a:gd name="connsiteX7" fmla="*/ 477426 w 6391468"/>
              <a:gd name="connsiteY7" fmla="*/ 2888159 h 2888159"/>
              <a:gd name="connsiteX8" fmla="*/ 0 w 6391468"/>
              <a:gd name="connsiteY8" fmla="*/ 2410733 h 2888159"/>
              <a:gd name="connsiteX9" fmla="*/ 0 w 6391468"/>
              <a:gd name="connsiteY9" fmla="*/ 501087 h 2888159"/>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3151839 w 6391468"/>
              <a:gd name="connsiteY7" fmla="*/ 2987348 h 2988953"/>
              <a:gd name="connsiteX8" fmla="*/ 477426 w 6391468"/>
              <a:gd name="connsiteY8" fmla="*/ 2988953 h 2988953"/>
              <a:gd name="connsiteX9" fmla="*/ 0 w 6391468"/>
              <a:gd name="connsiteY9" fmla="*/ 2511527 h 2988953"/>
              <a:gd name="connsiteX10" fmla="*/ 0 w 6391468"/>
              <a:gd name="connsiteY10" fmla="*/ 601881 h 2988953"/>
              <a:gd name="connsiteX0" fmla="*/ 0 w 6391468"/>
              <a:gd name="connsiteY0" fmla="*/ 601881 h 3105335"/>
              <a:gd name="connsiteX1" fmla="*/ 477426 w 6391468"/>
              <a:gd name="connsiteY1" fmla="*/ 124455 h 3105335"/>
              <a:gd name="connsiteX2" fmla="*/ 3083013 w 6391468"/>
              <a:gd name="connsiteY2" fmla="*/ 18006 h 3105335"/>
              <a:gd name="connsiteX3" fmla="*/ 5914042 w 6391468"/>
              <a:gd name="connsiteY3" fmla="*/ 124455 h 3105335"/>
              <a:gd name="connsiteX4" fmla="*/ 6391468 w 6391468"/>
              <a:gd name="connsiteY4" fmla="*/ 601881 h 3105335"/>
              <a:gd name="connsiteX5" fmla="*/ 6391468 w 6391468"/>
              <a:gd name="connsiteY5" fmla="*/ 2511527 h 3105335"/>
              <a:gd name="connsiteX6" fmla="*/ 5914042 w 6391468"/>
              <a:gd name="connsiteY6" fmla="*/ 2988953 h 3105335"/>
              <a:gd name="connsiteX7" fmla="*/ 3132175 w 6391468"/>
              <a:gd name="connsiteY7" fmla="*/ 3105335 h 3105335"/>
              <a:gd name="connsiteX8" fmla="*/ 477426 w 6391468"/>
              <a:gd name="connsiteY8" fmla="*/ 2988953 h 3105335"/>
              <a:gd name="connsiteX9" fmla="*/ 0 w 6391468"/>
              <a:gd name="connsiteY9" fmla="*/ 2511527 h 3105335"/>
              <a:gd name="connsiteX10" fmla="*/ 0 w 6391468"/>
              <a:gd name="connsiteY10" fmla="*/ 601881 h 3105335"/>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033369"/>
              <a:gd name="connsiteX1" fmla="*/ 477426 w 6391468"/>
              <a:gd name="connsiteY1" fmla="*/ 124455 h 3033369"/>
              <a:gd name="connsiteX2" fmla="*/ 3083013 w 6391468"/>
              <a:gd name="connsiteY2" fmla="*/ 18006 h 3033369"/>
              <a:gd name="connsiteX3" fmla="*/ 5914042 w 6391468"/>
              <a:gd name="connsiteY3" fmla="*/ 124455 h 3033369"/>
              <a:gd name="connsiteX4" fmla="*/ 6391468 w 6391468"/>
              <a:gd name="connsiteY4" fmla="*/ 601881 h 3033369"/>
              <a:gd name="connsiteX5" fmla="*/ 6391468 w 6391468"/>
              <a:gd name="connsiteY5" fmla="*/ 2511527 h 3033369"/>
              <a:gd name="connsiteX6" fmla="*/ 5914042 w 6391468"/>
              <a:gd name="connsiteY6" fmla="*/ 2988953 h 3033369"/>
              <a:gd name="connsiteX7" fmla="*/ 3191168 w 6391468"/>
              <a:gd name="connsiteY7" fmla="*/ 3007013 h 3033369"/>
              <a:gd name="connsiteX8" fmla="*/ 477426 w 6391468"/>
              <a:gd name="connsiteY8" fmla="*/ 2988953 h 3033369"/>
              <a:gd name="connsiteX9" fmla="*/ 0 w 6391468"/>
              <a:gd name="connsiteY9" fmla="*/ 2511527 h 3033369"/>
              <a:gd name="connsiteX10" fmla="*/ 0 w 6391468"/>
              <a:gd name="connsiteY10" fmla="*/ 601881 h 3033369"/>
              <a:gd name="connsiteX0" fmla="*/ 0 w 6391468"/>
              <a:gd name="connsiteY0" fmla="*/ 601881 h 3089947"/>
              <a:gd name="connsiteX1" fmla="*/ 477426 w 6391468"/>
              <a:gd name="connsiteY1" fmla="*/ 124455 h 3089947"/>
              <a:gd name="connsiteX2" fmla="*/ 3083013 w 6391468"/>
              <a:gd name="connsiteY2" fmla="*/ 18006 h 3089947"/>
              <a:gd name="connsiteX3" fmla="*/ 5914042 w 6391468"/>
              <a:gd name="connsiteY3" fmla="*/ 124455 h 3089947"/>
              <a:gd name="connsiteX4" fmla="*/ 6391468 w 6391468"/>
              <a:gd name="connsiteY4" fmla="*/ 601881 h 3089947"/>
              <a:gd name="connsiteX5" fmla="*/ 6391468 w 6391468"/>
              <a:gd name="connsiteY5" fmla="*/ 2511527 h 3089947"/>
              <a:gd name="connsiteX6" fmla="*/ 5914042 w 6391468"/>
              <a:gd name="connsiteY6" fmla="*/ 2988953 h 3089947"/>
              <a:gd name="connsiteX7" fmla="*/ 3191168 w 6391468"/>
              <a:gd name="connsiteY7" fmla="*/ 3007013 h 3089947"/>
              <a:gd name="connsiteX8" fmla="*/ 477426 w 6391468"/>
              <a:gd name="connsiteY8" fmla="*/ 2988953 h 3089947"/>
              <a:gd name="connsiteX9" fmla="*/ 0 w 6391468"/>
              <a:gd name="connsiteY9" fmla="*/ 2511527 h 3089947"/>
              <a:gd name="connsiteX10" fmla="*/ 0 w 6391468"/>
              <a:gd name="connsiteY10" fmla="*/ 601881 h 3089947"/>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3191168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2925697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44437"/>
              <a:gd name="connsiteX1" fmla="*/ 477426 w 6391468"/>
              <a:gd name="connsiteY1" fmla="*/ 124455 h 3044437"/>
              <a:gd name="connsiteX2" fmla="*/ 3083013 w 6391468"/>
              <a:gd name="connsiteY2" fmla="*/ 18006 h 3044437"/>
              <a:gd name="connsiteX3" fmla="*/ 5914042 w 6391468"/>
              <a:gd name="connsiteY3" fmla="*/ 124455 h 3044437"/>
              <a:gd name="connsiteX4" fmla="*/ 6391468 w 6391468"/>
              <a:gd name="connsiteY4" fmla="*/ 601881 h 3044437"/>
              <a:gd name="connsiteX5" fmla="*/ 6391468 w 6391468"/>
              <a:gd name="connsiteY5" fmla="*/ 2511527 h 3044437"/>
              <a:gd name="connsiteX6" fmla="*/ 5914042 w 6391468"/>
              <a:gd name="connsiteY6" fmla="*/ 2988953 h 3044437"/>
              <a:gd name="connsiteX7" fmla="*/ 4557852 w 6391468"/>
              <a:gd name="connsiteY7" fmla="*/ 3036509 h 3044437"/>
              <a:gd name="connsiteX8" fmla="*/ 2925697 w 6391468"/>
              <a:gd name="connsiteY8" fmla="*/ 3007013 h 3044437"/>
              <a:gd name="connsiteX9" fmla="*/ 477426 w 6391468"/>
              <a:gd name="connsiteY9" fmla="*/ 2988953 h 3044437"/>
              <a:gd name="connsiteX10" fmla="*/ 0 w 6391468"/>
              <a:gd name="connsiteY10" fmla="*/ 2511527 h 3044437"/>
              <a:gd name="connsiteX11" fmla="*/ 0 w 6391468"/>
              <a:gd name="connsiteY11" fmla="*/ 601881 h 3044437"/>
              <a:gd name="connsiteX0" fmla="*/ 0 w 6391468"/>
              <a:gd name="connsiteY0" fmla="*/ 601881 h 3017579"/>
              <a:gd name="connsiteX1" fmla="*/ 477426 w 6391468"/>
              <a:gd name="connsiteY1" fmla="*/ 124455 h 3017579"/>
              <a:gd name="connsiteX2" fmla="*/ 3083013 w 6391468"/>
              <a:gd name="connsiteY2" fmla="*/ 18006 h 3017579"/>
              <a:gd name="connsiteX3" fmla="*/ 5914042 w 6391468"/>
              <a:gd name="connsiteY3" fmla="*/ 124455 h 3017579"/>
              <a:gd name="connsiteX4" fmla="*/ 6391468 w 6391468"/>
              <a:gd name="connsiteY4" fmla="*/ 601881 h 3017579"/>
              <a:gd name="connsiteX5" fmla="*/ 6391468 w 6391468"/>
              <a:gd name="connsiteY5" fmla="*/ 2511527 h 3017579"/>
              <a:gd name="connsiteX6" fmla="*/ 5914042 w 6391468"/>
              <a:gd name="connsiteY6" fmla="*/ 2988953 h 3017579"/>
              <a:gd name="connsiteX7" fmla="*/ 4705335 w 6391468"/>
              <a:gd name="connsiteY7" fmla="*/ 2938186 h 3017579"/>
              <a:gd name="connsiteX8" fmla="*/ 2925697 w 6391468"/>
              <a:gd name="connsiteY8" fmla="*/ 3007013 h 3017579"/>
              <a:gd name="connsiteX9" fmla="*/ 477426 w 6391468"/>
              <a:gd name="connsiteY9" fmla="*/ 2988953 h 3017579"/>
              <a:gd name="connsiteX10" fmla="*/ 0 w 6391468"/>
              <a:gd name="connsiteY10" fmla="*/ 2511527 h 3017579"/>
              <a:gd name="connsiteX11" fmla="*/ 0 w 6391468"/>
              <a:gd name="connsiteY11" fmla="*/ 601881 h 3017579"/>
              <a:gd name="connsiteX0" fmla="*/ 0 w 6391468"/>
              <a:gd name="connsiteY0" fmla="*/ 601881 h 3018268"/>
              <a:gd name="connsiteX1" fmla="*/ 477426 w 6391468"/>
              <a:gd name="connsiteY1" fmla="*/ 124455 h 3018268"/>
              <a:gd name="connsiteX2" fmla="*/ 3083013 w 6391468"/>
              <a:gd name="connsiteY2" fmla="*/ 18006 h 3018268"/>
              <a:gd name="connsiteX3" fmla="*/ 5914042 w 6391468"/>
              <a:gd name="connsiteY3" fmla="*/ 124455 h 3018268"/>
              <a:gd name="connsiteX4" fmla="*/ 6391468 w 6391468"/>
              <a:gd name="connsiteY4" fmla="*/ 601881 h 3018268"/>
              <a:gd name="connsiteX5" fmla="*/ 6391468 w 6391468"/>
              <a:gd name="connsiteY5" fmla="*/ 2511527 h 3018268"/>
              <a:gd name="connsiteX6" fmla="*/ 5914042 w 6391468"/>
              <a:gd name="connsiteY6" fmla="*/ 2988953 h 3018268"/>
              <a:gd name="connsiteX7" fmla="*/ 4705335 w 6391468"/>
              <a:gd name="connsiteY7" fmla="*/ 2938186 h 3018268"/>
              <a:gd name="connsiteX8" fmla="*/ 2925697 w 6391468"/>
              <a:gd name="connsiteY8" fmla="*/ 3007013 h 3018268"/>
              <a:gd name="connsiteX9" fmla="*/ 477426 w 6391468"/>
              <a:gd name="connsiteY9" fmla="*/ 2988953 h 3018268"/>
              <a:gd name="connsiteX10" fmla="*/ 0 w 6391468"/>
              <a:gd name="connsiteY10" fmla="*/ 2511527 h 3018268"/>
              <a:gd name="connsiteX11" fmla="*/ 0 w 6391468"/>
              <a:gd name="connsiteY11" fmla="*/ 601881 h 3018268"/>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705335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842987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27282"/>
              <a:gd name="connsiteX1" fmla="*/ 477426 w 6391468"/>
              <a:gd name="connsiteY1" fmla="*/ 124455 h 3027282"/>
              <a:gd name="connsiteX2" fmla="*/ 3083013 w 6391468"/>
              <a:gd name="connsiteY2" fmla="*/ 18006 h 3027282"/>
              <a:gd name="connsiteX3" fmla="*/ 5914042 w 6391468"/>
              <a:gd name="connsiteY3" fmla="*/ 124455 h 3027282"/>
              <a:gd name="connsiteX4" fmla="*/ 6391468 w 6391468"/>
              <a:gd name="connsiteY4" fmla="*/ 601881 h 3027282"/>
              <a:gd name="connsiteX5" fmla="*/ 6391468 w 6391468"/>
              <a:gd name="connsiteY5" fmla="*/ 2511527 h 3027282"/>
              <a:gd name="connsiteX6" fmla="*/ 6100855 w 6391468"/>
              <a:gd name="connsiteY6" fmla="*/ 2998785 h 3027282"/>
              <a:gd name="connsiteX7" fmla="*/ 4842987 w 6391468"/>
              <a:gd name="connsiteY7" fmla="*/ 2938186 h 3027282"/>
              <a:gd name="connsiteX8" fmla="*/ 2925697 w 6391468"/>
              <a:gd name="connsiteY8" fmla="*/ 3007013 h 3027282"/>
              <a:gd name="connsiteX9" fmla="*/ 477426 w 6391468"/>
              <a:gd name="connsiteY9" fmla="*/ 2988953 h 3027282"/>
              <a:gd name="connsiteX10" fmla="*/ 0 w 6391468"/>
              <a:gd name="connsiteY10" fmla="*/ 2511527 h 3027282"/>
              <a:gd name="connsiteX11" fmla="*/ 0 w 6391468"/>
              <a:gd name="connsiteY11" fmla="*/ 601881 h 3027282"/>
              <a:gd name="connsiteX0" fmla="*/ 0 w 6391468"/>
              <a:gd name="connsiteY0" fmla="*/ 628439 h 3053840"/>
              <a:gd name="connsiteX1" fmla="*/ 477426 w 6391468"/>
              <a:gd name="connsiteY1" fmla="*/ 151013 h 3053840"/>
              <a:gd name="connsiteX2" fmla="*/ 3279658 w 6391468"/>
              <a:gd name="connsiteY2" fmla="*/ 15067 h 3053840"/>
              <a:gd name="connsiteX3" fmla="*/ 5914042 w 6391468"/>
              <a:gd name="connsiteY3" fmla="*/ 151013 h 3053840"/>
              <a:gd name="connsiteX4" fmla="*/ 6391468 w 6391468"/>
              <a:gd name="connsiteY4" fmla="*/ 628439 h 3053840"/>
              <a:gd name="connsiteX5" fmla="*/ 6391468 w 6391468"/>
              <a:gd name="connsiteY5" fmla="*/ 2538085 h 3053840"/>
              <a:gd name="connsiteX6" fmla="*/ 6100855 w 6391468"/>
              <a:gd name="connsiteY6" fmla="*/ 3025343 h 3053840"/>
              <a:gd name="connsiteX7" fmla="*/ 4842987 w 6391468"/>
              <a:gd name="connsiteY7" fmla="*/ 2964744 h 3053840"/>
              <a:gd name="connsiteX8" fmla="*/ 2925697 w 6391468"/>
              <a:gd name="connsiteY8" fmla="*/ 3033571 h 3053840"/>
              <a:gd name="connsiteX9" fmla="*/ 477426 w 6391468"/>
              <a:gd name="connsiteY9" fmla="*/ 3015511 h 3053840"/>
              <a:gd name="connsiteX10" fmla="*/ 0 w 6391468"/>
              <a:gd name="connsiteY10" fmla="*/ 2538085 h 3053840"/>
              <a:gd name="connsiteX11" fmla="*/ 0 w 6391468"/>
              <a:gd name="connsiteY11" fmla="*/ 628439 h 3053840"/>
              <a:gd name="connsiteX0" fmla="*/ 0 w 6391468"/>
              <a:gd name="connsiteY0" fmla="*/ 628439 h 3053840"/>
              <a:gd name="connsiteX1" fmla="*/ 477426 w 6391468"/>
              <a:gd name="connsiteY1" fmla="*/ 151013 h 3053840"/>
              <a:gd name="connsiteX2" fmla="*/ 1903142 w 6391468"/>
              <a:gd name="connsiteY2" fmla="*/ 54396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32639 w 6391468"/>
              <a:gd name="connsiteY2" fmla="*/ 172383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6220"/>
              <a:gd name="connsiteX1" fmla="*/ 477426 w 6391468"/>
              <a:gd name="connsiteY1" fmla="*/ 151013 h 3056220"/>
              <a:gd name="connsiteX2" fmla="*/ 1991632 w 6391468"/>
              <a:gd name="connsiteY2" fmla="*/ 64228 h 3056220"/>
              <a:gd name="connsiteX3" fmla="*/ 3279658 w 6391468"/>
              <a:gd name="connsiteY3" fmla="*/ 15067 h 3056220"/>
              <a:gd name="connsiteX4" fmla="*/ 5914042 w 6391468"/>
              <a:gd name="connsiteY4" fmla="*/ 151013 h 3056220"/>
              <a:gd name="connsiteX5" fmla="*/ 6391468 w 6391468"/>
              <a:gd name="connsiteY5" fmla="*/ 628439 h 3056220"/>
              <a:gd name="connsiteX6" fmla="*/ 6391468 w 6391468"/>
              <a:gd name="connsiteY6" fmla="*/ 2538085 h 3056220"/>
              <a:gd name="connsiteX7" fmla="*/ 6100855 w 6391468"/>
              <a:gd name="connsiteY7" fmla="*/ 3025343 h 3056220"/>
              <a:gd name="connsiteX8" fmla="*/ 4842987 w 6391468"/>
              <a:gd name="connsiteY8" fmla="*/ 2964744 h 3056220"/>
              <a:gd name="connsiteX9" fmla="*/ 3938419 w 6391468"/>
              <a:gd name="connsiteY9" fmla="*/ 3053235 h 3056220"/>
              <a:gd name="connsiteX10" fmla="*/ 2925697 w 6391468"/>
              <a:gd name="connsiteY10" fmla="*/ 3033571 h 3056220"/>
              <a:gd name="connsiteX11" fmla="*/ 477426 w 6391468"/>
              <a:gd name="connsiteY11" fmla="*/ 3015511 h 3056220"/>
              <a:gd name="connsiteX12" fmla="*/ 0 w 6391468"/>
              <a:gd name="connsiteY12" fmla="*/ 2538085 h 3056220"/>
              <a:gd name="connsiteX13" fmla="*/ 0 w 6391468"/>
              <a:gd name="connsiteY13" fmla="*/ 628439 h 3056220"/>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696665 w 6391468"/>
              <a:gd name="connsiteY11" fmla="*/ 2954911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0 w 6391468"/>
              <a:gd name="connsiteY0" fmla="*/ 628439 h 3065351"/>
              <a:gd name="connsiteX1" fmla="*/ 477426 w 6391468"/>
              <a:gd name="connsiteY1" fmla="*/ 151013 h 3065351"/>
              <a:gd name="connsiteX2" fmla="*/ 1991632 w 6391468"/>
              <a:gd name="connsiteY2" fmla="*/ 64228 h 3065351"/>
              <a:gd name="connsiteX3" fmla="*/ 3279658 w 6391468"/>
              <a:gd name="connsiteY3" fmla="*/ 15067 h 3065351"/>
              <a:gd name="connsiteX4" fmla="*/ 5914042 w 6391468"/>
              <a:gd name="connsiteY4" fmla="*/ 151013 h 3065351"/>
              <a:gd name="connsiteX5" fmla="*/ 6391468 w 6391468"/>
              <a:gd name="connsiteY5" fmla="*/ 628439 h 3065351"/>
              <a:gd name="connsiteX6" fmla="*/ 6391468 w 6391468"/>
              <a:gd name="connsiteY6" fmla="*/ 2538085 h 3065351"/>
              <a:gd name="connsiteX7" fmla="*/ 6100855 w 6391468"/>
              <a:gd name="connsiteY7" fmla="*/ 3025343 h 3065351"/>
              <a:gd name="connsiteX8" fmla="*/ 5118290 w 6391468"/>
              <a:gd name="connsiteY8" fmla="*/ 3023738 h 3065351"/>
              <a:gd name="connsiteX9" fmla="*/ 4026909 w 6391468"/>
              <a:gd name="connsiteY9" fmla="*/ 3033570 h 3065351"/>
              <a:gd name="connsiteX10" fmla="*/ 2925697 w 6391468"/>
              <a:gd name="connsiteY10" fmla="*/ 3033571 h 3065351"/>
              <a:gd name="connsiteX11" fmla="*/ 1696665 w 6391468"/>
              <a:gd name="connsiteY11" fmla="*/ 2954911 h 3065351"/>
              <a:gd name="connsiteX12" fmla="*/ 477426 w 6391468"/>
              <a:gd name="connsiteY12" fmla="*/ 3015511 h 3065351"/>
              <a:gd name="connsiteX13" fmla="*/ 0 w 6391468"/>
              <a:gd name="connsiteY13" fmla="*/ 2538085 h 3065351"/>
              <a:gd name="connsiteX14" fmla="*/ 0 w 6391468"/>
              <a:gd name="connsiteY14" fmla="*/ 628439 h 3065351"/>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5167452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4316 w 6395784"/>
              <a:gd name="connsiteY0" fmla="*/ 628439 h 3053840"/>
              <a:gd name="connsiteX1" fmla="*/ 481742 w 6395784"/>
              <a:gd name="connsiteY1" fmla="*/ 151013 h 3053840"/>
              <a:gd name="connsiteX2" fmla="*/ 1995948 w 6395784"/>
              <a:gd name="connsiteY2" fmla="*/ 64228 h 3053840"/>
              <a:gd name="connsiteX3" fmla="*/ 3283974 w 6395784"/>
              <a:gd name="connsiteY3" fmla="*/ 15067 h 3053840"/>
              <a:gd name="connsiteX4" fmla="*/ 5918358 w 6395784"/>
              <a:gd name="connsiteY4" fmla="*/ 151013 h 3053840"/>
              <a:gd name="connsiteX5" fmla="*/ 6395784 w 6395784"/>
              <a:gd name="connsiteY5" fmla="*/ 628439 h 3053840"/>
              <a:gd name="connsiteX6" fmla="*/ 6395784 w 6395784"/>
              <a:gd name="connsiteY6" fmla="*/ 2538085 h 3053840"/>
              <a:gd name="connsiteX7" fmla="*/ 6105171 w 6395784"/>
              <a:gd name="connsiteY7" fmla="*/ 3025343 h 3053840"/>
              <a:gd name="connsiteX8" fmla="*/ 5171768 w 6395784"/>
              <a:gd name="connsiteY8" fmla="*/ 2964744 h 3053840"/>
              <a:gd name="connsiteX9" fmla="*/ 4031225 w 6395784"/>
              <a:gd name="connsiteY9" fmla="*/ 3033570 h 3053840"/>
              <a:gd name="connsiteX10" fmla="*/ 2930013 w 6395784"/>
              <a:gd name="connsiteY10" fmla="*/ 3033571 h 3053840"/>
              <a:gd name="connsiteX11" fmla="*/ 1700981 w 6395784"/>
              <a:gd name="connsiteY11" fmla="*/ 2954911 h 3053840"/>
              <a:gd name="connsiteX12" fmla="*/ 481742 w 6395784"/>
              <a:gd name="connsiteY12" fmla="*/ 3015511 h 3053840"/>
              <a:gd name="connsiteX13" fmla="*/ 4316 w 6395784"/>
              <a:gd name="connsiteY13" fmla="*/ 2538085 h 3053840"/>
              <a:gd name="connsiteX14" fmla="*/ 0 w 6395784"/>
              <a:gd name="connsiteY14" fmla="*/ 1548899 h 3053840"/>
              <a:gd name="connsiteX15" fmla="*/ 4316 w 6395784"/>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91482 w 6391482"/>
              <a:gd name="connsiteY6" fmla="*/ 2538085 h 3053840"/>
              <a:gd name="connsiteX7" fmla="*/ 6100869 w 6391482"/>
              <a:gd name="connsiteY7" fmla="*/ 3025343 h 3053840"/>
              <a:gd name="connsiteX8" fmla="*/ 5167466 w 6391482"/>
              <a:gd name="connsiteY8" fmla="*/ 2964744 h 3053840"/>
              <a:gd name="connsiteX9" fmla="*/ 4026923 w 6391482"/>
              <a:gd name="connsiteY9" fmla="*/ 3033570 h 3053840"/>
              <a:gd name="connsiteX10" fmla="*/ 2925711 w 6391482"/>
              <a:gd name="connsiteY10" fmla="*/ 3033571 h 3053840"/>
              <a:gd name="connsiteX11" fmla="*/ 1696679 w 6391482"/>
              <a:gd name="connsiteY11" fmla="*/ 2954911 h 3053840"/>
              <a:gd name="connsiteX12" fmla="*/ 477440 w 6391482"/>
              <a:gd name="connsiteY12" fmla="*/ 3015511 h 3053840"/>
              <a:gd name="connsiteX13" fmla="*/ 14 w 6391482"/>
              <a:gd name="connsiteY13" fmla="*/ 2538085 h 3053840"/>
              <a:gd name="connsiteX14" fmla="*/ 113685 w 6391482"/>
              <a:gd name="connsiteY14" fmla="*/ 1824202 h 3053840"/>
              <a:gd name="connsiteX15" fmla="*/ 14 w 6391482"/>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76833 w 6391482"/>
              <a:gd name="connsiteY6" fmla="*/ 1578395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268678 w 6391482"/>
              <a:gd name="connsiteY6" fmla="*/ 1657053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27672 w 6391482"/>
              <a:gd name="connsiteY6" fmla="*/ 1253930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19453 h 3044854"/>
              <a:gd name="connsiteX1" fmla="*/ 477440 w 6391482"/>
              <a:gd name="connsiteY1" fmla="*/ 142027 h 3044854"/>
              <a:gd name="connsiteX2" fmla="*/ 1991646 w 6391482"/>
              <a:gd name="connsiteY2" fmla="*/ 55242 h 3044854"/>
              <a:gd name="connsiteX3" fmla="*/ 3279672 w 6391482"/>
              <a:gd name="connsiteY3" fmla="*/ 6081 h 3044854"/>
              <a:gd name="connsiteX4" fmla="*/ 4380885 w 6391482"/>
              <a:gd name="connsiteY4" fmla="*/ 15913 h 3044854"/>
              <a:gd name="connsiteX5" fmla="*/ 5914056 w 6391482"/>
              <a:gd name="connsiteY5" fmla="*/ 142027 h 3044854"/>
              <a:gd name="connsiteX6" fmla="*/ 6391482 w 6391482"/>
              <a:gd name="connsiteY6" fmla="*/ 619453 h 3044854"/>
              <a:gd name="connsiteX7" fmla="*/ 6327672 w 6391482"/>
              <a:gd name="connsiteY7" fmla="*/ 1244944 h 3044854"/>
              <a:gd name="connsiteX8" fmla="*/ 6391482 w 6391482"/>
              <a:gd name="connsiteY8" fmla="*/ 2529099 h 3044854"/>
              <a:gd name="connsiteX9" fmla="*/ 6100869 w 6391482"/>
              <a:gd name="connsiteY9" fmla="*/ 3016357 h 3044854"/>
              <a:gd name="connsiteX10" fmla="*/ 5167466 w 6391482"/>
              <a:gd name="connsiteY10" fmla="*/ 2955758 h 3044854"/>
              <a:gd name="connsiteX11" fmla="*/ 4026923 w 6391482"/>
              <a:gd name="connsiteY11" fmla="*/ 3024584 h 3044854"/>
              <a:gd name="connsiteX12" fmla="*/ 2925711 w 6391482"/>
              <a:gd name="connsiteY12" fmla="*/ 3024585 h 3044854"/>
              <a:gd name="connsiteX13" fmla="*/ 1696679 w 6391482"/>
              <a:gd name="connsiteY13" fmla="*/ 2945925 h 3044854"/>
              <a:gd name="connsiteX14" fmla="*/ 477440 w 6391482"/>
              <a:gd name="connsiteY14" fmla="*/ 3006525 h 3044854"/>
              <a:gd name="connsiteX15" fmla="*/ 14 w 6391482"/>
              <a:gd name="connsiteY15" fmla="*/ 2529099 h 3044854"/>
              <a:gd name="connsiteX16" fmla="*/ 113685 w 6391482"/>
              <a:gd name="connsiteY16" fmla="*/ 1815216 h 3044854"/>
              <a:gd name="connsiteX17" fmla="*/ 14 w 6391482"/>
              <a:gd name="connsiteY17" fmla="*/ 619453 h 3044854"/>
              <a:gd name="connsiteX0" fmla="*/ 14 w 6391482"/>
              <a:gd name="connsiteY0" fmla="*/ 613567 h 3038968"/>
              <a:gd name="connsiteX1" fmla="*/ 477440 w 6391482"/>
              <a:gd name="connsiteY1" fmla="*/ 136141 h 3038968"/>
              <a:gd name="connsiteX2" fmla="*/ 1991646 w 6391482"/>
              <a:gd name="connsiteY2" fmla="*/ 49356 h 3038968"/>
              <a:gd name="connsiteX3" fmla="*/ 3279672 w 6391482"/>
              <a:gd name="connsiteY3" fmla="*/ 195 h 3038968"/>
              <a:gd name="connsiteX4" fmla="*/ 5010149 w 6391482"/>
              <a:gd name="connsiteY4" fmla="*/ 177175 h 3038968"/>
              <a:gd name="connsiteX5" fmla="*/ 5914056 w 6391482"/>
              <a:gd name="connsiteY5" fmla="*/ 136141 h 3038968"/>
              <a:gd name="connsiteX6" fmla="*/ 6391482 w 6391482"/>
              <a:gd name="connsiteY6" fmla="*/ 613567 h 3038968"/>
              <a:gd name="connsiteX7" fmla="*/ 6327672 w 6391482"/>
              <a:gd name="connsiteY7" fmla="*/ 1239058 h 3038968"/>
              <a:gd name="connsiteX8" fmla="*/ 6391482 w 6391482"/>
              <a:gd name="connsiteY8" fmla="*/ 2523213 h 3038968"/>
              <a:gd name="connsiteX9" fmla="*/ 6100869 w 6391482"/>
              <a:gd name="connsiteY9" fmla="*/ 3010471 h 3038968"/>
              <a:gd name="connsiteX10" fmla="*/ 5167466 w 6391482"/>
              <a:gd name="connsiteY10" fmla="*/ 2949872 h 3038968"/>
              <a:gd name="connsiteX11" fmla="*/ 4026923 w 6391482"/>
              <a:gd name="connsiteY11" fmla="*/ 3018698 h 3038968"/>
              <a:gd name="connsiteX12" fmla="*/ 2925711 w 6391482"/>
              <a:gd name="connsiteY12" fmla="*/ 3018699 h 3038968"/>
              <a:gd name="connsiteX13" fmla="*/ 1696679 w 6391482"/>
              <a:gd name="connsiteY13" fmla="*/ 2940039 h 3038968"/>
              <a:gd name="connsiteX14" fmla="*/ 477440 w 6391482"/>
              <a:gd name="connsiteY14" fmla="*/ 3000639 h 3038968"/>
              <a:gd name="connsiteX15" fmla="*/ 14 w 6391482"/>
              <a:gd name="connsiteY15" fmla="*/ 2523213 h 3038968"/>
              <a:gd name="connsiteX16" fmla="*/ 113685 w 6391482"/>
              <a:gd name="connsiteY16" fmla="*/ 1809330 h 3038968"/>
              <a:gd name="connsiteX17" fmla="*/ 14 w 6391482"/>
              <a:gd name="connsiteY17" fmla="*/ 613567 h 3038968"/>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14056 w 6391482"/>
              <a:gd name="connsiteY5" fmla="*/ 136248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576938 h 3002339"/>
              <a:gd name="connsiteX1" fmla="*/ 477440 w 6391482"/>
              <a:gd name="connsiteY1" fmla="*/ 99512 h 3002339"/>
              <a:gd name="connsiteX2" fmla="*/ 1991646 w 6391482"/>
              <a:gd name="connsiteY2" fmla="*/ 12727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576938 h 3002339"/>
              <a:gd name="connsiteX1" fmla="*/ 477440 w 6391482"/>
              <a:gd name="connsiteY1" fmla="*/ 99512 h 3002339"/>
              <a:gd name="connsiteX2" fmla="*/ 1775336 w 6391482"/>
              <a:gd name="connsiteY2" fmla="*/ 160211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626610 h 3052011"/>
              <a:gd name="connsiteX1" fmla="*/ 477440 w 6391482"/>
              <a:gd name="connsiteY1" fmla="*/ 149184 h 3052011"/>
              <a:gd name="connsiteX2" fmla="*/ 1775336 w 6391482"/>
              <a:gd name="connsiteY2" fmla="*/ 3406 h 3052011"/>
              <a:gd name="connsiteX3" fmla="*/ 3309169 w 6391482"/>
              <a:gd name="connsiteY3" fmla="*/ 72232 h 3052011"/>
              <a:gd name="connsiteX4" fmla="*/ 4882329 w 6391482"/>
              <a:gd name="connsiteY4" fmla="*/ 131224 h 3052011"/>
              <a:gd name="connsiteX5" fmla="*/ 5933721 w 6391482"/>
              <a:gd name="connsiteY5" fmla="*/ 90191 h 3052011"/>
              <a:gd name="connsiteX6" fmla="*/ 6391482 w 6391482"/>
              <a:gd name="connsiteY6" fmla="*/ 626610 h 3052011"/>
              <a:gd name="connsiteX7" fmla="*/ 6327672 w 6391482"/>
              <a:gd name="connsiteY7" fmla="*/ 1252101 h 3052011"/>
              <a:gd name="connsiteX8" fmla="*/ 6391482 w 6391482"/>
              <a:gd name="connsiteY8" fmla="*/ 2536256 h 3052011"/>
              <a:gd name="connsiteX9" fmla="*/ 6100869 w 6391482"/>
              <a:gd name="connsiteY9" fmla="*/ 3023514 h 3052011"/>
              <a:gd name="connsiteX10" fmla="*/ 5167466 w 6391482"/>
              <a:gd name="connsiteY10" fmla="*/ 2962915 h 3052011"/>
              <a:gd name="connsiteX11" fmla="*/ 4026923 w 6391482"/>
              <a:gd name="connsiteY11" fmla="*/ 3031741 h 3052011"/>
              <a:gd name="connsiteX12" fmla="*/ 2925711 w 6391482"/>
              <a:gd name="connsiteY12" fmla="*/ 3031742 h 3052011"/>
              <a:gd name="connsiteX13" fmla="*/ 1696679 w 6391482"/>
              <a:gd name="connsiteY13" fmla="*/ 2953082 h 3052011"/>
              <a:gd name="connsiteX14" fmla="*/ 477440 w 6391482"/>
              <a:gd name="connsiteY14" fmla="*/ 3013682 h 3052011"/>
              <a:gd name="connsiteX15" fmla="*/ 14 w 6391482"/>
              <a:gd name="connsiteY15" fmla="*/ 2536256 h 3052011"/>
              <a:gd name="connsiteX16" fmla="*/ 113685 w 6391482"/>
              <a:gd name="connsiteY16" fmla="*/ 1822373 h 3052011"/>
              <a:gd name="connsiteX17" fmla="*/ 14 w 6391482"/>
              <a:gd name="connsiteY17" fmla="*/ 626610 h 30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482" h="3052011">
                <a:moveTo>
                  <a:pt x="14" y="626610"/>
                </a:moveTo>
                <a:cubicBezTo>
                  <a:pt x="14" y="362935"/>
                  <a:pt x="213765" y="149184"/>
                  <a:pt x="477440" y="149184"/>
                </a:cubicBezTo>
                <a:cubicBezTo>
                  <a:pt x="794630" y="53510"/>
                  <a:pt x="1308297" y="26064"/>
                  <a:pt x="1775336" y="3406"/>
                </a:cubicBezTo>
                <a:cubicBezTo>
                  <a:pt x="2242375" y="-19252"/>
                  <a:pt x="2910963" y="78787"/>
                  <a:pt x="3309169" y="72232"/>
                </a:cubicBezTo>
                <a:cubicBezTo>
                  <a:pt x="3707375" y="65677"/>
                  <a:pt x="4443265" y="108566"/>
                  <a:pt x="4882329" y="131224"/>
                </a:cubicBezTo>
                <a:cubicBezTo>
                  <a:pt x="5409883" y="104721"/>
                  <a:pt x="5598622" y="-10399"/>
                  <a:pt x="5933721" y="90191"/>
                </a:cubicBezTo>
                <a:cubicBezTo>
                  <a:pt x="6197396" y="90191"/>
                  <a:pt x="6391482" y="362935"/>
                  <a:pt x="6391482" y="626610"/>
                </a:cubicBezTo>
                <a:lnTo>
                  <a:pt x="6327672" y="1252101"/>
                </a:lnTo>
                <a:lnTo>
                  <a:pt x="6391482" y="2536256"/>
                </a:lnTo>
                <a:cubicBezTo>
                  <a:pt x="6391482" y="2799931"/>
                  <a:pt x="6364544" y="3023514"/>
                  <a:pt x="6100869" y="3023514"/>
                </a:cubicBezTo>
                <a:cubicBezTo>
                  <a:pt x="5795266" y="3111011"/>
                  <a:pt x="5763845" y="2969737"/>
                  <a:pt x="5167466" y="2962915"/>
                </a:cubicBezTo>
                <a:lnTo>
                  <a:pt x="4026923" y="3031741"/>
                </a:lnTo>
                <a:cubicBezTo>
                  <a:pt x="3707375" y="3043212"/>
                  <a:pt x="3256730" y="3059600"/>
                  <a:pt x="2925711" y="3031742"/>
                </a:cubicBezTo>
                <a:cubicBezTo>
                  <a:pt x="2594692" y="3003884"/>
                  <a:pt x="2104724" y="2956092"/>
                  <a:pt x="1696679" y="2953082"/>
                </a:cubicBezTo>
                <a:cubicBezTo>
                  <a:pt x="1288634" y="2950072"/>
                  <a:pt x="802824" y="3071682"/>
                  <a:pt x="477440" y="3013682"/>
                </a:cubicBezTo>
                <a:cubicBezTo>
                  <a:pt x="213765" y="3013682"/>
                  <a:pt x="14" y="2799931"/>
                  <a:pt x="14" y="2536256"/>
                </a:cubicBezTo>
                <a:cubicBezTo>
                  <a:pt x="-1425" y="2206527"/>
                  <a:pt x="115124" y="2152102"/>
                  <a:pt x="113685" y="1822373"/>
                </a:cubicBezTo>
                <a:cubicBezTo>
                  <a:pt x="115124" y="1515553"/>
                  <a:pt x="-1425" y="933430"/>
                  <a:pt x="14" y="626610"/>
                </a:cubicBezTo>
                <a:close/>
              </a:path>
            </a:pathLst>
          </a:cu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VN-ARCO Typography" panose="020B0603050302020204" pitchFamily="34" charset="2"/>
              <a:ea typeface="+mn-ea"/>
              <a:cs typeface="+mn-cs"/>
            </a:endParaRPr>
          </a:p>
        </p:txBody>
      </p:sp>
      <p:sp>
        <p:nvSpPr>
          <p:cNvPr id="3" name="Rectangle 2"/>
          <p:cNvSpPr/>
          <p:nvPr/>
        </p:nvSpPr>
        <p:spPr>
          <a:xfrm>
            <a:off x="583245" y="654343"/>
            <a:ext cx="10732455" cy="1200329"/>
          </a:xfrm>
          <a:prstGeom prst="rect">
            <a:avLst/>
          </a:prstGeom>
        </p:spPr>
        <p:txBody>
          <a:bodyPr wrap="square">
            <a:spAutoFit/>
          </a:bodyPr>
          <a:lstStyle/>
          <a:p>
            <a:pPr lvl="0" indent="355600" algn="just">
              <a:defRPr/>
            </a:pPr>
            <a:r>
              <a:rPr lang="vi-VN" sz="3600" kern="0">
                <a:solidFill>
                  <a:prstClr val="black"/>
                </a:solidFill>
                <a:latin typeface="Calibri" panose="020F0502020204030204" pitchFamily="34" charset="0"/>
                <a:cs typeface="Calibri" panose="020F0502020204030204" pitchFamily="34" charset="0"/>
              </a:rPr>
              <a:t> Vẽ sơ đồ về hậu quả của phân bố dân cư chưa hợp lí theo mẫu dưới đây vào vở:</a:t>
            </a:r>
            <a:endParaRPr kumimoji="0" lang="en-US" sz="1400" b="0" i="1" u="none" strike="noStrike" kern="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xmlns="" id="{D65D5680-D4D5-326D-7449-75D3A18DE1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245" y="2394443"/>
            <a:ext cx="11161793" cy="2200235"/>
          </a:xfrm>
          <a:prstGeom prst="rect">
            <a:avLst/>
          </a:prstGeom>
        </p:spPr>
      </p:pic>
    </p:spTree>
    <p:extLst>
      <p:ext uri="{BB962C8B-B14F-4D97-AF65-F5344CB8AC3E}">
        <p14:creationId xmlns:p14="http://schemas.microsoft.com/office/powerpoint/2010/main" val="202662702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ịch Sử và Địa Lí lớp 5 Chân trời sáng tạo Bài 4: Dân cư và dân tộc ở Việt Nam">
            <a:extLst>
              <a:ext uri="{FF2B5EF4-FFF2-40B4-BE49-F238E27FC236}">
                <a16:creationId xmlns:a16="http://schemas.microsoft.com/office/drawing/2014/main" xmlns="" id="{3E686371-8AB0-E995-3C6E-7C56DACA0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54" y="1243834"/>
            <a:ext cx="11293323" cy="4179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15924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ột cờ Lũng Cú - Linh thiêng nơi địa đầu cực Bắc của Tổ quốc">
            <a:extLst>
              <a:ext uri="{FF2B5EF4-FFF2-40B4-BE49-F238E27FC236}">
                <a16:creationId xmlns:a16="http://schemas.microsoft.com/office/drawing/2014/main" xmlns="" id="{4202151D-C0F1-6957-0118-F74E44604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715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9370B7B-CB51-125D-E232-777B3D0DCF72}"/>
              </a:ext>
            </a:extLst>
          </p:cNvPr>
          <p:cNvPicPr>
            <a:picLocks noChangeAspect="1"/>
          </p:cNvPicPr>
          <p:nvPr/>
        </p:nvPicPr>
        <p:blipFill>
          <a:blip r:embed="rId3"/>
          <a:stretch>
            <a:fillRect/>
          </a:stretch>
        </p:blipFill>
        <p:spPr>
          <a:xfrm>
            <a:off x="2045555" y="496392"/>
            <a:ext cx="7626757" cy="2139881"/>
          </a:xfrm>
          <a:prstGeom prst="rect">
            <a:avLst/>
          </a:prstGeom>
        </p:spPr>
      </p:pic>
    </p:spTree>
    <p:extLst>
      <p:ext uri="{BB962C8B-B14F-4D97-AF65-F5344CB8AC3E}">
        <p14:creationId xmlns:p14="http://schemas.microsoft.com/office/powerpoint/2010/main" val="101396292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xmlns=""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xmlns=""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 name="Google Shape;30;p27">
              <a:extLst>
                <a:ext uri="{FF2B5EF4-FFF2-40B4-BE49-F238E27FC236}">
                  <a16:creationId xmlns:a16="http://schemas.microsoft.com/office/drawing/2014/main" xmlns=""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 name="Google Shape;31;p27">
              <a:extLst>
                <a:ext uri="{FF2B5EF4-FFF2-40B4-BE49-F238E27FC236}">
                  <a16:creationId xmlns:a16="http://schemas.microsoft.com/office/drawing/2014/main" xmlns=""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7" name="Google Shape;32;p27">
              <a:extLst>
                <a:ext uri="{FF2B5EF4-FFF2-40B4-BE49-F238E27FC236}">
                  <a16:creationId xmlns:a16="http://schemas.microsoft.com/office/drawing/2014/main" xmlns=""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8" name="Google Shape;33;p27">
              <a:extLst>
                <a:ext uri="{FF2B5EF4-FFF2-40B4-BE49-F238E27FC236}">
                  <a16:creationId xmlns:a16="http://schemas.microsoft.com/office/drawing/2014/main" xmlns=""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9" name="Google Shape;34;p27">
              <a:extLst>
                <a:ext uri="{FF2B5EF4-FFF2-40B4-BE49-F238E27FC236}">
                  <a16:creationId xmlns:a16="http://schemas.microsoft.com/office/drawing/2014/main" xmlns=""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0" name="Google Shape;35;p27">
              <a:extLst>
                <a:ext uri="{FF2B5EF4-FFF2-40B4-BE49-F238E27FC236}">
                  <a16:creationId xmlns:a16="http://schemas.microsoft.com/office/drawing/2014/main" xmlns=""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1" name="Google Shape;36;p27">
              <a:extLst>
                <a:ext uri="{FF2B5EF4-FFF2-40B4-BE49-F238E27FC236}">
                  <a16:creationId xmlns:a16="http://schemas.microsoft.com/office/drawing/2014/main" xmlns=""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2" name="Google Shape;37;p27">
              <a:extLst>
                <a:ext uri="{FF2B5EF4-FFF2-40B4-BE49-F238E27FC236}">
                  <a16:creationId xmlns:a16="http://schemas.microsoft.com/office/drawing/2014/main" xmlns=""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3" name="Google Shape;38;p27">
              <a:extLst>
                <a:ext uri="{FF2B5EF4-FFF2-40B4-BE49-F238E27FC236}">
                  <a16:creationId xmlns:a16="http://schemas.microsoft.com/office/drawing/2014/main" xmlns=""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4" name="Google Shape;39;p27">
              <a:extLst>
                <a:ext uri="{FF2B5EF4-FFF2-40B4-BE49-F238E27FC236}">
                  <a16:creationId xmlns:a16="http://schemas.microsoft.com/office/drawing/2014/main" xmlns=""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 name="Google Shape;40;p27">
              <a:extLst>
                <a:ext uri="{FF2B5EF4-FFF2-40B4-BE49-F238E27FC236}">
                  <a16:creationId xmlns:a16="http://schemas.microsoft.com/office/drawing/2014/main" xmlns=""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6" name="Google Shape;41;p27">
              <a:extLst>
                <a:ext uri="{FF2B5EF4-FFF2-40B4-BE49-F238E27FC236}">
                  <a16:creationId xmlns:a16="http://schemas.microsoft.com/office/drawing/2014/main" xmlns=""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7" name="Google Shape;42;p27">
              <a:extLst>
                <a:ext uri="{FF2B5EF4-FFF2-40B4-BE49-F238E27FC236}">
                  <a16:creationId xmlns:a16="http://schemas.microsoft.com/office/drawing/2014/main" xmlns=""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8" name="Google Shape;43;p27">
              <a:extLst>
                <a:ext uri="{FF2B5EF4-FFF2-40B4-BE49-F238E27FC236}">
                  <a16:creationId xmlns:a16="http://schemas.microsoft.com/office/drawing/2014/main" xmlns=""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9" name="Google Shape;44;p27">
              <a:extLst>
                <a:ext uri="{FF2B5EF4-FFF2-40B4-BE49-F238E27FC236}">
                  <a16:creationId xmlns:a16="http://schemas.microsoft.com/office/drawing/2014/main" xmlns=""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0" name="Google Shape;45;p27">
              <a:extLst>
                <a:ext uri="{FF2B5EF4-FFF2-40B4-BE49-F238E27FC236}">
                  <a16:creationId xmlns:a16="http://schemas.microsoft.com/office/drawing/2014/main" xmlns=""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1" name="Google Shape;46;p27">
              <a:extLst>
                <a:ext uri="{FF2B5EF4-FFF2-40B4-BE49-F238E27FC236}">
                  <a16:creationId xmlns:a16="http://schemas.microsoft.com/office/drawing/2014/main" xmlns=""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2" name="Google Shape;47;p27">
              <a:extLst>
                <a:ext uri="{FF2B5EF4-FFF2-40B4-BE49-F238E27FC236}">
                  <a16:creationId xmlns:a16="http://schemas.microsoft.com/office/drawing/2014/main" xmlns=""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3" name="Google Shape;48;p27">
              <a:extLst>
                <a:ext uri="{FF2B5EF4-FFF2-40B4-BE49-F238E27FC236}">
                  <a16:creationId xmlns:a16="http://schemas.microsoft.com/office/drawing/2014/main" xmlns=""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4" name="Google Shape;49;p27">
              <a:extLst>
                <a:ext uri="{FF2B5EF4-FFF2-40B4-BE49-F238E27FC236}">
                  <a16:creationId xmlns:a16="http://schemas.microsoft.com/office/drawing/2014/main" xmlns=""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5" name="Google Shape;50;p27">
              <a:extLst>
                <a:ext uri="{FF2B5EF4-FFF2-40B4-BE49-F238E27FC236}">
                  <a16:creationId xmlns:a16="http://schemas.microsoft.com/office/drawing/2014/main" xmlns=""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6" name="Google Shape;51;p27">
              <a:extLst>
                <a:ext uri="{FF2B5EF4-FFF2-40B4-BE49-F238E27FC236}">
                  <a16:creationId xmlns:a16="http://schemas.microsoft.com/office/drawing/2014/main" xmlns=""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7" name="Google Shape;52;p27">
              <a:extLst>
                <a:ext uri="{FF2B5EF4-FFF2-40B4-BE49-F238E27FC236}">
                  <a16:creationId xmlns:a16="http://schemas.microsoft.com/office/drawing/2014/main" xmlns=""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8" name="Google Shape;53;p27">
              <a:extLst>
                <a:ext uri="{FF2B5EF4-FFF2-40B4-BE49-F238E27FC236}">
                  <a16:creationId xmlns:a16="http://schemas.microsoft.com/office/drawing/2014/main" xmlns=""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51" name="Google Shape;60;p27">
            <a:extLst>
              <a:ext uri="{FF2B5EF4-FFF2-40B4-BE49-F238E27FC236}">
                <a16:creationId xmlns:a16="http://schemas.microsoft.com/office/drawing/2014/main" xmlns=""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xmlns=""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3" name="Google Shape;62;p27">
              <a:extLst>
                <a:ext uri="{FF2B5EF4-FFF2-40B4-BE49-F238E27FC236}">
                  <a16:creationId xmlns:a16="http://schemas.microsoft.com/office/drawing/2014/main" xmlns=""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4" name="Google Shape;63;p27">
              <a:extLst>
                <a:ext uri="{FF2B5EF4-FFF2-40B4-BE49-F238E27FC236}">
                  <a16:creationId xmlns:a16="http://schemas.microsoft.com/office/drawing/2014/main" xmlns=""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5" name="Google Shape;64;p27">
              <a:extLst>
                <a:ext uri="{FF2B5EF4-FFF2-40B4-BE49-F238E27FC236}">
                  <a16:creationId xmlns:a16="http://schemas.microsoft.com/office/drawing/2014/main" xmlns=""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6" name="Google Shape;65;p27">
              <a:extLst>
                <a:ext uri="{FF2B5EF4-FFF2-40B4-BE49-F238E27FC236}">
                  <a16:creationId xmlns:a16="http://schemas.microsoft.com/office/drawing/2014/main" xmlns=""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7" name="Google Shape;66;p27">
              <a:extLst>
                <a:ext uri="{FF2B5EF4-FFF2-40B4-BE49-F238E27FC236}">
                  <a16:creationId xmlns:a16="http://schemas.microsoft.com/office/drawing/2014/main" xmlns=""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8" name="Google Shape;67;p27">
              <a:extLst>
                <a:ext uri="{FF2B5EF4-FFF2-40B4-BE49-F238E27FC236}">
                  <a16:creationId xmlns:a16="http://schemas.microsoft.com/office/drawing/2014/main" xmlns=""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9" name="Google Shape;68;p27">
              <a:extLst>
                <a:ext uri="{FF2B5EF4-FFF2-40B4-BE49-F238E27FC236}">
                  <a16:creationId xmlns:a16="http://schemas.microsoft.com/office/drawing/2014/main" xmlns=""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0" name="Google Shape;69;p27">
              <a:extLst>
                <a:ext uri="{FF2B5EF4-FFF2-40B4-BE49-F238E27FC236}">
                  <a16:creationId xmlns:a16="http://schemas.microsoft.com/office/drawing/2014/main" xmlns=""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29" name="Google Shape;54;p27">
            <a:extLst>
              <a:ext uri="{FF2B5EF4-FFF2-40B4-BE49-F238E27FC236}">
                <a16:creationId xmlns:a16="http://schemas.microsoft.com/office/drawing/2014/main" xmlns=""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xmlns=""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1" name="Google Shape;56;p27">
              <a:extLst>
                <a:ext uri="{FF2B5EF4-FFF2-40B4-BE49-F238E27FC236}">
                  <a16:creationId xmlns:a16="http://schemas.microsoft.com/office/drawing/2014/main" xmlns=""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pic>
        <p:nvPicPr>
          <p:cNvPr id="33" name="Google Shape;59;p27">
            <a:extLst>
              <a:ext uri="{FF2B5EF4-FFF2-40B4-BE49-F238E27FC236}">
                <a16:creationId xmlns:a16="http://schemas.microsoft.com/office/drawing/2014/main" xmlns=""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xmlns=""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xmlns=""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6" name="Google Shape;62;p27">
              <a:extLst>
                <a:ext uri="{FF2B5EF4-FFF2-40B4-BE49-F238E27FC236}">
                  <a16:creationId xmlns:a16="http://schemas.microsoft.com/office/drawing/2014/main" xmlns=""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7" name="Google Shape;63;p27">
              <a:extLst>
                <a:ext uri="{FF2B5EF4-FFF2-40B4-BE49-F238E27FC236}">
                  <a16:creationId xmlns:a16="http://schemas.microsoft.com/office/drawing/2014/main" xmlns=""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8" name="Google Shape;64;p27">
              <a:extLst>
                <a:ext uri="{FF2B5EF4-FFF2-40B4-BE49-F238E27FC236}">
                  <a16:creationId xmlns:a16="http://schemas.microsoft.com/office/drawing/2014/main" xmlns=""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9" name="Google Shape;65;p27">
              <a:extLst>
                <a:ext uri="{FF2B5EF4-FFF2-40B4-BE49-F238E27FC236}">
                  <a16:creationId xmlns:a16="http://schemas.microsoft.com/office/drawing/2014/main" xmlns=""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0" name="Google Shape;66;p27">
              <a:extLst>
                <a:ext uri="{FF2B5EF4-FFF2-40B4-BE49-F238E27FC236}">
                  <a16:creationId xmlns:a16="http://schemas.microsoft.com/office/drawing/2014/main" xmlns=""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1" name="Google Shape;67;p27">
              <a:extLst>
                <a:ext uri="{FF2B5EF4-FFF2-40B4-BE49-F238E27FC236}">
                  <a16:creationId xmlns:a16="http://schemas.microsoft.com/office/drawing/2014/main" xmlns=""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2" name="Google Shape;68;p27">
              <a:extLst>
                <a:ext uri="{FF2B5EF4-FFF2-40B4-BE49-F238E27FC236}">
                  <a16:creationId xmlns:a16="http://schemas.microsoft.com/office/drawing/2014/main" xmlns=""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3" name="Google Shape;69;p27">
              <a:extLst>
                <a:ext uri="{FF2B5EF4-FFF2-40B4-BE49-F238E27FC236}">
                  <a16:creationId xmlns:a16="http://schemas.microsoft.com/office/drawing/2014/main" xmlns=""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sp>
        <p:nvSpPr>
          <p:cNvPr id="44" name="Google Shape;57;p27">
            <a:extLst>
              <a:ext uri="{FF2B5EF4-FFF2-40B4-BE49-F238E27FC236}">
                <a16:creationId xmlns:a16="http://schemas.microsoft.com/office/drawing/2014/main" xmlns=""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7" name="矩形 259">
            <a:extLst>
              <a:ext uri="{FF2B5EF4-FFF2-40B4-BE49-F238E27FC236}">
                <a16:creationId xmlns:a16="http://schemas.microsoft.com/office/drawing/2014/main" xmlns="" id="{E7CB0FED-BB9C-46C1-8CA0-7A62B9D1E7E1}"/>
              </a:ext>
            </a:extLst>
          </p:cNvPr>
          <p:cNvSpPr>
            <a:spLocks noChangeArrowheads="1"/>
          </p:cNvSpPr>
          <p:nvPr/>
        </p:nvSpPr>
        <p:spPr bwMode="auto">
          <a:xfrm>
            <a:off x="-115711" y="2590323"/>
            <a:ext cx="12192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0" cap="none" spc="0" normalizeH="0" baseline="0" noProof="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uLnTx/>
                <a:uFillTx/>
                <a:latin typeface="#9Slide04 Noticia Text Bold" panose="02000803060000020004" pitchFamily="2" charset="0"/>
                <a:ea typeface="+mn-ea"/>
                <a:cs typeface="#9Slide04 Maitree Bold" panose="00000800000000000000" pitchFamily="2" charset="-34"/>
              </a:rPr>
              <a:t>CỦNG</a:t>
            </a:r>
            <a:r>
              <a:rPr kumimoji="0" lang="en-US" sz="9600" b="1" i="0" u="none" strike="noStrike" kern="10" cap="none" spc="0" normalizeH="0" noProof="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uLnTx/>
                <a:uFillTx/>
                <a:latin typeface="#9Slide04 Noticia Text Bold" panose="02000803060000020004" pitchFamily="2" charset="0"/>
                <a:ea typeface="+mn-ea"/>
                <a:cs typeface="#9Slide04 Maitree Bold" panose="00000800000000000000" pitchFamily="2" charset="-34"/>
              </a:rPr>
              <a:t> CỐ</a:t>
            </a:r>
            <a:endParaRPr kumimoji="0" lang="en-US" sz="9600" b="0" i="0" u="none" strike="noStrike" kern="1200" cap="none" spc="0" normalizeH="0" baseline="0" noProof="0" dirty="0">
              <a:ln>
                <a:noFill/>
              </a:ln>
              <a:solidFill>
                <a:srgbClr val="FF0000"/>
              </a:solidFill>
              <a:effectLst>
                <a:outerShdw blurRad="60007" dist="200025" dir="15000000" sy="30000" kx="-1800000" algn="bl" rotWithShape="0">
                  <a:prstClr val="black">
                    <a:alpha val="32000"/>
                  </a:prstClr>
                </a:outerShdw>
              </a:effectLst>
              <a:uLnTx/>
              <a:uFillTx/>
              <a:latin typeface="#9Slide04 Noticia Text Bold" panose="02000803060000020004" pitchFamily="2" charset="0"/>
              <a:ea typeface="+mn-ea"/>
              <a:cs typeface="#9Slide04 Maitree Bold" panose="00000800000000000000" pitchFamily="2" charset="-34"/>
            </a:endParaRPr>
          </a:p>
        </p:txBody>
      </p:sp>
      <p:pic>
        <p:nvPicPr>
          <p:cNvPr id="61" name="Google Shape;58;p27">
            <a:extLst>
              <a:ext uri="{FF2B5EF4-FFF2-40B4-BE49-F238E27FC236}">
                <a16:creationId xmlns:a16="http://schemas.microsoft.com/office/drawing/2014/main" xmlns="" id="{EC1F47AA-10D5-48E7-A7DF-4066D4005F6A}"/>
              </a:ext>
            </a:extLst>
          </p:cNvPr>
          <p:cNvPicPr preferRelativeResize="0"/>
          <p:nvPr/>
        </p:nvPicPr>
        <p:blipFill rotWithShape="1">
          <a:blip r:embed="rId3">
            <a:alphaModFix/>
          </a:blip>
          <a:srcRect/>
          <a:stretch/>
        </p:blipFill>
        <p:spPr>
          <a:xfrm flipH="1">
            <a:off x="3674642" y="275615"/>
            <a:ext cx="629652" cy="1446311"/>
          </a:xfrm>
          <a:prstGeom prst="rect">
            <a:avLst/>
          </a:prstGeom>
          <a:noFill/>
          <a:ln>
            <a:noFill/>
          </a:ln>
        </p:spPr>
      </p:pic>
    </p:spTree>
    <p:extLst>
      <p:ext uri="{BB962C8B-B14F-4D97-AF65-F5344CB8AC3E}">
        <p14:creationId xmlns:p14="http://schemas.microsoft.com/office/powerpoint/2010/main" val="2116863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par>
                                <p:cTn id="28" presetID="22" presetClass="entr" presetSubtype="8" fill="hold" grpId="0" nodeType="withEffect">
                                  <p:stCondLst>
                                    <p:cond delay="70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1700"/>
                                        <p:tgtEl>
                                          <p:spTgt spid="47"/>
                                        </p:tgtEl>
                                      </p:cBhvr>
                                    </p:animEffect>
                                  </p:childTnLst>
                                </p:cTn>
                              </p:par>
                              <p:par>
                                <p:cTn id="31" presetID="26" presetClass="emph" presetSubtype="0" fill="hold" grpId="1" nodeType="withEffect">
                                  <p:stCondLst>
                                    <p:cond delay="0"/>
                                  </p:stCondLst>
                                  <p:childTnLst>
                                    <p:animEffect transition="out" filter="fade">
                                      <p:cBhvr>
                                        <p:cTn id="32" dur="500" tmFilter="0, 0; .2, .5; .8, .5; 1, 0"/>
                                        <p:tgtEl>
                                          <p:spTgt spid="47"/>
                                        </p:tgtEl>
                                      </p:cBhvr>
                                    </p:animEffect>
                                    <p:animScale>
                                      <p:cBhvr>
                                        <p:cTn id="33"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xmlns="" id="{F214301D-1172-49D7-B11F-7CDDD9A007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8" r="17778"/>
          <a:stretch/>
        </p:blipFill>
        <p:spPr>
          <a:xfrm>
            <a:off x="3124200" y="2676905"/>
            <a:ext cx="2074292" cy="3218729"/>
          </a:xfrm>
          <a:prstGeom prst="rect">
            <a:avLst/>
          </a:prstGeom>
        </p:spPr>
      </p:pic>
      <p:pic>
        <p:nvPicPr>
          <p:cNvPr id="13" name="Picture 12">
            <a:hlinkClick r:id="rId6" action="ppaction://hlinksldjump"/>
            <a:extLst>
              <a:ext uri="{FF2B5EF4-FFF2-40B4-BE49-F238E27FC236}">
                <a16:creationId xmlns:a16="http://schemas.microsoft.com/office/drawing/2014/main" xmlns="" id="{DBA56A19-B6F3-4DAD-8B33-8F7FE78C2A1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6400800" y="3132596"/>
            <a:ext cx="1780625" cy="2763038"/>
          </a:xfrm>
          <a:prstGeom prst="rect">
            <a:avLst/>
          </a:prstGeom>
        </p:spPr>
      </p:pic>
      <p:grpSp>
        <p:nvGrpSpPr>
          <p:cNvPr id="5" name="Group 4"/>
          <p:cNvGrpSpPr/>
          <p:nvPr/>
        </p:nvGrpSpPr>
        <p:grpSpPr>
          <a:xfrm>
            <a:off x="2278098" y="148293"/>
            <a:ext cx="7287714" cy="1947105"/>
            <a:chOff x="2422477" y="30848"/>
            <a:chExt cx="7287714" cy="1947105"/>
          </a:xfrm>
        </p:grpSpPr>
        <p:sp>
          <p:nvSpPr>
            <p:cNvPr id="8" name="矩形 7">
              <a:extLst>
                <a:ext uri="{FF2B5EF4-FFF2-40B4-BE49-F238E27FC236}">
                  <a16:creationId xmlns:a16="http://schemas.microsoft.com/office/drawing/2014/main" xmlns="" id="{CA7BD72C-054E-465C-9978-36A6788BDFDD}"/>
                </a:ext>
              </a:extLst>
            </p:cNvPr>
            <p:cNvSpPr/>
            <p:nvPr/>
          </p:nvSpPr>
          <p:spPr>
            <a:xfrm>
              <a:off x="2966037" y="1054623"/>
              <a:ext cx="6744154" cy="92333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KHÁM PHÁ BÍ MẬT</a:t>
              </a:r>
              <a:endParaRPr kumimoji="0" lang="zh-CN" altLang="en-US" sz="5400" b="1"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6"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a:off x="2422477" y="233848"/>
              <a:ext cx="1087120" cy="865505"/>
            </a:xfrm>
            <a:prstGeom prst="rect">
              <a:avLst/>
            </a:prstGeom>
            <a:noFill/>
          </p:spPr>
        </p:pic>
        <p:pic>
          <p:nvPicPr>
            <p:cNvPr id="39"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7934049" y="30848"/>
              <a:ext cx="1087120" cy="865505"/>
            </a:xfrm>
            <a:prstGeom prst="rect">
              <a:avLst/>
            </a:prstGeom>
            <a:noFill/>
          </p:spPr>
        </p:pic>
      </p:grpSp>
      <p:sp>
        <p:nvSpPr>
          <p:cNvPr id="7" name="Rounded Rectangle 6">
            <a:hlinkClick r:id="rId10" action="ppaction://hlinksldjump"/>
          </p:cNvPr>
          <p:cNvSpPr/>
          <p:nvPr/>
        </p:nvSpPr>
        <p:spPr>
          <a:xfrm>
            <a:off x="320842" y="5951621"/>
            <a:ext cx="1155032" cy="78606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Next</a:t>
            </a:r>
          </a:p>
        </p:txBody>
      </p:sp>
      <p:sp>
        <p:nvSpPr>
          <p:cNvPr id="11" name="Oval 10">
            <a:extLst>
              <a:ext uri="{FF2B5EF4-FFF2-40B4-BE49-F238E27FC236}">
                <a16:creationId xmlns:a16="http://schemas.microsoft.com/office/drawing/2014/main" xmlns="" id="{BCE1D82D-EC61-48A4-BB12-E2F385316918}"/>
              </a:ext>
            </a:extLst>
          </p:cNvPr>
          <p:cNvSpPr>
            <a:spLocks noChangeAspect="1"/>
          </p:cNvSpPr>
          <p:nvPr>
            <p:custDataLst>
              <p:tags r:id="rId1"/>
            </p:custDataLst>
          </p:nvPr>
        </p:nvSpPr>
        <p:spPr>
          <a:xfrm>
            <a:off x="11664099" y="0"/>
            <a:ext cx="527901" cy="527901"/>
          </a:xfrm>
          <a:prstGeom prst="ellipse">
            <a:avLst/>
          </a:prstGeom>
          <a:blipFill dpi="0" rotWithShape="0">
            <a:blip r:embed="rId11"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462730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0-#ppt_h/2"/>
                                          </p:val>
                                        </p:tav>
                                        <p:tav tm="100000">
                                          <p:val>
                                            <p:strVal val="#ppt_y"/>
                                          </p:val>
                                        </p:tav>
                                      </p:tavLst>
                                    </p:anim>
                                  </p:childTnLst>
                                </p:cTn>
                              </p:par>
                              <p:par>
                                <p:cTn id="12" presetID="2" presetClass="entr" presetSubtype="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1+#ppt_w/2"/>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6AAB429-5E71-4DF8-B9B6-27D432A5CA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97" t="3009" r="15661"/>
          <a:stretch/>
        </p:blipFill>
        <p:spPr>
          <a:xfrm flipH="1">
            <a:off x="1097170" y="2741196"/>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xmlns="" id="{0961D493-5902-4DCB-98D0-F7D4C4608E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5880" y="2173137"/>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xmlns="" id="{B2D9D984-C34F-4B7B-9C21-FE59872679B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67309">
            <a:off x="7878830" y="-52619"/>
            <a:ext cx="3929254" cy="2774236"/>
          </a:xfrm>
          <a:prstGeom prst="rect">
            <a:avLst/>
          </a:prstGeom>
        </p:spPr>
      </p:pic>
      <p:sp>
        <p:nvSpPr>
          <p:cNvPr id="28" name="Graphic 19">
            <a:extLst>
              <a:ext uri="{FF2B5EF4-FFF2-40B4-BE49-F238E27FC236}">
                <a16:creationId xmlns:a16="http://schemas.microsoft.com/office/drawing/2014/main" xmlns="" id="{A13CFFDE-ECDB-48D0-A658-6345F61EA281}"/>
              </a:ext>
            </a:extLst>
          </p:cNvPr>
          <p:cNvSpPr/>
          <p:nvPr/>
        </p:nvSpPr>
        <p:spPr>
          <a:xfrm rot="21387366">
            <a:off x="2150189" y="-85973"/>
            <a:ext cx="5146776" cy="321468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29" name="Graphic 19">
            <a:extLst>
              <a:ext uri="{FF2B5EF4-FFF2-40B4-BE49-F238E27FC236}">
                <a16:creationId xmlns:a16="http://schemas.microsoft.com/office/drawing/2014/main" xmlns="" id="{8B69806C-2297-4751-8114-32478CB33DEF}"/>
              </a:ext>
            </a:extLst>
          </p:cNvPr>
          <p:cNvSpPr/>
          <p:nvPr/>
        </p:nvSpPr>
        <p:spPr>
          <a:xfrm rot="18232085">
            <a:off x="4144799" y="27714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0" name="Graphic 19">
            <a:extLst>
              <a:ext uri="{FF2B5EF4-FFF2-40B4-BE49-F238E27FC236}">
                <a16:creationId xmlns:a16="http://schemas.microsoft.com/office/drawing/2014/main" xmlns="" id="{E36F3521-21BC-4EEE-B356-61E6D30248F8}"/>
              </a:ext>
            </a:extLst>
          </p:cNvPr>
          <p:cNvSpPr/>
          <p:nvPr/>
        </p:nvSpPr>
        <p:spPr>
          <a:xfrm rot="18232085">
            <a:off x="3824691" y="30377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1" name="TextBox 30">
            <a:extLst>
              <a:ext uri="{FF2B5EF4-FFF2-40B4-BE49-F238E27FC236}">
                <a16:creationId xmlns:a16="http://schemas.microsoft.com/office/drawing/2014/main" xmlns="" id="{1422FC7E-9007-476E-9C1B-E6E6B709A729}"/>
              </a:ext>
            </a:extLst>
          </p:cNvPr>
          <p:cNvSpPr txBox="1"/>
          <p:nvPr/>
        </p:nvSpPr>
        <p:spPr>
          <a:xfrm>
            <a:off x="2560218" y="679093"/>
            <a:ext cx="4381229" cy="2062103"/>
          </a:xfrm>
          <a:prstGeom prst="rect">
            <a:avLst/>
          </a:prstGeom>
          <a:noFill/>
        </p:spPr>
        <p:txBody>
          <a:bodyPr wrap="square">
            <a:spAutoFit/>
          </a:bodyPr>
          <a:lstStyle/>
          <a:p>
            <a:pPr lvl="0" algn="ctr"/>
            <a:r>
              <a:rPr lang="en-US" sz="3200" b="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Năm 2021, mật độ dân số Việt Nam cao gấp ...lần so với mức trung bình của thế giới. </a:t>
            </a:r>
            <a:endParaRPr kumimoji="0" lang="en-US" sz="3200" b="1" i="0" u="none" strike="noStrike" kern="1200" cap="none" spc="0" normalizeH="0" baseline="0" noProof="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xmlns="" id="{E71576CB-1B9B-44DE-A931-A3FA7702033A}"/>
              </a:ext>
            </a:extLst>
          </p:cNvPr>
          <p:cNvSpPr txBox="1"/>
          <p:nvPr/>
        </p:nvSpPr>
        <p:spPr>
          <a:xfrm rot="759322">
            <a:off x="8147033" y="927338"/>
            <a:ext cx="3467102" cy="830997"/>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5</a:t>
            </a:r>
            <a:endParaRPr kumimoji="0" lang="en-US" sz="4800" b="1" i="0" u="none" strike="noStrike" kern="1200" cap="none" spc="0" normalizeH="0" baseline="0" noProof="0">
              <a:ln>
                <a:noFill/>
              </a:ln>
              <a:solidFill>
                <a:prstClr val="black">
                  <a:lumMod val="85000"/>
                  <a:lumOff val="15000"/>
                </a:prstClr>
              </a:solidFill>
              <a:effectLst/>
              <a:uLnTx/>
              <a:uFillTx/>
              <a:latin typeface="#9Slide02 Noi dung dai"/>
              <a:ea typeface="+mn-ea"/>
            </a:endParaRPr>
          </a:p>
        </p:txBody>
      </p:sp>
      <p:sp>
        <p:nvSpPr>
          <p:cNvPr id="2" name="Action Button: Go Back or Previous 1">
            <a:hlinkClick r:id="rId7" action="ppaction://hlinksldjump" highlightClick="1"/>
            <a:extLst>
              <a:ext uri="{FF2B5EF4-FFF2-40B4-BE49-F238E27FC236}">
                <a16:creationId xmlns:a16="http://schemas.microsoft.com/office/drawing/2014/main" xmlns="" id="{465A56FB-956A-4D9A-B648-33013A24ED1D}"/>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xmlns="" Requires="am3d">
          <p:graphicFrame>
            <p:nvGraphicFramePr>
              <p:cNvPr id="16" name="3D Model 15" descr="The Earth">
                <a:extLst>
                  <a:ext uri="{FF2B5EF4-FFF2-40B4-BE49-F238E27FC236}">
                    <a16:creationId xmlns:a16="http://schemas.microsoft.com/office/drawing/2014/main" id="{62542A17-AEDF-44BB-B506-93917EBD65A2}"/>
                  </a:ext>
                </a:extLst>
              </p:cNvPr>
              <p:cNvGraphicFramePr>
                <a:graphicFrameLocks noChangeAspect="1"/>
              </p:cNvGraphicFramePr>
              <p:nvPr/>
            </p:nvGraphicFramePr>
            <p:xfrm>
              <a:off x="-3609240" y="2261528"/>
              <a:ext cx="2294677" cy="2266191"/>
            </p:xfrm>
            <a:graphic>
              <a:graphicData uri="http://schemas.microsoft.com/office/drawing/2017/model3d">
                <am3d:model3d r:embed="rId2">
                  <am3d:spPr>
                    <a:xfrm>
                      <a:off x="0" y="0"/>
                      <a:ext cx="2294677" cy="2266191"/>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3"/>
                  </am3d:raster>
                  <am3d:objViewport viewportSz="39412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The Earth">
                <a:extLst>
                  <a:ext uri="{FF2B5EF4-FFF2-40B4-BE49-F238E27FC236}">
                    <a16:creationId xmlns:a16="http://schemas.microsoft.com/office/drawing/2014/main" xmlns="" id="{62542A17-AEDF-44BB-B506-93917EBD65A2}"/>
                  </a:ext>
                </a:extLst>
              </p:cNvPr>
              <p:cNvPicPr>
                <a:picLocks noGrp="1" noRot="1" noChangeAspect="1" noMove="1" noResize="1" noEditPoints="1" noAdjustHandles="1" noChangeArrowheads="1" noChangeShapeType="1" noCrop="1"/>
              </p:cNvPicPr>
              <p:nvPr/>
            </p:nvPicPr>
            <p:blipFill>
              <a:blip r:embed="rId4"/>
              <a:stretch>
                <a:fillRect/>
              </a:stretch>
            </p:blipFill>
            <p:spPr>
              <a:xfrm>
                <a:off x="-3609240" y="2261528"/>
                <a:ext cx="2294677" cy="2266191"/>
              </a:xfrm>
              <a:prstGeom prst="rect">
                <a:avLst/>
              </a:prstGeom>
            </p:spPr>
          </p:pic>
        </mc:Fallback>
      </mc:AlternateContent>
      <p:pic>
        <p:nvPicPr>
          <p:cNvPr id="4" name="Picture 3">
            <a:extLst>
              <a:ext uri="{FF2B5EF4-FFF2-40B4-BE49-F238E27FC236}">
                <a16:creationId xmlns:a16="http://schemas.microsoft.com/office/drawing/2014/main" xmlns="" id="{F6AAB429-5E71-4DF8-B9B6-27D432A5CA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97" t="3009" r="15661"/>
          <a:stretch/>
        </p:blipFill>
        <p:spPr>
          <a:xfrm flipH="1">
            <a:off x="34903" y="2869603"/>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xmlns="" id="{0961D493-5902-4DCB-98D0-F7D4C4608E0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81706" y="2206855"/>
            <a:ext cx="3224579" cy="4392993"/>
          </a:xfrm>
          <a:prstGeom prst="rect">
            <a:avLst/>
          </a:prstGeom>
          <a:noFill/>
          <a:extLst>
            <a:ext uri="{909E8E84-426E-40DD-AFC4-6F175D3DCCD1}">
              <a14:hiddenFill xmlns:a14="http://schemas.microsoft.com/office/drawing/2010/main">
                <a:solidFill>
                  <a:srgbClr val="FFFFFF"/>
                </a:solidFill>
              </a14:hiddenFill>
            </a:ext>
          </a:extLst>
        </p:spPr>
      </p:pic>
      <p:sp>
        <p:nvSpPr>
          <p:cNvPr id="28" name="Graphic 19">
            <a:extLst>
              <a:ext uri="{FF2B5EF4-FFF2-40B4-BE49-F238E27FC236}">
                <a16:creationId xmlns:a16="http://schemas.microsoft.com/office/drawing/2014/main" xmlns="" id="{A13CFFDE-ECDB-48D0-A658-6345F61EA281}"/>
              </a:ext>
            </a:extLst>
          </p:cNvPr>
          <p:cNvSpPr/>
          <p:nvPr/>
        </p:nvSpPr>
        <p:spPr>
          <a:xfrm rot="21387366">
            <a:off x="761013" y="329708"/>
            <a:ext cx="4969894" cy="2289253"/>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9" name="Graphic 19">
            <a:extLst>
              <a:ext uri="{FF2B5EF4-FFF2-40B4-BE49-F238E27FC236}">
                <a16:creationId xmlns:a16="http://schemas.microsoft.com/office/drawing/2014/main" xmlns="" id="{8B69806C-2297-4751-8114-32478CB33DEF}"/>
              </a:ext>
            </a:extLst>
          </p:cNvPr>
          <p:cNvSpPr/>
          <p:nvPr/>
        </p:nvSpPr>
        <p:spPr>
          <a:xfrm rot="18232085">
            <a:off x="2652153" y="27539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0" name="Graphic 19">
            <a:extLst>
              <a:ext uri="{FF2B5EF4-FFF2-40B4-BE49-F238E27FC236}">
                <a16:creationId xmlns:a16="http://schemas.microsoft.com/office/drawing/2014/main" xmlns="" id="{E36F3521-21BC-4EEE-B356-61E6D30248F8}"/>
              </a:ext>
            </a:extLst>
          </p:cNvPr>
          <p:cNvSpPr/>
          <p:nvPr/>
        </p:nvSpPr>
        <p:spPr>
          <a:xfrm rot="18232085">
            <a:off x="2332045" y="30202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1" name="TextBox 30">
            <a:extLst>
              <a:ext uri="{FF2B5EF4-FFF2-40B4-BE49-F238E27FC236}">
                <a16:creationId xmlns:a16="http://schemas.microsoft.com/office/drawing/2014/main" xmlns="" id="{1422FC7E-9007-476E-9C1B-E6E6B709A729}"/>
              </a:ext>
            </a:extLst>
          </p:cNvPr>
          <p:cNvSpPr txBox="1"/>
          <p:nvPr/>
        </p:nvSpPr>
        <p:spPr>
          <a:xfrm>
            <a:off x="1117514" y="814140"/>
            <a:ext cx="3812420" cy="1569660"/>
          </a:xfrm>
          <a:prstGeom prst="rect">
            <a:avLst/>
          </a:prstGeom>
          <a:noFill/>
        </p:spPr>
        <p:txBody>
          <a:bodyPr wrap="square">
            <a:spAutoFit/>
          </a:bodyPr>
          <a:lstStyle/>
          <a:p>
            <a:pPr lvl="0" algn="ctr"/>
            <a:r>
              <a:rPr lang="en-US" sz="3200" b="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 một số hậu quả do dân số tăng nhanh gây ra.</a:t>
            </a:r>
          </a:p>
        </p:txBody>
      </p:sp>
      <p:sp>
        <p:nvSpPr>
          <p:cNvPr id="32" name="TextBox 31">
            <a:extLst>
              <a:ext uri="{FF2B5EF4-FFF2-40B4-BE49-F238E27FC236}">
                <a16:creationId xmlns:a16="http://schemas.microsoft.com/office/drawing/2014/main" xmlns="" id="{E71576CB-1B9B-44DE-A931-A3FA7702033A}"/>
              </a:ext>
            </a:extLst>
          </p:cNvPr>
          <p:cNvSpPr txBox="1"/>
          <p:nvPr/>
        </p:nvSpPr>
        <p:spPr>
          <a:xfrm>
            <a:off x="6219480" y="1103927"/>
            <a:ext cx="5277509" cy="4524315"/>
          </a:xfrm>
          <a:prstGeom prst="rect">
            <a:avLst/>
          </a:prstGeom>
          <a:noFill/>
        </p:spPr>
        <p:txBody>
          <a:bodyPr wrap="square">
            <a:spAutoFit/>
          </a:bodyPr>
          <a:lstStyle/>
          <a:p>
            <a:pPr lvl="0" algn="just">
              <a:spcBef>
                <a:spcPct val="0"/>
              </a:spcBef>
            </a:pPr>
            <a:r>
              <a:rPr lang="vi-VN" sz="3200" b="1">
                <a:solidFill>
                  <a:prstClr val="black">
                    <a:lumMod val="85000"/>
                    <a:lumOff val="15000"/>
                  </a:prstClr>
                </a:solidFill>
                <a:latin typeface="Times New Roman" panose="02020603050405020304" pitchFamily="18" charset="0"/>
                <a:cs typeface="Times New Roman" panose="02020603050405020304" pitchFamily="18" charset="0"/>
              </a:rPr>
              <a:t>+ Suy giảm tài nguyên thiên nhiên,</a:t>
            </a:r>
          </a:p>
          <a:p>
            <a:pPr lvl="0" algn="just">
              <a:spcBef>
                <a:spcPct val="0"/>
              </a:spcBef>
            </a:pPr>
            <a:r>
              <a:rPr lang="vi-VN" sz="3200" b="1">
                <a:solidFill>
                  <a:prstClr val="black">
                    <a:lumMod val="85000"/>
                    <a:lumOff val="15000"/>
                  </a:prstClr>
                </a:solidFill>
                <a:latin typeface="Times New Roman" panose="02020603050405020304" pitchFamily="18" charset="0"/>
                <a:cs typeface="Times New Roman" panose="02020603050405020304" pitchFamily="18" charset="0"/>
              </a:rPr>
              <a:t>+ Gia tăng ô nhiễm môi trường</a:t>
            </a:r>
          </a:p>
          <a:p>
            <a:pPr lvl="0" algn="just">
              <a:spcBef>
                <a:spcPct val="0"/>
              </a:spcBef>
            </a:pPr>
            <a:r>
              <a:rPr lang="vi-VN" sz="3200" b="1">
                <a:solidFill>
                  <a:prstClr val="black">
                    <a:lumMod val="85000"/>
                    <a:lumOff val="15000"/>
                  </a:prstClr>
                </a:solidFill>
                <a:latin typeface="Times New Roman" panose="02020603050405020304" pitchFamily="18" charset="0"/>
                <a:cs typeface="Times New Roman" panose="02020603050405020304" pitchFamily="18" charset="0"/>
              </a:rPr>
              <a:t>+ Gây khó khăn trong việc nâng cao chất lượng cuộc sống của người dân (giải quyết việc làm, nhà ở, cơ hội giáo dục, chăm sóc y tế,...).</a:t>
            </a:r>
          </a:p>
        </p:txBody>
      </p:sp>
      <p:sp>
        <p:nvSpPr>
          <p:cNvPr id="14" name="Action Button: Go Back or Previous 13">
            <a:hlinkClick r:id="rId8" action="ppaction://hlinksldjump" highlightClick="1"/>
            <a:extLst>
              <a:ext uri="{FF2B5EF4-FFF2-40B4-BE49-F238E27FC236}">
                <a16:creationId xmlns:a16="http://schemas.microsoft.com/office/drawing/2014/main" xmlns="" id="{872D6477-B078-4C50-83E8-3A1FC358281C}"/>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608613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515BD6A-3FFB-4FE3-B8F5-2337711361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t="70694"/>
          <a:stretch/>
        </p:blipFill>
        <p:spPr>
          <a:xfrm>
            <a:off x="-30810" y="4953000"/>
            <a:ext cx="12192000" cy="2057400"/>
          </a:xfrm>
          <a:prstGeom prst="rect">
            <a:avLst/>
          </a:prstGeom>
        </p:spPr>
      </p:pic>
      <p:pic>
        <p:nvPicPr>
          <p:cNvPr id="4" name="Picture 3">
            <a:extLst>
              <a:ext uri="{FF2B5EF4-FFF2-40B4-BE49-F238E27FC236}">
                <a16:creationId xmlns:a16="http://schemas.microsoft.com/office/drawing/2014/main" xmlns="" id="{EF63C1D4-5171-4510-B37A-9962EA59CD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b="62953"/>
          <a:stretch/>
        </p:blipFill>
        <p:spPr>
          <a:xfrm>
            <a:off x="-30810" y="0"/>
            <a:ext cx="12192000" cy="2600857"/>
          </a:xfrm>
          <a:prstGeom prst="rect">
            <a:avLst/>
          </a:prstGeom>
        </p:spPr>
      </p:pic>
      <mc:AlternateContent xmlns:mc="http://schemas.openxmlformats.org/markup-compatibility/2006">
        <mc:Choice xmlns:am3d="http://schemas.microsoft.com/office/drawing/2017/model3d" xmlns="" Requires="am3d">
          <p:graphicFrame>
            <p:nvGraphicFramePr>
              <p:cNvPr id="7" name="3D Model 6" descr="The Earth">
                <a:extLst>
                  <a:ext uri="{FF2B5EF4-FFF2-40B4-BE49-F238E27FC236}">
                    <a16:creationId xmlns:a16="http://schemas.microsoft.com/office/drawing/2014/main" id="{86DB514A-2F36-4A66-8AB0-7E1166C18D6A}"/>
                  </a:ext>
                </a:extLst>
              </p:cNvPr>
              <p:cNvGraphicFramePr>
                <a:graphicFrameLocks noChangeAspect="1"/>
              </p:cNvGraphicFramePr>
              <p:nvPr/>
            </p:nvGraphicFramePr>
            <p:xfrm>
              <a:off x="-1371600" y="-4307730"/>
              <a:ext cx="14932500" cy="14747130"/>
            </p:xfrm>
            <a:graphic>
              <a:graphicData uri="http://schemas.microsoft.com/office/drawing/2017/model3d">
                <am3d:model3d r:embed="rId4">
                  <am3d:spPr>
                    <a:xfrm>
                      <a:off x="0" y="0"/>
                      <a:ext cx="14932500" cy="14747130"/>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5"/>
                  </am3d:raster>
                  <am3d:objViewport viewportSz="262171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e Earth">
                <a:extLst>
                  <a:ext uri="{FF2B5EF4-FFF2-40B4-BE49-F238E27FC236}">
                    <a16:creationId xmlns:a16="http://schemas.microsoft.com/office/drawing/2014/main" xmlns="" id="{86DB514A-2F36-4A66-8AB0-7E1166C18D6A}"/>
                  </a:ext>
                </a:extLst>
              </p:cNvPr>
              <p:cNvPicPr>
                <a:picLocks noGrp="1" noRot="1" noChangeAspect="1" noMove="1" noResize="1" noEditPoints="1" noAdjustHandles="1" noChangeArrowheads="1" noChangeShapeType="1" noCrop="1"/>
              </p:cNvPicPr>
              <p:nvPr/>
            </p:nvPicPr>
            <p:blipFill>
              <a:blip r:embed="rId6"/>
              <a:stretch>
                <a:fillRect/>
              </a:stretch>
            </p:blipFill>
            <p:spPr>
              <a:xfrm>
                <a:off x="-1371600" y="-4307730"/>
                <a:ext cx="14932500" cy="14747130"/>
              </a:xfrm>
              <a:prstGeom prst="rect">
                <a:avLst/>
              </a:prstGeom>
            </p:spPr>
          </p:pic>
        </mc:Fallback>
      </mc:AlternateContent>
      <p:pic>
        <p:nvPicPr>
          <p:cNvPr id="5" name="Picture 4">
            <a:extLst>
              <a:ext uri="{FF2B5EF4-FFF2-40B4-BE49-F238E27FC236}">
                <a16:creationId xmlns:a16="http://schemas.microsoft.com/office/drawing/2014/main" xmlns="" id="{D5FEDED8-A4F4-408A-AD43-B094AE690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778" r="17778"/>
          <a:stretch/>
        </p:blipFill>
        <p:spPr>
          <a:xfrm>
            <a:off x="6969751" y="1108202"/>
            <a:ext cx="2424330" cy="3761890"/>
          </a:xfrm>
          <a:prstGeom prst="rect">
            <a:avLst/>
          </a:prstGeom>
        </p:spPr>
      </p:pic>
      <p:pic>
        <p:nvPicPr>
          <p:cNvPr id="6" name="Picture 5">
            <a:extLst>
              <a:ext uri="{FF2B5EF4-FFF2-40B4-BE49-F238E27FC236}">
                <a16:creationId xmlns:a16="http://schemas.microsoft.com/office/drawing/2014/main" xmlns="" id="{B36F15EE-BC74-4AFE-A597-0CCF972BC1C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8742140" y="2060893"/>
            <a:ext cx="2535460" cy="3934334"/>
          </a:xfrm>
          <a:prstGeom prst="rect">
            <a:avLst/>
          </a:prstGeom>
        </p:spPr>
      </p:pic>
      <p:pic>
        <p:nvPicPr>
          <p:cNvPr id="8" name="Picture 7">
            <a:extLst>
              <a:ext uri="{FF2B5EF4-FFF2-40B4-BE49-F238E27FC236}">
                <a16:creationId xmlns:a16="http://schemas.microsoft.com/office/drawing/2014/main" xmlns="" id="{C93DD410-624E-4A1E-B4EF-9B0F8C970F1E}"/>
              </a:ext>
            </a:extLst>
          </p:cNvPr>
          <p:cNvPicPr>
            <a:picLocks noChangeAspect="1"/>
          </p:cNvPicPr>
          <p:nvPr/>
        </p:nvPicPr>
        <p:blipFill rotWithShape="1">
          <a:blip r:embed="rId10">
            <a:clrChange>
              <a:clrFrom>
                <a:srgbClr val="D6D6D6"/>
              </a:clrFrom>
              <a:clrTo>
                <a:srgbClr val="D6D6D6">
                  <a:alpha val="0"/>
                </a:srgbClr>
              </a:clrTo>
            </a:clrChange>
            <a:extLst>
              <a:ext uri="{BEBA8EAE-BF5A-486C-A8C5-ECC9F3942E4B}">
                <a14:imgProps xmlns:a14="http://schemas.microsoft.com/office/drawing/2010/main">
                  <a14:imgLayer r:embed="rId11">
                    <a14:imgEffect>
                      <a14:backgroundRemoval t="6905" b="92857" l="27672" r="83228">
                        <a14:foregroundMark x1="53122" y1="8968" x2="53122" y2="8968"/>
                        <a14:foregroundMark x1="50317" y1="7222" x2="50317" y2="7222"/>
                        <a14:foregroundMark x1="50847" y1="6905" x2="52381" y2="8492"/>
                        <a14:foregroundMark x1="65132" y1="19722" x2="65132" y2="19722"/>
                        <a14:foregroundMark x1="49524" y1="91429" x2="49524" y2="91429"/>
                        <a14:foregroundMark x1="47831" y1="92222" x2="47831" y2="92222"/>
                        <a14:foregroundMark x1="60741" y1="92857" x2="60741" y2="92857"/>
                        <a14:foregroundMark x1="70053" y1="16508" x2="70053" y2="16508"/>
                        <a14:foregroundMark x1="82063" y1="69127" x2="82063" y2="69127"/>
                        <a14:backgroundMark x1="40317" y1="82817" x2="40317" y2="82817"/>
                        <a14:backgroundMark x1="40688" y1="81310" x2="39683" y2="83175"/>
                      </a14:backgroundRemoval>
                    </a14:imgEffect>
                  </a14:imgLayer>
                </a14:imgProps>
              </a:ext>
            </a:extLst>
          </a:blip>
          <a:srcRect l="20741" r="9629"/>
          <a:stretch/>
        </p:blipFill>
        <p:spPr>
          <a:xfrm>
            <a:off x="3429000" y="-152400"/>
            <a:ext cx="4383351" cy="7467600"/>
          </a:xfrm>
          <a:prstGeom prst="rect">
            <a:avLst/>
          </a:prstGeom>
        </p:spPr>
      </p:pic>
    </p:spTree>
    <p:extLst>
      <p:ext uri="{BB962C8B-B14F-4D97-AF65-F5344CB8AC3E}">
        <p14:creationId xmlns:p14="http://schemas.microsoft.com/office/powerpoint/2010/main" val="2127104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38FD8C6-63BF-0814-81DB-D4A0DF348D96}"/>
              </a:ext>
            </a:extLst>
          </p:cNvPr>
          <p:cNvSpPr/>
          <p:nvPr/>
        </p:nvSpPr>
        <p:spPr>
          <a:xfrm>
            <a:off x="1313793" y="3896825"/>
            <a:ext cx="5591504" cy="2767658"/>
          </a:xfrm>
          <a:prstGeom prst="rect">
            <a:avLst/>
          </a:prstGeom>
          <a:solidFill>
            <a:schemeClr val="tx1">
              <a:alpha val="1000"/>
            </a:schemeClr>
          </a:solidFill>
          <a:ln>
            <a:noFill/>
          </a:ln>
          <a:effectLst>
            <a:glow rad="1905000">
              <a:schemeClr val="tx1">
                <a:alpha val="29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9B657A9C-4353-E863-158E-CE856ED27E2C}"/>
              </a:ext>
            </a:extLst>
          </p:cNvPr>
          <p:cNvPicPr>
            <a:picLocks noChangeAspect="1"/>
          </p:cNvPicPr>
          <p:nvPr/>
        </p:nvPicPr>
        <p:blipFill>
          <a:blip r:embed="rId2"/>
          <a:stretch>
            <a:fillRect/>
          </a:stretch>
        </p:blipFill>
        <p:spPr>
          <a:xfrm>
            <a:off x="172856" y="1573986"/>
            <a:ext cx="11270765" cy="3723228"/>
          </a:xfrm>
          <a:prstGeom prst="rect">
            <a:avLst/>
          </a:prstGeom>
        </p:spPr>
      </p:pic>
    </p:spTree>
    <p:extLst>
      <p:ext uri="{BB962C8B-B14F-4D97-AF65-F5344CB8AC3E}">
        <p14:creationId xmlns:p14="http://schemas.microsoft.com/office/powerpoint/2010/main" val="3653805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70345413">
            <a:hlinkClick r:id="" action="ppaction://media"/>
            <a:extLst>
              <a:ext uri="{FF2B5EF4-FFF2-40B4-BE49-F238E27FC236}">
                <a16:creationId xmlns:a16="http://schemas.microsoft.com/office/drawing/2014/main" xmlns="" id="{4D54BD64-3C57-ED99-72A1-054A251FF9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3085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xmlns=""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xmlns=""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 name="Google Shape;30;p27">
              <a:extLst>
                <a:ext uri="{FF2B5EF4-FFF2-40B4-BE49-F238E27FC236}">
                  <a16:creationId xmlns:a16="http://schemas.microsoft.com/office/drawing/2014/main" xmlns=""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 name="Google Shape;31;p27">
              <a:extLst>
                <a:ext uri="{FF2B5EF4-FFF2-40B4-BE49-F238E27FC236}">
                  <a16:creationId xmlns:a16="http://schemas.microsoft.com/office/drawing/2014/main" xmlns=""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7" name="Google Shape;32;p27">
              <a:extLst>
                <a:ext uri="{FF2B5EF4-FFF2-40B4-BE49-F238E27FC236}">
                  <a16:creationId xmlns:a16="http://schemas.microsoft.com/office/drawing/2014/main" xmlns=""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8" name="Google Shape;33;p27">
              <a:extLst>
                <a:ext uri="{FF2B5EF4-FFF2-40B4-BE49-F238E27FC236}">
                  <a16:creationId xmlns:a16="http://schemas.microsoft.com/office/drawing/2014/main" xmlns=""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9" name="Google Shape;34;p27">
              <a:extLst>
                <a:ext uri="{FF2B5EF4-FFF2-40B4-BE49-F238E27FC236}">
                  <a16:creationId xmlns:a16="http://schemas.microsoft.com/office/drawing/2014/main" xmlns=""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0" name="Google Shape;35;p27">
              <a:extLst>
                <a:ext uri="{FF2B5EF4-FFF2-40B4-BE49-F238E27FC236}">
                  <a16:creationId xmlns:a16="http://schemas.microsoft.com/office/drawing/2014/main" xmlns=""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1" name="Google Shape;36;p27">
              <a:extLst>
                <a:ext uri="{FF2B5EF4-FFF2-40B4-BE49-F238E27FC236}">
                  <a16:creationId xmlns:a16="http://schemas.microsoft.com/office/drawing/2014/main" xmlns=""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2" name="Google Shape;37;p27">
              <a:extLst>
                <a:ext uri="{FF2B5EF4-FFF2-40B4-BE49-F238E27FC236}">
                  <a16:creationId xmlns:a16="http://schemas.microsoft.com/office/drawing/2014/main" xmlns=""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3" name="Google Shape;38;p27">
              <a:extLst>
                <a:ext uri="{FF2B5EF4-FFF2-40B4-BE49-F238E27FC236}">
                  <a16:creationId xmlns:a16="http://schemas.microsoft.com/office/drawing/2014/main" xmlns=""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4" name="Google Shape;39;p27">
              <a:extLst>
                <a:ext uri="{FF2B5EF4-FFF2-40B4-BE49-F238E27FC236}">
                  <a16:creationId xmlns:a16="http://schemas.microsoft.com/office/drawing/2014/main" xmlns=""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 name="Google Shape;40;p27">
              <a:extLst>
                <a:ext uri="{FF2B5EF4-FFF2-40B4-BE49-F238E27FC236}">
                  <a16:creationId xmlns:a16="http://schemas.microsoft.com/office/drawing/2014/main" xmlns=""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6" name="Google Shape;41;p27">
              <a:extLst>
                <a:ext uri="{FF2B5EF4-FFF2-40B4-BE49-F238E27FC236}">
                  <a16:creationId xmlns:a16="http://schemas.microsoft.com/office/drawing/2014/main" xmlns=""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7" name="Google Shape;42;p27">
              <a:extLst>
                <a:ext uri="{FF2B5EF4-FFF2-40B4-BE49-F238E27FC236}">
                  <a16:creationId xmlns:a16="http://schemas.microsoft.com/office/drawing/2014/main" xmlns=""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8" name="Google Shape;43;p27">
              <a:extLst>
                <a:ext uri="{FF2B5EF4-FFF2-40B4-BE49-F238E27FC236}">
                  <a16:creationId xmlns:a16="http://schemas.microsoft.com/office/drawing/2014/main" xmlns=""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9" name="Google Shape;44;p27">
              <a:extLst>
                <a:ext uri="{FF2B5EF4-FFF2-40B4-BE49-F238E27FC236}">
                  <a16:creationId xmlns:a16="http://schemas.microsoft.com/office/drawing/2014/main" xmlns=""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0" name="Google Shape;45;p27">
              <a:extLst>
                <a:ext uri="{FF2B5EF4-FFF2-40B4-BE49-F238E27FC236}">
                  <a16:creationId xmlns:a16="http://schemas.microsoft.com/office/drawing/2014/main" xmlns=""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1" name="Google Shape;46;p27">
              <a:extLst>
                <a:ext uri="{FF2B5EF4-FFF2-40B4-BE49-F238E27FC236}">
                  <a16:creationId xmlns:a16="http://schemas.microsoft.com/office/drawing/2014/main" xmlns=""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2" name="Google Shape;47;p27">
              <a:extLst>
                <a:ext uri="{FF2B5EF4-FFF2-40B4-BE49-F238E27FC236}">
                  <a16:creationId xmlns:a16="http://schemas.microsoft.com/office/drawing/2014/main" xmlns=""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3" name="Google Shape;48;p27">
              <a:extLst>
                <a:ext uri="{FF2B5EF4-FFF2-40B4-BE49-F238E27FC236}">
                  <a16:creationId xmlns:a16="http://schemas.microsoft.com/office/drawing/2014/main" xmlns=""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4" name="Google Shape;49;p27">
              <a:extLst>
                <a:ext uri="{FF2B5EF4-FFF2-40B4-BE49-F238E27FC236}">
                  <a16:creationId xmlns:a16="http://schemas.microsoft.com/office/drawing/2014/main" xmlns=""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5" name="Google Shape;50;p27">
              <a:extLst>
                <a:ext uri="{FF2B5EF4-FFF2-40B4-BE49-F238E27FC236}">
                  <a16:creationId xmlns:a16="http://schemas.microsoft.com/office/drawing/2014/main" xmlns=""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6" name="Google Shape;51;p27">
              <a:extLst>
                <a:ext uri="{FF2B5EF4-FFF2-40B4-BE49-F238E27FC236}">
                  <a16:creationId xmlns:a16="http://schemas.microsoft.com/office/drawing/2014/main" xmlns=""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7" name="Google Shape;52;p27">
              <a:extLst>
                <a:ext uri="{FF2B5EF4-FFF2-40B4-BE49-F238E27FC236}">
                  <a16:creationId xmlns:a16="http://schemas.microsoft.com/office/drawing/2014/main" xmlns=""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8" name="Google Shape;53;p27">
              <a:extLst>
                <a:ext uri="{FF2B5EF4-FFF2-40B4-BE49-F238E27FC236}">
                  <a16:creationId xmlns:a16="http://schemas.microsoft.com/office/drawing/2014/main" xmlns=""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51" name="Google Shape;60;p27">
            <a:extLst>
              <a:ext uri="{FF2B5EF4-FFF2-40B4-BE49-F238E27FC236}">
                <a16:creationId xmlns:a16="http://schemas.microsoft.com/office/drawing/2014/main" xmlns=""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xmlns=""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3" name="Google Shape;62;p27">
              <a:extLst>
                <a:ext uri="{FF2B5EF4-FFF2-40B4-BE49-F238E27FC236}">
                  <a16:creationId xmlns:a16="http://schemas.microsoft.com/office/drawing/2014/main" xmlns=""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4" name="Google Shape;63;p27">
              <a:extLst>
                <a:ext uri="{FF2B5EF4-FFF2-40B4-BE49-F238E27FC236}">
                  <a16:creationId xmlns:a16="http://schemas.microsoft.com/office/drawing/2014/main" xmlns=""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5" name="Google Shape;64;p27">
              <a:extLst>
                <a:ext uri="{FF2B5EF4-FFF2-40B4-BE49-F238E27FC236}">
                  <a16:creationId xmlns:a16="http://schemas.microsoft.com/office/drawing/2014/main" xmlns=""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6" name="Google Shape;65;p27">
              <a:extLst>
                <a:ext uri="{FF2B5EF4-FFF2-40B4-BE49-F238E27FC236}">
                  <a16:creationId xmlns:a16="http://schemas.microsoft.com/office/drawing/2014/main" xmlns=""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7" name="Google Shape;66;p27">
              <a:extLst>
                <a:ext uri="{FF2B5EF4-FFF2-40B4-BE49-F238E27FC236}">
                  <a16:creationId xmlns:a16="http://schemas.microsoft.com/office/drawing/2014/main" xmlns=""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8" name="Google Shape;67;p27">
              <a:extLst>
                <a:ext uri="{FF2B5EF4-FFF2-40B4-BE49-F238E27FC236}">
                  <a16:creationId xmlns:a16="http://schemas.microsoft.com/office/drawing/2014/main" xmlns=""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9" name="Google Shape;68;p27">
              <a:extLst>
                <a:ext uri="{FF2B5EF4-FFF2-40B4-BE49-F238E27FC236}">
                  <a16:creationId xmlns:a16="http://schemas.microsoft.com/office/drawing/2014/main" xmlns=""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0" name="Google Shape;69;p27">
              <a:extLst>
                <a:ext uri="{FF2B5EF4-FFF2-40B4-BE49-F238E27FC236}">
                  <a16:creationId xmlns:a16="http://schemas.microsoft.com/office/drawing/2014/main" xmlns=""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29" name="Google Shape;54;p27">
            <a:extLst>
              <a:ext uri="{FF2B5EF4-FFF2-40B4-BE49-F238E27FC236}">
                <a16:creationId xmlns:a16="http://schemas.microsoft.com/office/drawing/2014/main" xmlns=""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xmlns=""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1" name="Google Shape;56;p27">
              <a:extLst>
                <a:ext uri="{FF2B5EF4-FFF2-40B4-BE49-F238E27FC236}">
                  <a16:creationId xmlns:a16="http://schemas.microsoft.com/office/drawing/2014/main" xmlns=""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pic>
        <p:nvPicPr>
          <p:cNvPr id="33" name="Google Shape;59;p27">
            <a:extLst>
              <a:ext uri="{FF2B5EF4-FFF2-40B4-BE49-F238E27FC236}">
                <a16:creationId xmlns:a16="http://schemas.microsoft.com/office/drawing/2014/main" xmlns=""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xmlns=""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xmlns=""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6" name="Google Shape;62;p27">
              <a:extLst>
                <a:ext uri="{FF2B5EF4-FFF2-40B4-BE49-F238E27FC236}">
                  <a16:creationId xmlns:a16="http://schemas.microsoft.com/office/drawing/2014/main" xmlns=""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7" name="Google Shape;63;p27">
              <a:extLst>
                <a:ext uri="{FF2B5EF4-FFF2-40B4-BE49-F238E27FC236}">
                  <a16:creationId xmlns:a16="http://schemas.microsoft.com/office/drawing/2014/main" xmlns=""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8" name="Google Shape;64;p27">
              <a:extLst>
                <a:ext uri="{FF2B5EF4-FFF2-40B4-BE49-F238E27FC236}">
                  <a16:creationId xmlns:a16="http://schemas.microsoft.com/office/drawing/2014/main" xmlns=""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9" name="Google Shape;65;p27">
              <a:extLst>
                <a:ext uri="{FF2B5EF4-FFF2-40B4-BE49-F238E27FC236}">
                  <a16:creationId xmlns:a16="http://schemas.microsoft.com/office/drawing/2014/main" xmlns=""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0" name="Google Shape;66;p27">
              <a:extLst>
                <a:ext uri="{FF2B5EF4-FFF2-40B4-BE49-F238E27FC236}">
                  <a16:creationId xmlns:a16="http://schemas.microsoft.com/office/drawing/2014/main" xmlns=""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1" name="Google Shape;67;p27">
              <a:extLst>
                <a:ext uri="{FF2B5EF4-FFF2-40B4-BE49-F238E27FC236}">
                  <a16:creationId xmlns:a16="http://schemas.microsoft.com/office/drawing/2014/main" xmlns=""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2" name="Google Shape;68;p27">
              <a:extLst>
                <a:ext uri="{FF2B5EF4-FFF2-40B4-BE49-F238E27FC236}">
                  <a16:creationId xmlns:a16="http://schemas.microsoft.com/office/drawing/2014/main" xmlns=""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3" name="Google Shape;69;p27">
              <a:extLst>
                <a:ext uri="{FF2B5EF4-FFF2-40B4-BE49-F238E27FC236}">
                  <a16:creationId xmlns:a16="http://schemas.microsoft.com/office/drawing/2014/main" xmlns=""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sp>
        <p:nvSpPr>
          <p:cNvPr id="44" name="Google Shape;57;p27">
            <a:extLst>
              <a:ext uri="{FF2B5EF4-FFF2-40B4-BE49-F238E27FC236}">
                <a16:creationId xmlns:a16="http://schemas.microsoft.com/office/drawing/2014/main" xmlns=""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7" name="矩形 259">
            <a:extLst>
              <a:ext uri="{FF2B5EF4-FFF2-40B4-BE49-F238E27FC236}">
                <a16:creationId xmlns:a16="http://schemas.microsoft.com/office/drawing/2014/main" xmlns="" id="{E7CB0FED-BB9C-46C1-8CA0-7A62B9D1E7E1}"/>
              </a:ext>
            </a:extLst>
          </p:cNvPr>
          <p:cNvSpPr>
            <a:spLocks noChangeArrowheads="1"/>
          </p:cNvSpPr>
          <p:nvPr/>
        </p:nvSpPr>
        <p:spPr bwMode="auto">
          <a:xfrm>
            <a:off x="-115711" y="2590323"/>
            <a:ext cx="12192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0" cap="none" spc="0" normalizeH="0" baseline="0" noProof="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uLnTx/>
                <a:uFillTx/>
                <a:latin typeface="#9Slide04 Noticia Text Bold" panose="02000803060000020004" pitchFamily="2" charset="0"/>
                <a:ea typeface="+mn-ea"/>
                <a:cs typeface="#9Slide04 Maitree Bold" panose="00000800000000000000" pitchFamily="2" charset="-34"/>
              </a:rPr>
              <a:t>KHÁM</a:t>
            </a:r>
            <a:r>
              <a:rPr kumimoji="0" lang="en-US" sz="9600" b="1" i="0" u="none" strike="noStrike" kern="10" cap="none" spc="0" normalizeH="0" noProof="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uLnTx/>
                <a:uFillTx/>
                <a:latin typeface="#9Slide04 Noticia Text Bold" panose="02000803060000020004" pitchFamily="2" charset="0"/>
                <a:ea typeface="+mn-ea"/>
                <a:cs typeface="#9Slide04 Maitree Bold" panose="00000800000000000000" pitchFamily="2" charset="-34"/>
              </a:rPr>
              <a:t> PHÁ</a:t>
            </a:r>
            <a:endParaRPr kumimoji="0" lang="en-US" sz="9600" b="0" i="0" u="none" strike="noStrike" kern="1200" cap="none" spc="0" normalizeH="0" baseline="0" noProof="0" dirty="0">
              <a:ln>
                <a:noFill/>
              </a:ln>
              <a:solidFill>
                <a:srgbClr val="FF0000"/>
              </a:solidFill>
              <a:effectLst>
                <a:outerShdw blurRad="60007" dist="200025" dir="15000000" sy="30000" kx="-1800000" algn="bl" rotWithShape="0">
                  <a:prstClr val="black">
                    <a:alpha val="32000"/>
                  </a:prstClr>
                </a:outerShdw>
              </a:effectLst>
              <a:uLnTx/>
              <a:uFillTx/>
              <a:latin typeface="#9Slide04 Noticia Text Bold" panose="02000803060000020004" pitchFamily="2" charset="0"/>
              <a:ea typeface="+mn-ea"/>
              <a:cs typeface="#9Slide04 Maitree Bold" panose="00000800000000000000" pitchFamily="2" charset="-34"/>
            </a:endParaRPr>
          </a:p>
        </p:txBody>
      </p:sp>
      <p:pic>
        <p:nvPicPr>
          <p:cNvPr id="61" name="Google Shape;58;p27">
            <a:extLst>
              <a:ext uri="{FF2B5EF4-FFF2-40B4-BE49-F238E27FC236}">
                <a16:creationId xmlns:a16="http://schemas.microsoft.com/office/drawing/2014/main" xmlns="" id="{EC1F47AA-10D5-48E7-A7DF-4066D4005F6A}"/>
              </a:ext>
            </a:extLst>
          </p:cNvPr>
          <p:cNvPicPr preferRelativeResize="0"/>
          <p:nvPr/>
        </p:nvPicPr>
        <p:blipFill rotWithShape="1">
          <a:blip r:embed="rId3">
            <a:alphaModFix/>
          </a:blip>
          <a:srcRect/>
          <a:stretch/>
        </p:blipFill>
        <p:spPr>
          <a:xfrm flipH="1">
            <a:off x="3674642" y="275615"/>
            <a:ext cx="629652" cy="1446311"/>
          </a:xfrm>
          <a:prstGeom prst="rect">
            <a:avLst/>
          </a:prstGeom>
          <a:noFill/>
          <a:ln>
            <a:noFill/>
          </a:ln>
        </p:spPr>
      </p:pic>
    </p:spTree>
    <p:extLst>
      <p:ext uri="{BB962C8B-B14F-4D97-AF65-F5344CB8AC3E}">
        <p14:creationId xmlns:p14="http://schemas.microsoft.com/office/powerpoint/2010/main" val="42424978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par>
                                <p:cTn id="28" presetID="22" presetClass="entr" presetSubtype="8" fill="hold" grpId="0" nodeType="withEffect">
                                  <p:stCondLst>
                                    <p:cond delay="70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1700"/>
                                        <p:tgtEl>
                                          <p:spTgt spid="47"/>
                                        </p:tgtEl>
                                      </p:cBhvr>
                                    </p:animEffect>
                                  </p:childTnLst>
                                </p:cTn>
                              </p:par>
                              <p:par>
                                <p:cTn id="31" presetID="26" presetClass="emph" presetSubtype="0" fill="hold" grpId="1" nodeType="withEffect">
                                  <p:stCondLst>
                                    <p:cond delay="0"/>
                                  </p:stCondLst>
                                  <p:childTnLst>
                                    <p:animEffect transition="out" filter="fade">
                                      <p:cBhvr>
                                        <p:cTn id="32" dur="500" tmFilter="0, 0; .2, .5; .8, .5; 1, 0"/>
                                        <p:tgtEl>
                                          <p:spTgt spid="47"/>
                                        </p:tgtEl>
                                      </p:cBhvr>
                                    </p:animEffect>
                                    <p:animScale>
                                      <p:cBhvr>
                                        <p:cTn id="33"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xmlns="" id="{0BC2BA60-4283-6EF2-2F42-A30BA64D5D6D}"/>
              </a:ext>
            </a:extLst>
          </p:cNvPr>
          <p:cNvSpPr/>
          <p:nvPr/>
        </p:nvSpPr>
        <p:spPr>
          <a:xfrm>
            <a:off x="1271635" y="1040388"/>
            <a:ext cx="9544050" cy="4966913"/>
          </a:xfrm>
          <a:prstGeom prst="cloud">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C74362F-030E-420D-BA87-6C5A5D59D27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xmlns="" id="{E1BF1BCB-C579-4E88-9BCB-17CCDEAFA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2" name="Text Box 10">
            <a:extLst>
              <a:ext uri="{FF2B5EF4-FFF2-40B4-BE49-F238E27FC236}">
                <a16:creationId xmlns:a16="http://schemas.microsoft.com/office/drawing/2014/main" xmlns="" id="{E6578CF7-7920-4A33-A938-954F433AB576}"/>
              </a:ext>
            </a:extLst>
          </p:cNvPr>
          <p:cNvSpPr txBox="1">
            <a:spLocks noChangeArrowheads="1"/>
          </p:cNvSpPr>
          <p:nvPr/>
        </p:nvSpPr>
        <p:spPr bwMode="auto">
          <a:xfrm>
            <a:off x="2577124" y="2229992"/>
            <a:ext cx="703677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6000" b="1">
                <a:solidFill>
                  <a:srgbClr val="FF0000"/>
                </a:solidFill>
                <a:latin typeface="Times New Roman" panose="02020603050405020304" pitchFamily="18" charset="0"/>
                <a:cs typeface="Times New Roman" panose="02020603050405020304" pitchFamily="18" charset="0"/>
              </a:rPr>
              <a:t>Tìm hiểu về gia tăng dân số và phân bố dân cư ở Việt Nam</a:t>
            </a:r>
            <a:endParaRPr kumimoji="0" lang="en-US" altLang="en-US" sz="6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Hexagon 2">
            <a:extLst>
              <a:ext uri="{FF2B5EF4-FFF2-40B4-BE49-F238E27FC236}">
                <a16:creationId xmlns:a16="http://schemas.microsoft.com/office/drawing/2014/main" xmlns="" id="{54136454-A69C-43E0-BD8C-B2547B0CBF19}"/>
              </a:ext>
            </a:extLst>
          </p:cNvPr>
          <p:cNvSpPr/>
          <p:nvPr/>
        </p:nvSpPr>
        <p:spPr>
          <a:xfrm rot="10800000">
            <a:off x="-9104060" y="-198319"/>
            <a:ext cx="8961399" cy="741114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Hexagon 3">
            <a:extLst>
              <a:ext uri="{FF2B5EF4-FFF2-40B4-BE49-F238E27FC236}">
                <a16:creationId xmlns:a16="http://schemas.microsoft.com/office/drawing/2014/main" xmlns="" id="{B5EA7F06-8F5A-42CA-AE35-FD4BDE7B3786}"/>
              </a:ext>
            </a:extLst>
          </p:cNvPr>
          <p:cNvSpPr/>
          <p:nvPr/>
        </p:nvSpPr>
        <p:spPr>
          <a:xfrm rot="10800000">
            <a:off x="-8686800" y="189691"/>
            <a:ext cx="8063174" cy="666830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1937981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7E20C67-5BD8-BA76-5E56-B7636087F2BA}"/>
              </a:ext>
            </a:extLst>
          </p:cNvPr>
          <p:cNvSpPr/>
          <p:nvPr/>
        </p:nvSpPr>
        <p:spPr>
          <a:xfrm>
            <a:off x="87108" y="123658"/>
            <a:ext cx="12017784" cy="6610683"/>
          </a:xfrm>
          <a:custGeom>
            <a:avLst/>
            <a:gdLst>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94588 h 2881660"/>
              <a:gd name="connsiteX1" fmla="*/ 477426 w 6391468"/>
              <a:gd name="connsiteY1" fmla="*/ 17162 h 2881660"/>
              <a:gd name="connsiteX2" fmla="*/ 3151839 w 6391468"/>
              <a:gd name="connsiteY2" fmla="*/ 97526 h 2881660"/>
              <a:gd name="connsiteX3" fmla="*/ 5914042 w 6391468"/>
              <a:gd name="connsiteY3" fmla="*/ 17162 h 2881660"/>
              <a:gd name="connsiteX4" fmla="*/ 6391468 w 6391468"/>
              <a:gd name="connsiteY4" fmla="*/ 494588 h 2881660"/>
              <a:gd name="connsiteX5" fmla="*/ 6391468 w 6391468"/>
              <a:gd name="connsiteY5" fmla="*/ 2404234 h 2881660"/>
              <a:gd name="connsiteX6" fmla="*/ 5914042 w 6391468"/>
              <a:gd name="connsiteY6" fmla="*/ 2881660 h 2881660"/>
              <a:gd name="connsiteX7" fmla="*/ 477426 w 6391468"/>
              <a:gd name="connsiteY7" fmla="*/ 2881660 h 2881660"/>
              <a:gd name="connsiteX8" fmla="*/ 0 w 6391468"/>
              <a:gd name="connsiteY8" fmla="*/ 2404234 h 2881660"/>
              <a:gd name="connsiteX9" fmla="*/ 0 w 6391468"/>
              <a:gd name="connsiteY9" fmla="*/ 494588 h 2881660"/>
              <a:gd name="connsiteX0" fmla="*/ 0 w 6391468"/>
              <a:gd name="connsiteY0" fmla="*/ 539634 h 2926706"/>
              <a:gd name="connsiteX1" fmla="*/ 477426 w 6391468"/>
              <a:gd name="connsiteY1" fmla="*/ 62208 h 2926706"/>
              <a:gd name="connsiteX2" fmla="*/ 3151839 w 6391468"/>
              <a:gd name="connsiteY2" fmla="*/ 142572 h 2926706"/>
              <a:gd name="connsiteX3" fmla="*/ 5914042 w 6391468"/>
              <a:gd name="connsiteY3" fmla="*/ 62208 h 2926706"/>
              <a:gd name="connsiteX4" fmla="*/ 6391468 w 6391468"/>
              <a:gd name="connsiteY4" fmla="*/ 539634 h 2926706"/>
              <a:gd name="connsiteX5" fmla="*/ 6391468 w 6391468"/>
              <a:gd name="connsiteY5" fmla="*/ 2449280 h 2926706"/>
              <a:gd name="connsiteX6" fmla="*/ 5914042 w 6391468"/>
              <a:gd name="connsiteY6" fmla="*/ 2926706 h 2926706"/>
              <a:gd name="connsiteX7" fmla="*/ 477426 w 6391468"/>
              <a:gd name="connsiteY7" fmla="*/ 2926706 h 2926706"/>
              <a:gd name="connsiteX8" fmla="*/ 0 w 6391468"/>
              <a:gd name="connsiteY8" fmla="*/ 2449280 h 2926706"/>
              <a:gd name="connsiteX9" fmla="*/ 0 w 6391468"/>
              <a:gd name="connsiteY9" fmla="*/ 539634 h 2926706"/>
              <a:gd name="connsiteX0" fmla="*/ 0 w 6391468"/>
              <a:gd name="connsiteY0" fmla="*/ 501087 h 2888159"/>
              <a:gd name="connsiteX1" fmla="*/ 477426 w 6391468"/>
              <a:gd name="connsiteY1" fmla="*/ 23661 h 2888159"/>
              <a:gd name="connsiteX2" fmla="*/ 3151839 w 6391468"/>
              <a:gd name="connsiteY2" fmla="*/ 104025 h 2888159"/>
              <a:gd name="connsiteX3" fmla="*/ 5914042 w 6391468"/>
              <a:gd name="connsiteY3" fmla="*/ 23661 h 2888159"/>
              <a:gd name="connsiteX4" fmla="*/ 6391468 w 6391468"/>
              <a:gd name="connsiteY4" fmla="*/ 501087 h 2888159"/>
              <a:gd name="connsiteX5" fmla="*/ 6391468 w 6391468"/>
              <a:gd name="connsiteY5" fmla="*/ 2410733 h 2888159"/>
              <a:gd name="connsiteX6" fmla="*/ 5914042 w 6391468"/>
              <a:gd name="connsiteY6" fmla="*/ 2888159 h 2888159"/>
              <a:gd name="connsiteX7" fmla="*/ 477426 w 6391468"/>
              <a:gd name="connsiteY7" fmla="*/ 2888159 h 2888159"/>
              <a:gd name="connsiteX8" fmla="*/ 0 w 6391468"/>
              <a:gd name="connsiteY8" fmla="*/ 2410733 h 2888159"/>
              <a:gd name="connsiteX9" fmla="*/ 0 w 6391468"/>
              <a:gd name="connsiteY9" fmla="*/ 501087 h 2888159"/>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3151839 w 6391468"/>
              <a:gd name="connsiteY7" fmla="*/ 2987348 h 2988953"/>
              <a:gd name="connsiteX8" fmla="*/ 477426 w 6391468"/>
              <a:gd name="connsiteY8" fmla="*/ 2988953 h 2988953"/>
              <a:gd name="connsiteX9" fmla="*/ 0 w 6391468"/>
              <a:gd name="connsiteY9" fmla="*/ 2511527 h 2988953"/>
              <a:gd name="connsiteX10" fmla="*/ 0 w 6391468"/>
              <a:gd name="connsiteY10" fmla="*/ 601881 h 2988953"/>
              <a:gd name="connsiteX0" fmla="*/ 0 w 6391468"/>
              <a:gd name="connsiteY0" fmla="*/ 601881 h 3105335"/>
              <a:gd name="connsiteX1" fmla="*/ 477426 w 6391468"/>
              <a:gd name="connsiteY1" fmla="*/ 124455 h 3105335"/>
              <a:gd name="connsiteX2" fmla="*/ 3083013 w 6391468"/>
              <a:gd name="connsiteY2" fmla="*/ 18006 h 3105335"/>
              <a:gd name="connsiteX3" fmla="*/ 5914042 w 6391468"/>
              <a:gd name="connsiteY3" fmla="*/ 124455 h 3105335"/>
              <a:gd name="connsiteX4" fmla="*/ 6391468 w 6391468"/>
              <a:gd name="connsiteY4" fmla="*/ 601881 h 3105335"/>
              <a:gd name="connsiteX5" fmla="*/ 6391468 w 6391468"/>
              <a:gd name="connsiteY5" fmla="*/ 2511527 h 3105335"/>
              <a:gd name="connsiteX6" fmla="*/ 5914042 w 6391468"/>
              <a:gd name="connsiteY6" fmla="*/ 2988953 h 3105335"/>
              <a:gd name="connsiteX7" fmla="*/ 3132175 w 6391468"/>
              <a:gd name="connsiteY7" fmla="*/ 3105335 h 3105335"/>
              <a:gd name="connsiteX8" fmla="*/ 477426 w 6391468"/>
              <a:gd name="connsiteY8" fmla="*/ 2988953 h 3105335"/>
              <a:gd name="connsiteX9" fmla="*/ 0 w 6391468"/>
              <a:gd name="connsiteY9" fmla="*/ 2511527 h 3105335"/>
              <a:gd name="connsiteX10" fmla="*/ 0 w 6391468"/>
              <a:gd name="connsiteY10" fmla="*/ 601881 h 3105335"/>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033369"/>
              <a:gd name="connsiteX1" fmla="*/ 477426 w 6391468"/>
              <a:gd name="connsiteY1" fmla="*/ 124455 h 3033369"/>
              <a:gd name="connsiteX2" fmla="*/ 3083013 w 6391468"/>
              <a:gd name="connsiteY2" fmla="*/ 18006 h 3033369"/>
              <a:gd name="connsiteX3" fmla="*/ 5914042 w 6391468"/>
              <a:gd name="connsiteY3" fmla="*/ 124455 h 3033369"/>
              <a:gd name="connsiteX4" fmla="*/ 6391468 w 6391468"/>
              <a:gd name="connsiteY4" fmla="*/ 601881 h 3033369"/>
              <a:gd name="connsiteX5" fmla="*/ 6391468 w 6391468"/>
              <a:gd name="connsiteY5" fmla="*/ 2511527 h 3033369"/>
              <a:gd name="connsiteX6" fmla="*/ 5914042 w 6391468"/>
              <a:gd name="connsiteY6" fmla="*/ 2988953 h 3033369"/>
              <a:gd name="connsiteX7" fmla="*/ 3191168 w 6391468"/>
              <a:gd name="connsiteY7" fmla="*/ 3007013 h 3033369"/>
              <a:gd name="connsiteX8" fmla="*/ 477426 w 6391468"/>
              <a:gd name="connsiteY8" fmla="*/ 2988953 h 3033369"/>
              <a:gd name="connsiteX9" fmla="*/ 0 w 6391468"/>
              <a:gd name="connsiteY9" fmla="*/ 2511527 h 3033369"/>
              <a:gd name="connsiteX10" fmla="*/ 0 w 6391468"/>
              <a:gd name="connsiteY10" fmla="*/ 601881 h 3033369"/>
              <a:gd name="connsiteX0" fmla="*/ 0 w 6391468"/>
              <a:gd name="connsiteY0" fmla="*/ 601881 h 3089947"/>
              <a:gd name="connsiteX1" fmla="*/ 477426 w 6391468"/>
              <a:gd name="connsiteY1" fmla="*/ 124455 h 3089947"/>
              <a:gd name="connsiteX2" fmla="*/ 3083013 w 6391468"/>
              <a:gd name="connsiteY2" fmla="*/ 18006 h 3089947"/>
              <a:gd name="connsiteX3" fmla="*/ 5914042 w 6391468"/>
              <a:gd name="connsiteY3" fmla="*/ 124455 h 3089947"/>
              <a:gd name="connsiteX4" fmla="*/ 6391468 w 6391468"/>
              <a:gd name="connsiteY4" fmla="*/ 601881 h 3089947"/>
              <a:gd name="connsiteX5" fmla="*/ 6391468 w 6391468"/>
              <a:gd name="connsiteY5" fmla="*/ 2511527 h 3089947"/>
              <a:gd name="connsiteX6" fmla="*/ 5914042 w 6391468"/>
              <a:gd name="connsiteY6" fmla="*/ 2988953 h 3089947"/>
              <a:gd name="connsiteX7" fmla="*/ 3191168 w 6391468"/>
              <a:gd name="connsiteY7" fmla="*/ 3007013 h 3089947"/>
              <a:gd name="connsiteX8" fmla="*/ 477426 w 6391468"/>
              <a:gd name="connsiteY8" fmla="*/ 2988953 h 3089947"/>
              <a:gd name="connsiteX9" fmla="*/ 0 w 6391468"/>
              <a:gd name="connsiteY9" fmla="*/ 2511527 h 3089947"/>
              <a:gd name="connsiteX10" fmla="*/ 0 w 6391468"/>
              <a:gd name="connsiteY10" fmla="*/ 601881 h 3089947"/>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3191168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2925697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44437"/>
              <a:gd name="connsiteX1" fmla="*/ 477426 w 6391468"/>
              <a:gd name="connsiteY1" fmla="*/ 124455 h 3044437"/>
              <a:gd name="connsiteX2" fmla="*/ 3083013 w 6391468"/>
              <a:gd name="connsiteY2" fmla="*/ 18006 h 3044437"/>
              <a:gd name="connsiteX3" fmla="*/ 5914042 w 6391468"/>
              <a:gd name="connsiteY3" fmla="*/ 124455 h 3044437"/>
              <a:gd name="connsiteX4" fmla="*/ 6391468 w 6391468"/>
              <a:gd name="connsiteY4" fmla="*/ 601881 h 3044437"/>
              <a:gd name="connsiteX5" fmla="*/ 6391468 w 6391468"/>
              <a:gd name="connsiteY5" fmla="*/ 2511527 h 3044437"/>
              <a:gd name="connsiteX6" fmla="*/ 5914042 w 6391468"/>
              <a:gd name="connsiteY6" fmla="*/ 2988953 h 3044437"/>
              <a:gd name="connsiteX7" fmla="*/ 4557852 w 6391468"/>
              <a:gd name="connsiteY7" fmla="*/ 3036509 h 3044437"/>
              <a:gd name="connsiteX8" fmla="*/ 2925697 w 6391468"/>
              <a:gd name="connsiteY8" fmla="*/ 3007013 h 3044437"/>
              <a:gd name="connsiteX9" fmla="*/ 477426 w 6391468"/>
              <a:gd name="connsiteY9" fmla="*/ 2988953 h 3044437"/>
              <a:gd name="connsiteX10" fmla="*/ 0 w 6391468"/>
              <a:gd name="connsiteY10" fmla="*/ 2511527 h 3044437"/>
              <a:gd name="connsiteX11" fmla="*/ 0 w 6391468"/>
              <a:gd name="connsiteY11" fmla="*/ 601881 h 3044437"/>
              <a:gd name="connsiteX0" fmla="*/ 0 w 6391468"/>
              <a:gd name="connsiteY0" fmla="*/ 601881 h 3017579"/>
              <a:gd name="connsiteX1" fmla="*/ 477426 w 6391468"/>
              <a:gd name="connsiteY1" fmla="*/ 124455 h 3017579"/>
              <a:gd name="connsiteX2" fmla="*/ 3083013 w 6391468"/>
              <a:gd name="connsiteY2" fmla="*/ 18006 h 3017579"/>
              <a:gd name="connsiteX3" fmla="*/ 5914042 w 6391468"/>
              <a:gd name="connsiteY3" fmla="*/ 124455 h 3017579"/>
              <a:gd name="connsiteX4" fmla="*/ 6391468 w 6391468"/>
              <a:gd name="connsiteY4" fmla="*/ 601881 h 3017579"/>
              <a:gd name="connsiteX5" fmla="*/ 6391468 w 6391468"/>
              <a:gd name="connsiteY5" fmla="*/ 2511527 h 3017579"/>
              <a:gd name="connsiteX6" fmla="*/ 5914042 w 6391468"/>
              <a:gd name="connsiteY6" fmla="*/ 2988953 h 3017579"/>
              <a:gd name="connsiteX7" fmla="*/ 4705335 w 6391468"/>
              <a:gd name="connsiteY7" fmla="*/ 2938186 h 3017579"/>
              <a:gd name="connsiteX8" fmla="*/ 2925697 w 6391468"/>
              <a:gd name="connsiteY8" fmla="*/ 3007013 h 3017579"/>
              <a:gd name="connsiteX9" fmla="*/ 477426 w 6391468"/>
              <a:gd name="connsiteY9" fmla="*/ 2988953 h 3017579"/>
              <a:gd name="connsiteX10" fmla="*/ 0 w 6391468"/>
              <a:gd name="connsiteY10" fmla="*/ 2511527 h 3017579"/>
              <a:gd name="connsiteX11" fmla="*/ 0 w 6391468"/>
              <a:gd name="connsiteY11" fmla="*/ 601881 h 3017579"/>
              <a:gd name="connsiteX0" fmla="*/ 0 w 6391468"/>
              <a:gd name="connsiteY0" fmla="*/ 601881 h 3018268"/>
              <a:gd name="connsiteX1" fmla="*/ 477426 w 6391468"/>
              <a:gd name="connsiteY1" fmla="*/ 124455 h 3018268"/>
              <a:gd name="connsiteX2" fmla="*/ 3083013 w 6391468"/>
              <a:gd name="connsiteY2" fmla="*/ 18006 h 3018268"/>
              <a:gd name="connsiteX3" fmla="*/ 5914042 w 6391468"/>
              <a:gd name="connsiteY3" fmla="*/ 124455 h 3018268"/>
              <a:gd name="connsiteX4" fmla="*/ 6391468 w 6391468"/>
              <a:gd name="connsiteY4" fmla="*/ 601881 h 3018268"/>
              <a:gd name="connsiteX5" fmla="*/ 6391468 w 6391468"/>
              <a:gd name="connsiteY5" fmla="*/ 2511527 h 3018268"/>
              <a:gd name="connsiteX6" fmla="*/ 5914042 w 6391468"/>
              <a:gd name="connsiteY6" fmla="*/ 2988953 h 3018268"/>
              <a:gd name="connsiteX7" fmla="*/ 4705335 w 6391468"/>
              <a:gd name="connsiteY7" fmla="*/ 2938186 h 3018268"/>
              <a:gd name="connsiteX8" fmla="*/ 2925697 w 6391468"/>
              <a:gd name="connsiteY8" fmla="*/ 3007013 h 3018268"/>
              <a:gd name="connsiteX9" fmla="*/ 477426 w 6391468"/>
              <a:gd name="connsiteY9" fmla="*/ 2988953 h 3018268"/>
              <a:gd name="connsiteX10" fmla="*/ 0 w 6391468"/>
              <a:gd name="connsiteY10" fmla="*/ 2511527 h 3018268"/>
              <a:gd name="connsiteX11" fmla="*/ 0 w 6391468"/>
              <a:gd name="connsiteY11" fmla="*/ 601881 h 3018268"/>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705335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842987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27282"/>
              <a:gd name="connsiteX1" fmla="*/ 477426 w 6391468"/>
              <a:gd name="connsiteY1" fmla="*/ 124455 h 3027282"/>
              <a:gd name="connsiteX2" fmla="*/ 3083013 w 6391468"/>
              <a:gd name="connsiteY2" fmla="*/ 18006 h 3027282"/>
              <a:gd name="connsiteX3" fmla="*/ 5914042 w 6391468"/>
              <a:gd name="connsiteY3" fmla="*/ 124455 h 3027282"/>
              <a:gd name="connsiteX4" fmla="*/ 6391468 w 6391468"/>
              <a:gd name="connsiteY4" fmla="*/ 601881 h 3027282"/>
              <a:gd name="connsiteX5" fmla="*/ 6391468 w 6391468"/>
              <a:gd name="connsiteY5" fmla="*/ 2511527 h 3027282"/>
              <a:gd name="connsiteX6" fmla="*/ 6100855 w 6391468"/>
              <a:gd name="connsiteY6" fmla="*/ 2998785 h 3027282"/>
              <a:gd name="connsiteX7" fmla="*/ 4842987 w 6391468"/>
              <a:gd name="connsiteY7" fmla="*/ 2938186 h 3027282"/>
              <a:gd name="connsiteX8" fmla="*/ 2925697 w 6391468"/>
              <a:gd name="connsiteY8" fmla="*/ 3007013 h 3027282"/>
              <a:gd name="connsiteX9" fmla="*/ 477426 w 6391468"/>
              <a:gd name="connsiteY9" fmla="*/ 2988953 h 3027282"/>
              <a:gd name="connsiteX10" fmla="*/ 0 w 6391468"/>
              <a:gd name="connsiteY10" fmla="*/ 2511527 h 3027282"/>
              <a:gd name="connsiteX11" fmla="*/ 0 w 6391468"/>
              <a:gd name="connsiteY11" fmla="*/ 601881 h 3027282"/>
              <a:gd name="connsiteX0" fmla="*/ 0 w 6391468"/>
              <a:gd name="connsiteY0" fmla="*/ 628439 h 3053840"/>
              <a:gd name="connsiteX1" fmla="*/ 477426 w 6391468"/>
              <a:gd name="connsiteY1" fmla="*/ 151013 h 3053840"/>
              <a:gd name="connsiteX2" fmla="*/ 3279658 w 6391468"/>
              <a:gd name="connsiteY2" fmla="*/ 15067 h 3053840"/>
              <a:gd name="connsiteX3" fmla="*/ 5914042 w 6391468"/>
              <a:gd name="connsiteY3" fmla="*/ 151013 h 3053840"/>
              <a:gd name="connsiteX4" fmla="*/ 6391468 w 6391468"/>
              <a:gd name="connsiteY4" fmla="*/ 628439 h 3053840"/>
              <a:gd name="connsiteX5" fmla="*/ 6391468 w 6391468"/>
              <a:gd name="connsiteY5" fmla="*/ 2538085 h 3053840"/>
              <a:gd name="connsiteX6" fmla="*/ 6100855 w 6391468"/>
              <a:gd name="connsiteY6" fmla="*/ 3025343 h 3053840"/>
              <a:gd name="connsiteX7" fmla="*/ 4842987 w 6391468"/>
              <a:gd name="connsiteY7" fmla="*/ 2964744 h 3053840"/>
              <a:gd name="connsiteX8" fmla="*/ 2925697 w 6391468"/>
              <a:gd name="connsiteY8" fmla="*/ 3033571 h 3053840"/>
              <a:gd name="connsiteX9" fmla="*/ 477426 w 6391468"/>
              <a:gd name="connsiteY9" fmla="*/ 3015511 h 3053840"/>
              <a:gd name="connsiteX10" fmla="*/ 0 w 6391468"/>
              <a:gd name="connsiteY10" fmla="*/ 2538085 h 3053840"/>
              <a:gd name="connsiteX11" fmla="*/ 0 w 6391468"/>
              <a:gd name="connsiteY11" fmla="*/ 628439 h 3053840"/>
              <a:gd name="connsiteX0" fmla="*/ 0 w 6391468"/>
              <a:gd name="connsiteY0" fmla="*/ 628439 h 3053840"/>
              <a:gd name="connsiteX1" fmla="*/ 477426 w 6391468"/>
              <a:gd name="connsiteY1" fmla="*/ 151013 h 3053840"/>
              <a:gd name="connsiteX2" fmla="*/ 1903142 w 6391468"/>
              <a:gd name="connsiteY2" fmla="*/ 54396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32639 w 6391468"/>
              <a:gd name="connsiteY2" fmla="*/ 172383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6220"/>
              <a:gd name="connsiteX1" fmla="*/ 477426 w 6391468"/>
              <a:gd name="connsiteY1" fmla="*/ 151013 h 3056220"/>
              <a:gd name="connsiteX2" fmla="*/ 1991632 w 6391468"/>
              <a:gd name="connsiteY2" fmla="*/ 64228 h 3056220"/>
              <a:gd name="connsiteX3" fmla="*/ 3279658 w 6391468"/>
              <a:gd name="connsiteY3" fmla="*/ 15067 h 3056220"/>
              <a:gd name="connsiteX4" fmla="*/ 5914042 w 6391468"/>
              <a:gd name="connsiteY4" fmla="*/ 151013 h 3056220"/>
              <a:gd name="connsiteX5" fmla="*/ 6391468 w 6391468"/>
              <a:gd name="connsiteY5" fmla="*/ 628439 h 3056220"/>
              <a:gd name="connsiteX6" fmla="*/ 6391468 w 6391468"/>
              <a:gd name="connsiteY6" fmla="*/ 2538085 h 3056220"/>
              <a:gd name="connsiteX7" fmla="*/ 6100855 w 6391468"/>
              <a:gd name="connsiteY7" fmla="*/ 3025343 h 3056220"/>
              <a:gd name="connsiteX8" fmla="*/ 4842987 w 6391468"/>
              <a:gd name="connsiteY8" fmla="*/ 2964744 h 3056220"/>
              <a:gd name="connsiteX9" fmla="*/ 3938419 w 6391468"/>
              <a:gd name="connsiteY9" fmla="*/ 3053235 h 3056220"/>
              <a:gd name="connsiteX10" fmla="*/ 2925697 w 6391468"/>
              <a:gd name="connsiteY10" fmla="*/ 3033571 h 3056220"/>
              <a:gd name="connsiteX11" fmla="*/ 477426 w 6391468"/>
              <a:gd name="connsiteY11" fmla="*/ 3015511 h 3056220"/>
              <a:gd name="connsiteX12" fmla="*/ 0 w 6391468"/>
              <a:gd name="connsiteY12" fmla="*/ 2538085 h 3056220"/>
              <a:gd name="connsiteX13" fmla="*/ 0 w 6391468"/>
              <a:gd name="connsiteY13" fmla="*/ 628439 h 3056220"/>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696665 w 6391468"/>
              <a:gd name="connsiteY11" fmla="*/ 2954911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0 w 6391468"/>
              <a:gd name="connsiteY0" fmla="*/ 628439 h 3065351"/>
              <a:gd name="connsiteX1" fmla="*/ 477426 w 6391468"/>
              <a:gd name="connsiteY1" fmla="*/ 151013 h 3065351"/>
              <a:gd name="connsiteX2" fmla="*/ 1991632 w 6391468"/>
              <a:gd name="connsiteY2" fmla="*/ 64228 h 3065351"/>
              <a:gd name="connsiteX3" fmla="*/ 3279658 w 6391468"/>
              <a:gd name="connsiteY3" fmla="*/ 15067 h 3065351"/>
              <a:gd name="connsiteX4" fmla="*/ 5914042 w 6391468"/>
              <a:gd name="connsiteY4" fmla="*/ 151013 h 3065351"/>
              <a:gd name="connsiteX5" fmla="*/ 6391468 w 6391468"/>
              <a:gd name="connsiteY5" fmla="*/ 628439 h 3065351"/>
              <a:gd name="connsiteX6" fmla="*/ 6391468 w 6391468"/>
              <a:gd name="connsiteY6" fmla="*/ 2538085 h 3065351"/>
              <a:gd name="connsiteX7" fmla="*/ 6100855 w 6391468"/>
              <a:gd name="connsiteY7" fmla="*/ 3025343 h 3065351"/>
              <a:gd name="connsiteX8" fmla="*/ 5118290 w 6391468"/>
              <a:gd name="connsiteY8" fmla="*/ 3023738 h 3065351"/>
              <a:gd name="connsiteX9" fmla="*/ 4026909 w 6391468"/>
              <a:gd name="connsiteY9" fmla="*/ 3033570 h 3065351"/>
              <a:gd name="connsiteX10" fmla="*/ 2925697 w 6391468"/>
              <a:gd name="connsiteY10" fmla="*/ 3033571 h 3065351"/>
              <a:gd name="connsiteX11" fmla="*/ 1696665 w 6391468"/>
              <a:gd name="connsiteY11" fmla="*/ 2954911 h 3065351"/>
              <a:gd name="connsiteX12" fmla="*/ 477426 w 6391468"/>
              <a:gd name="connsiteY12" fmla="*/ 3015511 h 3065351"/>
              <a:gd name="connsiteX13" fmla="*/ 0 w 6391468"/>
              <a:gd name="connsiteY13" fmla="*/ 2538085 h 3065351"/>
              <a:gd name="connsiteX14" fmla="*/ 0 w 6391468"/>
              <a:gd name="connsiteY14" fmla="*/ 628439 h 3065351"/>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5167452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4316 w 6395784"/>
              <a:gd name="connsiteY0" fmla="*/ 628439 h 3053840"/>
              <a:gd name="connsiteX1" fmla="*/ 481742 w 6395784"/>
              <a:gd name="connsiteY1" fmla="*/ 151013 h 3053840"/>
              <a:gd name="connsiteX2" fmla="*/ 1995948 w 6395784"/>
              <a:gd name="connsiteY2" fmla="*/ 64228 h 3053840"/>
              <a:gd name="connsiteX3" fmla="*/ 3283974 w 6395784"/>
              <a:gd name="connsiteY3" fmla="*/ 15067 h 3053840"/>
              <a:gd name="connsiteX4" fmla="*/ 5918358 w 6395784"/>
              <a:gd name="connsiteY4" fmla="*/ 151013 h 3053840"/>
              <a:gd name="connsiteX5" fmla="*/ 6395784 w 6395784"/>
              <a:gd name="connsiteY5" fmla="*/ 628439 h 3053840"/>
              <a:gd name="connsiteX6" fmla="*/ 6395784 w 6395784"/>
              <a:gd name="connsiteY6" fmla="*/ 2538085 h 3053840"/>
              <a:gd name="connsiteX7" fmla="*/ 6105171 w 6395784"/>
              <a:gd name="connsiteY7" fmla="*/ 3025343 h 3053840"/>
              <a:gd name="connsiteX8" fmla="*/ 5171768 w 6395784"/>
              <a:gd name="connsiteY8" fmla="*/ 2964744 h 3053840"/>
              <a:gd name="connsiteX9" fmla="*/ 4031225 w 6395784"/>
              <a:gd name="connsiteY9" fmla="*/ 3033570 h 3053840"/>
              <a:gd name="connsiteX10" fmla="*/ 2930013 w 6395784"/>
              <a:gd name="connsiteY10" fmla="*/ 3033571 h 3053840"/>
              <a:gd name="connsiteX11" fmla="*/ 1700981 w 6395784"/>
              <a:gd name="connsiteY11" fmla="*/ 2954911 h 3053840"/>
              <a:gd name="connsiteX12" fmla="*/ 481742 w 6395784"/>
              <a:gd name="connsiteY12" fmla="*/ 3015511 h 3053840"/>
              <a:gd name="connsiteX13" fmla="*/ 4316 w 6395784"/>
              <a:gd name="connsiteY13" fmla="*/ 2538085 h 3053840"/>
              <a:gd name="connsiteX14" fmla="*/ 0 w 6395784"/>
              <a:gd name="connsiteY14" fmla="*/ 1548899 h 3053840"/>
              <a:gd name="connsiteX15" fmla="*/ 4316 w 6395784"/>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91482 w 6391482"/>
              <a:gd name="connsiteY6" fmla="*/ 2538085 h 3053840"/>
              <a:gd name="connsiteX7" fmla="*/ 6100869 w 6391482"/>
              <a:gd name="connsiteY7" fmla="*/ 3025343 h 3053840"/>
              <a:gd name="connsiteX8" fmla="*/ 5167466 w 6391482"/>
              <a:gd name="connsiteY8" fmla="*/ 2964744 h 3053840"/>
              <a:gd name="connsiteX9" fmla="*/ 4026923 w 6391482"/>
              <a:gd name="connsiteY9" fmla="*/ 3033570 h 3053840"/>
              <a:gd name="connsiteX10" fmla="*/ 2925711 w 6391482"/>
              <a:gd name="connsiteY10" fmla="*/ 3033571 h 3053840"/>
              <a:gd name="connsiteX11" fmla="*/ 1696679 w 6391482"/>
              <a:gd name="connsiteY11" fmla="*/ 2954911 h 3053840"/>
              <a:gd name="connsiteX12" fmla="*/ 477440 w 6391482"/>
              <a:gd name="connsiteY12" fmla="*/ 3015511 h 3053840"/>
              <a:gd name="connsiteX13" fmla="*/ 14 w 6391482"/>
              <a:gd name="connsiteY13" fmla="*/ 2538085 h 3053840"/>
              <a:gd name="connsiteX14" fmla="*/ 113685 w 6391482"/>
              <a:gd name="connsiteY14" fmla="*/ 1824202 h 3053840"/>
              <a:gd name="connsiteX15" fmla="*/ 14 w 6391482"/>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76833 w 6391482"/>
              <a:gd name="connsiteY6" fmla="*/ 1578395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268678 w 6391482"/>
              <a:gd name="connsiteY6" fmla="*/ 1657053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27672 w 6391482"/>
              <a:gd name="connsiteY6" fmla="*/ 1253930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19453 h 3044854"/>
              <a:gd name="connsiteX1" fmla="*/ 477440 w 6391482"/>
              <a:gd name="connsiteY1" fmla="*/ 142027 h 3044854"/>
              <a:gd name="connsiteX2" fmla="*/ 1991646 w 6391482"/>
              <a:gd name="connsiteY2" fmla="*/ 55242 h 3044854"/>
              <a:gd name="connsiteX3" fmla="*/ 3279672 w 6391482"/>
              <a:gd name="connsiteY3" fmla="*/ 6081 h 3044854"/>
              <a:gd name="connsiteX4" fmla="*/ 4380885 w 6391482"/>
              <a:gd name="connsiteY4" fmla="*/ 15913 h 3044854"/>
              <a:gd name="connsiteX5" fmla="*/ 5914056 w 6391482"/>
              <a:gd name="connsiteY5" fmla="*/ 142027 h 3044854"/>
              <a:gd name="connsiteX6" fmla="*/ 6391482 w 6391482"/>
              <a:gd name="connsiteY6" fmla="*/ 619453 h 3044854"/>
              <a:gd name="connsiteX7" fmla="*/ 6327672 w 6391482"/>
              <a:gd name="connsiteY7" fmla="*/ 1244944 h 3044854"/>
              <a:gd name="connsiteX8" fmla="*/ 6391482 w 6391482"/>
              <a:gd name="connsiteY8" fmla="*/ 2529099 h 3044854"/>
              <a:gd name="connsiteX9" fmla="*/ 6100869 w 6391482"/>
              <a:gd name="connsiteY9" fmla="*/ 3016357 h 3044854"/>
              <a:gd name="connsiteX10" fmla="*/ 5167466 w 6391482"/>
              <a:gd name="connsiteY10" fmla="*/ 2955758 h 3044854"/>
              <a:gd name="connsiteX11" fmla="*/ 4026923 w 6391482"/>
              <a:gd name="connsiteY11" fmla="*/ 3024584 h 3044854"/>
              <a:gd name="connsiteX12" fmla="*/ 2925711 w 6391482"/>
              <a:gd name="connsiteY12" fmla="*/ 3024585 h 3044854"/>
              <a:gd name="connsiteX13" fmla="*/ 1696679 w 6391482"/>
              <a:gd name="connsiteY13" fmla="*/ 2945925 h 3044854"/>
              <a:gd name="connsiteX14" fmla="*/ 477440 w 6391482"/>
              <a:gd name="connsiteY14" fmla="*/ 3006525 h 3044854"/>
              <a:gd name="connsiteX15" fmla="*/ 14 w 6391482"/>
              <a:gd name="connsiteY15" fmla="*/ 2529099 h 3044854"/>
              <a:gd name="connsiteX16" fmla="*/ 113685 w 6391482"/>
              <a:gd name="connsiteY16" fmla="*/ 1815216 h 3044854"/>
              <a:gd name="connsiteX17" fmla="*/ 14 w 6391482"/>
              <a:gd name="connsiteY17" fmla="*/ 619453 h 3044854"/>
              <a:gd name="connsiteX0" fmla="*/ 14 w 6391482"/>
              <a:gd name="connsiteY0" fmla="*/ 613567 h 3038968"/>
              <a:gd name="connsiteX1" fmla="*/ 477440 w 6391482"/>
              <a:gd name="connsiteY1" fmla="*/ 136141 h 3038968"/>
              <a:gd name="connsiteX2" fmla="*/ 1991646 w 6391482"/>
              <a:gd name="connsiteY2" fmla="*/ 49356 h 3038968"/>
              <a:gd name="connsiteX3" fmla="*/ 3279672 w 6391482"/>
              <a:gd name="connsiteY3" fmla="*/ 195 h 3038968"/>
              <a:gd name="connsiteX4" fmla="*/ 5010149 w 6391482"/>
              <a:gd name="connsiteY4" fmla="*/ 177175 h 3038968"/>
              <a:gd name="connsiteX5" fmla="*/ 5914056 w 6391482"/>
              <a:gd name="connsiteY5" fmla="*/ 136141 h 3038968"/>
              <a:gd name="connsiteX6" fmla="*/ 6391482 w 6391482"/>
              <a:gd name="connsiteY6" fmla="*/ 613567 h 3038968"/>
              <a:gd name="connsiteX7" fmla="*/ 6327672 w 6391482"/>
              <a:gd name="connsiteY7" fmla="*/ 1239058 h 3038968"/>
              <a:gd name="connsiteX8" fmla="*/ 6391482 w 6391482"/>
              <a:gd name="connsiteY8" fmla="*/ 2523213 h 3038968"/>
              <a:gd name="connsiteX9" fmla="*/ 6100869 w 6391482"/>
              <a:gd name="connsiteY9" fmla="*/ 3010471 h 3038968"/>
              <a:gd name="connsiteX10" fmla="*/ 5167466 w 6391482"/>
              <a:gd name="connsiteY10" fmla="*/ 2949872 h 3038968"/>
              <a:gd name="connsiteX11" fmla="*/ 4026923 w 6391482"/>
              <a:gd name="connsiteY11" fmla="*/ 3018698 h 3038968"/>
              <a:gd name="connsiteX12" fmla="*/ 2925711 w 6391482"/>
              <a:gd name="connsiteY12" fmla="*/ 3018699 h 3038968"/>
              <a:gd name="connsiteX13" fmla="*/ 1696679 w 6391482"/>
              <a:gd name="connsiteY13" fmla="*/ 2940039 h 3038968"/>
              <a:gd name="connsiteX14" fmla="*/ 477440 w 6391482"/>
              <a:gd name="connsiteY14" fmla="*/ 3000639 h 3038968"/>
              <a:gd name="connsiteX15" fmla="*/ 14 w 6391482"/>
              <a:gd name="connsiteY15" fmla="*/ 2523213 h 3038968"/>
              <a:gd name="connsiteX16" fmla="*/ 113685 w 6391482"/>
              <a:gd name="connsiteY16" fmla="*/ 1809330 h 3038968"/>
              <a:gd name="connsiteX17" fmla="*/ 14 w 6391482"/>
              <a:gd name="connsiteY17" fmla="*/ 613567 h 3038968"/>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14056 w 6391482"/>
              <a:gd name="connsiteY5" fmla="*/ 136248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576938 h 3002339"/>
              <a:gd name="connsiteX1" fmla="*/ 477440 w 6391482"/>
              <a:gd name="connsiteY1" fmla="*/ 99512 h 3002339"/>
              <a:gd name="connsiteX2" fmla="*/ 1991646 w 6391482"/>
              <a:gd name="connsiteY2" fmla="*/ 12727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576938 h 3002339"/>
              <a:gd name="connsiteX1" fmla="*/ 477440 w 6391482"/>
              <a:gd name="connsiteY1" fmla="*/ 99512 h 3002339"/>
              <a:gd name="connsiteX2" fmla="*/ 1775336 w 6391482"/>
              <a:gd name="connsiteY2" fmla="*/ 160211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626610 h 3052011"/>
              <a:gd name="connsiteX1" fmla="*/ 477440 w 6391482"/>
              <a:gd name="connsiteY1" fmla="*/ 149184 h 3052011"/>
              <a:gd name="connsiteX2" fmla="*/ 1775336 w 6391482"/>
              <a:gd name="connsiteY2" fmla="*/ 3406 h 3052011"/>
              <a:gd name="connsiteX3" fmla="*/ 3309169 w 6391482"/>
              <a:gd name="connsiteY3" fmla="*/ 72232 h 3052011"/>
              <a:gd name="connsiteX4" fmla="*/ 4882329 w 6391482"/>
              <a:gd name="connsiteY4" fmla="*/ 131224 h 3052011"/>
              <a:gd name="connsiteX5" fmla="*/ 5933721 w 6391482"/>
              <a:gd name="connsiteY5" fmla="*/ 90191 h 3052011"/>
              <a:gd name="connsiteX6" fmla="*/ 6391482 w 6391482"/>
              <a:gd name="connsiteY6" fmla="*/ 626610 h 3052011"/>
              <a:gd name="connsiteX7" fmla="*/ 6327672 w 6391482"/>
              <a:gd name="connsiteY7" fmla="*/ 1252101 h 3052011"/>
              <a:gd name="connsiteX8" fmla="*/ 6391482 w 6391482"/>
              <a:gd name="connsiteY8" fmla="*/ 2536256 h 3052011"/>
              <a:gd name="connsiteX9" fmla="*/ 6100869 w 6391482"/>
              <a:gd name="connsiteY9" fmla="*/ 3023514 h 3052011"/>
              <a:gd name="connsiteX10" fmla="*/ 5167466 w 6391482"/>
              <a:gd name="connsiteY10" fmla="*/ 2962915 h 3052011"/>
              <a:gd name="connsiteX11" fmla="*/ 4026923 w 6391482"/>
              <a:gd name="connsiteY11" fmla="*/ 3031741 h 3052011"/>
              <a:gd name="connsiteX12" fmla="*/ 2925711 w 6391482"/>
              <a:gd name="connsiteY12" fmla="*/ 3031742 h 3052011"/>
              <a:gd name="connsiteX13" fmla="*/ 1696679 w 6391482"/>
              <a:gd name="connsiteY13" fmla="*/ 2953082 h 3052011"/>
              <a:gd name="connsiteX14" fmla="*/ 477440 w 6391482"/>
              <a:gd name="connsiteY14" fmla="*/ 3013682 h 3052011"/>
              <a:gd name="connsiteX15" fmla="*/ 14 w 6391482"/>
              <a:gd name="connsiteY15" fmla="*/ 2536256 h 3052011"/>
              <a:gd name="connsiteX16" fmla="*/ 113685 w 6391482"/>
              <a:gd name="connsiteY16" fmla="*/ 1822373 h 3052011"/>
              <a:gd name="connsiteX17" fmla="*/ 14 w 6391482"/>
              <a:gd name="connsiteY17" fmla="*/ 626610 h 30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482" h="3052011">
                <a:moveTo>
                  <a:pt x="14" y="626610"/>
                </a:moveTo>
                <a:cubicBezTo>
                  <a:pt x="14" y="362935"/>
                  <a:pt x="213765" y="149184"/>
                  <a:pt x="477440" y="149184"/>
                </a:cubicBezTo>
                <a:cubicBezTo>
                  <a:pt x="794630" y="53510"/>
                  <a:pt x="1308297" y="26064"/>
                  <a:pt x="1775336" y="3406"/>
                </a:cubicBezTo>
                <a:cubicBezTo>
                  <a:pt x="2242375" y="-19252"/>
                  <a:pt x="2910963" y="78787"/>
                  <a:pt x="3309169" y="72232"/>
                </a:cubicBezTo>
                <a:cubicBezTo>
                  <a:pt x="3707375" y="65677"/>
                  <a:pt x="4443265" y="108566"/>
                  <a:pt x="4882329" y="131224"/>
                </a:cubicBezTo>
                <a:cubicBezTo>
                  <a:pt x="5409883" y="104721"/>
                  <a:pt x="5598622" y="-10399"/>
                  <a:pt x="5933721" y="90191"/>
                </a:cubicBezTo>
                <a:cubicBezTo>
                  <a:pt x="6197396" y="90191"/>
                  <a:pt x="6391482" y="362935"/>
                  <a:pt x="6391482" y="626610"/>
                </a:cubicBezTo>
                <a:lnTo>
                  <a:pt x="6327672" y="1252101"/>
                </a:lnTo>
                <a:lnTo>
                  <a:pt x="6391482" y="2536256"/>
                </a:lnTo>
                <a:cubicBezTo>
                  <a:pt x="6391482" y="2799931"/>
                  <a:pt x="6364544" y="3023514"/>
                  <a:pt x="6100869" y="3023514"/>
                </a:cubicBezTo>
                <a:cubicBezTo>
                  <a:pt x="5795266" y="3111011"/>
                  <a:pt x="5763845" y="2969737"/>
                  <a:pt x="5167466" y="2962915"/>
                </a:cubicBezTo>
                <a:lnTo>
                  <a:pt x="4026923" y="3031741"/>
                </a:lnTo>
                <a:cubicBezTo>
                  <a:pt x="3707375" y="3043212"/>
                  <a:pt x="3256730" y="3059600"/>
                  <a:pt x="2925711" y="3031742"/>
                </a:cubicBezTo>
                <a:cubicBezTo>
                  <a:pt x="2594692" y="3003884"/>
                  <a:pt x="2104724" y="2956092"/>
                  <a:pt x="1696679" y="2953082"/>
                </a:cubicBezTo>
                <a:cubicBezTo>
                  <a:pt x="1288634" y="2950072"/>
                  <a:pt x="802824" y="3071682"/>
                  <a:pt x="477440" y="3013682"/>
                </a:cubicBezTo>
                <a:cubicBezTo>
                  <a:pt x="213765" y="3013682"/>
                  <a:pt x="14" y="2799931"/>
                  <a:pt x="14" y="2536256"/>
                </a:cubicBezTo>
                <a:cubicBezTo>
                  <a:pt x="-1425" y="2206527"/>
                  <a:pt x="115124" y="2152102"/>
                  <a:pt x="113685" y="1822373"/>
                </a:cubicBezTo>
                <a:cubicBezTo>
                  <a:pt x="115124" y="1515553"/>
                  <a:pt x="-1425" y="933430"/>
                  <a:pt x="14" y="626610"/>
                </a:cubicBezTo>
                <a:close/>
              </a:path>
            </a:pathLst>
          </a:cu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VN-ARCO Typography" panose="020B0603050302020204" pitchFamily="34" charset="2"/>
              <a:ea typeface="+mn-ea"/>
              <a:cs typeface="+mn-cs"/>
            </a:endParaRPr>
          </a:p>
        </p:txBody>
      </p:sp>
      <p:sp>
        <p:nvSpPr>
          <p:cNvPr id="3" name="Rectangle 2"/>
          <p:cNvSpPr/>
          <p:nvPr/>
        </p:nvSpPr>
        <p:spPr>
          <a:xfrm>
            <a:off x="449895" y="612843"/>
            <a:ext cx="5832565" cy="5632311"/>
          </a:xfrm>
          <a:prstGeom prst="rect">
            <a:avLst/>
          </a:prstGeom>
        </p:spPr>
        <p:txBody>
          <a:bodyPr wrap="square">
            <a:spAutoFit/>
          </a:bodyPr>
          <a:lstStyle/>
          <a:p>
            <a:pPr marL="0" marR="0" lvl="0" indent="355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Số dân Việt Nam tăng</a:t>
            </a:r>
            <a:r>
              <a:rPr kumimoji="0" lang="en-US"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nhanh, cung cấp nguồn lao</a:t>
            </a:r>
            <a:r>
              <a:rPr kumimoji="0" lang="en-US"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động dồi dào, thị trường tiêu</a:t>
            </a:r>
            <a:r>
              <a:rPr kumimoji="0" lang="en-US"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thụ rộng lớn nhưng đồng</a:t>
            </a:r>
            <a:r>
              <a:rPr kumimoji="0" lang="en-US"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thời cũng gây ảnh hưởng</a:t>
            </a:r>
            <a:r>
              <a:rPr kumimoji="0" lang="en-US"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đến sự phát triển kinh tế –</a:t>
            </a:r>
            <a:r>
              <a:rPr kumimoji="0" lang="en-US"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xã hội, tài nguyên thiên</a:t>
            </a:r>
            <a:r>
              <a:rPr kumimoji="0" lang="en-US"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nhiên và môi trường,…</a:t>
            </a:r>
            <a:r>
              <a:rPr kumimoji="0" lang="en-US"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355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Hiện nay, tốc độ tăng</a:t>
            </a:r>
            <a:r>
              <a:rPr kumimoji="0" lang="en-US"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dân số ở Việt Nam đã giảm.</a:t>
            </a:r>
            <a:endParaRPr kumimoji="0" lang="en-US" sz="1400" b="0" i="1" u="none" strike="noStrike" kern="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xmlns="" id="{1A0DD8F0-3D6B-46E9-4C6C-29522BCA9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215" y="1050303"/>
            <a:ext cx="5832565" cy="4757394"/>
          </a:xfrm>
          <a:prstGeom prst="rect">
            <a:avLst/>
          </a:prstGeom>
        </p:spPr>
      </p:pic>
    </p:spTree>
    <p:extLst>
      <p:ext uri="{BB962C8B-B14F-4D97-AF65-F5344CB8AC3E}">
        <p14:creationId xmlns:p14="http://schemas.microsoft.com/office/powerpoint/2010/main" val="186341444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7E20C67-5BD8-BA76-5E56-B7636087F2BA}"/>
              </a:ext>
            </a:extLst>
          </p:cNvPr>
          <p:cNvSpPr/>
          <p:nvPr/>
        </p:nvSpPr>
        <p:spPr>
          <a:xfrm>
            <a:off x="87108" y="123658"/>
            <a:ext cx="12017784" cy="6610683"/>
          </a:xfrm>
          <a:custGeom>
            <a:avLst/>
            <a:gdLst>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94588 h 2881660"/>
              <a:gd name="connsiteX1" fmla="*/ 477426 w 6391468"/>
              <a:gd name="connsiteY1" fmla="*/ 17162 h 2881660"/>
              <a:gd name="connsiteX2" fmla="*/ 3151839 w 6391468"/>
              <a:gd name="connsiteY2" fmla="*/ 97526 h 2881660"/>
              <a:gd name="connsiteX3" fmla="*/ 5914042 w 6391468"/>
              <a:gd name="connsiteY3" fmla="*/ 17162 h 2881660"/>
              <a:gd name="connsiteX4" fmla="*/ 6391468 w 6391468"/>
              <a:gd name="connsiteY4" fmla="*/ 494588 h 2881660"/>
              <a:gd name="connsiteX5" fmla="*/ 6391468 w 6391468"/>
              <a:gd name="connsiteY5" fmla="*/ 2404234 h 2881660"/>
              <a:gd name="connsiteX6" fmla="*/ 5914042 w 6391468"/>
              <a:gd name="connsiteY6" fmla="*/ 2881660 h 2881660"/>
              <a:gd name="connsiteX7" fmla="*/ 477426 w 6391468"/>
              <a:gd name="connsiteY7" fmla="*/ 2881660 h 2881660"/>
              <a:gd name="connsiteX8" fmla="*/ 0 w 6391468"/>
              <a:gd name="connsiteY8" fmla="*/ 2404234 h 2881660"/>
              <a:gd name="connsiteX9" fmla="*/ 0 w 6391468"/>
              <a:gd name="connsiteY9" fmla="*/ 494588 h 2881660"/>
              <a:gd name="connsiteX0" fmla="*/ 0 w 6391468"/>
              <a:gd name="connsiteY0" fmla="*/ 539634 h 2926706"/>
              <a:gd name="connsiteX1" fmla="*/ 477426 w 6391468"/>
              <a:gd name="connsiteY1" fmla="*/ 62208 h 2926706"/>
              <a:gd name="connsiteX2" fmla="*/ 3151839 w 6391468"/>
              <a:gd name="connsiteY2" fmla="*/ 142572 h 2926706"/>
              <a:gd name="connsiteX3" fmla="*/ 5914042 w 6391468"/>
              <a:gd name="connsiteY3" fmla="*/ 62208 h 2926706"/>
              <a:gd name="connsiteX4" fmla="*/ 6391468 w 6391468"/>
              <a:gd name="connsiteY4" fmla="*/ 539634 h 2926706"/>
              <a:gd name="connsiteX5" fmla="*/ 6391468 w 6391468"/>
              <a:gd name="connsiteY5" fmla="*/ 2449280 h 2926706"/>
              <a:gd name="connsiteX6" fmla="*/ 5914042 w 6391468"/>
              <a:gd name="connsiteY6" fmla="*/ 2926706 h 2926706"/>
              <a:gd name="connsiteX7" fmla="*/ 477426 w 6391468"/>
              <a:gd name="connsiteY7" fmla="*/ 2926706 h 2926706"/>
              <a:gd name="connsiteX8" fmla="*/ 0 w 6391468"/>
              <a:gd name="connsiteY8" fmla="*/ 2449280 h 2926706"/>
              <a:gd name="connsiteX9" fmla="*/ 0 w 6391468"/>
              <a:gd name="connsiteY9" fmla="*/ 539634 h 2926706"/>
              <a:gd name="connsiteX0" fmla="*/ 0 w 6391468"/>
              <a:gd name="connsiteY0" fmla="*/ 501087 h 2888159"/>
              <a:gd name="connsiteX1" fmla="*/ 477426 w 6391468"/>
              <a:gd name="connsiteY1" fmla="*/ 23661 h 2888159"/>
              <a:gd name="connsiteX2" fmla="*/ 3151839 w 6391468"/>
              <a:gd name="connsiteY2" fmla="*/ 104025 h 2888159"/>
              <a:gd name="connsiteX3" fmla="*/ 5914042 w 6391468"/>
              <a:gd name="connsiteY3" fmla="*/ 23661 h 2888159"/>
              <a:gd name="connsiteX4" fmla="*/ 6391468 w 6391468"/>
              <a:gd name="connsiteY4" fmla="*/ 501087 h 2888159"/>
              <a:gd name="connsiteX5" fmla="*/ 6391468 w 6391468"/>
              <a:gd name="connsiteY5" fmla="*/ 2410733 h 2888159"/>
              <a:gd name="connsiteX6" fmla="*/ 5914042 w 6391468"/>
              <a:gd name="connsiteY6" fmla="*/ 2888159 h 2888159"/>
              <a:gd name="connsiteX7" fmla="*/ 477426 w 6391468"/>
              <a:gd name="connsiteY7" fmla="*/ 2888159 h 2888159"/>
              <a:gd name="connsiteX8" fmla="*/ 0 w 6391468"/>
              <a:gd name="connsiteY8" fmla="*/ 2410733 h 2888159"/>
              <a:gd name="connsiteX9" fmla="*/ 0 w 6391468"/>
              <a:gd name="connsiteY9" fmla="*/ 501087 h 2888159"/>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3151839 w 6391468"/>
              <a:gd name="connsiteY7" fmla="*/ 2987348 h 2988953"/>
              <a:gd name="connsiteX8" fmla="*/ 477426 w 6391468"/>
              <a:gd name="connsiteY8" fmla="*/ 2988953 h 2988953"/>
              <a:gd name="connsiteX9" fmla="*/ 0 w 6391468"/>
              <a:gd name="connsiteY9" fmla="*/ 2511527 h 2988953"/>
              <a:gd name="connsiteX10" fmla="*/ 0 w 6391468"/>
              <a:gd name="connsiteY10" fmla="*/ 601881 h 2988953"/>
              <a:gd name="connsiteX0" fmla="*/ 0 w 6391468"/>
              <a:gd name="connsiteY0" fmla="*/ 601881 h 3105335"/>
              <a:gd name="connsiteX1" fmla="*/ 477426 w 6391468"/>
              <a:gd name="connsiteY1" fmla="*/ 124455 h 3105335"/>
              <a:gd name="connsiteX2" fmla="*/ 3083013 w 6391468"/>
              <a:gd name="connsiteY2" fmla="*/ 18006 h 3105335"/>
              <a:gd name="connsiteX3" fmla="*/ 5914042 w 6391468"/>
              <a:gd name="connsiteY3" fmla="*/ 124455 h 3105335"/>
              <a:gd name="connsiteX4" fmla="*/ 6391468 w 6391468"/>
              <a:gd name="connsiteY4" fmla="*/ 601881 h 3105335"/>
              <a:gd name="connsiteX5" fmla="*/ 6391468 w 6391468"/>
              <a:gd name="connsiteY5" fmla="*/ 2511527 h 3105335"/>
              <a:gd name="connsiteX6" fmla="*/ 5914042 w 6391468"/>
              <a:gd name="connsiteY6" fmla="*/ 2988953 h 3105335"/>
              <a:gd name="connsiteX7" fmla="*/ 3132175 w 6391468"/>
              <a:gd name="connsiteY7" fmla="*/ 3105335 h 3105335"/>
              <a:gd name="connsiteX8" fmla="*/ 477426 w 6391468"/>
              <a:gd name="connsiteY8" fmla="*/ 2988953 h 3105335"/>
              <a:gd name="connsiteX9" fmla="*/ 0 w 6391468"/>
              <a:gd name="connsiteY9" fmla="*/ 2511527 h 3105335"/>
              <a:gd name="connsiteX10" fmla="*/ 0 w 6391468"/>
              <a:gd name="connsiteY10" fmla="*/ 601881 h 3105335"/>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033369"/>
              <a:gd name="connsiteX1" fmla="*/ 477426 w 6391468"/>
              <a:gd name="connsiteY1" fmla="*/ 124455 h 3033369"/>
              <a:gd name="connsiteX2" fmla="*/ 3083013 w 6391468"/>
              <a:gd name="connsiteY2" fmla="*/ 18006 h 3033369"/>
              <a:gd name="connsiteX3" fmla="*/ 5914042 w 6391468"/>
              <a:gd name="connsiteY3" fmla="*/ 124455 h 3033369"/>
              <a:gd name="connsiteX4" fmla="*/ 6391468 w 6391468"/>
              <a:gd name="connsiteY4" fmla="*/ 601881 h 3033369"/>
              <a:gd name="connsiteX5" fmla="*/ 6391468 w 6391468"/>
              <a:gd name="connsiteY5" fmla="*/ 2511527 h 3033369"/>
              <a:gd name="connsiteX6" fmla="*/ 5914042 w 6391468"/>
              <a:gd name="connsiteY6" fmla="*/ 2988953 h 3033369"/>
              <a:gd name="connsiteX7" fmla="*/ 3191168 w 6391468"/>
              <a:gd name="connsiteY7" fmla="*/ 3007013 h 3033369"/>
              <a:gd name="connsiteX8" fmla="*/ 477426 w 6391468"/>
              <a:gd name="connsiteY8" fmla="*/ 2988953 h 3033369"/>
              <a:gd name="connsiteX9" fmla="*/ 0 w 6391468"/>
              <a:gd name="connsiteY9" fmla="*/ 2511527 h 3033369"/>
              <a:gd name="connsiteX10" fmla="*/ 0 w 6391468"/>
              <a:gd name="connsiteY10" fmla="*/ 601881 h 3033369"/>
              <a:gd name="connsiteX0" fmla="*/ 0 w 6391468"/>
              <a:gd name="connsiteY0" fmla="*/ 601881 h 3089947"/>
              <a:gd name="connsiteX1" fmla="*/ 477426 w 6391468"/>
              <a:gd name="connsiteY1" fmla="*/ 124455 h 3089947"/>
              <a:gd name="connsiteX2" fmla="*/ 3083013 w 6391468"/>
              <a:gd name="connsiteY2" fmla="*/ 18006 h 3089947"/>
              <a:gd name="connsiteX3" fmla="*/ 5914042 w 6391468"/>
              <a:gd name="connsiteY3" fmla="*/ 124455 h 3089947"/>
              <a:gd name="connsiteX4" fmla="*/ 6391468 w 6391468"/>
              <a:gd name="connsiteY4" fmla="*/ 601881 h 3089947"/>
              <a:gd name="connsiteX5" fmla="*/ 6391468 w 6391468"/>
              <a:gd name="connsiteY5" fmla="*/ 2511527 h 3089947"/>
              <a:gd name="connsiteX6" fmla="*/ 5914042 w 6391468"/>
              <a:gd name="connsiteY6" fmla="*/ 2988953 h 3089947"/>
              <a:gd name="connsiteX7" fmla="*/ 3191168 w 6391468"/>
              <a:gd name="connsiteY7" fmla="*/ 3007013 h 3089947"/>
              <a:gd name="connsiteX8" fmla="*/ 477426 w 6391468"/>
              <a:gd name="connsiteY8" fmla="*/ 2988953 h 3089947"/>
              <a:gd name="connsiteX9" fmla="*/ 0 w 6391468"/>
              <a:gd name="connsiteY9" fmla="*/ 2511527 h 3089947"/>
              <a:gd name="connsiteX10" fmla="*/ 0 w 6391468"/>
              <a:gd name="connsiteY10" fmla="*/ 601881 h 3089947"/>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3191168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2925697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44437"/>
              <a:gd name="connsiteX1" fmla="*/ 477426 w 6391468"/>
              <a:gd name="connsiteY1" fmla="*/ 124455 h 3044437"/>
              <a:gd name="connsiteX2" fmla="*/ 3083013 w 6391468"/>
              <a:gd name="connsiteY2" fmla="*/ 18006 h 3044437"/>
              <a:gd name="connsiteX3" fmla="*/ 5914042 w 6391468"/>
              <a:gd name="connsiteY3" fmla="*/ 124455 h 3044437"/>
              <a:gd name="connsiteX4" fmla="*/ 6391468 w 6391468"/>
              <a:gd name="connsiteY4" fmla="*/ 601881 h 3044437"/>
              <a:gd name="connsiteX5" fmla="*/ 6391468 w 6391468"/>
              <a:gd name="connsiteY5" fmla="*/ 2511527 h 3044437"/>
              <a:gd name="connsiteX6" fmla="*/ 5914042 w 6391468"/>
              <a:gd name="connsiteY6" fmla="*/ 2988953 h 3044437"/>
              <a:gd name="connsiteX7" fmla="*/ 4557852 w 6391468"/>
              <a:gd name="connsiteY7" fmla="*/ 3036509 h 3044437"/>
              <a:gd name="connsiteX8" fmla="*/ 2925697 w 6391468"/>
              <a:gd name="connsiteY8" fmla="*/ 3007013 h 3044437"/>
              <a:gd name="connsiteX9" fmla="*/ 477426 w 6391468"/>
              <a:gd name="connsiteY9" fmla="*/ 2988953 h 3044437"/>
              <a:gd name="connsiteX10" fmla="*/ 0 w 6391468"/>
              <a:gd name="connsiteY10" fmla="*/ 2511527 h 3044437"/>
              <a:gd name="connsiteX11" fmla="*/ 0 w 6391468"/>
              <a:gd name="connsiteY11" fmla="*/ 601881 h 3044437"/>
              <a:gd name="connsiteX0" fmla="*/ 0 w 6391468"/>
              <a:gd name="connsiteY0" fmla="*/ 601881 h 3017579"/>
              <a:gd name="connsiteX1" fmla="*/ 477426 w 6391468"/>
              <a:gd name="connsiteY1" fmla="*/ 124455 h 3017579"/>
              <a:gd name="connsiteX2" fmla="*/ 3083013 w 6391468"/>
              <a:gd name="connsiteY2" fmla="*/ 18006 h 3017579"/>
              <a:gd name="connsiteX3" fmla="*/ 5914042 w 6391468"/>
              <a:gd name="connsiteY3" fmla="*/ 124455 h 3017579"/>
              <a:gd name="connsiteX4" fmla="*/ 6391468 w 6391468"/>
              <a:gd name="connsiteY4" fmla="*/ 601881 h 3017579"/>
              <a:gd name="connsiteX5" fmla="*/ 6391468 w 6391468"/>
              <a:gd name="connsiteY5" fmla="*/ 2511527 h 3017579"/>
              <a:gd name="connsiteX6" fmla="*/ 5914042 w 6391468"/>
              <a:gd name="connsiteY6" fmla="*/ 2988953 h 3017579"/>
              <a:gd name="connsiteX7" fmla="*/ 4705335 w 6391468"/>
              <a:gd name="connsiteY7" fmla="*/ 2938186 h 3017579"/>
              <a:gd name="connsiteX8" fmla="*/ 2925697 w 6391468"/>
              <a:gd name="connsiteY8" fmla="*/ 3007013 h 3017579"/>
              <a:gd name="connsiteX9" fmla="*/ 477426 w 6391468"/>
              <a:gd name="connsiteY9" fmla="*/ 2988953 h 3017579"/>
              <a:gd name="connsiteX10" fmla="*/ 0 w 6391468"/>
              <a:gd name="connsiteY10" fmla="*/ 2511527 h 3017579"/>
              <a:gd name="connsiteX11" fmla="*/ 0 w 6391468"/>
              <a:gd name="connsiteY11" fmla="*/ 601881 h 3017579"/>
              <a:gd name="connsiteX0" fmla="*/ 0 w 6391468"/>
              <a:gd name="connsiteY0" fmla="*/ 601881 h 3018268"/>
              <a:gd name="connsiteX1" fmla="*/ 477426 w 6391468"/>
              <a:gd name="connsiteY1" fmla="*/ 124455 h 3018268"/>
              <a:gd name="connsiteX2" fmla="*/ 3083013 w 6391468"/>
              <a:gd name="connsiteY2" fmla="*/ 18006 h 3018268"/>
              <a:gd name="connsiteX3" fmla="*/ 5914042 w 6391468"/>
              <a:gd name="connsiteY3" fmla="*/ 124455 h 3018268"/>
              <a:gd name="connsiteX4" fmla="*/ 6391468 w 6391468"/>
              <a:gd name="connsiteY4" fmla="*/ 601881 h 3018268"/>
              <a:gd name="connsiteX5" fmla="*/ 6391468 w 6391468"/>
              <a:gd name="connsiteY5" fmla="*/ 2511527 h 3018268"/>
              <a:gd name="connsiteX6" fmla="*/ 5914042 w 6391468"/>
              <a:gd name="connsiteY6" fmla="*/ 2988953 h 3018268"/>
              <a:gd name="connsiteX7" fmla="*/ 4705335 w 6391468"/>
              <a:gd name="connsiteY7" fmla="*/ 2938186 h 3018268"/>
              <a:gd name="connsiteX8" fmla="*/ 2925697 w 6391468"/>
              <a:gd name="connsiteY8" fmla="*/ 3007013 h 3018268"/>
              <a:gd name="connsiteX9" fmla="*/ 477426 w 6391468"/>
              <a:gd name="connsiteY9" fmla="*/ 2988953 h 3018268"/>
              <a:gd name="connsiteX10" fmla="*/ 0 w 6391468"/>
              <a:gd name="connsiteY10" fmla="*/ 2511527 h 3018268"/>
              <a:gd name="connsiteX11" fmla="*/ 0 w 6391468"/>
              <a:gd name="connsiteY11" fmla="*/ 601881 h 3018268"/>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705335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842987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27282"/>
              <a:gd name="connsiteX1" fmla="*/ 477426 w 6391468"/>
              <a:gd name="connsiteY1" fmla="*/ 124455 h 3027282"/>
              <a:gd name="connsiteX2" fmla="*/ 3083013 w 6391468"/>
              <a:gd name="connsiteY2" fmla="*/ 18006 h 3027282"/>
              <a:gd name="connsiteX3" fmla="*/ 5914042 w 6391468"/>
              <a:gd name="connsiteY3" fmla="*/ 124455 h 3027282"/>
              <a:gd name="connsiteX4" fmla="*/ 6391468 w 6391468"/>
              <a:gd name="connsiteY4" fmla="*/ 601881 h 3027282"/>
              <a:gd name="connsiteX5" fmla="*/ 6391468 w 6391468"/>
              <a:gd name="connsiteY5" fmla="*/ 2511527 h 3027282"/>
              <a:gd name="connsiteX6" fmla="*/ 6100855 w 6391468"/>
              <a:gd name="connsiteY6" fmla="*/ 2998785 h 3027282"/>
              <a:gd name="connsiteX7" fmla="*/ 4842987 w 6391468"/>
              <a:gd name="connsiteY7" fmla="*/ 2938186 h 3027282"/>
              <a:gd name="connsiteX8" fmla="*/ 2925697 w 6391468"/>
              <a:gd name="connsiteY8" fmla="*/ 3007013 h 3027282"/>
              <a:gd name="connsiteX9" fmla="*/ 477426 w 6391468"/>
              <a:gd name="connsiteY9" fmla="*/ 2988953 h 3027282"/>
              <a:gd name="connsiteX10" fmla="*/ 0 w 6391468"/>
              <a:gd name="connsiteY10" fmla="*/ 2511527 h 3027282"/>
              <a:gd name="connsiteX11" fmla="*/ 0 w 6391468"/>
              <a:gd name="connsiteY11" fmla="*/ 601881 h 3027282"/>
              <a:gd name="connsiteX0" fmla="*/ 0 w 6391468"/>
              <a:gd name="connsiteY0" fmla="*/ 628439 h 3053840"/>
              <a:gd name="connsiteX1" fmla="*/ 477426 w 6391468"/>
              <a:gd name="connsiteY1" fmla="*/ 151013 h 3053840"/>
              <a:gd name="connsiteX2" fmla="*/ 3279658 w 6391468"/>
              <a:gd name="connsiteY2" fmla="*/ 15067 h 3053840"/>
              <a:gd name="connsiteX3" fmla="*/ 5914042 w 6391468"/>
              <a:gd name="connsiteY3" fmla="*/ 151013 h 3053840"/>
              <a:gd name="connsiteX4" fmla="*/ 6391468 w 6391468"/>
              <a:gd name="connsiteY4" fmla="*/ 628439 h 3053840"/>
              <a:gd name="connsiteX5" fmla="*/ 6391468 w 6391468"/>
              <a:gd name="connsiteY5" fmla="*/ 2538085 h 3053840"/>
              <a:gd name="connsiteX6" fmla="*/ 6100855 w 6391468"/>
              <a:gd name="connsiteY6" fmla="*/ 3025343 h 3053840"/>
              <a:gd name="connsiteX7" fmla="*/ 4842987 w 6391468"/>
              <a:gd name="connsiteY7" fmla="*/ 2964744 h 3053840"/>
              <a:gd name="connsiteX8" fmla="*/ 2925697 w 6391468"/>
              <a:gd name="connsiteY8" fmla="*/ 3033571 h 3053840"/>
              <a:gd name="connsiteX9" fmla="*/ 477426 w 6391468"/>
              <a:gd name="connsiteY9" fmla="*/ 3015511 h 3053840"/>
              <a:gd name="connsiteX10" fmla="*/ 0 w 6391468"/>
              <a:gd name="connsiteY10" fmla="*/ 2538085 h 3053840"/>
              <a:gd name="connsiteX11" fmla="*/ 0 w 6391468"/>
              <a:gd name="connsiteY11" fmla="*/ 628439 h 3053840"/>
              <a:gd name="connsiteX0" fmla="*/ 0 w 6391468"/>
              <a:gd name="connsiteY0" fmla="*/ 628439 h 3053840"/>
              <a:gd name="connsiteX1" fmla="*/ 477426 w 6391468"/>
              <a:gd name="connsiteY1" fmla="*/ 151013 h 3053840"/>
              <a:gd name="connsiteX2" fmla="*/ 1903142 w 6391468"/>
              <a:gd name="connsiteY2" fmla="*/ 54396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32639 w 6391468"/>
              <a:gd name="connsiteY2" fmla="*/ 172383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6220"/>
              <a:gd name="connsiteX1" fmla="*/ 477426 w 6391468"/>
              <a:gd name="connsiteY1" fmla="*/ 151013 h 3056220"/>
              <a:gd name="connsiteX2" fmla="*/ 1991632 w 6391468"/>
              <a:gd name="connsiteY2" fmla="*/ 64228 h 3056220"/>
              <a:gd name="connsiteX3" fmla="*/ 3279658 w 6391468"/>
              <a:gd name="connsiteY3" fmla="*/ 15067 h 3056220"/>
              <a:gd name="connsiteX4" fmla="*/ 5914042 w 6391468"/>
              <a:gd name="connsiteY4" fmla="*/ 151013 h 3056220"/>
              <a:gd name="connsiteX5" fmla="*/ 6391468 w 6391468"/>
              <a:gd name="connsiteY5" fmla="*/ 628439 h 3056220"/>
              <a:gd name="connsiteX6" fmla="*/ 6391468 w 6391468"/>
              <a:gd name="connsiteY6" fmla="*/ 2538085 h 3056220"/>
              <a:gd name="connsiteX7" fmla="*/ 6100855 w 6391468"/>
              <a:gd name="connsiteY7" fmla="*/ 3025343 h 3056220"/>
              <a:gd name="connsiteX8" fmla="*/ 4842987 w 6391468"/>
              <a:gd name="connsiteY8" fmla="*/ 2964744 h 3056220"/>
              <a:gd name="connsiteX9" fmla="*/ 3938419 w 6391468"/>
              <a:gd name="connsiteY9" fmla="*/ 3053235 h 3056220"/>
              <a:gd name="connsiteX10" fmla="*/ 2925697 w 6391468"/>
              <a:gd name="connsiteY10" fmla="*/ 3033571 h 3056220"/>
              <a:gd name="connsiteX11" fmla="*/ 477426 w 6391468"/>
              <a:gd name="connsiteY11" fmla="*/ 3015511 h 3056220"/>
              <a:gd name="connsiteX12" fmla="*/ 0 w 6391468"/>
              <a:gd name="connsiteY12" fmla="*/ 2538085 h 3056220"/>
              <a:gd name="connsiteX13" fmla="*/ 0 w 6391468"/>
              <a:gd name="connsiteY13" fmla="*/ 628439 h 3056220"/>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696665 w 6391468"/>
              <a:gd name="connsiteY11" fmla="*/ 2954911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0 w 6391468"/>
              <a:gd name="connsiteY0" fmla="*/ 628439 h 3065351"/>
              <a:gd name="connsiteX1" fmla="*/ 477426 w 6391468"/>
              <a:gd name="connsiteY1" fmla="*/ 151013 h 3065351"/>
              <a:gd name="connsiteX2" fmla="*/ 1991632 w 6391468"/>
              <a:gd name="connsiteY2" fmla="*/ 64228 h 3065351"/>
              <a:gd name="connsiteX3" fmla="*/ 3279658 w 6391468"/>
              <a:gd name="connsiteY3" fmla="*/ 15067 h 3065351"/>
              <a:gd name="connsiteX4" fmla="*/ 5914042 w 6391468"/>
              <a:gd name="connsiteY4" fmla="*/ 151013 h 3065351"/>
              <a:gd name="connsiteX5" fmla="*/ 6391468 w 6391468"/>
              <a:gd name="connsiteY5" fmla="*/ 628439 h 3065351"/>
              <a:gd name="connsiteX6" fmla="*/ 6391468 w 6391468"/>
              <a:gd name="connsiteY6" fmla="*/ 2538085 h 3065351"/>
              <a:gd name="connsiteX7" fmla="*/ 6100855 w 6391468"/>
              <a:gd name="connsiteY7" fmla="*/ 3025343 h 3065351"/>
              <a:gd name="connsiteX8" fmla="*/ 5118290 w 6391468"/>
              <a:gd name="connsiteY8" fmla="*/ 3023738 h 3065351"/>
              <a:gd name="connsiteX9" fmla="*/ 4026909 w 6391468"/>
              <a:gd name="connsiteY9" fmla="*/ 3033570 h 3065351"/>
              <a:gd name="connsiteX10" fmla="*/ 2925697 w 6391468"/>
              <a:gd name="connsiteY10" fmla="*/ 3033571 h 3065351"/>
              <a:gd name="connsiteX11" fmla="*/ 1696665 w 6391468"/>
              <a:gd name="connsiteY11" fmla="*/ 2954911 h 3065351"/>
              <a:gd name="connsiteX12" fmla="*/ 477426 w 6391468"/>
              <a:gd name="connsiteY12" fmla="*/ 3015511 h 3065351"/>
              <a:gd name="connsiteX13" fmla="*/ 0 w 6391468"/>
              <a:gd name="connsiteY13" fmla="*/ 2538085 h 3065351"/>
              <a:gd name="connsiteX14" fmla="*/ 0 w 6391468"/>
              <a:gd name="connsiteY14" fmla="*/ 628439 h 3065351"/>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5167452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4316 w 6395784"/>
              <a:gd name="connsiteY0" fmla="*/ 628439 h 3053840"/>
              <a:gd name="connsiteX1" fmla="*/ 481742 w 6395784"/>
              <a:gd name="connsiteY1" fmla="*/ 151013 h 3053840"/>
              <a:gd name="connsiteX2" fmla="*/ 1995948 w 6395784"/>
              <a:gd name="connsiteY2" fmla="*/ 64228 h 3053840"/>
              <a:gd name="connsiteX3" fmla="*/ 3283974 w 6395784"/>
              <a:gd name="connsiteY3" fmla="*/ 15067 h 3053840"/>
              <a:gd name="connsiteX4" fmla="*/ 5918358 w 6395784"/>
              <a:gd name="connsiteY4" fmla="*/ 151013 h 3053840"/>
              <a:gd name="connsiteX5" fmla="*/ 6395784 w 6395784"/>
              <a:gd name="connsiteY5" fmla="*/ 628439 h 3053840"/>
              <a:gd name="connsiteX6" fmla="*/ 6395784 w 6395784"/>
              <a:gd name="connsiteY6" fmla="*/ 2538085 h 3053840"/>
              <a:gd name="connsiteX7" fmla="*/ 6105171 w 6395784"/>
              <a:gd name="connsiteY7" fmla="*/ 3025343 h 3053840"/>
              <a:gd name="connsiteX8" fmla="*/ 5171768 w 6395784"/>
              <a:gd name="connsiteY8" fmla="*/ 2964744 h 3053840"/>
              <a:gd name="connsiteX9" fmla="*/ 4031225 w 6395784"/>
              <a:gd name="connsiteY9" fmla="*/ 3033570 h 3053840"/>
              <a:gd name="connsiteX10" fmla="*/ 2930013 w 6395784"/>
              <a:gd name="connsiteY10" fmla="*/ 3033571 h 3053840"/>
              <a:gd name="connsiteX11" fmla="*/ 1700981 w 6395784"/>
              <a:gd name="connsiteY11" fmla="*/ 2954911 h 3053840"/>
              <a:gd name="connsiteX12" fmla="*/ 481742 w 6395784"/>
              <a:gd name="connsiteY12" fmla="*/ 3015511 h 3053840"/>
              <a:gd name="connsiteX13" fmla="*/ 4316 w 6395784"/>
              <a:gd name="connsiteY13" fmla="*/ 2538085 h 3053840"/>
              <a:gd name="connsiteX14" fmla="*/ 0 w 6395784"/>
              <a:gd name="connsiteY14" fmla="*/ 1548899 h 3053840"/>
              <a:gd name="connsiteX15" fmla="*/ 4316 w 6395784"/>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91482 w 6391482"/>
              <a:gd name="connsiteY6" fmla="*/ 2538085 h 3053840"/>
              <a:gd name="connsiteX7" fmla="*/ 6100869 w 6391482"/>
              <a:gd name="connsiteY7" fmla="*/ 3025343 h 3053840"/>
              <a:gd name="connsiteX8" fmla="*/ 5167466 w 6391482"/>
              <a:gd name="connsiteY8" fmla="*/ 2964744 h 3053840"/>
              <a:gd name="connsiteX9" fmla="*/ 4026923 w 6391482"/>
              <a:gd name="connsiteY9" fmla="*/ 3033570 h 3053840"/>
              <a:gd name="connsiteX10" fmla="*/ 2925711 w 6391482"/>
              <a:gd name="connsiteY10" fmla="*/ 3033571 h 3053840"/>
              <a:gd name="connsiteX11" fmla="*/ 1696679 w 6391482"/>
              <a:gd name="connsiteY11" fmla="*/ 2954911 h 3053840"/>
              <a:gd name="connsiteX12" fmla="*/ 477440 w 6391482"/>
              <a:gd name="connsiteY12" fmla="*/ 3015511 h 3053840"/>
              <a:gd name="connsiteX13" fmla="*/ 14 w 6391482"/>
              <a:gd name="connsiteY13" fmla="*/ 2538085 h 3053840"/>
              <a:gd name="connsiteX14" fmla="*/ 113685 w 6391482"/>
              <a:gd name="connsiteY14" fmla="*/ 1824202 h 3053840"/>
              <a:gd name="connsiteX15" fmla="*/ 14 w 6391482"/>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76833 w 6391482"/>
              <a:gd name="connsiteY6" fmla="*/ 1578395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268678 w 6391482"/>
              <a:gd name="connsiteY6" fmla="*/ 1657053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27672 w 6391482"/>
              <a:gd name="connsiteY6" fmla="*/ 1253930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19453 h 3044854"/>
              <a:gd name="connsiteX1" fmla="*/ 477440 w 6391482"/>
              <a:gd name="connsiteY1" fmla="*/ 142027 h 3044854"/>
              <a:gd name="connsiteX2" fmla="*/ 1991646 w 6391482"/>
              <a:gd name="connsiteY2" fmla="*/ 55242 h 3044854"/>
              <a:gd name="connsiteX3" fmla="*/ 3279672 w 6391482"/>
              <a:gd name="connsiteY3" fmla="*/ 6081 h 3044854"/>
              <a:gd name="connsiteX4" fmla="*/ 4380885 w 6391482"/>
              <a:gd name="connsiteY4" fmla="*/ 15913 h 3044854"/>
              <a:gd name="connsiteX5" fmla="*/ 5914056 w 6391482"/>
              <a:gd name="connsiteY5" fmla="*/ 142027 h 3044854"/>
              <a:gd name="connsiteX6" fmla="*/ 6391482 w 6391482"/>
              <a:gd name="connsiteY6" fmla="*/ 619453 h 3044854"/>
              <a:gd name="connsiteX7" fmla="*/ 6327672 w 6391482"/>
              <a:gd name="connsiteY7" fmla="*/ 1244944 h 3044854"/>
              <a:gd name="connsiteX8" fmla="*/ 6391482 w 6391482"/>
              <a:gd name="connsiteY8" fmla="*/ 2529099 h 3044854"/>
              <a:gd name="connsiteX9" fmla="*/ 6100869 w 6391482"/>
              <a:gd name="connsiteY9" fmla="*/ 3016357 h 3044854"/>
              <a:gd name="connsiteX10" fmla="*/ 5167466 w 6391482"/>
              <a:gd name="connsiteY10" fmla="*/ 2955758 h 3044854"/>
              <a:gd name="connsiteX11" fmla="*/ 4026923 w 6391482"/>
              <a:gd name="connsiteY11" fmla="*/ 3024584 h 3044854"/>
              <a:gd name="connsiteX12" fmla="*/ 2925711 w 6391482"/>
              <a:gd name="connsiteY12" fmla="*/ 3024585 h 3044854"/>
              <a:gd name="connsiteX13" fmla="*/ 1696679 w 6391482"/>
              <a:gd name="connsiteY13" fmla="*/ 2945925 h 3044854"/>
              <a:gd name="connsiteX14" fmla="*/ 477440 w 6391482"/>
              <a:gd name="connsiteY14" fmla="*/ 3006525 h 3044854"/>
              <a:gd name="connsiteX15" fmla="*/ 14 w 6391482"/>
              <a:gd name="connsiteY15" fmla="*/ 2529099 h 3044854"/>
              <a:gd name="connsiteX16" fmla="*/ 113685 w 6391482"/>
              <a:gd name="connsiteY16" fmla="*/ 1815216 h 3044854"/>
              <a:gd name="connsiteX17" fmla="*/ 14 w 6391482"/>
              <a:gd name="connsiteY17" fmla="*/ 619453 h 3044854"/>
              <a:gd name="connsiteX0" fmla="*/ 14 w 6391482"/>
              <a:gd name="connsiteY0" fmla="*/ 613567 h 3038968"/>
              <a:gd name="connsiteX1" fmla="*/ 477440 w 6391482"/>
              <a:gd name="connsiteY1" fmla="*/ 136141 h 3038968"/>
              <a:gd name="connsiteX2" fmla="*/ 1991646 w 6391482"/>
              <a:gd name="connsiteY2" fmla="*/ 49356 h 3038968"/>
              <a:gd name="connsiteX3" fmla="*/ 3279672 w 6391482"/>
              <a:gd name="connsiteY3" fmla="*/ 195 h 3038968"/>
              <a:gd name="connsiteX4" fmla="*/ 5010149 w 6391482"/>
              <a:gd name="connsiteY4" fmla="*/ 177175 h 3038968"/>
              <a:gd name="connsiteX5" fmla="*/ 5914056 w 6391482"/>
              <a:gd name="connsiteY5" fmla="*/ 136141 h 3038968"/>
              <a:gd name="connsiteX6" fmla="*/ 6391482 w 6391482"/>
              <a:gd name="connsiteY6" fmla="*/ 613567 h 3038968"/>
              <a:gd name="connsiteX7" fmla="*/ 6327672 w 6391482"/>
              <a:gd name="connsiteY7" fmla="*/ 1239058 h 3038968"/>
              <a:gd name="connsiteX8" fmla="*/ 6391482 w 6391482"/>
              <a:gd name="connsiteY8" fmla="*/ 2523213 h 3038968"/>
              <a:gd name="connsiteX9" fmla="*/ 6100869 w 6391482"/>
              <a:gd name="connsiteY9" fmla="*/ 3010471 h 3038968"/>
              <a:gd name="connsiteX10" fmla="*/ 5167466 w 6391482"/>
              <a:gd name="connsiteY10" fmla="*/ 2949872 h 3038968"/>
              <a:gd name="connsiteX11" fmla="*/ 4026923 w 6391482"/>
              <a:gd name="connsiteY11" fmla="*/ 3018698 h 3038968"/>
              <a:gd name="connsiteX12" fmla="*/ 2925711 w 6391482"/>
              <a:gd name="connsiteY12" fmla="*/ 3018699 h 3038968"/>
              <a:gd name="connsiteX13" fmla="*/ 1696679 w 6391482"/>
              <a:gd name="connsiteY13" fmla="*/ 2940039 h 3038968"/>
              <a:gd name="connsiteX14" fmla="*/ 477440 w 6391482"/>
              <a:gd name="connsiteY14" fmla="*/ 3000639 h 3038968"/>
              <a:gd name="connsiteX15" fmla="*/ 14 w 6391482"/>
              <a:gd name="connsiteY15" fmla="*/ 2523213 h 3038968"/>
              <a:gd name="connsiteX16" fmla="*/ 113685 w 6391482"/>
              <a:gd name="connsiteY16" fmla="*/ 1809330 h 3038968"/>
              <a:gd name="connsiteX17" fmla="*/ 14 w 6391482"/>
              <a:gd name="connsiteY17" fmla="*/ 613567 h 3038968"/>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14056 w 6391482"/>
              <a:gd name="connsiteY5" fmla="*/ 136248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576938 h 3002339"/>
              <a:gd name="connsiteX1" fmla="*/ 477440 w 6391482"/>
              <a:gd name="connsiteY1" fmla="*/ 99512 h 3002339"/>
              <a:gd name="connsiteX2" fmla="*/ 1991646 w 6391482"/>
              <a:gd name="connsiteY2" fmla="*/ 12727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576938 h 3002339"/>
              <a:gd name="connsiteX1" fmla="*/ 477440 w 6391482"/>
              <a:gd name="connsiteY1" fmla="*/ 99512 h 3002339"/>
              <a:gd name="connsiteX2" fmla="*/ 1775336 w 6391482"/>
              <a:gd name="connsiteY2" fmla="*/ 160211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626610 h 3052011"/>
              <a:gd name="connsiteX1" fmla="*/ 477440 w 6391482"/>
              <a:gd name="connsiteY1" fmla="*/ 149184 h 3052011"/>
              <a:gd name="connsiteX2" fmla="*/ 1775336 w 6391482"/>
              <a:gd name="connsiteY2" fmla="*/ 3406 h 3052011"/>
              <a:gd name="connsiteX3" fmla="*/ 3309169 w 6391482"/>
              <a:gd name="connsiteY3" fmla="*/ 72232 h 3052011"/>
              <a:gd name="connsiteX4" fmla="*/ 4882329 w 6391482"/>
              <a:gd name="connsiteY4" fmla="*/ 131224 h 3052011"/>
              <a:gd name="connsiteX5" fmla="*/ 5933721 w 6391482"/>
              <a:gd name="connsiteY5" fmla="*/ 90191 h 3052011"/>
              <a:gd name="connsiteX6" fmla="*/ 6391482 w 6391482"/>
              <a:gd name="connsiteY6" fmla="*/ 626610 h 3052011"/>
              <a:gd name="connsiteX7" fmla="*/ 6327672 w 6391482"/>
              <a:gd name="connsiteY7" fmla="*/ 1252101 h 3052011"/>
              <a:gd name="connsiteX8" fmla="*/ 6391482 w 6391482"/>
              <a:gd name="connsiteY8" fmla="*/ 2536256 h 3052011"/>
              <a:gd name="connsiteX9" fmla="*/ 6100869 w 6391482"/>
              <a:gd name="connsiteY9" fmla="*/ 3023514 h 3052011"/>
              <a:gd name="connsiteX10" fmla="*/ 5167466 w 6391482"/>
              <a:gd name="connsiteY10" fmla="*/ 2962915 h 3052011"/>
              <a:gd name="connsiteX11" fmla="*/ 4026923 w 6391482"/>
              <a:gd name="connsiteY11" fmla="*/ 3031741 h 3052011"/>
              <a:gd name="connsiteX12" fmla="*/ 2925711 w 6391482"/>
              <a:gd name="connsiteY12" fmla="*/ 3031742 h 3052011"/>
              <a:gd name="connsiteX13" fmla="*/ 1696679 w 6391482"/>
              <a:gd name="connsiteY13" fmla="*/ 2953082 h 3052011"/>
              <a:gd name="connsiteX14" fmla="*/ 477440 w 6391482"/>
              <a:gd name="connsiteY14" fmla="*/ 3013682 h 3052011"/>
              <a:gd name="connsiteX15" fmla="*/ 14 w 6391482"/>
              <a:gd name="connsiteY15" fmla="*/ 2536256 h 3052011"/>
              <a:gd name="connsiteX16" fmla="*/ 113685 w 6391482"/>
              <a:gd name="connsiteY16" fmla="*/ 1822373 h 3052011"/>
              <a:gd name="connsiteX17" fmla="*/ 14 w 6391482"/>
              <a:gd name="connsiteY17" fmla="*/ 626610 h 30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482" h="3052011">
                <a:moveTo>
                  <a:pt x="14" y="626610"/>
                </a:moveTo>
                <a:cubicBezTo>
                  <a:pt x="14" y="362935"/>
                  <a:pt x="213765" y="149184"/>
                  <a:pt x="477440" y="149184"/>
                </a:cubicBezTo>
                <a:cubicBezTo>
                  <a:pt x="794630" y="53510"/>
                  <a:pt x="1308297" y="26064"/>
                  <a:pt x="1775336" y="3406"/>
                </a:cubicBezTo>
                <a:cubicBezTo>
                  <a:pt x="2242375" y="-19252"/>
                  <a:pt x="2910963" y="78787"/>
                  <a:pt x="3309169" y="72232"/>
                </a:cubicBezTo>
                <a:cubicBezTo>
                  <a:pt x="3707375" y="65677"/>
                  <a:pt x="4443265" y="108566"/>
                  <a:pt x="4882329" y="131224"/>
                </a:cubicBezTo>
                <a:cubicBezTo>
                  <a:pt x="5409883" y="104721"/>
                  <a:pt x="5598622" y="-10399"/>
                  <a:pt x="5933721" y="90191"/>
                </a:cubicBezTo>
                <a:cubicBezTo>
                  <a:pt x="6197396" y="90191"/>
                  <a:pt x="6391482" y="362935"/>
                  <a:pt x="6391482" y="626610"/>
                </a:cubicBezTo>
                <a:lnTo>
                  <a:pt x="6327672" y="1252101"/>
                </a:lnTo>
                <a:lnTo>
                  <a:pt x="6391482" y="2536256"/>
                </a:lnTo>
                <a:cubicBezTo>
                  <a:pt x="6391482" y="2799931"/>
                  <a:pt x="6364544" y="3023514"/>
                  <a:pt x="6100869" y="3023514"/>
                </a:cubicBezTo>
                <a:cubicBezTo>
                  <a:pt x="5795266" y="3111011"/>
                  <a:pt x="5763845" y="2969737"/>
                  <a:pt x="5167466" y="2962915"/>
                </a:cubicBezTo>
                <a:lnTo>
                  <a:pt x="4026923" y="3031741"/>
                </a:lnTo>
                <a:cubicBezTo>
                  <a:pt x="3707375" y="3043212"/>
                  <a:pt x="3256730" y="3059600"/>
                  <a:pt x="2925711" y="3031742"/>
                </a:cubicBezTo>
                <a:cubicBezTo>
                  <a:pt x="2594692" y="3003884"/>
                  <a:pt x="2104724" y="2956092"/>
                  <a:pt x="1696679" y="2953082"/>
                </a:cubicBezTo>
                <a:cubicBezTo>
                  <a:pt x="1288634" y="2950072"/>
                  <a:pt x="802824" y="3071682"/>
                  <a:pt x="477440" y="3013682"/>
                </a:cubicBezTo>
                <a:cubicBezTo>
                  <a:pt x="213765" y="3013682"/>
                  <a:pt x="14" y="2799931"/>
                  <a:pt x="14" y="2536256"/>
                </a:cubicBezTo>
                <a:cubicBezTo>
                  <a:pt x="-1425" y="2206527"/>
                  <a:pt x="115124" y="2152102"/>
                  <a:pt x="113685" y="1822373"/>
                </a:cubicBezTo>
                <a:cubicBezTo>
                  <a:pt x="115124" y="1515553"/>
                  <a:pt x="-1425" y="933430"/>
                  <a:pt x="14" y="626610"/>
                </a:cubicBezTo>
                <a:close/>
              </a:path>
            </a:pathLst>
          </a:cu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VN-ARCO Typography" panose="020B0603050302020204" pitchFamily="34" charset="2"/>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583245" y="654343"/>
                <a:ext cx="10732455" cy="6079998"/>
              </a:xfrm>
              <a:prstGeom prst="rect">
                <a:avLst/>
              </a:prstGeom>
            </p:spPr>
            <p:txBody>
              <a:bodyPr wrap="square">
                <a:spAutoFit/>
              </a:bodyPr>
              <a:lstStyle/>
              <a:p>
                <a:pPr marL="0" marR="0" lvl="0" indent="355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Năm 2021, mật độ dân số Việt Nam cao gấp 5 lần so với mức trung bình của thế giới. Việt Nam có dân cư đông đúc nhưng phân bố không đều. Phần lớn dân cư sinh sống ở các khu vực đồng bằng. Khoảng </a:t>
                </a:r>
                <a14:m>
                  <m:oMath xmlns:m="http://schemas.openxmlformats.org/officeDocument/2006/math">
                    <m:f>
                      <m:fPr>
                        <m:ctrlPr>
                          <a:rPr kumimoji="0" lang="vi-VN" sz="3600" b="0" i="1" u="none" strike="noStrike" kern="0" cap="none" spc="0" normalizeH="0" baseline="0" noProof="0" smtClean="0">
                            <a:ln>
                              <a:noFill/>
                            </a:ln>
                            <a:solidFill>
                              <a:prstClr val="black"/>
                            </a:solidFill>
                            <a:effectLst/>
                            <a:uLnTx/>
                            <a:uFillTx/>
                            <a:latin typeface="Cambria Math"/>
                            <a:ea typeface="+mn-ea"/>
                            <a:cs typeface="Calibri" panose="020F0502020204030204" pitchFamily="34" charset="0"/>
                          </a:rPr>
                        </m:ctrlPr>
                      </m:fPr>
                      <m:num>
                        <m:r>
                          <a:rPr kumimoji="0" lang="en-US" sz="36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2</m:t>
                        </m:r>
                      </m:num>
                      <m:den>
                        <m:r>
                          <a:rPr kumimoji="0" lang="en-US" sz="36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Calibri" panose="020F0502020204030204" pitchFamily="34" charset="0"/>
                          </a:rPr>
                          <m:t>3</m:t>
                        </m:r>
                      </m:den>
                    </m:f>
                  </m:oMath>
                </a14:m>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dân cư tập trung ở </a:t>
                </a:r>
                <a:r>
                  <a:rPr kumimoji="0" lang="en-US"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khu vực nông thôn. </a:t>
                </a:r>
                <a:endParaRPr kumimoji="0" lang="en-US"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355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Nơi tập trung dân cư quá đông gây khó khăn cho giải quyết việc làm, ùn tắc giao thông, ô nhiễm môi trường,… Nơi dân cư thưa thớt sẽ gây thiếu lao động. Vì vậy, phân bố dân cư chưa hợp lí gây nhiều bất lợi cho phát triển kinh tế và  đời sống người dân.</a:t>
                </a:r>
                <a:endParaRPr kumimoji="0" lang="en-US" sz="36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355600" algn="just"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dirty="0">
                  <a:ln>
                    <a:noFill/>
                  </a:ln>
                  <a:solidFill>
                    <a:prstClr val="black"/>
                  </a:solidFill>
                  <a:effectLst/>
                  <a:uLnTx/>
                  <a:uFillTx/>
                  <a:latin typeface="Aptos" panose="02110004020202020204"/>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583245" y="654343"/>
                <a:ext cx="10732455" cy="6079998"/>
              </a:xfrm>
              <a:prstGeom prst="rect">
                <a:avLst/>
              </a:prstGeom>
              <a:blipFill>
                <a:blip r:embed="rId2"/>
                <a:stretch>
                  <a:fillRect l="-1761" t="-1503" r="-1705"/>
                </a:stretch>
              </a:blipFill>
            </p:spPr>
            <p:txBody>
              <a:bodyPr/>
              <a:lstStyle/>
              <a:p>
                <a:r>
                  <a:rPr lang="en-US">
                    <a:noFill/>
                  </a:rPr>
                  <a:t> </a:t>
                </a:r>
              </a:p>
            </p:txBody>
          </p:sp>
        </mc:Fallback>
      </mc:AlternateContent>
    </p:spTree>
    <p:extLst>
      <p:ext uri="{BB962C8B-B14F-4D97-AF65-F5344CB8AC3E}">
        <p14:creationId xmlns:p14="http://schemas.microsoft.com/office/powerpoint/2010/main" val="365862512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7E20C67-5BD8-BA76-5E56-B7636087F2BA}"/>
              </a:ext>
            </a:extLst>
          </p:cNvPr>
          <p:cNvSpPr/>
          <p:nvPr/>
        </p:nvSpPr>
        <p:spPr>
          <a:xfrm>
            <a:off x="87108" y="123658"/>
            <a:ext cx="12017784" cy="6610683"/>
          </a:xfrm>
          <a:custGeom>
            <a:avLst/>
            <a:gdLst>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77426 h 2864498"/>
              <a:gd name="connsiteX1" fmla="*/ 477426 w 6391468"/>
              <a:gd name="connsiteY1" fmla="*/ 0 h 2864498"/>
              <a:gd name="connsiteX2" fmla="*/ 5914042 w 6391468"/>
              <a:gd name="connsiteY2" fmla="*/ 0 h 2864498"/>
              <a:gd name="connsiteX3" fmla="*/ 6391468 w 6391468"/>
              <a:gd name="connsiteY3" fmla="*/ 477426 h 2864498"/>
              <a:gd name="connsiteX4" fmla="*/ 6391468 w 6391468"/>
              <a:gd name="connsiteY4" fmla="*/ 2387072 h 2864498"/>
              <a:gd name="connsiteX5" fmla="*/ 5914042 w 6391468"/>
              <a:gd name="connsiteY5" fmla="*/ 2864498 h 2864498"/>
              <a:gd name="connsiteX6" fmla="*/ 477426 w 6391468"/>
              <a:gd name="connsiteY6" fmla="*/ 2864498 h 2864498"/>
              <a:gd name="connsiteX7" fmla="*/ 0 w 6391468"/>
              <a:gd name="connsiteY7" fmla="*/ 2387072 h 2864498"/>
              <a:gd name="connsiteX8" fmla="*/ 0 w 6391468"/>
              <a:gd name="connsiteY8" fmla="*/ 477426 h 2864498"/>
              <a:gd name="connsiteX0" fmla="*/ 0 w 6391468"/>
              <a:gd name="connsiteY0" fmla="*/ 494588 h 2881660"/>
              <a:gd name="connsiteX1" fmla="*/ 477426 w 6391468"/>
              <a:gd name="connsiteY1" fmla="*/ 17162 h 2881660"/>
              <a:gd name="connsiteX2" fmla="*/ 3151839 w 6391468"/>
              <a:gd name="connsiteY2" fmla="*/ 97526 h 2881660"/>
              <a:gd name="connsiteX3" fmla="*/ 5914042 w 6391468"/>
              <a:gd name="connsiteY3" fmla="*/ 17162 h 2881660"/>
              <a:gd name="connsiteX4" fmla="*/ 6391468 w 6391468"/>
              <a:gd name="connsiteY4" fmla="*/ 494588 h 2881660"/>
              <a:gd name="connsiteX5" fmla="*/ 6391468 w 6391468"/>
              <a:gd name="connsiteY5" fmla="*/ 2404234 h 2881660"/>
              <a:gd name="connsiteX6" fmla="*/ 5914042 w 6391468"/>
              <a:gd name="connsiteY6" fmla="*/ 2881660 h 2881660"/>
              <a:gd name="connsiteX7" fmla="*/ 477426 w 6391468"/>
              <a:gd name="connsiteY7" fmla="*/ 2881660 h 2881660"/>
              <a:gd name="connsiteX8" fmla="*/ 0 w 6391468"/>
              <a:gd name="connsiteY8" fmla="*/ 2404234 h 2881660"/>
              <a:gd name="connsiteX9" fmla="*/ 0 w 6391468"/>
              <a:gd name="connsiteY9" fmla="*/ 494588 h 2881660"/>
              <a:gd name="connsiteX0" fmla="*/ 0 w 6391468"/>
              <a:gd name="connsiteY0" fmla="*/ 539634 h 2926706"/>
              <a:gd name="connsiteX1" fmla="*/ 477426 w 6391468"/>
              <a:gd name="connsiteY1" fmla="*/ 62208 h 2926706"/>
              <a:gd name="connsiteX2" fmla="*/ 3151839 w 6391468"/>
              <a:gd name="connsiteY2" fmla="*/ 142572 h 2926706"/>
              <a:gd name="connsiteX3" fmla="*/ 5914042 w 6391468"/>
              <a:gd name="connsiteY3" fmla="*/ 62208 h 2926706"/>
              <a:gd name="connsiteX4" fmla="*/ 6391468 w 6391468"/>
              <a:gd name="connsiteY4" fmla="*/ 539634 h 2926706"/>
              <a:gd name="connsiteX5" fmla="*/ 6391468 w 6391468"/>
              <a:gd name="connsiteY5" fmla="*/ 2449280 h 2926706"/>
              <a:gd name="connsiteX6" fmla="*/ 5914042 w 6391468"/>
              <a:gd name="connsiteY6" fmla="*/ 2926706 h 2926706"/>
              <a:gd name="connsiteX7" fmla="*/ 477426 w 6391468"/>
              <a:gd name="connsiteY7" fmla="*/ 2926706 h 2926706"/>
              <a:gd name="connsiteX8" fmla="*/ 0 w 6391468"/>
              <a:gd name="connsiteY8" fmla="*/ 2449280 h 2926706"/>
              <a:gd name="connsiteX9" fmla="*/ 0 w 6391468"/>
              <a:gd name="connsiteY9" fmla="*/ 539634 h 2926706"/>
              <a:gd name="connsiteX0" fmla="*/ 0 w 6391468"/>
              <a:gd name="connsiteY0" fmla="*/ 501087 h 2888159"/>
              <a:gd name="connsiteX1" fmla="*/ 477426 w 6391468"/>
              <a:gd name="connsiteY1" fmla="*/ 23661 h 2888159"/>
              <a:gd name="connsiteX2" fmla="*/ 3151839 w 6391468"/>
              <a:gd name="connsiteY2" fmla="*/ 104025 h 2888159"/>
              <a:gd name="connsiteX3" fmla="*/ 5914042 w 6391468"/>
              <a:gd name="connsiteY3" fmla="*/ 23661 h 2888159"/>
              <a:gd name="connsiteX4" fmla="*/ 6391468 w 6391468"/>
              <a:gd name="connsiteY4" fmla="*/ 501087 h 2888159"/>
              <a:gd name="connsiteX5" fmla="*/ 6391468 w 6391468"/>
              <a:gd name="connsiteY5" fmla="*/ 2410733 h 2888159"/>
              <a:gd name="connsiteX6" fmla="*/ 5914042 w 6391468"/>
              <a:gd name="connsiteY6" fmla="*/ 2888159 h 2888159"/>
              <a:gd name="connsiteX7" fmla="*/ 477426 w 6391468"/>
              <a:gd name="connsiteY7" fmla="*/ 2888159 h 2888159"/>
              <a:gd name="connsiteX8" fmla="*/ 0 w 6391468"/>
              <a:gd name="connsiteY8" fmla="*/ 2410733 h 2888159"/>
              <a:gd name="connsiteX9" fmla="*/ 0 w 6391468"/>
              <a:gd name="connsiteY9" fmla="*/ 501087 h 2888159"/>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477426 w 6391468"/>
              <a:gd name="connsiteY7" fmla="*/ 2988953 h 2988953"/>
              <a:gd name="connsiteX8" fmla="*/ 0 w 6391468"/>
              <a:gd name="connsiteY8" fmla="*/ 2511527 h 2988953"/>
              <a:gd name="connsiteX9" fmla="*/ 0 w 6391468"/>
              <a:gd name="connsiteY9" fmla="*/ 601881 h 2988953"/>
              <a:gd name="connsiteX0" fmla="*/ 0 w 6391468"/>
              <a:gd name="connsiteY0" fmla="*/ 601881 h 2988953"/>
              <a:gd name="connsiteX1" fmla="*/ 477426 w 6391468"/>
              <a:gd name="connsiteY1" fmla="*/ 124455 h 2988953"/>
              <a:gd name="connsiteX2" fmla="*/ 3083013 w 6391468"/>
              <a:gd name="connsiteY2" fmla="*/ 18006 h 2988953"/>
              <a:gd name="connsiteX3" fmla="*/ 5914042 w 6391468"/>
              <a:gd name="connsiteY3" fmla="*/ 124455 h 2988953"/>
              <a:gd name="connsiteX4" fmla="*/ 6391468 w 6391468"/>
              <a:gd name="connsiteY4" fmla="*/ 601881 h 2988953"/>
              <a:gd name="connsiteX5" fmla="*/ 6391468 w 6391468"/>
              <a:gd name="connsiteY5" fmla="*/ 2511527 h 2988953"/>
              <a:gd name="connsiteX6" fmla="*/ 5914042 w 6391468"/>
              <a:gd name="connsiteY6" fmla="*/ 2988953 h 2988953"/>
              <a:gd name="connsiteX7" fmla="*/ 3151839 w 6391468"/>
              <a:gd name="connsiteY7" fmla="*/ 2987348 h 2988953"/>
              <a:gd name="connsiteX8" fmla="*/ 477426 w 6391468"/>
              <a:gd name="connsiteY8" fmla="*/ 2988953 h 2988953"/>
              <a:gd name="connsiteX9" fmla="*/ 0 w 6391468"/>
              <a:gd name="connsiteY9" fmla="*/ 2511527 h 2988953"/>
              <a:gd name="connsiteX10" fmla="*/ 0 w 6391468"/>
              <a:gd name="connsiteY10" fmla="*/ 601881 h 2988953"/>
              <a:gd name="connsiteX0" fmla="*/ 0 w 6391468"/>
              <a:gd name="connsiteY0" fmla="*/ 601881 h 3105335"/>
              <a:gd name="connsiteX1" fmla="*/ 477426 w 6391468"/>
              <a:gd name="connsiteY1" fmla="*/ 124455 h 3105335"/>
              <a:gd name="connsiteX2" fmla="*/ 3083013 w 6391468"/>
              <a:gd name="connsiteY2" fmla="*/ 18006 h 3105335"/>
              <a:gd name="connsiteX3" fmla="*/ 5914042 w 6391468"/>
              <a:gd name="connsiteY3" fmla="*/ 124455 h 3105335"/>
              <a:gd name="connsiteX4" fmla="*/ 6391468 w 6391468"/>
              <a:gd name="connsiteY4" fmla="*/ 601881 h 3105335"/>
              <a:gd name="connsiteX5" fmla="*/ 6391468 w 6391468"/>
              <a:gd name="connsiteY5" fmla="*/ 2511527 h 3105335"/>
              <a:gd name="connsiteX6" fmla="*/ 5914042 w 6391468"/>
              <a:gd name="connsiteY6" fmla="*/ 2988953 h 3105335"/>
              <a:gd name="connsiteX7" fmla="*/ 3132175 w 6391468"/>
              <a:gd name="connsiteY7" fmla="*/ 3105335 h 3105335"/>
              <a:gd name="connsiteX8" fmla="*/ 477426 w 6391468"/>
              <a:gd name="connsiteY8" fmla="*/ 2988953 h 3105335"/>
              <a:gd name="connsiteX9" fmla="*/ 0 w 6391468"/>
              <a:gd name="connsiteY9" fmla="*/ 2511527 h 3105335"/>
              <a:gd name="connsiteX10" fmla="*/ 0 w 6391468"/>
              <a:gd name="connsiteY10" fmla="*/ 601881 h 3105335"/>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116684"/>
              <a:gd name="connsiteX1" fmla="*/ 477426 w 6391468"/>
              <a:gd name="connsiteY1" fmla="*/ 124455 h 3116684"/>
              <a:gd name="connsiteX2" fmla="*/ 3083013 w 6391468"/>
              <a:gd name="connsiteY2" fmla="*/ 18006 h 3116684"/>
              <a:gd name="connsiteX3" fmla="*/ 5914042 w 6391468"/>
              <a:gd name="connsiteY3" fmla="*/ 124455 h 3116684"/>
              <a:gd name="connsiteX4" fmla="*/ 6391468 w 6391468"/>
              <a:gd name="connsiteY4" fmla="*/ 601881 h 3116684"/>
              <a:gd name="connsiteX5" fmla="*/ 6391468 w 6391468"/>
              <a:gd name="connsiteY5" fmla="*/ 2511527 h 3116684"/>
              <a:gd name="connsiteX6" fmla="*/ 5914042 w 6391468"/>
              <a:gd name="connsiteY6" fmla="*/ 2988953 h 3116684"/>
              <a:gd name="connsiteX7" fmla="*/ 3132175 w 6391468"/>
              <a:gd name="connsiteY7" fmla="*/ 3105335 h 3116684"/>
              <a:gd name="connsiteX8" fmla="*/ 477426 w 6391468"/>
              <a:gd name="connsiteY8" fmla="*/ 2988953 h 3116684"/>
              <a:gd name="connsiteX9" fmla="*/ 0 w 6391468"/>
              <a:gd name="connsiteY9" fmla="*/ 2511527 h 3116684"/>
              <a:gd name="connsiteX10" fmla="*/ 0 w 6391468"/>
              <a:gd name="connsiteY10" fmla="*/ 601881 h 3116684"/>
              <a:gd name="connsiteX0" fmla="*/ 0 w 6391468"/>
              <a:gd name="connsiteY0" fmla="*/ 601881 h 3033369"/>
              <a:gd name="connsiteX1" fmla="*/ 477426 w 6391468"/>
              <a:gd name="connsiteY1" fmla="*/ 124455 h 3033369"/>
              <a:gd name="connsiteX2" fmla="*/ 3083013 w 6391468"/>
              <a:gd name="connsiteY2" fmla="*/ 18006 h 3033369"/>
              <a:gd name="connsiteX3" fmla="*/ 5914042 w 6391468"/>
              <a:gd name="connsiteY3" fmla="*/ 124455 h 3033369"/>
              <a:gd name="connsiteX4" fmla="*/ 6391468 w 6391468"/>
              <a:gd name="connsiteY4" fmla="*/ 601881 h 3033369"/>
              <a:gd name="connsiteX5" fmla="*/ 6391468 w 6391468"/>
              <a:gd name="connsiteY5" fmla="*/ 2511527 h 3033369"/>
              <a:gd name="connsiteX6" fmla="*/ 5914042 w 6391468"/>
              <a:gd name="connsiteY6" fmla="*/ 2988953 h 3033369"/>
              <a:gd name="connsiteX7" fmla="*/ 3191168 w 6391468"/>
              <a:gd name="connsiteY7" fmla="*/ 3007013 h 3033369"/>
              <a:gd name="connsiteX8" fmla="*/ 477426 w 6391468"/>
              <a:gd name="connsiteY8" fmla="*/ 2988953 h 3033369"/>
              <a:gd name="connsiteX9" fmla="*/ 0 w 6391468"/>
              <a:gd name="connsiteY9" fmla="*/ 2511527 h 3033369"/>
              <a:gd name="connsiteX10" fmla="*/ 0 w 6391468"/>
              <a:gd name="connsiteY10" fmla="*/ 601881 h 3033369"/>
              <a:gd name="connsiteX0" fmla="*/ 0 w 6391468"/>
              <a:gd name="connsiteY0" fmla="*/ 601881 h 3089947"/>
              <a:gd name="connsiteX1" fmla="*/ 477426 w 6391468"/>
              <a:gd name="connsiteY1" fmla="*/ 124455 h 3089947"/>
              <a:gd name="connsiteX2" fmla="*/ 3083013 w 6391468"/>
              <a:gd name="connsiteY2" fmla="*/ 18006 h 3089947"/>
              <a:gd name="connsiteX3" fmla="*/ 5914042 w 6391468"/>
              <a:gd name="connsiteY3" fmla="*/ 124455 h 3089947"/>
              <a:gd name="connsiteX4" fmla="*/ 6391468 w 6391468"/>
              <a:gd name="connsiteY4" fmla="*/ 601881 h 3089947"/>
              <a:gd name="connsiteX5" fmla="*/ 6391468 w 6391468"/>
              <a:gd name="connsiteY5" fmla="*/ 2511527 h 3089947"/>
              <a:gd name="connsiteX6" fmla="*/ 5914042 w 6391468"/>
              <a:gd name="connsiteY6" fmla="*/ 2988953 h 3089947"/>
              <a:gd name="connsiteX7" fmla="*/ 3191168 w 6391468"/>
              <a:gd name="connsiteY7" fmla="*/ 3007013 h 3089947"/>
              <a:gd name="connsiteX8" fmla="*/ 477426 w 6391468"/>
              <a:gd name="connsiteY8" fmla="*/ 2988953 h 3089947"/>
              <a:gd name="connsiteX9" fmla="*/ 0 w 6391468"/>
              <a:gd name="connsiteY9" fmla="*/ 2511527 h 3089947"/>
              <a:gd name="connsiteX10" fmla="*/ 0 w 6391468"/>
              <a:gd name="connsiteY10" fmla="*/ 601881 h 3089947"/>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3191168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72494"/>
              <a:gd name="connsiteX1" fmla="*/ 477426 w 6391468"/>
              <a:gd name="connsiteY1" fmla="*/ 124455 h 3072494"/>
              <a:gd name="connsiteX2" fmla="*/ 3083013 w 6391468"/>
              <a:gd name="connsiteY2" fmla="*/ 18006 h 3072494"/>
              <a:gd name="connsiteX3" fmla="*/ 5914042 w 6391468"/>
              <a:gd name="connsiteY3" fmla="*/ 124455 h 3072494"/>
              <a:gd name="connsiteX4" fmla="*/ 6391468 w 6391468"/>
              <a:gd name="connsiteY4" fmla="*/ 601881 h 3072494"/>
              <a:gd name="connsiteX5" fmla="*/ 6391468 w 6391468"/>
              <a:gd name="connsiteY5" fmla="*/ 2511527 h 3072494"/>
              <a:gd name="connsiteX6" fmla="*/ 5914042 w 6391468"/>
              <a:gd name="connsiteY6" fmla="*/ 2988953 h 3072494"/>
              <a:gd name="connsiteX7" fmla="*/ 2925697 w 6391468"/>
              <a:gd name="connsiteY7" fmla="*/ 3007013 h 3072494"/>
              <a:gd name="connsiteX8" fmla="*/ 477426 w 6391468"/>
              <a:gd name="connsiteY8" fmla="*/ 2988953 h 3072494"/>
              <a:gd name="connsiteX9" fmla="*/ 0 w 6391468"/>
              <a:gd name="connsiteY9" fmla="*/ 2511527 h 3072494"/>
              <a:gd name="connsiteX10" fmla="*/ 0 w 6391468"/>
              <a:gd name="connsiteY10" fmla="*/ 601881 h 3072494"/>
              <a:gd name="connsiteX0" fmla="*/ 0 w 6391468"/>
              <a:gd name="connsiteY0" fmla="*/ 601881 h 3044437"/>
              <a:gd name="connsiteX1" fmla="*/ 477426 w 6391468"/>
              <a:gd name="connsiteY1" fmla="*/ 124455 h 3044437"/>
              <a:gd name="connsiteX2" fmla="*/ 3083013 w 6391468"/>
              <a:gd name="connsiteY2" fmla="*/ 18006 h 3044437"/>
              <a:gd name="connsiteX3" fmla="*/ 5914042 w 6391468"/>
              <a:gd name="connsiteY3" fmla="*/ 124455 h 3044437"/>
              <a:gd name="connsiteX4" fmla="*/ 6391468 w 6391468"/>
              <a:gd name="connsiteY4" fmla="*/ 601881 h 3044437"/>
              <a:gd name="connsiteX5" fmla="*/ 6391468 w 6391468"/>
              <a:gd name="connsiteY5" fmla="*/ 2511527 h 3044437"/>
              <a:gd name="connsiteX6" fmla="*/ 5914042 w 6391468"/>
              <a:gd name="connsiteY6" fmla="*/ 2988953 h 3044437"/>
              <a:gd name="connsiteX7" fmla="*/ 4557852 w 6391468"/>
              <a:gd name="connsiteY7" fmla="*/ 3036509 h 3044437"/>
              <a:gd name="connsiteX8" fmla="*/ 2925697 w 6391468"/>
              <a:gd name="connsiteY8" fmla="*/ 3007013 h 3044437"/>
              <a:gd name="connsiteX9" fmla="*/ 477426 w 6391468"/>
              <a:gd name="connsiteY9" fmla="*/ 2988953 h 3044437"/>
              <a:gd name="connsiteX10" fmla="*/ 0 w 6391468"/>
              <a:gd name="connsiteY10" fmla="*/ 2511527 h 3044437"/>
              <a:gd name="connsiteX11" fmla="*/ 0 w 6391468"/>
              <a:gd name="connsiteY11" fmla="*/ 601881 h 3044437"/>
              <a:gd name="connsiteX0" fmla="*/ 0 w 6391468"/>
              <a:gd name="connsiteY0" fmla="*/ 601881 h 3017579"/>
              <a:gd name="connsiteX1" fmla="*/ 477426 w 6391468"/>
              <a:gd name="connsiteY1" fmla="*/ 124455 h 3017579"/>
              <a:gd name="connsiteX2" fmla="*/ 3083013 w 6391468"/>
              <a:gd name="connsiteY2" fmla="*/ 18006 h 3017579"/>
              <a:gd name="connsiteX3" fmla="*/ 5914042 w 6391468"/>
              <a:gd name="connsiteY3" fmla="*/ 124455 h 3017579"/>
              <a:gd name="connsiteX4" fmla="*/ 6391468 w 6391468"/>
              <a:gd name="connsiteY4" fmla="*/ 601881 h 3017579"/>
              <a:gd name="connsiteX5" fmla="*/ 6391468 w 6391468"/>
              <a:gd name="connsiteY5" fmla="*/ 2511527 h 3017579"/>
              <a:gd name="connsiteX6" fmla="*/ 5914042 w 6391468"/>
              <a:gd name="connsiteY6" fmla="*/ 2988953 h 3017579"/>
              <a:gd name="connsiteX7" fmla="*/ 4705335 w 6391468"/>
              <a:gd name="connsiteY7" fmla="*/ 2938186 h 3017579"/>
              <a:gd name="connsiteX8" fmla="*/ 2925697 w 6391468"/>
              <a:gd name="connsiteY8" fmla="*/ 3007013 h 3017579"/>
              <a:gd name="connsiteX9" fmla="*/ 477426 w 6391468"/>
              <a:gd name="connsiteY9" fmla="*/ 2988953 h 3017579"/>
              <a:gd name="connsiteX10" fmla="*/ 0 w 6391468"/>
              <a:gd name="connsiteY10" fmla="*/ 2511527 h 3017579"/>
              <a:gd name="connsiteX11" fmla="*/ 0 w 6391468"/>
              <a:gd name="connsiteY11" fmla="*/ 601881 h 3017579"/>
              <a:gd name="connsiteX0" fmla="*/ 0 w 6391468"/>
              <a:gd name="connsiteY0" fmla="*/ 601881 h 3018268"/>
              <a:gd name="connsiteX1" fmla="*/ 477426 w 6391468"/>
              <a:gd name="connsiteY1" fmla="*/ 124455 h 3018268"/>
              <a:gd name="connsiteX2" fmla="*/ 3083013 w 6391468"/>
              <a:gd name="connsiteY2" fmla="*/ 18006 h 3018268"/>
              <a:gd name="connsiteX3" fmla="*/ 5914042 w 6391468"/>
              <a:gd name="connsiteY3" fmla="*/ 124455 h 3018268"/>
              <a:gd name="connsiteX4" fmla="*/ 6391468 w 6391468"/>
              <a:gd name="connsiteY4" fmla="*/ 601881 h 3018268"/>
              <a:gd name="connsiteX5" fmla="*/ 6391468 w 6391468"/>
              <a:gd name="connsiteY5" fmla="*/ 2511527 h 3018268"/>
              <a:gd name="connsiteX6" fmla="*/ 5914042 w 6391468"/>
              <a:gd name="connsiteY6" fmla="*/ 2988953 h 3018268"/>
              <a:gd name="connsiteX7" fmla="*/ 4705335 w 6391468"/>
              <a:gd name="connsiteY7" fmla="*/ 2938186 h 3018268"/>
              <a:gd name="connsiteX8" fmla="*/ 2925697 w 6391468"/>
              <a:gd name="connsiteY8" fmla="*/ 3007013 h 3018268"/>
              <a:gd name="connsiteX9" fmla="*/ 477426 w 6391468"/>
              <a:gd name="connsiteY9" fmla="*/ 2988953 h 3018268"/>
              <a:gd name="connsiteX10" fmla="*/ 0 w 6391468"/>
              <a:gd name="connsiteY10" fmla="*/ 2511527 h 3018268"/>
              <a:gd name="connsiteX11" fmla="*/ 0 w 6391468"/>
              <a:gd name="connsiteY11" fmla="*/ 601881 h 3018268"/>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705335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18894"/>
              <a:gd name="connsiteX1" fmla="*/ 477426 w 6391468"/>
              <a:gd name="connsiteY1" fmla="*/ 124455 h 3018894"/>
              <a:gd name="connsiteX2" fmla="*/ 3083013 w 6391468"/>
              <a:gd name="connsiteY2" fmla="*/ 18006 h 3018894"/>
              <a:gd name="connsiteX3" fmla="*/ 5914042 w 6391468"/>
              <a:gd name="connsiteY3" fmla="*/ 124455 h 3018894"/>
              <a:gd name="connsiteX4" fmla="*/ 6391468 w 6391468"/>
              <a:gd name="connsiteY4" fmla="*/ 601881 h 3018894"/>
              <a:gd name="connsiteX5" fmla="*/ 6391468 w 6391468"/>
              <a:gd name="connsiteY5" fmla="*/ 2511527 h 3018894"/>
              <a:gd name="connsiteX6" fmla="*/ 5914042 w 6391468"/>
              <a:gd name="connsiteY6" fmla="*/ 2988953 h 3018894"/>
              <a:gd name="connsiteX7" fmla="*/ 4842987 w 6391468"/>
              <a:gd name="connsiteY7" fmla="*/ 2938186 h 3018894"/>
              <a:gd name="connsiteX8" fmla="*/ 2925697 w 6391468"/>
              <a:gd name="connsiteY8" fmla="*/ 3007013 h 3018894"/>
              <a:gd name="connsiteX9" fmla="*/ 477426 w 6391468"/>
              <a:gd name="connsiteY9" fmla="*/ 2988953 h 3018894"/>
              <a:gd name="connsiteX10" fmla="*/ 0 w 6391468"/>
              <a:gd name="connsiteY10" fmla="*/ 2511527 h 3018894"/>
              <a:gd name="connsiteX11" fmla="*/ 0 w 6391468"/>
              <a:gd name="connsiteY11" fmla="*/ 601881 h 3018894"/>
              <a:gd name="connsiteX0" fmla="*/ 0 w 6391468"/>
              <a:gd name="connsiteY0" fmla="*/ 601881 h 3027282"/>
              <a:gd name="connsiteX1" fmla="*/ 477426 w 6391468"/>
              <a:gd name="connsiteY1" fmla="*/ 124455 h 3027282"/>
              <a:gd name="connsiteX2" fmla="*/ 3083013 w 6391468"/>
              <a:gd name="connsiteY2" fmla="*/ 18006 h 3027282"/>
              <a:gd name="connsiteX3" fmla="*/ 5914042 w 6391468"/>
              <a:gd name="connsiteY3" fmla="*/ 124455 h 3027282"/>
              <a:gd name="connsiteX4" fmla="*/ 6391468 w 6391468"/>
              <a:gd name="connsiteY4" fmla="*/ 601881 h 3027282"/>
              <a:gd name="connsiteX5" fmla="*/ 6391468 w 6391468"/>
              <a:gd name="connsiteY5" fmla="*/ 2511527 h 3027282"/>
              <a:gd name="connsiteX6" fmla="*/ 6100855 w 6391468"/>
              <a:gd name="connsiteY6" fmla="*/ 2998785 h 3027282"/>
              <a:gd name="connsiteX7" fmla="*/ 4842987 w 6391468"/>
              <a:gd name="connsiteY7" fmla="*/ 2938186 h 3027282"/>
              <a:gd name="connsiteX8" fmla="*/ 2925697 w 6391468"/>
              <a:gd name="connsiteY8" fmla="*/ 3007013 h 3027282"/>
              <a:gd name="connsiteX9" fmla="*/ 477426 w 6391468"/>
              <a:gd name="connsiteY9" fmla="*/ 2988953 h 3027282"/>
              <a:gd name="connsiteX10" fmla="*/ 0 w 6391468"/>
              <a:gd name="connsiteY10" fmla="*/ 2511527 h 3027282"/>
              <a:gd name="connsiteX11" fmla="*/ 0 w 6391468"/>
              <a:gd name="connsiteY11" fmla="*/ 601881 h 3027282"/>
              <a:gd name="connsiteX0" fmla="*/ 0 w 6391468"/>
              <a:gd name="connsiteY0" fmla="*/ 628439 h 3053840"/>
              <a:gd name="connsiteX1" fmla="*/ 477426 w 6391468"/>
              <a:gd name="connsiteY1" fmla="*/ 151013 h 3053840"/>
              <a:gd name="connsiteX2" fmla="*/ 3279658 w 6391468"/>
              <a:gd name="connsiteY2" fmla="*/ 15067 h 3053840"/>
              <a:gd name="connsiteX3" fmla="*/ 5914042 w 6391468"/>
              <a:gd name="connsiteY3" fmla="*/ 151013 h 3053840"/>
              <a:gd name="connsiteX4" fmla="*/ 6391468 w 6391468"/>
              <a:gd name="connsiteY4" fmla="*/ 628439 h 3053840"/>
              <a:gd name="connsiteX5" fmla="*/ 6391468 w 6391468"/>
              <a:gd name="connsiteY5" fmla="*/ 2538085 h 3053840"/>
              <a:gd name="connsiteX6" fmla="*/ 6100855 w 6391468"/>
              <a:gd name="connsiteY6" fmla="*/ 3025343 h 3053840"/>
              <a:gd name="connsiteX7" fmla="*/ 4842987 w 6391468"/>
              <a:gd name="connsiteY7" fmla="*/ 2964744 h 3053840"/>
              <a:gd name="connsiteX8" fmla="*/ 2925697 w 6391468"/>
              <a:gd name="connsiteY8" fmla="*/ 3033571 h 3053840"/>
              <a:gd name="connsiteX9" fmla="*/ 477426 w 6391468"/>
              <a:gd name="connsiteY9" fmla="*/ 3015511 h 3053840"/>
              <a:gd name="connsiteX10" fmla="*/ 0 w 6391468"/>
              <a:gd name="connsiteY10" fmla="*/ 2538085 h 3053840"/>
              <a:gd name="connsiteX11" fmla="*/ 0 w 6391468"/>
              <a:gd name="connsiteY11" fmla="*/ 628439 h 3053840"/>
              <a:gd name="connsiteX0" fmla="*/ 0 w 6391468"/>
              <a:gd name="connsiteY0" fmla="*/ 628439 h 3053840"/>
              <a:gd name="connsiteX1" fmla="*/ 477426 w 6391468"/>
              <a:gd name="connsiteY1" fmla="*/ 151013 h 3053840"/>
              <a:gd name="connsiteX2" fmla="*/ 1903142 w 6391468"/>
              <a:gd name="connsiteY2" fmla="*/ 54396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32639 w 6391468"/>
              <a:gd name="connsiteY2" fmla="*/ 172383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2925697 w 6391468"/>
              <a:gd name="connsiteY9" fmla="*/ 3033571 h 3053840"/>
              <a:gd name="connsiteX10" fmla="*/ 477426 w 6391468"/>
              <a:gd name="connsiteY10" fmla="*/ 3015511 h 3053840"/>
              <a:gd name="connsiteX11" fmla="*/ 0 w 6391468"/>
              <a:gd name="connsiteY11" fmla="*/ 2538085 h 3053840"/>
              <a:gd name="connsiteX12" fmla="*/ 0 w 6391468"/>
              <a:gd name="connsiteY12" fmla="*/ 628439 h 3053840"/>
              <a:gd name="connsiteX0" fmla="*/ 0 w 6391468"/>
              <a:gd name="connsiteY0" fmla="*/ 628439 h 3056220"/>
              <a:gd name="connsiteX1" fmla="*/ 477426 w 6391468"/>
              <a:gd name="connsiteY1" fmla="*/ 151013 h 3056220"/>
              <a:gd name="connsiteX2" fmla="*/ 1991632 w 6391468"/>
              <a:gd name="connsiteY2" fmla="*/ 64228 h 3056220"/>
              <a:gd name="connsiteX3" fmla="*/ 3279658 w 6391468"/>
              <a:gd name="connsiteY3" fmla="*/ 15067 h 3056220"/>
              <a:gd name="connsiteX4" fmla="*/ 5914042 w 6391468"/>
              <a:gd name="connsiteY4" fmla="*/ 151013 h 3056220"/>
              <a:gd name="connsiteX5" fmla="*/ 6391468 w 6391468"/>
              <a:gd name="connsiteY5" fmla="*/ 628439 h 3056220"/>
              <a:gd name="connsiteX6" fmla="*/ 6391468 w 6391468"/>
              <a:gd name="connsiteY6" fmla="*/ 2538085 h 3056220"/>
              <a:gd name="connsiteX7" fmla="*/ 6100855 w 6391468"/>
              <a:gd name="connsiteY7" fmla="*/ 3025343 h 3056220"/>
              <a:gd name="connsiteX8" fmla="*/ 4842987 w 6391468"/>
              <a:gd name="connsiteY8" fmla="*/ 2964744 h 3056220"/>
              <a:gd name="connsiteX9" fmla="*/ 3938419 w 6391468"/>
              <a:gd name="connsiteY9" fmla="*/ 3053235 h 3056220"/>
              <a:gd name="connsiteX10" fmla="*/ 2925697 w 6391468"/>
              <a:gd name="connsiteY10" fmla="*/ 3033571 h 3056220"/>
              <a:gd name="connsiteX11" fmla="*/ 477426 w 6391468"/>
              <a:gd name="connsiteY11" fmla="*/ 3015511 h 3056220"/>
              <a:gd name="connsiteX12" fmla="*/ 0 w 6391468"/>
              <a:gd name="connsiteY12" fmla="*/ 2538085 h 3056220"/>
              <a:gd name="connsiteX13" fmla="*/ 0 w 6391468"/>
              <a:gd name="connsiteY13" fmla="*/ 628439 h 3056220"/>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952303 w 6391468"/>
              <a:gd name="connsiteY11" fmla="*/ 2886086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9438"/>
              <a:gd name="connsiteX1" fmla="*/ 477426 w 6391468"/>
              <a:gd name="connsiteY1" fmla="*/ 151013 h 3059438"/>
              <a:gd name="connsiteX2" fmla="*/ 1991632 w 6391468"/>
              <a:gd name="connsiteY2" fmla="*/ 64228 h 3059438"/>
              <a:gd name="connsiteX3" fmla="*/ 3279658 w 6391468"/>
              <a:gd name="connsiteY3" fmla="*/ 15067 h 3059438"/>
              <a:gd name="connsiteX4" fmla="*/ 5914042 w 6391468"/>
              <a:gd name="connsiteY4" fmla="*/ 151013 h 3059438"/>
              <a:gd name="connsiteX5" fmla="*/ 6391468 w 6391468"/>
              <a:gd name="connsiteY5" fmla="*/ 628439 h 3059438"/>
              <a:gd name="connsiteX6" fmla="*/ 6391468 w 6391468"/>
              <a:gd name="connsiteY6" fmla="*/ 2538085 h 3059438"/>
              <a:gd name="connsiteX7" fmla="*/ 6100855 w 6391468"/>
              <a:gd name="connsiteY7" fmla="*/ 3025343 h 3059438"/>
              <a:gd name="connsiteX8" fmla="*/ 4842987 w 6391468"/>
              <a:gd name="connsiteY8" fmla="*/ 2964744 h 3059438"/>
              <a:gd name="connsiteX9" fmla="*/ 3938419 w 6391468"/>
              <a:gd name="connsiteY9" fmla="*/ 3053235 h 3059438"/>
              <a:gd name="connsiteX10" fmla="*/ 2925697 w 6391468"/>
              <a:gd name="connsiteY10" fmla="*/ 3033571 h 3059438"/>
              <a:gd name="connsiteX11" fmla="*/ 1696665 w 6391468"/>
              <a:gd name="connsiteY11" fmla="*/ 2954911 h 3059438"/>
              <a:gd name="connsiteX12" fmla="*/ 477426 w 6391468"/>
              <a:gd name="connsiteY12" fmla="*/ 3015511 h 3059438"/>
              <a:gd name="connsiteX13" fmla="*/ 0 w 6391468"/>
              <a:gd name="connsiteY13" fmla="*/ 2538085 h 3059438"/>
              <a:gd name="connsiteX14" fmla="*/ 0 w 6391468"/>
              <a:gd name="connsiteY14" fmla="*/ 628439 h 3059438"/>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4842987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0 w 6391468"/>
              <a:gd name="connsiteY0" fmla="*/ 628439 h 3065351"/>
              <a:gd name="connsiteX1" fmla="*/ 477426 w 6391468"/>
              <a:gd name="connsiteY1" fmla="*/ 151013 h 3065351"/>
              <a:gd name="connsiteX2" fmla="*/ 1991632 w 6391468"/>
              <a:gd name="connsiteY2" fmla="*/ 64228 h 3065351"/>
              <a:gd name="connsiteX3" fmla="*/ 3279658 w 6391468"/>
              <a:gd name="connsiteY3" fmla="*/ 15067 h 3065351"/>
              <a:gd name="connsiteX4" fmla="*/ 5914042 w 6391468"/>
              <a:gd name="connsiteY4" fmla="*/ 151013 h 3065351"/>
              <a:gd name="connsiteX5" fmla="*/ 6391468 w 6391468"/>
              <a:gd name="connsiteY5" fmla="*/ 628439 h 3065351"/>
              <a:gd name="connsiteX6" fmla="*/ 6391468 w 6391468"/>
              <a:gd name="connsiteY6" fmla="*/ 2538085 h 3065351"/>
              <a:gd name="connsiteX7" fmla="*/ 6100855 w 6391468"/>
              <a:gd name="connsiteY7" fmla="*/ 3025343 h 3065351"/>
              <a:gd name="connsiteX8" fmla="*/ 5118290 w 6391468"/>
              <a:gd name="connsiteY8" fmla="*/ 3023738 h 3065351"/>
              <a:gd name="connsiteX9" fmla="*/ 4026909 w 6391468"/>
              <a:gd name="connsiteY9" fmla="*/ 3033570 h 3065351"/>
              <a:gd name="connsiteX10" fmla="*/ 2925697 w 6391468"/>
              <a:gd name="connsiteY10" fmla="*/ 3033571 h 3065351"/>
              <a:gd name="connsiteX11" fmla="*/ 1696665 w 6391468"/>
              <a:gd name="connsiteY11" fmla="*/ 2954911 h 3065351"/>
              <a:gd name="connsiteX12" fmla="*/ 477426 w 6391468"/>
              <a:gd name="connsiteY12" fmla="*/ 3015511 h 3065351"/>
              <a:gd name="connsiteX13" fmla="*/ 0 w 6391468"/>
              <a:gd name="connsiteY13" fmla="*/ 2538085 h 3065351"/>
              <a:gd name="connsiteX14" fmla="*/ 0 w 6391468"/>
              <a:gd name="connsiteY14" fmla="*/ 628439 h 3065351"/>
              <a:gd name="connsiteX0" fmla="*/ 0 w 6391468"/>
              <a:gd name="connsiteY0" fmla="*/ 628439 h 3053840"/>
              <a:gd name="connsiteX1" fmla="*/ 477426 w 6391468"/>
              <a:gd name="connsiteY1" fmla="*/ 151013 h 3053840"/>
              <a:gd name="connsiteX2" fmla="*/ 1991632 w 6391468"/>
              <a:gd name="connsiteY2" fmla="*/ 64228 h 3053840"/>
              <a:gd name="connsiteX3" fmla="*/ 3279658 w 6391468"/>
              <a:gd name="connsiteY3" fmla="*/ 15067 h 3053840"/>
              <a:gd name="connsiteX4" fmla="*/ 5914042 w 6391468"/>
              <a:gd name="connsiteY4" fmla="*/ 151013 h 3053840"/>
              <a:gd name="connsiteX5" fmla="*/ 6391468 w 6391468"/>
              <a:gd name="connsiteY5" fmla="*/ 628439 h 3053840"/>
              <a:gd name="connsiteX6" fmla="*/ 6391468 w 6391468"/>
              <a:gd name="connsiteY6" fmla="*/ 2538085 h 3053840"/>
              <a:gd name="connsiteX7" fmla="*/ 6100855 w 6391468"/>
              <a:gd name="connsiteY7" fmla="*/ 3025343 h 3053840"/>
              <a:gd name="connsiteX8" fmla="*/ 5167452 w 6391468"/>
              <a:gd name="connsiteY8" fmla="*/ 2964744 h 3053840"/>
              <a:gd name="connsiteX9" fmla="*/ 4026909 w 6391468"/>
              <a:gd name="connsiteY9" fmla="*/ 3033570 h 3053840"/>
              <a:gd name="connsiteX10" fmla="*/ 2925697 w 6391468"/>
              <a:gd name="connsiteY10" fmla="*/ 3033571 h 3053840"/>
              <a:gd name="connsiteX11" fmla="*/ 1696665 w 6391468"/>
              <a:gd name="connsiteY11" fmla="*/ 2954911 h 3053840"/>
              <a:gd name="connsiteX12" fmla="*/ 477426 w 6391468"/>
              <a:gd name="connsiteY12" fmla="*/ 3015511 h 3053840"/>
              <a:gd name="connsiteX13" fmla="*/ 0 w 6391468"/>
              <a:gd name="connsiteY13" fmla="*/ 2538085 h 3053840"/>
              <a:gd name="connsiteX14" fmla="*/ 0 w 6391468"/>
              <a:gd name="connsiteY14" fmla="*/ 628439 h 3053840"/>
              <a:gd name="connsiteX0" fmla="*/ 4316 w 6395784"/>
              <a:gd name="connsiteY0" fmla="*/ 628439 h 3053840"/>
              <a:gd name="connsiteX1" fmla="*/ 481742 w 6395784"/>
              <a:gd name="connsiteY1" fmla="*/ 151013 h 3053840"/>
              <a:gd name="connsiteX2" fmla="*/ 1995948 w 6395784"/>
              <a:gd name="connsiteY2" fmla="*/ 64228 h 3053840"/>
              <a:gd name="connsiteX3" fmla="*/ 3283974 w 6395784"/>
              <a:gd name="connsiteY3" fmla="*/ 15067 h 3053840"/>
              <a:gd name="connsiteX4" fmla="*/ 5918358 w 6395784"/>
              <a:gd name="connsiteY4" fmla="*/ 151013 h 3053840"/>
              <a:gd name="connsiteX5" fmla="*/ 6395784 w 6395784"/>
              <a:gd name="connsiteY5" fmla="*/ 628439 h 3053840"/>
              <a:gd name="connsiteX6" fmla="*/ 6395784 w 6395784"/>
              <a:gd name="connsiteY6" fmla="*/ 2538085 h 3053840"/>
              <a:gd name="connsiteX7" fmla="*/ 6105171 w 6395784"/>
              <a:gd name="connsiteY7" fmla="*/ 3025343 h 3053840"/>
              <a:gd name="connsiteX8" fmla="*/ 5171768 w 6395784"/>
              <a:gd name="connsiteY8" fmla="*/ 2964744 h 3053840"/>
              <a:gd name="connsiteX9" fmla="*/ 4031225 w 6395784"/>
              <a:gd name="connsiteY9" fmla="*/ 3033570 h 3053840"/>
              <a:gd name="connsiteX10" fmla="*/ 2930013 w 6395784"/>
              <a:gd name="connsiteY10" fmla="*/ 3033571 h 3053840"/>
              <a:gd name="connsiteX11" fmla="*/ 1700981 w 6395784"/>
              <a:gd name="connsiteY11" fmla="*/ 2954911 h 3053840"/>
              <a:gd name="connsiteX12" fmla="*/ 481742 w 6395784"/>
              <a:gd name="connsiteY12" fmla="*/ 3015511 h 3053840"/>
              <a:gd name="connsiteX13" fmla="*/ 4316 w 6395784"/>
              <a:gd name="connsiteY13" fmla="*/ 2538085 h 3053840"/>
              <a:gd name="connsiteX14" fmla="*/ 0 w 6395784"/>
              <a:gd name="connsiteY14" fmla="*/ 1548899 h 3053840"/>
              <a:gd name="connsiteX15" fmla="*/ 4316 w 6395784"/>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91482 w 6391482"/>
              <a:gd name="connsiteY6" fmla="*/ 2538085 h 3053840"/>
              <a:gd name="connsiteX7" fmla="*/ 6100869 w 6391482"/>
              <a:gd name="connsiteY7" fmla="*/ 3025343 h 3053840"/>
              <a:gd name="connsiteX8" fmla="*/ 5167466 w 6391482"/>
              <a:gd name="connsiteY8" fmla="*/ 2964744 h 3053840"/>
              <a:gd name="connsiteX9" fmla="*/ 4026923 w 6391482"/>
              <a:gd name="connsiteY9" fmla="*/ 3033570 h 3053840"/>
              <a:gd name="connsiteX10" fmla="*/ 2925711 w 6391482"/>
              <a:gd name="connsiteY10" fmla="*/ 3033571 h 3053840"/>
              <a:gd name="connsiteX11" fmla="*/ 1696679 w 6391482"/>
              <a:gd name="connsiteY11" fmla="*/ 2954911 h 3053840"/>
              <a:gd name="connsiteX12" fmla="*/ 477440 w 6391482"/>
              <a:gd name="connsiteY12" fmla="*/ 3015511 h 3053840"/>
              <a:gd name="connsiteX13" fmla="*/ 14 w 6391482"/>
              <a:gd name="connsiteY13" fmla="*/ 2538085 h 3053840"/>
              <a:gd name="connsiteX14" fmla="*/ 113685 w 6391482"/>
              <a:gd name="connsiteY14" fmla="*/ 1824202 h 3053840"/>
              <a:gd name="connsiteX15" fmla="*/ 14 w 6391482"/>
              <a:gd name="connsiteY15"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76833 w 6391482"/>
              <a:gd name="connsiteY6" fmla="*/ 1578395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268678 w 6391482"/>
              <a:gd name="connsiteY6" fmla="*/ 1657053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28439 h 3053840"/>
              <a:gd name="connsiteX1" fmla="*/ 477440 w 6391482"/>
              <a:gd name="connsiteY1" fmla="*/ 151013 h 3053840"/>
              <a:gd name="connsiteX2" fmla="*/ 1991646 w 6391482"/>
              <a:gd name="connsiteY2" fmla="*/ 64228 h 3053840"/>
              <a:gd name="connsiteX3" fmla="*/ 3279672 w 6391482"/>
              <a:gd name="connsiteY3" fmla="*/ 15067 h 3053840"/>
              <a:gd name="connsiteX4" fmla="*/ 5914056 w 6391482"/>
              <a:gd name="connsiteY4" fmla="*/ 151013 h 3053840"/>
              <a:gd name="connsiteX5" fmla="*/ 6391482 w 6391482"/>
              <a:gd name="connsiteY5" fmla="*/ 628439 h 3053840"/>
              <a:gd name="connsiteX6" fmla="*/ 6327672 w 6391482"/>
              <a:gd name="connsiteY6" fmla="*/ 1253930 h 3053840"/>
              <a:gd name="connsiteX7" fmla="*/ 6391482 w 6391482"/>
              <a:gd name="connsiteY7" fmla="*/ 2538085 h 3053840"/>
              <a:gd name="connsiteX8" fmla="*/ 6100869 w 6391482"/>
              <a:gd name="connsiteY8" fmla="*/ 3025343 h 3053840"/>
              <a:gd name="connsiteX9" fmla="*/ 5167466 w 6391482"/>
              <a:gd name="connsiteY9" fmla="*/ 2964744 h 3053840"/>
              <a:gd name="connsiteX10" fmla="*/ 4026923 w 6391482"/>
              <a:gd name="connsiteY10" fmla="*/ 3033570 h 3053840"/>
              <a:gd name="connsiteX11" fmla="*/ 2925711 w 6391482"/>
              <a:gd name="connsiteY11" fmla="*/ 3033571 h 3053840"/>
              <a:gd name="connsiteX12" fmla="*/ 1696679 w 6391482"/>
              <a:gd name="connsiteY12" fmla="*/ 2954911 h 3053840"/>
              <a:gd name="connsiteX13" fmla="*/ 477440 w 6391482"/>
              <a:gd name="connsiteY13" fmla="*/ 3015511 h 3053840"/>
              <a:gd name="connsiteX14" fmla="*/ 14 w 6391482"/>
              <a:gd name="connsiteY14" fmla="*/ 2538085 h 3053840"/>
              <a:gd name="connsiteX15" fmla="*/ 113685 w 6391482"/>
              <a:gd name="connsiteY15" fmla="*/ 1824202 h 3053840"/>
              <a:gd name="connsiteX16" fmla="*/ 14 w 6391482"/>
              <a:gd name="connsiteY16" fmla="*/ 628439 h 3053840"/>
              <a:gd name="connsiteX0" fmla="*/ 14 w 6391482"/>
              <a:gd name="connsiteY0" fmla="*/ 619453 h 3044854"/>
              <a:gd name="connsiteX1" fmla="*/ 477440 w 6391482"/>
              <a:gd name="connsiteY1" fmla="*/ 142027 h 3044854"/>
              <a:gd name="connsiteX2" fmla="*/ 1991646 w 6391482"/>
              <a:gd name="connsiteY2" fmla="*/ 55242 h 3044854"/>
              <a:gd name="connsiteX3" fmla="*/ 3279672 w 6391482"/>
              <a:gd name="connsiteY3" fmla="*/ 6081 h 3044854"/>
              <a:gd name="connsiteX4" fmla="*/ 4380885 w 6391482"/>
              <a:gd name="connsiteY4" fmla="*/ 15913 h 3044854"/>
              <a:gd name="connsiteX5" fmla="*/ 5914056 w 6391482"/>
              <a:gd name="connsiteY5" fmla="*/ 142027 h 3044854"/>
              <a:gd name="connsiteX6" fmla="*/ 6391482 w 6391482"/>
              <a:gd name="connsiteY6" fmla="*/ 619453 h 3044854"/>
              <a:gd name="connsiteX7" fmla="*/ 6327672 w 6391482"/>
              <a:gd name="connsiteY7" fmla="*/ 1244944 h 3044854"/>
              <a:gd name="connsiteX8" fmla="*/ 6391482 w 6391482"/>
              <a:gd name="connsiteY8" fmla="*/ 2529099 h 3044854"/>
              <a:gd name="connsiteX9" fmla="*/ 6100869 w 6391482"/>
              <a:gd name="connsiteY9" fmla="*/ 3016357 h 3044854"/>
              <a:gd name="connsiteX10" fmla="*/ 5167466 w 6391482"/>
              <a:gd name="connsiteY10" fmla="*/ 2955758 h 3044854"/>
              <a:gd name="connsiteX11" fmla="*/ 4026923 w 6391482"/>
              <a:gd name="connsiteY11" fmla="*/ 3024584 h 3044854"/>
              <a:gd name="connsiteX12" fmla="*/ 2925711 w 6391482"/>
              <a:gd name="connsiteY12" fmla="*/ 3024585 h 3044854"/>
              <a:gd name="connsiteX13" fmla="*/ 1696679 w 6391482"/>
              <a:gd name="connsiteY13" fmla="*/ 2945925 h 3044854"/>
              <a:gd name="connsiteX14" fmla="*/ 477440 w 6391482"/>
              <a:gd name="connsiteY14" fmla="*/ 3006525 h 3044854"/>
              <a:gd name="connsiteX15" fmla="*/ 14 w 6391482"/>
              <a:gd name="connsiteY15" fmla="*/ 2529099 h 3044854"/>
              <a:gd name="connsiteX16" fmla="*/ 113685 w 6391482"/>
              <a:gd name="connsiteY16" fmla="*/ 1815216 h 3044854"/>
              <a:gd name="connsiteX17" fmla="*/ 14 w 6391482"/>
              <a:gd name="connsiteY17" fmla="*/ 619453 h 3044854"/>
              <a:gd name="connsiteX0" fmla="*/ 14 w 6391482"/>
              <a:gd name="connsiteY0" fmla="*/ 613567 h 3038968"/>
              <a:gd name="connsiteX1" fmla="*/ 477440 w 6391482"/>
              <a:gd name="connsiteY1" fmla="*/ 136141 h 3038968"/>
              <a:gd name="connsiteX2" fmla="*/ 1991646 w 6391482"/>
              <a:gd name="connsiteY2" fmla="*/ 49356 h 3038968"/>
              <a:gd name="connsiteX3" fmla="*/ 3279672 w 6391482"/>
              <a:gd name="connsiteY3" fmla="*/ 195 h 3038968"/>
              <a:gd name="connsiteX4" fmla="*/ 5010149 w 6391482"/>
              <a:gd name="connsiteY4" fmla="*/ 177175 h 3038968"/>
              <a:gd name="connsiteX5" fmla="*/ 5914056 w 6391482"/>
              <a:gd name="connsiteY5" fmla="*/ 136141 h 3038968"/>
              <a:gd name="connsiteX6" fmla="*/ 6391482 w 6391482"/>
              <a:gd name="connsiteY6" fmla="*/ 613567 h 3038968"/>
              <a:gd name="connsiteX7" fmla="*/ 6327672 w 6391482"/>
              <a:gd name="connsiteY7" fmla="*/ 1239058 h 3038968"/>
              <a:gd name="connsiteX8" fmla="*/ 6391482 w 6391482"/>
              <a:gd name="connsiteY8" fmla="*/ 2523213 h 3038968"/>
              <a:gd name="connsiteX9" fmla="*/ 6100869 w 6391482"/>
              <a:gd name="connsiteY9" fmla="*/ 3010471 h 3038968"/>
              <a:gd name="connsiteX10" fmla="*/ 5167466 w 6391482"/>
              <a:gd name="connsiteY10" fmla="*/ 2949872 h 3038968"/>
              <a:gd name="connsiteX11" fmla="*/ 4026923 w 6391482"/>
              <a:gd name="connsiteY11" fmla="*/ 3018698 h 3038968"/>
              <a:gd name="connsiteX12" fmla="*/ 2925711 w 6391482"/>
              <a:gd name="connsiteY12" fmla="*/ 3018699 h 3038968"/>
              <a:gd name="connsiteX13" fmla="*/ 1696679 w 6391482"/>
              <a:gd name="connsiteY13" fmla="*/ 2940039 h 3038968"/>
              <a:gd name="connsiteX14" fmla="*/ 477440 w 6391482"/>
              <a:gd name="connsiteY14" fmla="*/ 3000639 h 3038968"/>
              <a:gd name="connsiteX15" fmla="*/ 14 w 6391482"/>
              <a:gd name="connsiteY15" fmla="*/ 2523213 h 3038968"/>
              <a:gd name="connsiteX16" fmla="*/ 113685 w 6391482"/>
              <a:gd name="connsiteY16" fmla="*/ 1809330 h 3038968"/>
              <a:gd name="connsiteX17" fmla="*/ 14 w 6391482"/>
              <a:gd name="connsiteY17" fmla="*/ 613567 h 3038968"/>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14056 w 6391482"/>
              <a:gd name="connsiteY5" fmla="*/ 136248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613674 h 3039075"/>
              <a:gd name="connsiteX1" fmla="*/ 477440 w 6391482"/>
              <a:gd name="connsiteY1" fmla="*/ 136248 h 3039075"/>
              <a:gd name="connsiteX2" fmla="*/ 1991646 w 6391482"/>
              <a:gd name="connsiteY2" fmla="*/ 49463 h 3039075"/>
              <a:gd name="connsiteX3" fmla="*/ 3279672 w 6391482"/>
              <a:gd name="connsiteY3" fmla="*/ 302 h 3039075"/>
              <a:gd name="connsiteX4" fmla="*/ 4882329 w 6391482"/>
              <a:gd name="connsiteY4" fmla="*/ 118288 h 3039075"/>
              <a:gd name="connsiteX5" fmla="*/ 5933721 w 6391482"/>
              <a:gd name="connsiteY5" fmla="*/ 77255 h 3039075"/>
              <a:gd name="connsiteX6" fmla="*/ 6391482 w 6391482"/>
              <a:gd name="connsiteY6" fmla="*/ 613674 h 3039075"/>
              <a:gd name="connsiteX7" fmla="*/ 6327672 w 6391482"/>
              <a:gd name="connsiteY7" fmla="*/ 1239165 h 3039075"/>
              <a:gd name="connsiteX8" fmla="*/ 6391482 w 6391482"/>
              <a:gd name="connsiteY8" fmla="*/ 2523320 h 3039075"/>
              <a:gd name="connsiteX9" fmla="*/ 6100869 w 6391482"/>
              <a:gd name="connsiteY9" fmla="*/ 3010578 h 3039075"/>
              <a:gd name="connsiteX10" fmla="*/ 5167466 w 6391482"/>
              <a:gd name="connsiteY10" fmla="*/ 2949979 h 3039075"/>
              <a:gd name="connsiteX11" fmla="*/ 4026923 w 6391482"/>
              <a:gd name="connsiteY11" fmla="*/ 3018805 h 3039075"/>
              <a:gd name="connsiteX12" fmla="*/ 2925711 w 6391482"/>
              <a:gd name="connsiteY12" fmla="*/ 3018806 h 3039075"/>
              <a:gd name="connsiteX13" fmla="*/ 1696679 w 6391482"/>
              <a:gd name="connsiteY13" fmla="*/ 2940146 h 3039075"/>
              <a:gd name="connsiteX14" fmla="*/ 477440 w 6391482"/>
              <a:gd name="connsiteY14" fmla="*/ 3000746 h 3039075"/>
              <a:gd name="connsiteX15" fmla="*/ 14 w 6391482"/>
              <a:gd name="connsiteY15" fmla="*/ 2523320 h 3039075"/>
              <a:gd name="connsiteX16" fmla="*/ 113685 w 6391482"/>
              <a:gd name="connsiteY16" fmla="*/ 1809437 h 3039075"/>
              <a:gd name="connsiteX17" fmla="*/ 14 w 6391482"/>
              <a:gd name="connsiteY17" fmla="*/ 613674 h 3039075"/>
              <a:gd name="connsiteX0" fmla="*/ 14 w 6391482"/>
              <a:gd name="connsiteY0" fmla="*/ 576938 h 3002339"/>
              <a:gd name="connsiteX1" fmla="*/ 477440 w 6391482"/>
              <a:gd name="connsiteY1" fmla="*/ 99512 h 3002339"/>
              <a:gd name="connsiteX2" fmla="*/ 1991646 w 6391482"/>
              <a:gd name="connsiteY2" fmla="*/ 12727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576938 h 3002339"/>
              <a:gd name="connsiteX1" fmla="*/ 477440 w 6391482"/>
              <a:gd name="connsiteY1" fmla="*/ 99512 h 3002339"/>
              <a:gd name="connsiteX2" fmla="*/ 1775336 w 6391482"/>
              <a:gd name="connsiteY2" fmla="*/ 160211 h 3002339"/>
              <a:gd name="connsiteX3" fmla="*/ 3309169 w 6391482"/>
              <a:gd name="connsiteY3" fmla="*/ 22560 h 3002339"/>
              <a:gd name="connsiteX4" fmla="*/ 4882329 w 6391482"/>
              <a:gd name="connsiteY4" fmla="*/ 81552 h 3002339"/>
              <a:gd name="connsiteX5" fmla="*/ 5933721 w 6391482"/>
              <a:gd name="connsiteY5" fmla="*/ 40519 h 3002339"/>
              <a:gd name="connsiteX6" fmla="*/ 6391482 w 6391482"/>
              <a:gd name="connsiteY6" fmla="*/ 576938 h 3002339"/>
              <a:gd name="connsiteX7" fmla="*/ 6327672 w 6391482"/>
              <a:gd name="connsiteY7" fmla="*/ 1202429 h 3002339"/>
              <a:gd name="connsiteX8" fmla="*/ 6391482 w 6391482"/>
              <a:gd name="connsiteY8" fmla="*/ 2486584 h 3002339"/>
              <a:gd name="connsiteX9" fmla="*/ 6100869 w 6391482"/>
              <a:gd name="connsiteY9" fmla="*/ 2973842 h 3002339"/>
              <a:gd name="connsiteX10" fmla="*/ 5167466 w 6391482"/>
              <a:gd name="connsiteY10" fmla="*/ 2913243 h 3002339"/>
              <a:gd name="connsiteX11" fmla="*/ 4026923 w 6391482"/>
              <a:gd name="connsiteY11" fmla="*/ 2982069 h 3002339"/>
              <a:gd name="connsiteX12" fmla="*/ 2925711 w 6391482"/>
              <a:gd name="connsiteY12" fmla="*/ 2982070 h 3002339"/>
              <a:gd name="connsiteX13" fmla="*/ 1696679 w 6391482"/>
              <a:gd name="connsiteY13" fmla="*/ 2903410 h 3002339"/>
              <a:gd name="connsiteX14" fmla="*/ 477440 w 6391482"/>
              <a:gd name="connsiteY14" fmla="*/ 2964010 h 3002339"/>
              <a:gd name="connsiteX15" fmla="*/ 14 w 6391482"/>
              <a:gd name="connsiteY15" fmla="*/ 2486584 h 3002339"/>
              <a:gd name="connsiteX16" fmla="*/ 113685 w 6391482"/>
              <a:gd name="connsiteY16" fmla="*/ 1772701 h 3002339"/>
              <a:gd name="connsiteX17" fmla="*/ 14 w 6391482"/>
              <a:gd name="connsiteY17" fmla="*/ 576938 h 3002339"/>
              <a:gd name="connsiteX0" fmla="*/ 14 w 6391482"/>
              <a:gd name="connsiteY0" fmla="*/ 626610 h 3052011"/>
              <a:gd name="connsiteX1" fmla="*/ 477440 w 6391482"/>
              <a:gd name="connsiteY1" fmla="*/ 149184 h 3052011"/>
              <a:gd name="connsiteX2" fmla="*/ 1775336 w 6391482"/>
              <a:gd name="connsiteY2" fmla="*/ 3406 h 3052011"/>
              <a:gd name="connsiteX3" fmla="*/ 3309169 w 6391482"/>
              <a:gd name="connsiteY3" fmla="*/ 72232 h 3052011"/>
              <a:gd name="connsiteX4" fmla="*/ 4882329 w 6391482"/>
              <a:gd name="connsiteY4" fmla="*/ 131224 h 3052011"/>
              <a:gd name="connsiteX5" fmla="*/ 5933721 w 6391482"/>
              <a:gd name="connsiteY5" fmla="*/ 90191 h 3052011"/>
              <a:gd name="connsiteX6" fmla="*/ 6391482 w 6391482"/>
              <a:gd name="connsiteY6" fmla="*/ 626610 h 3052011"/>
              <a:gd name="connsiteX7" fmla="*/ 6327672 w 6391482"/>
              <a:gd name="connsiteY7" fmla="*/ 1252101 h 3052011"/>
              <a:gd name="connsiteX8" fmla="*/ 6391482 w 6391482"/>
              <a:gd name="connsiteY8" fmla="*/ 2536256 h 3052011"/>
              <a:gd name="connsiteX9" fmla="*/ 6100869 w 6391482"/>
              <a:gd name="connsiteY9" fmla="*/ 3023514 h 3052011"/>
              <a:gd name="connsiteX10" fmla="*/ 5167466 w 6391482"/>
              <a:gd name="connsiteY10" fmla="*/ 2962915 h 3052011"/>
              <a:gd name="connsiteX11" fmla="*/ 4026923 w 6391482"/>
              <a:gd name="connsiteY11" fmla="*/ 3031741 h 3052011"/>
              <a:gd name="connsiteX12" fmla="*/ 2925711 w 6391482"/>
              <a:gd name="connsiteY12" fmla="*/ 3031742 h 3052011"/>
              <a:gd name="connsiteX13" fmla="*/ 1696679 w 6391482"/>
              <a:gd name="connsiteY13" fmla="*/ 2953082 h 3052011"/>
              <a:gd name="connsiteX14" fmla="*/ 477440 w 6391482"/>
              <a:gd name="connsiteY14" fmla="*/ 3013682 h 3052011"/>
              <a:gd name="connsiteX15" fmla="*/ 14 w 6391482"/>
              <a:gd name="connsiteY15" fmla="*/ 2536256 h 3052011"/>
              <a:gd name="connsiteX16" fmla="*/ 113685 w 6391482"/>
              <a:gd name="connsiteY16" fmla="*/ 1822373 h 3052011"/>
              <a:gd name="connsiteX17" fmla="*/ 14 w 6391482"/>
              <a:gd name="connsiteY17" fmla="*/ 626610 h 30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91482" h="3052011">
                <a:moveTo>
                  <a:pt x="14" y="626610"/>
                </a:moveTo>
                <a:cubicBezTo>
                  <a:pt x="14" y="362935"/>
                  <a:pt x="213765" y="149184"/>
                  <a:pt x="477440" y="149184"/>
                </a:cubicBezTo>
                <a:cubicBezTo>
                  <a:pt x="794630" y="53510"/>
                  <a:pt x="1308297" y="26064"/>
                  <a:pt x="1775336" y="3406"/>
                </a:cubicBezTo>
                <a:cubicBezTo>
                  <a:pt x="2242375" y="-19252"/>
                  <a:pt x="2910963" y="78787"/>
                  <a:pt x="3309169" y="72232"/>
                </a:cubicBezTo>
                <a:cubicBezTo>
                  <a:pt x="3707375" y="65677"/>
                  <a:pt x="4443265" y="108566"/>
                  <a:pt x="4882329" y="131224"/>
                </a:cubicBezTo>
                <a:cubicBezTo>
                  <a:pt x="5409883" y="104721"/>
                  <a:pt x="5598622" y="-10399"/>
                  <a:pt x="5933721" y="90191"/>
                </a:cubicBezTo>
                <a:cubicBezTo>
                  <a:pt x="6197396" y="90191"/>
                  <a:pt x="6391482" y="362935"/>
                  <a:pt x="6391482" y="626610"/>
                </a:cubicBezTo>
                <a:lnTo>
                  <a:pt x="6327672" y="1252101"/>
                </a:lnTo>
                <a:lnTo>
                  <a:pt x="6391482" y="2536256"/>
                </a:lnTo>
                <a:cubicBezTo>
                  <a:pt x="6391482" y="2799931"/>
                  <a:pt x="6364544" y="3023514"/>
                  <a:pt x="6100869" y="3023514"/>
                </a:cubicBezTo>
                <a:cubicBezTo>
                  <a:pt x="5795266" y="3111011"/>
                  <a:pt x="5763845" y="2969737"/>
                  <a:pt x="5167466" y="2962915"/>
                </a:cubicBezTo>
                <a:lnTo>
                  <a:pt x="4026923" y="3031741"/>
                </a:lnTo>
                <a:cubicBezTo>
                  <a:pt x="3707375" y="3043212"/>
                  <a:pt x="3256730" y="3059600"/>
                  <a:pt x="2925711" y="3031742"/>
                </a:cubicBezTo>
                <a:cubicBezTo>
                  <a:pt x="2594692" y="3003884"/>
                  <a:pt x="2104724" y="2956092"/>
                  <a:pt x="1696679" y="2953082"/>
                </a:cubicBezTo>
                <a:cubicBezTo>
                  <a:pt x="1288634" y="2950072"/>
                  <a:pt x="802824" y="3071682"/>
                  <a:pt x="477440" y="3013682"/>
                </a:cubicBezTo>
                <a:cubicBezTo>
                  <a:pt x="213765" y="3013682"/>
                  <a:pt x="14" y="2799931"/>
                  <a:pt x="14" y="2536256"/>
                </a:cubicBezTo>
                <a:cubicBezTo>
                  <a:pt x="-1425" y="2206527"/>
                  <a:pt x="115124" y="2152102"/>
                  <a:pt x="113685" y="1822373"/>
                </a:cubicBezTo>
                <a:cubicBezTo>
                  <a:pt x="115124" y="1515553"/>
                  <a:pt x="-1425" y="933430"/>
                  <a:pt x="14" y="626610"/>
                </a:cubicBezTo>
                <a:close/>
              </a:path>
            </a:pathLst>
          </a:custGeom>
          <a:solidFill>
            <a:schemeClr val="bg1">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VN-ARCO Typography" panose="020B0603050302020204" pitchFamily="34" charset="2"/>
              <a:ea typeface="+mn-ea"/>
              <a:cs typeface="+mn-cs"/>
            </a:endParaRPr>
          </a:p>
        </p:txBody>
      </p:sp>
      <p:pic>
        <p:nvPicPr>
          <p:cNvPr id="4" name="Picture 3">
            <a:extLst>
              <a:ext uri="{FF2B5EF4-FFF2-40B4-BE49-F238E27FC236}">
                <a16:creationId xmlns:a16="http://schemas.microsoft.com/office/drawing/2014/main" xmlns="" id="{05A74486-99A7-F76D-CF78-D174918AF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3700" y="400146"/>
            <a:ext cx="5757850" cy="6057707"/>
          </a:xfrm>
          <a:prstGeom prst="rect">
            <a:avLst/>
          </a:prstGeom>
        </p:spPr>
      </p:pic>
    </p:spTree>
    <p:extLst>
      <p:ext uri="{BB962C8B-B14F-4D97-AF65-F5344CB8AC3E}">
        <p14:creationId xmlns:p14="http://schemas.microsoft.com/office/powerpoint/2010/main" val="52403639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4.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4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5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330</TotalTime>
  <Words>917</Words>
  <Application>Microsoft Office PowerPoint</Application>
  <PresentationFormat>Custom</PresentationFormat>
  <Paragraphs>84</Paragraphs>
  <Slides>35</Slides>
  <Notes>7</Notes>
  <HiddenSlides>0</HiddenSlides>
  <MMClips>1</MMClips>
  <ScaleCrop>false</ScaleCrop>
  <HeadingPairs>
    <vt:vector size="4" baseType="variant">
      <vt:variant>
        <vt:lpstr>Theme</vt:lpstr>
      </vt:variant>
      <vt:variant>
        <vt:i4>8</vt:i4>
      </vt:variant>
      <vt:variant>
        <vt:lpstr>Slide Titles</vt:lpstr>
      </vt:variant>
      <vt:variant>
        <vt:i4>35</vt:i4>
      </vt:variant>
    </vt:vector>
  </HeadingPairs>
  <TitlesOfParts>
    <vt:vector size="43" baseType="lpstr">
      <vt:lpstr>Custom Design</vt:lpstr>
      <vt:lpstr>Office Theme</vt:lpstr>
      <vt:lpstr>1_Office Theme</vt:lpstr>
      <vt:lpstr>1_Office 主题​​</vt:lpstr>
      <vt:lpstr>13_Office 主题​​</vt:lpstr>
      <vt:lpstr>14_Office 主题​​</vt:lpstr>
      <vt:lpstr>15_Office 主题​​</vt:lpstr>
      <vt:lpstr>12_Office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60</cp:revision>
  <dcterms:created xsi:type="dcterms:W3CDTF">2023-06-11T05:02:44Z</dcterms:created>
  <dcterms:modified xsi:type="dcterms:W3CDTF">2024-10-31T14:11:21Z</dcterms:modified>
  <cp:category>9Slide.vn</cp:category>
</cp:coreProperties>
</file>