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94" r:id="rId2"/>
    <p:sldId id="264" r:id="rId3"/>
    <p:sldId id="295" r:id="rId4"/>
    <p:sldId id="267" r:id="rId5"/>
    <p:sldId id="298" r:id="rId6"/>
    <p:sldId id="263" r:id="rId7"/>
    <p:sldId id="268" r:id="rId8"/>
  </p:sldIdLst>
  <p:sldSz cx="18288000" cy="10287000"/>
  <p:notesSz cx="6858000" cy="9144000"/>
  <p:embeddedFontLst>
    <p:embeddedFont>
      <p:font typeface="Montserrat ExtraBold" charset="-93"/>
      <p:bold r:id="rId10"/>
      <p:boldItalic r:id="rId11"/>
    </p:embeddedFon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Montserrat Black" charset="-93"/>
      <p:bold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6A7"/>
    <a:srgbClr val="FFFFFF"/>
    <a:srgbClr val="3C8ABE"/>
    <a:srgbClr val="C4A668"/>
    <a:srgbClr val="FBC0D6"/>
    <a:srgbClr val="FFA096"/>
    <a:srgbClr val="5AA37F"/>
    <a:srgbClr val="DDCBA9"/>
    <a:srgbClr val="FC9B75"/>
    <a:srgbClr val="59A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11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5679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870581" y="5918418"/>
            <a:ext cx="14503791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</a:t>
            </a:r>
            <a:r>
              <a:rPr lang="en-US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NHỮNG SẮC MÀU THIÊN NHIÊN</a:t>
            </a:r>
            <a:endParaRPr lang="vi-VN" sz="60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Tiết 1</a:t>
            </a:r>
            <a:endParaRPr lang="en-US" sz="60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xmlns="" id="{A48929CE-9ED6-EC6B-C47E-388A154BFED7}"/>
              </a:ext>
            </a:extLst>
          </p:cNvPr>
          <p:cNvSpPr txBox="1"/>
          <p:nvPr/>
        </p:nvSpPr>
        <p:spPr>
          <a:xfrm>
            <a:off x="1143000" y="4480165"/>
            <a:ext cx="15958952" cy="1250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8000" dirty="0">
              <a:solidFill>
                <a:srgbClr val="F4529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5B0C80-0E52-05C6-9F17-9FF6389193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290066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846" y="236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8161920" y="-610802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78093" y="5167184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3281" y="1594864"/>
            <a:ext cx="10709101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91481" y="2128264"/>
            <a:ext cx="8873127" cy="2094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4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33638" y="1653898"/>
            <a:ext cx="2534686" cy="398682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xmlns="" id="{963D0135-9486-8A85-5547-AE7C5DC2FDE6}"/>
              </a:ext>
            </a:extLst>
          </p:cNvPr>
          <p:cNvSpPr txBox="1"/>
          <p:nvPr/>
        </p:nvSpPr>
        <p:spPr>
          <a:xfrm>
            <a:off x="2806907" y="50978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Em quan sát các hình ảnh và chia sẻ về: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B23BA3-8D5F-5FC4-0E85-E1F9C49C3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28608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C77F7C59-A9DD-7142-3024-44EB5C6D6A0E}"/>
              </a:ext>
            </a:extLst>
          </p:cNvPr>
          <p:cNvSpPr txBox="1"/>
          <p:nvPr/>
        </p:nvSpPr>
        <p:spPr>
          <a:xfrm>
            <a:off x="2806907" y="5839579"/>
            <a:ext cx="15476974" cy="475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?   </a:t>
            </a:r>
            <a:r>
              <a:rPr lang="en-US" sz="4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</a:t>
            </a:r>
            <a:r>
              <a:rPr lang="en-US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phong</a:t>
            </a:r>
            <a:r>
              <a:rPr lang="en-US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gì,ở</a:t>
            </a:r>
            <a:r>
              <a:rPr lang="en-US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đâu</a:t>
            </a:r>
            <a:r>
              <a:rPr lang="vi-VN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vi-VN" sz="4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r>
              <a:rPr lang="nl-NL" sz="4400" spc="-4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nl-NL" sz="4400" spc="-40" dirty="0" smtClean="0">
                <a:latin typeface="Times New Roman" pitchFamily="18" charset="0"/>
                <a:ea typeface="Calibri"/>
                <a:cs typeface="Times New Roman" pitchFamily="18" charset="0"/>
              </a:rPr>
              <a:t>  Những màu sắc nào có trong mỗi bức ảnh</a:t>
            </a:r>
            <a:r>
              <a:rPr lang="vi-VN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r>
              <a:rPr lang="nl-NL" sz="4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nl-NL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  Mỗi </a:t>
            </a:r>
            <a:r>
              <a:rPr lang="nl-NL" sz="4400" dirty="0">
                <a:latin typeface="Times New Roman" pitchFamily="18" charset="0"/>
                <a:ea typeface="Calibri"/>
                <a:cs typeface="Times New Roman" pitchFamily="18" charset="0"/>
              </a:rPr>
              <a:t>bức ảnh thể hiện thời gian của thiên nhiên như thế nào</a:t>
            </a:r>
            <a:r>
              <a:rPr lang="vi-VN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44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?   Theo </a:t>
            </a:r>
            <a:r>
              <a:rPr lang="nl-NL" sz="4400" dirty="0">
                <a:latin typeface="Times New Roman" pitchFamily="18" charset="0"/>
                <a:ea typeface="Calibri"/>
                <a:cs typeface="Times New Roman" pitchFamily="18" charset="0"/>
              </a:rPr>
              <a:t>em, màu sắc của các bức ảnh tương phản với nhau như thế nào</a:t>
            </a:r>
            <a:endParaRPr lang="en-US" sz="44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vi-VN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E8DC6FCD-811B-436E-9FEE-FC957486CD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9490EF5-4619-709D-4335-C33E8CA91302}"/>
              </a:ext>
            </a:extLst>
          </p:cNvPr>
          <p:cNvGrpSpPr/>
          <p:nvPr/>
        </p:nvGrpSpPr>
        <p:grpSpPr>
          <a:xfrm>
            <a:off x="1222888" y="457201"/>
            <a:ext cx="7463912" cy="4762499"/>
            <a:chOff x="1222888" y="457201"/>
            <a:chExt cx="7463912" cy="4762499"/>
          </a:xfrm>
        </p:grpSpPr>
        <p:pic>
          <p:nvPicPr>
            <p:cNvPr id="2" name="Picture 1" descr="A rocky beach with a body of water and a sunset&#10;&#10;Description automatically generated">
              <a:extLst>
                <a:ext uri="{FF2B5EF4-FFF2-40B4-BE49-F238E27FC236}">
                  <a16:creationId xmlns:a16="http://schemas.microsoft.com/office/drawing/2014/main" xmlns="" id="{C24217C5-FE51-F1B7-5CE0-7AED42487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6" r="-2" b="9029"/>
            <a:stretch/>
          </p:blipFill>
          <p:spPr>
            <a:xfrm>
              <a:off x="1222888" y="457201"/>
              <a:ext cx="7463912" cy="4092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21BBF22A-972C-6E5D-B1F2-95E7613B2CEB}"/>
                </a:ext>
              </a:extLst>
            </p:cNvPr>
            <p:cNvGrpSpPr/>
            <p:nvPr/>
          </p:nvGrpSpPr>
          <p:grpSpPr>
            <a:xfrm>
              <a:off x="3638527" y="4655873"/>
              <a:ext cx="2632633" cy="563827"/>
              <a:chOff x="1905000" y="5035240"/>
              <a:chExt cx="2743200" cy="58477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8FB47A44-4578-C1B1-6E1D-2833D6571267}"/>
                  </a:ext>
                </a:extLst>
              </p:cNvPr>
              <p:cNvSpPr/>
              <p:nvPr/>
            </p:nvSpPr>
            <p:spPr>
              <a:xfrm>
                <a:off x="1905000" y="5035240"/>
                <a:ext cx="457200" cy="472677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1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4CD49D68-BC1C-7605-DB33-C92065978FF5}"/>
                  </a:ext>
                </a:extLst>
              </p:cNvPr>
              <p:cNvSpPr txBox="1"/>
              <p:nvPr/>
            </p:nvSpPr>
            <p:spPr>
              <a:xfrm>
                <a:off x="2362200" y="5035240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Phú Yên </a:t>
                </a:r>
                <a:endParaRPr lang="en-US" sz="3200" b="1" dirty="0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4E991C4-9A8E-02FC-B8AD-63167C71829D}"/>
              </a:ext>
            </a:extLst>
          </p:cNvPr>
          <p:cNvGrpSpPr/>
          <p:nvPr/>
        </p:nvGrpSpPr>
        <p:grpSpPr>
          <a:xfrm>
            <a:off x="9989888" y="5628261"/>
            <a:ext cx="7463912" cy="4476114"/>
            <a:chOff x="9833151" y="5686643"/>
            <a:chExt cx="7777386" cy="4590988"/>
          </a:xfrm>
        </p:grpSpPr>
        <p:pic>
          <p:nvPicPr>
            <p:cNvPr id="5" name="Picture 4" descr="A person walking with horses in a field&#10;&#10;Description automatically generated">
              <a:extLst>
                <a:ext uri="{FF2B5EF4-FFF2-40B4-BE49-F238E27FC236}">
                  <a16:creationId xmlns:a16="http://schemas.microsoft.com/office/drawing/2014/main" xmlns="" id="{ECCA5149-F527-C1FD-6502-21436EF80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88" r="-2" b="4301"/>
            <a:stretch/>
          </p:blipFill>
          <p:spPr>
            <a:xfrm>
              <a:off x="9833151" y="5686643"/>
              <a:ext cx="7777386" cy="3738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A7A69F0-5E18-7346-65C1-05C651D691EC}"/>
                </a:ext>
              </a:extLst>
            </p:cNvPr>
            <p:cNvGrpSpPr/>
            <p:nvPr/>
          </p:nvGrpSpPr>
          <p:grpSpPr>
            <a:xfrm>
              <a:off x="12350244" y="9692856"/>
              <a:ext cx="2743200" cy="584775"/>
              <a:chOff x="1905000" y="5058244"/>
              <a:chExt cx="2743200" cy="58477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53D58DB6-5071-EA5F-EB3A-FBCF8AF51436}"/>
                  </a:ext>
                </a:extLst>
              </p:cNvPr>
              <p:cNvSpPr/>
              <p:nvPr/>
            </p:nvSpPr>
            <p:spPr>
              <a:xfrm>
                <a:off x="1905000" y="5058244"/>
                <a:ext cx="457200" cy="472678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4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2A635F3-8A3E-2B65-608A-0C0694C92CAC}"/>
                  </a:ext>
                </a:extLst>
              </p:cNvPr>
              <p:cNvSpPr txBox="1"/>
              <p:nvPr/>
            </p:nvSpPr>
            <p:spPr>
              <a:xfrm>
                <a:off x="2362200" y="5058244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Thái Bình </a:t>
                </a:r>
                <a:endParaRPr lang="en-US" sz="3200" b="1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1D6BBFF-820F-B27C-C57C-B32B54B7348A}"/>
              </a:ext>
            </a:extLst>
          </p:cNvPr>
          <p:cNvGrpSpPr/>
          <p:nvPr/>
        </p:nvGrpSpPr>
        <p:grpSpPr>
          <a:xfrm>
            <a:off x="1226889" y="5628261"/>
            <a:ext cx="7455910" cy="4468239"/>
            <a:chOff x="914975" y="5748425"/>
            <a:chExt cx="7769048" cy="4521268"/>
          </a:xfrm>
        </p:grpSpPr>
        <p:pic>
          <p:nvPicPr>
            <p:cNvPr id="4" name="Picture 3" descr="A green field with mountains in the background&#10;&#10;Description automatically generated">
              <a:extLst>
                <a:ext uri="{FF2B5EF4-FFF2-40B4-BE49-F238E27FC236}">
                  <a16:creationId xmlns:a16="http://schemas.microsoft.com/office/drawing/2014/main" xmlns="" id="{10CF2735-2EC1-41BB-4E7E-609AAD714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5" b="8825"/>
            <a:stretch/>
          </p:blipFill>
          <p:spPr>
            <a:xfrm>
              <a:off x="914975" y="5748425"/>
              <a:ext cx="7769048" cy="3738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8C931F07-98E0-EE03-D92E-0CC8D743839C}"/>
                </a:ext>
              </a:extLst>
            </p:cNvPr>
            <p:cNvGrpSpPr/>
            <p:nvPr/>
          </p:nvGrpSpPr>
          <p:grpSpPr>
            <a:xfrm>
              <a:off x="3427899" y="9684918"/>
              <a:ext cx="2743200" cy="584775"/>
              <a:chOff x="1905000" y="5126241"/>
              <a:chExt cx="2743200" cy="58477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EE4C18A1-0ABA-3521-5FF2-01D05A0F5689}"/>
                  </a:ext>
                </a:extLst>
              </p:cNvPr>
              <p:cNvSpPr/>
              <p:nvPr/>
            </p:nvSpPr>
            <p:spPr>
              <a:xfrm>
                <a:off x="1905000" y="5126241"/>
                <a:ext cx="457200" cy="472678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3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8366E1B0-3C80-4BC3-DE95-99C4ADC6B09B}"/>
                  </a:ext>
                </a:extLst>
              </p:cNvPr>
              <p:cNvSpPr txBox="1"/>
              <p:nvPr/>
            </p:nvSpPr>
            <p:spPr>
              <a:xfrm>
                <a:off x="2362200" y="5126241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Ninh Bình </a:t>
                </a:r>
                <a:endParaRPr lang="en-US" sz="3200" b="1" dirty="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EE1006E-900A-B8BC-BBDA-F5B2F36C7ED9}"/>
              </a:ext>
            </a:extLst>
          </p:cNvPr>
          <p:cNvGrpSpPr/>
          <p:nvPr/>
        </p:nvGrpSpPr>
        <p:grpSpPr>
          <a:xfrm>
            <a:off x="9993889" y="457201"/>
            <a:ext cx="7455912" cy="4838699"/>
            <a:chOff x="9837320" y="540585"/>
            <a:chExt cx="7769049" cy="5020429"/>
          </a:xfrm>
        </p:grpSpPr>
        <p:pic>
          <p:nvPicPr>
            <p:cNvPr id="3" name="Picture 2" descr="A boat in a river surrounded by mountains&#10;&#10;Description automatically generated">
              <a:extLst>
                <a:ext uri="{FF2B5EF4-FFF2-40B4-BE49-F238E27FC236}">
                  <a16:creationId xmlns:a16="http://schemas.microsoft.com/office/drawing/2014/main" xmlns="" id="{64948E8C-FEFC-6DE3-1136-0F5BDD822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9"/>
            <a:stretch/>
          </p:blipFill>
          <p:spPr>
            <a:xfrm>
              <a:off x="9837320" y="540585"/>
              <a:ext cx="7769049" cy="42442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21C48A6-4D74-0F1D-99C7-3065F32C8540}"/>
                </a:ext>
              </a:extLst>
            </p:cNvPr>
            <p:cNvGrpSpPr/>
            <p:nvPr/>
          </p:nvGrpSpPr>
          <p:grpSpPr>
            <a:xfrm>
              <a:off x="12350244" y="4976239"/>
              <a:ext cx="2743200" cy="584775"/>
              <a:chOff x="1905000" y="5082987"/>
              <a:chExt cx="2743200" cy="58477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81CC9F41-0838-4821-ACDE-44C36E93A1C8}"/>
                  </a:ext>
                </a:extLst>
              </p:cNvPr>
              <p:cNvSpPr/>
              <p:nvPr/>
            </p:nvSpPr>
            <p:spPr>
              <a:xfrm>
                <a:off x="1905000" y="5082987"/>
                <a:ext cx="457200" cy="472678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2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F2A6049-936B-AB90-92B3-A3125AF2FD33}"/>
                  </a:ext>
                </a:extLst>
              </p:cNvPr>
              <p:cNvSpPr txBox="1"/>
              <p:nvPr/>
            </p:nvSpPr>
            <p:spPr>
              <a:xfrm>
                <a:off x="2362200" y="5082987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Hà Giang </a:t>
                </a:r>
                <a:endParaRPr lang="en-US" sz="3200" b="1" dirty="0"/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1736AF5-9C94-CE0C-F2E1-CE83C3A6C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234718E-4BD8-9F4E-4422-881D77B5A49B}"/>
              </a:ext>
            </a:extLst>
          </p:cNvPr>
          <p:cNvCxnSpPr>
            <a:cxnSpLocks/>
          </p:cNvCxnSpPr>
          <p:nvPr/>
        </p:nvCxnSpPr>
        <p:spPr>
          <a:xfrm>
            <a:off x="9296400" y="723900"/>
            <a:ext cx="0" cy="8591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75A1843-25E1-E589-3641-464C490B01F3}"/>
              </a:ext>
            </a:extLst>
          </p:cNvPr>
          <p:cNvCxnSpPr>
            <a:cxnSpLocks/>
          </p:cNvCxnSpPr>
          <p:nvPr/>
        </p:nvCxnSpPr>
        <p:spPr>
          <a:xfrm>
            <a:off x="1295400" y="5372100"/>
            <a:ext cx="16154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2136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10600" y="1331136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399016" y="4065720"/>
            <a:ext cx="14356155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743927" y="4831669"/>
            <a:ext cx="15237898" cy="1773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2: KIẾN TẠO KIẾN THỨC - KỸ NĂNG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 bước vẽ tranh thể hiện thời gian của thiên nhiên</a:t>
            </a: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23931" y="2110324"/>
            <a:ext cx="3037453" cy="466518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31391C9-697A-DC61-EF6E-216FFC744D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543628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727" y="-518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7EF5DAA-1D8D-755D-2891-FE6E9399B9B8}"/>
              </a:ext>
            </a:extLst>
          </p:cNvPr>
          <p:cNvSpPr txBox="1"/>
          <p:nvPr/>
        </p:nvSpPr>
        <p:spPr>
          <a:xfrm>
            <a:off x="14165334" y="3300603"/>
            <a:ext cx="3657601" cy="4269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Các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bước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vẽ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tranh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thể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hiện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thời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gian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của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thiên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nhiên</a:t>
            </a:r>
            <a:endParaRPr lang="en-US" sz="4400" b="1" u="sng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u="sng" dirty="0">
              <a:latin typeface="+mj-lt"/>
              <a:ea typeface="+mj-ea"/>
              <a:cs typeface="+mj-cs"/>
            </a:endParaRPr>
          </a:p>
        </p:txBody>
      </p:sp>
      <p:pic>
        <p:nvPicPr>
          <p:cNvPr id="29" name="Picture 28" descr="A drawing of a boat and a rock&#10;&#10;Description automatically generated">
            <a:extLst>
              <a:ext uri="{FF2B5EF4-FFF2-40B4-BE49-F238E27FC236}">
                <a16:creationId xmlns:a16="http://schemas.microsoft.com/office/drawing/2014/main" xmlns="" id="{C29957D8-F905-0A54-716C-505E8A025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8"/>
          <a:stretch/>
        </p:blipFill>
        <p:spPr>
          <a:xfrm>
            <a:off x="862146" y="367284"/>
            <a:ext cx="5538654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ainting of a boat in the water&#10;&#10;Description automatically generated">
            <a:extLst>
              <a:ext uri="{FF2B5EF4-FFF2-40B4-BE49-F238E27FC236}">
                <a16:creationId xmlns:a16="http://schemas.microsoft.com/office/drawing/2014/main" xmlns="" id="{7B9C0EE8-A1F1-1894-498D-060C7C9817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"/>
          <a:stretch/>
        </p:blipFill>
        <p:spPr>
          <a:xfrm>
            <a:off x="862146" y="5091684"/>
            <a:ext cx="5538654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F75489A-6A38-4A97-D1E5-409E79E188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100B0A4-6E6B-F092-5BC9-FBDE71CA56F3}"/>
              </a:ext>
            </a:extLst>
          </p:cNvPr>
          <p:cNvGrpSpPr/>
          <p:nvPr/>
        </p:nvGrpSpPr>
        <p:grpSpPr>
          <a:xfrm>
            <a:off x="464991" y="4229100"/>
            <a:ext cx="5859609" cy="535268"/>
            <a:chOff x="1786299" y="4958902"/>
            <a:chExt cx="6105704" cy="55515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65FB2496-4F52-E000-5DDE-B51E73289E11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1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BCAF579-B573-C28E-2B54-30E2B9A4FE11}"/>
                </a:ext>
              </a:extLst>
            </p:cNvPr>
            <p:cNvSpPr txBox="1"/>
            <p:nvPr/>
          </p:nvSpPr>
          <p:spPr>
            <a:xfrm>
              <a:off x="2243498" y="5035240"/>
              <a:ext cx="5648505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phác hình để xác định bố cục tranh</a:t>
              </a:r>
              <a:endParaRPr lang="en-US" sz="2400" dirty="0"/>
            </a:p>
          </p:txBody>
        </p:sp>
      </p:grpSp>
      <p:pic>
        <p:nvPicPr>
          <p:cNvPr id="35" name="Picture 34" descr="A drawing of a boat in the water&#10;&#10;Description automatically generated">
            <a:extLst>
              <a:ext uri="{FF2B5EF4-FFF2-40B4-BE49-F238E27FC236}">
                <a16:creationId xmlns:a16="http://schemas.microsoft.com/office/drawing/2014/main" xmlns="" id="{4C9A0BD4-963B-FD0F-F344-2F7A5D453A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3168"/>
          <a:stretch/>
        </p:blipFill>
        <p:spPr>
          <a:xfrm>
            <a:off x="8402340" y="367284"/>
            <a:ext cx="5542260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painting of a boat in the water&#10;&#10;Description automatically generated">
            <a:extLst>
              <a:ext uri="{FF2B5EF4-FFF2-40B4-BE49-F238E27FC236}">
                <a16:creationId xmlns:a16="http://schemas.microsoft.com/office/drawing/2014/main" xmlns="" id="{377765CA-B026-C15B-841F-A29F6EE60D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8402340" y="5091684"/>
            <a:ext cx="5542251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07CAACA-570C-40FB-00D8-736B07443153}"/>
              </a:ext>
            </a:extLst>
          </p:cNvPr>
          <p:cNvGrpSpPr/>
          <p:nvPr/>
        </p:nvGrpSpPr>
        <p:grpSpPr>
          <a:xfrm>
            <a:off x="7924800" y="4229100"/>
            <a:ext cx="5859609" cy="535268"/>
            <a:chOff x="1786299" y="4958902"/>
            <a:chExt cx="6105704" cy="55515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153EDA26-E2F1-474E-A90C-1B6B110C1934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2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9026463-6953-9EF0-F0E9-918C2FD6E145}"/>
                </a:ext>
              </a:extLst>
            </p:cNvPr>
            <p:cNvSpPr txBox="1"/>
            <p:nvPr/>
          </p:nvSpPr>
          <p:spPr>
            <a:xfrm>
              <a:off x="2243498" y="5035240"/>
              <a:ext cx="5648505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chi tiết cho bức tranh</a:t>
              </a:r>
              <a:endParaRPr lang="en-US" sz="24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16FE810-F099-6078-BDF7-44C7D7E225DA}"/>
              </a:ext>
            </a:extLst>
          </p:cNvPr>
          <p:cNvGrpSpPr/>
          <p:nvPr/>
        </p:nvGrpSpPr>
        <p:grpSpPr>
          <a:xfrm>
            <a:off x="7924800" y="8953500"/>
            <a:ext cx="7048614" cy="535268"/>
            <a:chOff x="1786299" y="4958902"/>
            <a:chExt cx="7344645" cy="5551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DB951D7F-4756-4FCC-312E-151F6DF797D6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4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F183EB69-1683-7D85-71CE-E29E518C12EC}"/>
                </a:ext>
              </a:extLst>
            </p:cNvPr>
            <p:cNvSpPr txBox="1"/>
            <p:nvPr/>
          </p:nvSpPr>
          <p:spPr>
            <a:xfrm>
              <a:off x="2243498" y="5035240"/>
              <a:ext cx="6887446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Điều chỉnh hình, màu, hoàn thiện tranh</a:t>
              </a:r>
              <a:endParaRPr lang="en-US" sz="24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4CDD8EB9-7BE3-24F3-6F50-9FA83E991084}"/>
              </a:ext>
            </a:extLst>
          </p:cNvPr>
          <p:cNvGrpSpPr/>
          <p:nvPr/>
        </p:nvGrpSpPr>
        <p:grpSpPr>
          <a:xfrm>
            <a:off x="464991" y="8953500"/>
            <a:ext cx="6393010" cy="1200329"/>
            <a:chOff x="1786299" y="4791185"/>
            <a:chExt cx="6244167" cy="124492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ED8059A8-0E76-4232-19A3-A5F4DB0242BE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3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A592BFD0-4A2C-5482-196A-2CEAF0DB236C}"/>
                </a:ext>
              </a:extLst>
            </p:cNvPr>
            <p:cNvSpPr txBox="1"/>
            <p:nvPr/>
          </p:nvSpPr>
          <p:spPr>
            <a:xfrm>
              <a:off x="2243498" y="4791185"/>
              <a:ext cx="5786968" cy="124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màu khái quát tạo hòa sắc thể hiện buổi sáng(hoặc buổi trưa, buổi tối) cho bức tranh</a:t>
              </a:r>
              <a:endParaRPr lang="en-US" sz="2400" dirty="0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5318EE6B-3D2D-9F9E-019B-3A8A396F1916}"/>
              </a:ext>
            </a:extLst>
          </p:cNvPr>
          <p:cNvCxnSpPr>
            <a:cxnSpLocks/>
          </p:cNvCxnSpPr>
          <p:nvPr/>
        </p:nvCxnSpPr>
        <p:spPr>
          <a:xfrm>
            <a:off x="856628" y="4874147"/>
            <a:ext cx="13087963" cy="0"/>
          </a:xfrm>
          <a:prstGeom prst="line">
            <a:avLst/>
          </a:prstGeom>
          <a:ln w="57150">
            <a:solidFill>
              <a:srgbClr val="3C8AB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77240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47800" y="2705361"/>
            <a:ext cx="15697199" cy="4038340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43099" y="3598461"/>
            <a:ext cx="14706600" cy="192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ea typeface="Calibri" panose="020F0502020204030204" pitchFamily="34" charset="0"/>
              </a:rPr>
              <a:t>Hoà sắc của một bức tranh phong cảnh có thể diễn tả được không gian, thời gian của thiên nhiên. </a:t>
            </a:r>
            <a:endParaRPr lang="en-US" sz="4400" b="1" dirty="0"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758660" y="1122216"/>
            <a:ext cx="10770680" cy="156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600" dirty="0">
                <a:solidFill>
                  <a:srgbClr val="000000"/>
                </a:solidFill>
              </a:rPr>
              <a:t>Em nhớ nhé</a:t>
            </a:r>
            <a:endParaRPr lang="en-US" sz="9600" dirty="0">
              <a:solidFill>
                <a:srgbClr val="000000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077AE8-BFB3-BFAB-1718-477EA75ADC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0200" y="8141921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621046" y="4300521"/>
            <a:ext cx="15237898" cy="2237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54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3: LUYỆN TẬP- SÁNG TẠO</a:t>
            </a:r>
          </a:p>
          <a:p>
            <a:r>
              <a:rPr lang="vi-VN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</a:t>
            </a:r>
            <a:endParaRPr lang="en-US" sz="4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10606" y="-522636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05CFEB-9E40-6089-045B-182A9BA3D8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552673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211</Words>
  <Application>Microsoft Office PowerPoint</Application>
  <PresentationFormat>Custom</PresentationFormat>
  <Paragraphs>33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Times New Roman</vt:lpstr>
      <vt:lpstr>Montserrat ExtraBold</vt:lpstr>
      <vt:lpstr>Calibri</vt:lpstr>
      <vt:lpstr>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7</cp:lastModifiedBy>
  <cp:revision>37</cp:revision>
  <dcterms:created xsi:type="dcterms:W3CDTF">2006-08-16T00:00:00Z</dcterms:created>
  <dcterms:modified xsi:type="dcterms:W3CDTF">2024-10-21T13:26:38Z</dcterms:modified>
  <dc:identifier>DAF4j5_yhQ8</dc:identifier>
</cp:coreProperties>
</file>