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"/>
  </p:notesMasterIdLst>
  <p:sldIdLst>
    <p:sldId id="362" r:id="rId2"/>
    <p:sldId id="364" r:id="rId3"/>
    <p:sldId id="366" r:id="rId4"/>
    <p:sldId id="368" r:id="rId5"/>
  </p:sldIdLst>
  <p:sldSz cx="12192000" cy="6858000"/>
  <p:notesSz cx="6858000" cy="9144000"/>
  <p:embeddedFontLst>
    <p:embeddedFont>
      <p:font typeface="VNI-Avo" pitchFamily="2" charset="0"/>
      <p:regular r:id="rId7"/>
      <p:bold r:id="rId8"/>
      <p:italic r:id="rId9"/>
      <p:boldItalic r:id="rId10"/>
    </p:embeddedFon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E3A9"/>
    <a:srgbClr val="FFE2A6"/>
    <a:srgbClr val="FF6600"/>
    <a:srgbClr val="CC00FF"/>
    <a:srgbClr val="00FF00"/>
    <a:srgbClr val="FF00FF"/>
    <a:srgbClr val="CC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5" autoAdjust="0"/>
    <p:restoredTop sz="94364" autoAdjust="0"/>
  </p:normalViewPr>
  <p:slideViewPr>
    <p:cSldViewPr snapToGrid="0">
      <p:cViewPr varScale="1">
        <p:scale>
          <a:sx n="74" d="100"/>
          <a:sy n="74" d="100"/>
        </p:scale>
        <p:origin x="-37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6126D-36CC-4394-977F-4F104E5B41AE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D57C5-88EB-45E5-BBFC-39302A98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9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8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1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0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5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6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8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8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1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228601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Thứ năm,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10  tháng 10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2024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0090" y="865908"/>
            <a:ext cx="1056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Tiếng Việt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4: ua   ưa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2298345"/>
            <a:ext cx="4368800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6000" y="3420051"/>
            <a:ext cx="2184400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00400" y="3420051"/>
            <a:ext cx="2156691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22147" y="4549932"/>
            <a:ext cx="4334943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ũa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2189347"/>
            <a:ext cx="3939728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24435" y="3295137"/>
            <a:ext cx="1965247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85065" y="3297343"/>
            <a:ext cx="1969864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ưa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24435" y="4405339"/>
            <a:ext cx="3930493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ừa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4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04800" y="228600"/>
            <a:ext cx="4775200" cy="23622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rùa</a:t>
            </a:r>
            <a:endParaRPr lang="en-US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n 4"/>
          <p:cNvSpPr/>
          <p:nvPr/>
        </p:nvSpPr>
        <p:spPr>
          <a:xfrm>
            <a:off x="5080000" y="381000"/>
            <a:ext cx="6908800" cy="2743200"/>
          </a:xfrm>
          <a:prstGeom prst="su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cửa</a:t>
            </a:r>
            <a:endParaRPr lang="en-US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762000" y="3276600"/>
            <a:ext cx="4521200" cy="2667000"/>
          </a:xfrm>
          <a:prstGeom prst="beve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cua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6299200" y="3505200"/>
            <a:ext cx="4775200" cy="2438400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lúa</a:t>
            </a:r>
            <a:endParaRPr lang="en-US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9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296215" y="2320344"/>
            <a:ext cx="7173532" cy="32385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kern="0" dirty="0">
                <a:solidFill>
                  <a:schemeClr val="tx1"/>
                </a:solidFill>
                <a:latin typeface="VNI-Avo" pitchFamily="2" charset="0"/>
                <a:cs typeface="Lato" panose="020F0502020204030203" pitchFamily="34" charset="0"/>
                <a:sym typeface="Arial"/>
              </a:rPr>
              <a:t>muøa möa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618187" y="186744"/>
            <a:ext cx="6851560" cy="2133600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kern="0" dirty="0">
                <a:solidFill>
                  <a:schemeClr val="tx1"/>
                </a:solidFill>
                <a:latin typeface="VNI-Avo" pitchFamily="2" charset="0"/>
                <a:cs typeface="Lato" panose="020F0502020204030203" pitchFamily="34" charset="0"/>
                <a:sym typeface="Arial"/>
              </a:rPr>
              <a:t>mua  mía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6400800" y="3962400"/>
            <a:ext cx="5791200" cy="2895600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đưa đ</a:t>
            </a:r>
            <a:r>
              <a:rPr lang="en-GB" sz="66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ò 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33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457200"/>
            <a:ext cx="1178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6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Nghe gõ cửa, Lu,Thỏ và Mi ngó ra. Ồ, thì ra là cụ rùa</a:t>
            </a:r>
            <a:r>
              <a:rPr lang="en-US" sz="5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6823" y="3322750"/>
            <a:ext cx="2987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đưa đò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4679" y="3322749"/>
            <a:ext cx="3479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bé múa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3966" y="3322750"/>
            <a:ext cx="3552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chia quà</a:t>
            </a:r>
          </a:p>
        </p:txBody>
      </p:sp>
    </p:spTree>
    <p:extLst>
      <p:ext uri="{BB962C8B-B14F-4D97-AF65-F5344CB8AC3E}">
        <p14:creationId xmlns:p14="http://schemas.microsoft.com/office/powerpoint/2010/main" val="239170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40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Lato</vt:lpstr>
      <vt:lpstr>VNI-Avo</vt:lpstr>
      <vt:lpstr>Calibri Light</vt:lpstr>
      <vt:lpstr>Times New Roman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 GIANG</dc:creator>
  <cp:lastModifiedBy>A</cp:lastModifiedBy>
  <cp:revision>201</cp:revision>
  <dcterms:created xsi:type="dcterms:W3CDTF">2018-10-29T09:59:25Z</dcterms:created>
  <dcterms:modified xsi:type="dcterms:W3CDTF">2024-10-30T07:19:12Z</dcterms:modified>
</cp:coreProperties>
</file>