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sldIdLst>
    <p:sldId id="337" r:id="rId2"/>
    <p:sldId id="339" r:id="rId3"/>
    <p:sldId id="341" r:id="rId4"/>
    <p:sldId id="343" r:id="rId5"/>
    <p:sldId id="345" r:id="rId6"/>
    <p:sldId id="347" r:id="rId7"/>
    <p:sldId id="349" r:id="rId8"/>
    <p:sldId id="352" r:id="rId9"/>
    <p:sldId id="351" r:id="rId10"/>
  </p:sldIdLst>
  <p:sldSz cx="12192000" cy="6858000"/>
  <p:notesSz cx="6858000" cy="9144000"/>
  <p:embeddedFontLst>
    <p:embeddedFont>
      <p:font typeface="VNI-Avo" panose="020B0604020202020204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E3A9"/>
    <a:srgbClr val="FFE2A6"/>
    <a:srgbClr val="FF6600"/>
    <a:srgbClr val="CC00FF"/>
    <a:srgbClr val="00FF00"/>
    <a:srgbClr val="FF00FF"/>
    <a:srgbClr val="CC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15" autoAdjust="0"/>
    <p:restoredTop sz="94364" autoAdjust="0"/>
  </p:normalViewPr>
  <p:slideViewPr>
    <p:cSldViewPr snapToGrid="0">
      <p:cViewPr varScale="1">
        <p:scale>
          <a:sx n="70" d="100"/>
          <a:sy n="70" d="100"/>
        </p:scale>
        <p:origin x="5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6126D-36CC-4394-977F-4F104E5B41AE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D57C5-88EB-45E5-BBFC-39302A98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92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8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1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0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5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6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8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8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7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BD190-56AD-4C55-BBCA-1554B872117B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674BA-2DE0-4D90-8561-25BA31F6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1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914400" y="304800"/>
            <a:ext cx="3759200" cy="2438400"/>
          </a:xfrm>
          <a:prstGeom prst="clou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kern="0" dirty="0">
                <a:solidFill>
                  <a:schemeClr val="tx1"/>
                </a:solidFill>
                <a:latin typeface="VNI-Avo" pitchFamily="2" charset="0"/>
                <a:cs typeface="Lato" panose="020F0502020204030203" pitchFamily="34" charset="0"/>
                <a:sym typeface="Arial"/>
              </a:rPr>
              <a:t>t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689600" y="495300"/>
            <a:ext cx="5994400" cy="2057400"/>
          </a:xfrm>
          <a:prstGeom prst="wedgeEllipse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kern="0" dirty="0">
                <a:solidFill>
                  <a:schemeClr val="bg1"/>
                </a:solidFill>
                <a:latin typeface="VNI-Avo" pitchFamily="2" charset="0"/>
                <a:cs typeface="Lato" panose="020F0502020204030203" pitchFamily="34" charset="0"/>
                <a:sym typeface="Arial"/>
              </a:rPr>
              <a:t>th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3962400" y="3581400"/>
            <a:ext cx="6604000" cy="2286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kern="0" dirty="0">
                <a:solidFill>
                  <a:srgbClr val="C00000"/>
                </a:solidFill>
                <a:latin typeface="VNI-Avo" pitchFamily="2" charset="0"/>
                <a:cs typeface="Lato" panose="020F0502020204030203" pitchFamily="34" charset="0"/>
                <a:sym typeface="Arial"/>
              </a:rPr>
              <a:t>nh</a:t>
            </a:r>
            <a:endParaRPr lang="en-US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333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914400" y="304800"/>
            <a:ext cx="3759200" cy="2438400"/>
          </a:xfrm>
          <a:prstGeom prst="clou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kern="0" dirty="0">
                <a:solidFill>
                  <a:schemeClr val="tx1"/>
                </a:solidFill>
                <a:latin typeface="VNI-Avo" pitchFamily="2" charset="0"/>
                <a:cs typeface="Lato" panose="020F0502020204030203" pitchFamily="34" charset="0"/>
                <a:sym typeface="Arial"/>
              </a:rPr>
              <a:t>tuû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5" name="Flowchart: Magnetic Disk 4"/>
          <p:cNvSpPr/>
          <p:nvPr/>
        </p:nvSpPr>
        <p:spPr>
          <a:xfrm>
            <a:off x="6502400" y="228600"/>
            <a:ext cx="5181600" cy="2438400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kern="0" dirty="0">
                <a:solidFill>
                  <a:schemeClr val="bg1"/>
                </a:solidFill>
                <a:latin typeface="VNI-Avo" pitchFamily="2" charset="0"/>
                <a:cs typeface="Lato" panose="020F0502020204030203" pitchFamily="34" charset="0"/>
                <a:sym typeface="Arial"/>
              </a:rPr>
              <a:t>nhôù nhaø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1727200" y="2895600"/>
            <a:ext cx="9956800" cy="3048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kern="0" dirty="0">
                <a:solidFill>
                  <a:schemeClr val="tx1"/>
                </a:solidFill>
                <a:latin typeface="VNI-Avo" pitchFamily="2" charset="0"/>
                <a:sym typeface="Arial"/>
              </a:rPr>
              <a:t>caù thu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85976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228601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Thứ ba,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8  tháng 10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 2024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6000" y="838200"/>
            <a:ext cx="1056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Tiếng Việt</a:t>
            </a:r>
          </a:p>
          <a:p>
            <a:pPr algn="ctr"/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2: R   r    tr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2298345"/>
            <a:ext cx="4368800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16000" y="3420051"/>
            <a:ext cx="2184400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00400" y="3420051"/>
            <a:ext cx="2156691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ô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22147" y="4549932"/>
            <a:ext cx="4334943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6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ổ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15200" y="2189347"/>
            <a:ext cx="3939728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324435" y="3295137"/>
            <a:ext cx="1965247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285065" y="3297343"/>
            <a:ext cx="1969864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24435" y="4405339"/>
            <a:ext cx="3930493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6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82421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186" y="30912"/>
            <a:ext cx="3322473" cy="21198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20509" y="2205199"/>
            <a:ext cx="51192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7000" b="1" dirty="0">
                <a:latin typeface="Times New Roman" pitchFamily="18" charset="0"/>
                <a:cs typeface="Times New Roman" pitchFamily="18" charset="0"/>
              </a:rPr>
              <a:t>gà </a:t>
            </a:r>
            <a:r>
              <a:rPr lang="en-US" sz="7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7000" b="1" dirty="0">
                <a:latin typeface="Times New Roman" pitchFamily="18" charset="0"/>
                <a:cs typeface="Times New Roman" pitchFamily="18" charset="0"/>
              </a:rPr>
              <a:t>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7966" y="2164648"/>
            <a:ext cx="3705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7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7000" b="1" dirty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en-US" sz="7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7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1179" y="5129740"/>
            <a:ext cx="46388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7000" b="1" dirty="0">
                <a:latin typeface="Times New Roman" pitchFamily="18" charset="0"/>
                <a:cs typeface="Times New Roman" pitchFamily="18" charset="0"/>
              </a:rPr>
              <a:t>cá </a:t>
            </a:r>
            <a:r>
              <a:rPr lang="en-US" sz="7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7000" b="1" dirty="0">
                <a:latin typeface="Times New Roman" pitchFamily="18" charset="0"/>
                <a:cs typeface="Times New Roman" pitchFamily="18" charset="0"/>
              </a:rPr>
              <a:t>ô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04000" y="5257801"/>
            <a:ext cx="50024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7000" b="1" dirty="0">
                <a:latin typeface="Times New Roman" pitchFamily="18" charset="0"/>
                <a:cs typeface="Times New Roman" pitchFamily="18" charset="0"/>
              </a:rPr>
              <a:t>cá </a:t>
            </a:r>
            <a:r>
              <a:rPr lang="en-US" sz="7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7000" b="1" dirty="0">
                <a:latin typeface="Times New Roman" pitchFamily="18" charset="0"/>
                <a:cs typeface="Times New Roman" pitchFamily="18" charset="0"/>
              </a:rPr>
              <a:t>ê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047" y="58621"/>
            <a:ext cx="3269319" cy="24557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59" y="3269585"/>
            <a:ext cx="4285651" cy="18601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056" y="3722010"/>
            <a:ext cx="3820392" cy="153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537" y="136461"/>
            <a:ext cx="12175463" cy="11079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Luyện đọc </a:t>
            </a:r>
            <a:endParaRPr lang="en-US" sz="6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-101600" y="1371600"/>
            <a:ext cx="12175463" cy="2590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sz="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Thỏ ghi chữ rá. Mi và Lu ghi chữ cá trê 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609600" y="4343400"/>
            <a:ext cx="4876800" cy="1905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lá tre 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6502400" y="4343400"/>
            <a:ext cx="4876800" cy="1905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 rô </a:t>
            </a:r>
          </a:p>
        </p:txBody>
      </p:sp>
    </p:spTree>
    <p:extLst>
      <p:ext uri="{BB962C8B-B14F-4D97-AF65-F5344CB8AC3E}">
        <p14:creationId xmlns:p14="http://schemas.microsoft.com/office/powerpoint/2010/main" val="62868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4691" y="214884"/>
            <a:ext cx="23368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ra về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54400" y="214884"/>
            <a:ext cx="23368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rù rì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51600" y="228739"/>
            <a:ext cx="31496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nhớ nhà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22800" y="1219201"/>
            <a:ext cx="28448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trí nhớ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2967335"/>
            <a:ext cx="11785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600" b="1" dirty="0">
                <a:solidFill>
                  <a:srgbClr val="282898"/>
                </a:solidFill>
                <a:latin typeface="Times New Roman" pitchFamily="18" charset="0"/>
                <a:cs typeface="Times New Roman" pitchFamily="18" charset="0"/>
              </a:rPr>
              <a:t>	Ba mẹ và bé đi nghỉ hè. Ba chỉ cho bé ca nô,  ghe, bè. Mẹ chỉ cho bé cá mú, cá ngừ.</a:t>
            </a:r>
            <a:endParaRPr lang="en-US" sz="3600" b="1" dirty="0">
              <a:solidFill>
                <a:srgbClr val="28289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3600" b="1" dirty="0">
                <a:solidFill>
                  <a:srgbClr val="282898"/>
                </a:solidFill>
                <a:latin typeface="Times New Roman" pitchFamily="18" charset="0"/>
                <a:cs typeface="Times New Roman" pitchFamily="18" charset="0"/>
              </a:rPr>
              <a:t>Khi về, bé kể cho bà  nghe về kì nghỉ.</a:t>
            </a:r>
            <a:endParaRPr lang="en-US" sz="3600" b="1" dirty="0">
              <a:solidFill>
                <a:srgbClr val="28289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02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5564" y="322927"/>
            <a:ext cx="11785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800" b="1" dirty="0">
                <a:solidFill>
                  <a:srgbClr val="282898"/>
                </a:solidFill>
                <a:latin typeface="Times New Roman" pitchFamily="18" charset="0"/>
                <a:cs typeface="Times New Roman" pitchFamily="18" charset="0"/>
              </a:rPr>
              <a:t>gà gô,  ghế gỗ,   gà ri,   đi bộ,  </a:t>
            </a:r>
          </a:p>
          <a:p>
            <a:pPr algn="just"/>
            <a:r>
              <a:rPr lang="pt-BR" sz="4800" b="1" dirty="0">
                <a:solidFill>
                  <a:srgbClr val="282898"/>
                </a:solidFill>
                <a:latin typeface="Times New Roman" pitchFamily="18" charset="0"/>
                <a:cs typeface="Times New Roman" pitchFamily="18" charset="0"/>
              </a:rPr>
              <a:t>đi chợ, bé ngủ,</a:t>
            </a:r>
            <a:r>
              <a:rPr lang="en-US" sz="4800" b="1" dirty="0">
                <a:solidFill>
                  <a:srgbClr val="28289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b="1" dirty="0">
                <a:solidFill>
                  <a:srgbClr val="282898"/>
                </a:solidFill>
                <a:latin typeface="Times New Roman" pitchFamily="18" charset="0"/>
                <a:cs typeface="Times New Roman" pitchFamily="18" charset="0"/>
              </a:rPr>
              <a:t>chữ số, bố mẹ,  </a:t>
            </a:r>
          </a:p>
          <a:p>
            <a:pPr algn="just"/>
            <a:r>
              <a:rPr lang="pt-BR" sz="4800" b="1" dirty="0">
                <a:solidFill>
                  <a:srgbClr val="282898"/>
                </a:solidFill>
                <a:latin typeface="Times New Roman" pitchFamily="18" charset="0"/>
                <a:cs typeface="Times New Roman" pitchFamily="18" charset="0"/>
              </a:rPr>
              <a:t> ba lô, lò cò, vơ cỏ, bờ hồ, ngã tư, </a:t>
            </a:r>
          </a:p>
          <a:p>
            <a:pPr algn="just"/>
            <a:r>
              <a:rPr lang="pt-BR" sz="4800" b="1" dirty="0">
                <a:solidFill>
                  <a:srgbClr val="282898"/>
                </a:solidFill>
                <a:latin typeface="Times New Roman" pitchFamily="18" charset="0"/>
                <a:cs typeface="Times New Roman" pitchFamily="18" charset="0"/>
              </a:rPr>
              <a:t>cá ngừ</a:t>
            </a:r>
            <a:endParaRPr lang="en-US" sz="4800" b="1" dirty="0">
              <a:solidFill>
                <a:srgbClr val="28289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6399" y="3286789"/>
            <a:ext cx="116747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 và bé Mi ra nhà ga chờ mẹ về.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Nhà chú Nghi có gà gô. Nhà chị Mơ có nghệ.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Nghỉ hè, chị Kha ra nhà bé Nga. Mẹ kho cá ngừ</a:t>
            </a:r>
            <a:r>
              <a:rPr lang="pt-B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95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904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37309" y="4578927"/>
            <a:ext cx="7112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1708727" y="4585854"/>
            <a:ext cx="7112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3200" y="4585854"/>
            <a:ext cx="7112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59200" y="4585854"/>
            <a:ext cx="8128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75200" y="4578927"/>
            <a:ext cx="8128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91200" y="4585854"/>
            <a:ext cx="8128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08800" y="4578927"/>
            <a:ext cx="8128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026400" y="4578927"/>
            <a:ext cx="8128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144000" y="4585854"/>
            <a:ext cx="8128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160000" y="4585854"/>
            <a:ext cx="8128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9455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76200"/>
            <a:ext cx="12090400" cy="662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774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199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VNI-Avo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 GIANG</dc:creator>
  <cp:lastModifiedBy>Administrator</cp:lastModifiedBy>
  <cp:revision>196</cp:revision>
  <dcterms:created xsi:type="dcterms:W3CDTF">2018-10-29T09:59:25Z</dcterms:created>
  <dcterms:modified xsi:type="dcterms:W3CDTF">2024-10-30T04:23:21Z</dcterms:modified>
</cp:coreProperties>
</file>