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337" r:id="rId2"/>
    <p:sldId id="339" r:id="rId3"/>
    <p:sldId id="341" r:id="rId4"/>
    <p:sldId id="343" r:id="rId5"/>
    <p:sldId id="345" r:id="rId6"/>
    <p:sldId id="33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E3A9"/>
    <a:srgbClr val="FFE2A6"/>
    <a:srgbClr val="FF6600"/>
    <a:srgbClr val="CC00FF"/>
    <a:srgbClr val="00FF00"/>
    <a:srgbClr val="FF00FF"/>
    <a:srgbClr val="CC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364" autoAdjust="0"/>
  </p:normalViewPr>
  <p:slideViewPr>
    <p:cSldViewPr snapToGrid="0">
      <p:cViewPr varScale="1">
        <p:scale>
          <a:sx n="70" d="100"/>
          <a:sy n="70" d="100"/>
        </p:scale>
        <p:origin x="5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6126D-36CC-4394-977F-4F104E5B41A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D57C5-88EB-45E5-BBFC-39302A985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9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22860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Thứ hai,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7 tháng 10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000" y="838200"/>
            <a:ext cx="1056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Tiếng Việt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1: p  - ph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600" y="2292376"/>
            <a:ext cx="41656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9600" y="3400372"/>
            <a:ext cx="1718381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27981" y="3400372"/>
            <a:ext cx="2447219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9600" y="4549932"/>
            <a:ext cx="41656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6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18400" y="2270859"/>
            <a:ext cx="40640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652000" y="3400372"/>
            <a:ext cx="1930401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82214" y="3414227"/>
            <a:ext cx="2069785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82213" y="4501441"/>
            <a:ext cx="4000187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6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22554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 animBg="1"/>
      <p:bldP spid="15" grpId="0" animBg="1"/>
      <p:bldP spid="16" grpId="0" animBg="1"/>
      <p:bldP spid="17" grpId="0" animBg="1"/>
      <p:bldP spid="13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A9BAA3E8-4CD4-4C7C-BA29-03044CB4F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0"/>
            <a:ext cx="4737473" cy="20219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0129" y="2021983"/>
            <a:ext cx="4281719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1206570">
              <a:buClr>
                <a:srgbClr val="000000"/>
              </a:buClr>
              <a:defRPr/>
            </a:pPr>
            <a:r>
              <a:rPr lang="en-GB" sz="6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</a:t>
            </a:r>
            <a:r>
              <a:rPr lang="en-GB" sz="66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</a:t>
            </a:r>
            <a:r>
              <a:rPr lang="en-GB" sz="6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GB" sz="66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nô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305C58-7A6F-44A7-9F5D-3E20475F0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001" y="86158"/>
            <a:ext cx="3815698" cy="19036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47109" y="1829214"/>
            <a:ext cx="4561489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1206570">
              <a:buClr>
                <a:srgbClr val="000000"/>
              </a:buClr>
              <a:defRPr/>
            </a:pPr>
            <a:r>
              <a:rPr lang="en-GB" sz="6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</a:t>
            </a:r>
            <a:r>
              <a:rPr lang="en-GB" sz="66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</a:t>
            </a:r>
            <a:r>
              <a:rPr lang="en-GB" sz="6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GB" sz="66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ngựa</a:t>
            </a:r>
          </a:p>
        </p:txBody>
      </p:sp>
      <p:pic>
        <p:nvPicPr>
          <p:cNvPr id="7" name="Picture 6" descr="A bowl of food on a plate&#10;&#10;Description automatically generated">
            <a:extLst>
              <a:ext uri="{FF2B5EF4-FFF2-40B4-BE49-F238E27FC236}">
                <a16:creationId xmlns:a16="http://schemas.microsoft.com/office/drawing/2014/main" id="{965E8238-03A2-4853-89C7-14416343F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8" y="3129980"/>
            <a:ext cx="4184755" cy="23950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068" y="5525038"/>
            <a:ext cx="4191000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1206570">
              <a:buClr>
                <a:srgbClr val="000000"/>
              </a:buClr>
              <a:defRPr/>
            </a:pPr>
            <a:r>
              <a:rPr lang="en-GB" sz="6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</a:t>
            </a:r>
            <a:r>
              <a:rPr lang="en-GB" sz="66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ở</a:t>
            </a:r>
          </a:p>
        </p:txBody>
      </p:sp>
      <p:pic>
        <p:nvPicPr>
          <p:cNvPr id="9" name="Picture 8" descr="A cup of coffee&#10;&#10;Description automatically generated">
            <a:extLst>
              <a:ext uri="{FF2B5EF4-FFF2-40B4-BE49-F238E27FC236}">
                <a16:creationId xmlns:a16="http://schemas.microsoft.com/office/drawing/2014/main" id="{D9672172-A90E-411F-847F-E8FFF8431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926" y="2937210"/>
            <a:ext cx="4370671" cy="2398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96664" y="5336158"/>
            <a:ext cx="4191000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1206570">
              <a:buClr>
                <a:srgbClr val="000000"/>
              </a:buClr>
              <a:defRPr/>
            </a:pPr>
            <a:r>
              <a:rPr lang="en-GB" sz="66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cà</a:t>
            </a:r>
            <a:r>
              <a:rPr lang="en-GB" sz="6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ph</a:t>
            </a:r>
            <a:r>
              <a:rPr lang="en-GB" sz="66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ê</a:t>
            </a:r>
          </a:p>
        </p:txBody>
      </p:sp>
    </p:spTree>
    <p:extLst>
      <p:ext uri="{BB962C8B-B14F-4D97-AF65-F5344CB8AC3E}">
        <p14:creationId xmlns:p14="http://schemas.microsoft.com/office/powerpoint/2010/main" val="159707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andatnendongnai.vn/wp-content/uploads/2019/05/thanh-pho-long-kh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6" y="206040"/>
            <a:ext cx="4610637" cy="337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7999" y="3873854"/>
            <a:ext cx="5081432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1206570">
              <a:buClr>
                <a:srgbClr val="000000"/>
              </a:buClr>
              <a:defRPr/>
            </a:pPr>
            <a:r>
              <a:rPr lang="en-GB" sz="6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</a:t>
            </a:r>
            <a:r>
              <a:rPr lang="en-GB" sz="66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ố</a:t>
            </a:r>
          </a:p>
        </p:txBody>
      </p:sp>
      <p:pic>
        <p:nvPicPr>
          <p:cNvPr id="6" name="Picture 5" descr="A piece of cake on a plate&#10;&#10;Description automatically generated">
            <a:extLst>
              <a:ext uri="{FF2B5EF4-FFF2-40B4-BE49-F238E27FC236}">
                <a16:creationId xmlns:a16="http://schemas.microsoft.com/office/drawing/2014/main" id="{EAF698A4-2291-411A-95DB-C94CA5E19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30" y="0"/>
            <a:ext cx="5402687" cy="38738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26558" y="4053006"/>
            <a:ext cx="5164428" cy="11079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6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</a:t>
            </a:r>
            <a:r>
              <a:rPr lang="en-GB" sz="66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 tê</a:t>
            </a:r>
            <a:endParaRPr lang="en-US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3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381000"/>
            <a:ext cx="1209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Nghỉ lễ, bé ở nhà. Vừa phi ngựa gỗ, bé vừa ca:</a:t>
            </a:r>
          </a:p>
          <a:p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	- Là lá la la</a:t>
            </a:r>
          </a:p>
          <a:p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Ngựa phi ra phố.</a:t>
            </a:r>
          </a:p>
        </p:txBody>
      </p:sp>
    </p:spTree>
    <p:extLst>
      <p:ext uri="{BB962C8B-B14F-4D97-AF65-F5344CB8AC3E}">
        <p14:creationId xmlns:p14="http://schemas.microsoft.com/office/powerpoint/2010/main" val="358142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"/>
            <a:ext cx="11887199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3505200"/>
            <a:ext cx="4572000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pha trà</a:t>
            </a:r>
          </a:p>
        </p:txBody>
      </p:sp>
      <p:sp>
        <p:nvSpPr>
          <p:cNvPr id="4" name="Rectangle 3"/>
          <p:cNvSpPr/>
          <p:nvPr/>
        </p:nvSpPr>
        <p:spPr>
          <a:xfrm>
            <a:off x="6604000" y="3505200"/>
            <a:ext cx="4572000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 phà</a:t>
            </a:r>
          </a:p>
        </p:txBody>
      </p:sp>
    </p:spTree>
    <p:extLst>
      <p:ext uri="{BB962C8B-B14F-4D97-AF65-F5344CB8AC3E}">
        <p14:creationId xmlns:p14="http://schemas.microsoft.com/office/powerpoint/2010/main" val="409190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1600" y="152400"/>
            <a:ext cx="12090400" cy="6858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Thỏ có nho.Mi và Lu có cá kho.</a:t>
            </a:r>
          </a:p>
          <a:p>
            <a:pPr>
              <a:lnSpc>
                <a:spcPct val="200000"/>
              </a:lnSpc>
            </a:pPr>
            <a:r>
              <a:rPr lang="en-US" sz="6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 từ        tủ gỗ        nho khô</a:t>
            </a:r>
          </a:p>
          <a:p>
            <a:pPr>
              <a:lnSpc>
                <a:spcPct val="200000"/>
              </a:lnSpc>
            </a:pP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 mẹ      cô Thu     nhổ cỏ </a:t>
            </a:r>
          </a:p>
          <a:p>
            <a:pPr>
              <a:lnSpc>
                <a:spcPct val="200000"/>
              </a:lnSpc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1408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90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Administrator</cp:lastModifiedBy>
  <cp:revision>198</cp:revision>
  <dcterms:created xsi:type="dcterms:W3CDTF">2018-10-29T09:59:25Z</dcterms:created>
  <dcterms:modified xsi:type="dcterms:W3CDTF">2024-10-30T04:23:03Z</dcterms:modified>
</cp:coreProperties>
</file>