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8" r:id="rId2"/>
  </p:sldMasterIdLst>
  <p:notesMasterIdLst>
    <p:notesMasterId r:id="rId13"/>
  </p:notesMasterIdLst>
  <p:handoutMasterIdLst>
    <p:handoutMasterId r:id="rId14"/>
  </p:handoutMasterIdLst>
  <p:sldIdLst>
    <p:sldId id="256" r:id="rId3"/>
    <p:sldId id="258" r:id="rId4"/>
    <p:sldId id="325" r:id="rId5"/>
    <p:sldId id="326" r:id="rId6"/>
    <p:sldId id="327" r:id="rId7"/>
    <p:sldId id="328" r:id="rId8"/>
    <p:sldId id="329" r:id="rId9"/>
    <p:sldId id="330" r:id="rId10"/>
    <p:sldId id="331" r:id="rId11"/>
    <p:sldId id="332" r:id="rId12"/>
  </p:sldIdLst>
  <p:sldSz cx="18288000" cy="10287000"/>
  <p:notesSz cx="6858000" cy="9144000"/>
  <p:embeddedFontLs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FF"/>
    <a:srgbClr val="FFCCFF"/>
    <a:srgbClr val="DB3831"/>
    <a:srgbClr val="FFFFFA"/>
    <a:srgbClr val="F7F7F4"/>
    <a:srgbClr val="3674B3"/>
    <a:srgbClr val="E3ECAA"/>
    <a:srgbClr val="EFEAB7"/>
    <a:srgbClr val="C3D748"/>
    <a:srgbClr val="2159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77" d="100"/>
          <a:sy n="77" d="100"/>
        </p:scale>
        <p:origin x="7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1" d="100"/>
          <a:sy n="61" d="100"/>
        </p:scale>
        <p:origin x="2952"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a:extLst>
              <a:ext uri="{FF2B5EF4-FFF2-40B4-BE49-F238E27FC236}">
                <a16:creationId xmlns:a16="http://schemas.microsoft.com/office/drawing/2014/main" xmlns="" id="{64EAC370-AD5E-B7E2-78C6-7ED77E696C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a:extLst>
              <a:ext uri="{FF2B5EF4-FFF2-40B4-BE49-F238E27FC236}">
                <a16:creationId xmlns:a16="http://schemas.microsoft.com/office/drawing/2014/main" xmlns="" id="{EAF9E23A-37F6-55CB-CA89-2FDB7E4EDD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EC7860-84EF-4700-857E-7AA5F9EE5B4E}" type="datetimeFigureOut">
              <a:rPr lang="en-US" smtClean="0"/>
              <a:t>10/5/2023</a:t>
            </a:fld>
            <a:endParaRPr lang="en-US"/>
          </a:p>
        </p:txBody>
      </p:sp>
      <p:sp>
        <p:nvSpPr>
          <p:cNvPr id="4" name="Chỗ dành sẵn cho Chân trang 3">
            <a:extLst>
              <a:ext uri="{FF2B5EF4-FFF2-40B4-BE49-F238E27FC236}">
                <a16:creationId xmlns:a16="http://schemas.microsoft.com/office/drawing/2014/main" xmlns="" id="{8D7AED06-560A-BB3C-DF21-6A3D65DA53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Chỗ dành sẵn cho Số hiệu Bản chiếu 4">
            <a:extLst>
              <a:ext uri="{FF2B5EF4-FFF2-40B4-BE49-F238E27FC236}">
                <a16:creationId xmlns:a16="http://schemas.microsoft.com/office/drawing/2014/main" xmlns="" id="{72EC23CC-E316-5D49-3BEC-7CDDE6A8BB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716D77-62AE-4295-9609-7881933A6387}" type="slidenum">
              <a:rPr lang="en-US" smtClean="0"/>
              <a:t>‹#›</a:t>
            </a:fld>
            <a:endParaRPr lang="en-US"/>
          </a:p>
        </p:txBody>
      </p:sp>
    </p:spTree>
    <p:extLst>
      <p:ext uri="{BB962C8B-B14F-4D97-AF65-F5344CB8AC3E}">
        <p14:creationId xmlns:p14="http://schemas.microsoft.com/office/powerpoint/2010/main" val="34062231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2:45:35.469"/>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241 107,'2'-4,"1"0,0 0,-1 1,2-1,-1 1,0 0,0 0,5-4,33-19,-27 20,0-1,0 2,1 0,-1 1,1 0,25-2,96-2,-124 8,424 1,-155 1,551-2,-795 2,-1 2,1 2,-1 1,41 14,12 1,27 4,94 22,-179-38,-31-10,0 0,0 0,0 0,0 0,-1 0,1 0,0 0,0 0,0 0,0 0,0 1,-1-1,1 0,0 0,0 0,0 0,0 0,0 0,0 0,-1 0,1 0,0 0,0 1,0-1,0 0,0 0,0 0,0 0,0 0,0 0,0 1,0-1,-1 0,1 0,0 0,0 0,0 0,0 1,0-1,0 0,0 0,0 0,0 0,0 0,1 1,-1-1,0 0,0 0,0 0,0 0,0 0,0 0,0 1,0-1,0 0,0 0,0 0,0 0,1 0,-1 0,0 0,0 0,0 1,0-1,1 0,-10 2,0-1,1 0,-1 0,0-1,-11 0,-4-1,-190-1,-126 2,128 21,60-5,24-9,-79 9,173-11,-37 6,-102 28,-143 82,208-82,68-26,0 2,-39 20,-127 95,203-128,0-1,1 1,-1 0,0 1,1-1,-4 5,6-7,0 1,-1-1,1 0,0 1,0-1,0 0,0 1,0-1,0 0,0 1,0-1,0 1,0-1,0 0,0 1,0-1,0 0,0 1,0-1,0 0,0 1,0-1,0 0,1 1,0 0,0 0,0 0,-1 0,1-1,0 1,0 0,0-1,1 1,-1-1,0 1,2 0,10 2,0 0,0 0,24 0,-11-1,104 14,114 9,-172-23,110 10,-96 1,113 11,-141-21,-6-2,0 4,55 10,97 40,25 5,-90-42,-26-5,-66-5,53 10,-82-14,1 1,34 15,-52-20,0 0,0 1,0-1,0 0,0 1,-1-1,1 1,0-1,0 1,0-1,-1 1,1-1,0 1,-1 0,1-1,-1 1,1 0,0 0,-1-1,0 1,1 0,0 1,-2-1,0 0,1 0,-1 0,0-1,1 1,-1 0,0-1,0 1,0 0,0-1,0 1,0-1,0 0,0 1,0-1,0 0,0 1,0-1,0 0,-1 0,-35 6,1-2,0-1,-42-3,30 0,-588-1,219-1,382 2,0 1,0 2,0 2,-61 15,-93 46,14-3,-2 1,16 15,0-1,98-53,29-12,-51 28,83-40,1-1,-1 1,1 0,-1 0,1 0,-1 0,1 0,0 1,-1-1,1 0,0 1,0-1,0 1,-1 2,2-4,0 0,0 0,0 1,0-1,0 0,0 1,0-1,0 0,0 1,0-1,0 0,0 0,0 1,1-1,-1 0,0 1,0-1,0 0,1 0,-1 0,0 1,0-1,0 0,1 0,-1 0,0 1,1-1,16 5,157 6,-98-3,66 8,-102-10,60 18,53 32,-89-30,120 30,-23-26,0-7,175 2,97 6,-328-22,-73-5,0 1,-1 2,0 1,48 19,39 13,-71-26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3:07:15.225"/>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241 107,'2'-4,"1"0,0 0,-1 1,2-1,-1 1,0 0,0 0,5-4,33-19,-27 20,0-1,0 2,1 0,-1 1,1 0,25-2,96-2,-124 8,424 1,-155 1,551-2,-795 2,-1 2,1 2,-1 1,41 14,12 1,27 4,94 22,-179-38,-31-10,0 0,0 0,0 0,0 0,-1 0,1 0,0 0,0 0,0 0,0 0,0 1,-1-1,1 0,0 0,0 0,0 0,0 0,0 0,0 0,-1 0,1 0,0 0,0 1,0-1,0 0,0 0,0 0,0 0,0 0,0 0,0 1,0-1,-1 0,1 0,0 0,0 0,0 0,0 1,0-1,0 0,0 0,0 0,0 0,0 0,1 1,-1-1,0 0,0 0,0 0,0 0,0 0,0 0,0 1,0-1,0 0,0 0,0 0,0 0,1 0,-1 0,0 0,0 0,0 1,0-1,1 0,-10 2,0-1,1 0,-1 0,0-1,-11 0,-4-1,-190-1,-126 2,128 21,60-5,24-9,-79 9,173-11,-37 6,-102 28,-143 82,208-82,68-26,0 2,-39 20,-127 95,203-128,0-1,1 1,-1 0,0 1,1-1,-4 5,6-7,0 1,-1-1,1 0,0 1,0-1,0 0,0 1,0-1,0 0,0 1,0-1,0 1,0-1,0 0,0 1,0-1,0 0,0 1,0-1,0 0,0 1,0-1,0 0,1 1,0 0,0 0,0 0,-1 0,1-1,0 1,0 0,0-1,1 1,-1-1,0 1,2 0,10 2,0 0,0 0,24 0,-11-1,104 14,114 9,-172-23,110 10,-96 1,113 11,-141-21,-6-2,0 4,55 10,97 40,25 5,-90-42,-26-5,-66-5,53 10,-82-14,1 1,34 15,-52-20,0 0,0 1,0-1,0 0,0 1,-1-1,1 1,0-1,0 1,0-1,-1 1,1-1,0 1,-1 0,1-1,-1 1,1 0,0 0,-1-1,0 1,1 0,0 1,-2-1,0 0,1 0,-1 0,0-1,1 1,-1 0,0-1,0 1,0 0,0-1,0 1,0-1,0 0,0 1,0-1,0 0,0 1,0-1,0 0,-1 0,-35 6,1-2,0-1,-42-3,30 0,-588-1,219-1,382 2,0 1,0 2,0 2,-61 15,-93 46,14-3,-2 1,16 15,0-1,98-53,29-12,-51 28,83-40,1-1,-1 1,1 0,-1 0,1 0,-1 0,1 0,0 1,-1-1,1 0,0 1,0-1,0 1,-1 2,2-4,0 0,0 0,0 1,0-1,0 0,0 1,0-1,0 0,0 1,0-1,0 0,0 0,0 1,1-1,-1 0,0 1,0-1,0 0,1 0,-1 0,0 1,0-1,0 0,1 0,-1 0,0 1,1-1,16 5,157 6,-98-3,66 8,-102-10,60 18,53 32,-89-30,120 30,-23-26,0-7,175 2,97 6,-328-22,-73-5,0 1,-1 2,0 1,48 19,39 13,-71-26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2:47:45.757"/>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241 107,'2'-4,"1"0,0 0,-1 1,2-1,-1 1,0 0,0 0,5-4,33-19,-27 20,0-1,0 2,1 0,-1 1,1 0,25-2,96-2,-124 8,424 1,-155 1,551-2,-795 2,-1 2,1 2,-1 1,41 14,12 1,27 4,94 22,-179-38,-31-10,0 0,0 0,0 0,0 0,-1 0,1 0,0 0,0 0,0 0,0 0,0 1,-1-1,1 0,0 0,0 0,0 0,0 0,0 0,0 0,-1 0,1 0,0 0,0 1,0-1,0 0,0 0,0 0,0 0,0 0,0 0,0 1,0-1,-1 0,1 0,0 0,0 0,0 0,0 1,0-1,0 0,0 0,0 0,0 0,0 0,1 1,-1-1,0 0,0 0,0 0,0 0,0 0,0 0,0 1,0-1,0 0,0 0,0 0,0 0,1 0,-1 0,0 0,0 0,0 1,0-1,1 0,-10 2,0-1,1 0,-1 0,0-1,-11 0,-4-1,-190-1,-126 2,128 21,60-5,24-9,-79 9,173-11,-37 6,-102 28,-143 82,208-82,68-26,0 2,-39 20,-127 95,203-128,0-1,1 1,-1 0,0 1,1-1,-4 5,6-7,0 1,-1-1,1 0,0 1,0-1,0 0,0 1,0-1,0 0,0 1,0-1,0 1,0-1,0 0,0 1,0-1,0 0,0 1,0-1,0 0,0 1,0-1,0 0,1 1,0 0,0 0,0 0,-1 0,1-1,0 1,0 0,0-1,1 1,-1-1,0 1,2 0,10 2,0 0,0 0,24 0,-11-1,104 14,114 9,-172-23,110 10,-96 1,113 11,-141-21,-6-2,0 4,55 10,97 40,25 5,-90-42,-26-5,-66-5,53 10,-82-14,1 1,34 15,-52-20,0 0,0 1,0-1,0 0,0 1,-1-1,1 1,0-1,0 1,0-1,-1 1,1-1,0 1,-1 0,1-1,-1 1,1 0,0 0,-1-1,0 1,1 0,0 1,-2-1,0 0,1 0,-1 0,0-1,1 1,-1 0,0-1,0 1,0 0,0-1,0 1,0-1,0 0,0 1,0-1,0 0,0 1,0-1,0 0,-1 0,-35 6,1-2,0-1,-42-3,30 0,-588-1,219-1,382 2,0 1,0 2,0 2,-61 15,-93 46,14-3,-2 1,16 15,0-1,98-53,29-12,-51 28,83-40,1-1,-1 1,1 0,-1 0,1 0,-1 0,1 0,0 1,-1-1,1 0,0 1,0-1,0 1,-1 2,2-4,0 0,0 0,0 1,0-1,0 0,0 1,0-1,0 0,0 1,0-1,0 0,0 0,0 1,1-1,-1 0,0 1,0-1,0 0,1 0,-1 0,0 1,0-1,0 0,1 0,-1 0,0 1,1-1,16 5,157 6,-98-3,66 8,-102-10,60 18,53 32,-89-30,120 30,-23-26,0-7,175 2,97 6,-328-22,-73-5,0 1,-1 2,0 1,48 19,39 13,-71-26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2:48:06.475"/>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241 107,'2'-4,"1"0,0 0,-1 1,2-1,-1 1,0 0,0 0,5-4,33-19,-27 20,0-1,0 2,1 0,-1 1,1 0,25-2,96-2,-124 8,424 1,-155 1,551-2,-795 2,-1 2,1 2,-1 1,41 14,12 1,27 4,94 22,-179-38,-31-10,0 0,0 0,0 0,0 0,-1 0,1 0,0 0,0 0,0 0,0 0,0 1,-1-1,1 0,0 0,0 0,0 0,0 0,0 0,0 0,-1 0,1 0,0 0,0 1,0-1,0 0,0 0,0 0,0 0,0 0,0 0,0 1,0-1,-1 0,1 0,0 0,0 0,0 0,0 1,0-1,0 0,0 0,0 0,0 0,0 0,1 1,-1-1,0 0,0 0,0 0,0 0,0 0,0 0,0 1,0-1,0 0,0 0,0 0,0 0,1 0,-1 0,0 0,0 0,0 1,0-1,1 0,-10 2,0-1,1 0,-1 0,0-1,-11 0,-4-1,-190-1,-126 2,128 21,60-5,24-9,-79 9,173-11,-37 6,-102 28,-143 82,208-82,68-26,0 2,-39 20,-127 95,203-128,0-1,1 1,-1 0,0 1,1-1,-4 5,6-7,0 1,-1-1,1 0,0 1,0-1,0 0,0 1,0-1,0 0,0 1,0-1,0 1,0-1,0 0,0 1,0-1,0 0,0 1,0-1,0 0,0 1,0-1,0 0,1 1,0 0,0 0,0 0,-1 0,1-1,0 1,0 0,0-1,1 1,-1-1,0 1,2 0,10 2,0 0,0 0,24 0,-11-1,104 14,114 9,-172-23,110 10,-96 1,113 11,-141-21,-6-2,0 4,55 10,97 40,25 5,-90-42,-26-5,-66-5,53 10,-82-14,1 1,34 15,-52-20,0 0,0 1,0-1,0 0,0 1,-1-1,1 1,0-1,0 1,0-1,-1 1,1-1,0 1,-1 0,1-1,-1 1,1 0,0 0,-1-1,0 1,1 0,0 1,-2-1,0 0,1 0,-1 0,0-1,1 1,-1 0,0-1,0 1,0 0,0-1,0 1,0-1,0 0,0 1,0-1,0 0,0 1,0-1,0 0,-1 0,-35 6,1-2,0-1,-42-3,30 0,-588-1,219-1,382 2,0 1,0 2,0 2,-61 15,-93 46,14-3,-2 1,16 15,0-1,98-53,29-12,-51 28,83-40,1-1,-1 1,1 0,-1 0,1 0,-1 0,1 0,0 1,-1-1,1 0,0 1,0-1,0 1,-1 2,2-4,0 0,0 0,0 1,0-1,0 0,0 1,0-1,0 0,0 1,0-1,0 0,0 0,0 1,1-1,-1 0,0 1,0-1,0 0,1 0,-1 0,0 1,0-1,0 0,1 0,-1 0,0 1,1-1,16 5,157 6,-98-3,66 8,-102-10,60 18,53 32,-89-30,120 30,-23-26,0-7,175 2,97 6,-328-22,-73-5,0 1,-1 2,0 1,48 19,39 13,-71-26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2:48:19.357"/>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241 107,'2'-4,"1"0,0 0,-1 1,2-1,-1 1,0 0,0 0,5-4,33-19,-27 20,0-1,0 2,1 0,-1 1,1 0,25-2,96-2,-124 8,424 1,-155 1,551-2,-795 2,-1 2,1 2,-1 1,41 14,12 1,27 4,94 22,-179-38,-31-10,0 0,0 0,0 0,0 0,-1 0,1 0,0 0,0 0,0 0,0 0,0 1,-1-1,1 0,0 0,0 0,0 0,0 0,0 0,0 0,-1 0,1 0,0 0,0 1,0-1,0 0,0 0,0 0,0 0,0 0,0 0,0 1,0-1,-1 0,1 0,0 0,0 0,0 0,0 1,0-1,0 0,0 0,0 0,0 0,0 0,1 1,-1-1,0 0,0 0,0 0,0 0,0 0,0 0,0 1,0-1,0 0,0 0,0 0,0 0,1 0,-1 0,0 0,0 0,0 1,0-1,1 0,-10 2,0-1,1 0,-1 0,0-1,-11 0,-4-1,-190-1,-126 2,128 21,60-5,24-9,-79 9,173-11,-37 6,-102 28,-143 82,208-82,68-26,0 2,-39 20,-127 95,203-128,0-1,1 1,-1 0,0 1,1-1,-4 5,6-7,0 1,-1-1,1 0,0 1,0-1,0 0,0 1,0-1,0 0,0 1,0-1,0 1,0-1,0 0,0 1,0-1,0 0,0 1,0-1,0 0,0 1,0-1,0 0,1 1,0 0,0 0,0 0,-1 0,1-1,0 1,0 0,0-1,1 1,-1-1,0 1,2 0,10 2,0 0,0 0,24 0,-11-1,104 14,114 9,-172-23,110 10,-96 1,113 11,-141-21,-6-2,0 4,55 10,97 40,25 5,-90-42,-26-5,-66-5,53 10,-82-14,1 1,34 15,-52-20,0 0,0 1,0-1,0 0,0 1,-1-1,1 1,0-1,0 1,0-1,-1 1,1-1,0 1,-1 0,1-1,-1 1,1 0,0 0,-1-1,0 1,1 0,0 1,-2-1,0 0,1 0,-1 0,0-1,1 1,-1 0,0-1,0 1,0 0,0-1,0 1,0-1,0 0,0 1,0-1,0 0,0 1,0-1,0 0,-1 0,-35 6,1-2,0-1,-42-3,30 0,-588-1,219-1,382 2,0 1,0 2,0 2,-61 15,-93 46,14-3,-2 1,16 15,0-1,98-53,29-12,-51 28,83-40,1-1,-1 1,1 0,-1 0,1 0,-1 0,1 0,0 1,-1-1,1 0,0 1,0-1,0 1,-1 2,2-4,0 0,0 0,0 1,0-1,0 0,0 1,0-1,0 0,0 1,0-1,0 0,0 0,0 1,1-1,-1 0,0 1,0-1,0 0,1 0,-1 0,0 1,0-1,0 0,1 0,-1 0,0 1,1-1,16 5,157 6,-98-3,66 8,-102-10,60 18,53 32,-89-30,120 30,-23-26,0-7,175 2,97 6,-328-22,-73-5,0 1,-1 2,0 1,48 19,39 13,-71-26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2:48:35.830"/>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241 107,'2'-4,"1"0,0 0,-1 1,2-1,-1 1,0 0,0 0,5-4,33-19,-27 20,0-1,0 2,1 0,-1 1,1 0,25-2,96-2,-124 8,424 1,-155 1,551-2,-795 2,-1 2,1 2,-1 1,41 14,12 1,27 4,94 22,-179-38,-31-10,0 0,0 0,0 0,0 0,-1 0,1 0,0 0,0 0,0 0,0 0,0 1,-1-1,1 0,0 0,0 0,0 0,0 0,0 0,0 0,-1 0,1 0,0 0,0 1,0-1,0 0,0 0,0 0,0 0,0 0,0 0,0 1,0-1,-1 0,1 0,0 0,0 0,0 0,0 1,0-1,0 0,0 0,0 0,0 0,0 0,1 1,-1-1,0 0,0 0,0 0,0 0,0 0,0 0,0 1,0-1,0 0,0 0,0 0,0 0,1 0,-1 0,0 0,0 0,0 1,0-1,1 0,-10 2,0-1,1 0,-1 0,0-1,-11 0,-4-1,-190-1,-126 2,128 21,60-5,24-9,-79 9,173-11,-37 6,-102 28,-143 82,208-82,68-26,0 2,-39 20,-127 95,203-128,0-1,1 1,-1 0,0 1,1-1,-4 5,6-7,0 1,-1-1,1 0,0 1,0-1,0 0,0 1,0-1,0 0,0 1,0-1,0 1,0-1,0 0,0 1,0-1,0 0,0 1,0-1,0 0,0 1,0-1,0 0,1 1,0 0,0 0,0 0,-1 0,1-1,0 1,0 0,0-1,1 1,-1-1,0 1,2 0,10 2,0 0,0 0,24 0,-11-1,104 14,114 9,-172-23,110 10,-96 1,113 11,-141-21,-6-2,0 4,55 10,97 40,25 5,-90-42,-26-5,-66-5,53 10,-82-14,1 1,34 15,-52-20,0 0,0 1,0-1,0 0,0 1,-1-1,1 1,0-1,0 1,0-1,-1 1,1-1,0 1,-1 0,1-1,-1 1,1 0,0 0,-1-1,0 1,1 0,0 1,-2-1,0 0,1 0,-1 0,0-1,1 1,-1 0,0-1,0 1,0 0,0-1,0 1,0-1,0 0,0 1,0-1,0 0,0 1,0-1,0 0,-1 0,-35 6,1-2,0-1,-42-3,30 0,-588-1,219-1,382 2,0 1,0 2,0 2,-61 15,-93 46,14-3,-2 1,16 15,0-1,98-53,29-12,-51 28,83-40,1-1,-1 1,1 0,-1 0,1 0,-1 0,1 0,0 1,-1-1,1 0,0 1,0-1,0 1,-1 2,2-4,0 0,0 0,0 1,0-1,0 0,0 1,0-1,0 0,0 1,0-1,0 0,0 0,0 1,1-1,-1 0,0 1,0-1,0 0,1 0,-1 0,0 1,0-1,0 0,1 0,-1 0,0 1,1-1,16 5,157 6,-98-3,66 8,-102-10,60 18,53 32,-89-30,120 30,-23-26,0-7,175 2,97 6,-328-22,-73-5,0 1,-1 2,0 1,48 19,39 13,-71-26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3:03:53.389"/>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241 107,'2'-4,"1"0,0 0,-1 1,2-1,-1 1,0 0,0 0,5-4,33-19,-27 20,0-1,0 2,1 0,-1 1,1 0,25-2,96-2,-124 8,424 1,-155 1,551-2,-795 2,-1 2,1 2,-1 1,41 14,12 1,27 4,94 22,-179-38,-31-10,0 0,0 0,0 0,0 0,-1 0,1 0,0 0,0 0,0 0,0 0,0 1,-1-1,1 0,0 0,0 0,0 0,0 0,0 0,0 0,-1 0,1 0,0 0,0 1,0-1,0 0,0 0,0 0,0 0,0 0,0 0,0 1,0-1,-1 0,1 0,0 0,0 0,0 0,0 1,0-1,0 0,0 0,0 0,0 0,0 0,1 1,-1-1,0 0,0 0,0 0,0 0,0 0,0 0,0 1,0-1,0 0,0 0,0 0,0 0,1 0,-1 0,0 0,0 0,0 1,0-1,1 0,-10 2,0-1,1 0,-1 0,0-1,-11 0,-4-1,-190-1,-126 2,128 21,60-5,24-9,-79 9,173-11,-37 6,-102 28,-143 82,208-82,68-26,0 2,-39 20,-127 95,203-128,0-1,1 1,-1 0,0 1,1-1,-4 5,6-7,0 1,-1-1,1 0,0 1,0-1,0 0,0 1,0-1,0 0,0 1,0-1,0 1,0-1,0 0,0 1,0-1,0 0,0 1,0-1,0 0,0 1,0-1,0 0,1 1,0 0,0 0,0 0,-1 0,1-1,0 1,0 0,0-1,1 1,-1-1,0 1,2 0,10 2,0 0,0 0,24 0,-11-1,104 14,114 9,-172-23,110 10,-96 1,113 11,-141-21,-6-2,0 4,55 10,97 40,25 5,-90-42,-26-5,-66-5,53 10,-82-14,1 1,34 15,-52-20,0 0,0 1,0-1,0 0,0 1,-1-1,1 1,0-1,0 1,0-1,-1 1,1-1,0 1,-1 0,1-1,-1 1,1 0,0 0,-1-1,0 1,1 0,0 1,-2-1,0 0,1 0,-1 0,0-1,1 1,-1 0,0-1,0 1,0 0,0-1,0 1,0-1,0 0,0 1,0-1,0 0,0 1,0-1,0 0,-1 0,-35 6,1-2,0-1,-42-3,30 0,-588-1,219-1,382 2,0 1,0 2,0 2,-61 15,-93 46,14-3,-2 1,16 15,0-1,98-53,29-12,-51 28,83-40,1-1,-1 1,1 0,-1 0,1 0,-1 0,1 0,0 1,-1-1,1 0,0 1,0-1,0 1,-1 2,2-4,0 0,0 0,0 1,0-1,0 0,0 1,0-1,0 0,0 1,0-1,0 0,0 0,0 1,1-1,-1 0,0 1,0-1,0 0,1 0,-1 0,0 1,0-1,0 0,1 0,-1 0,0 1,1-1,16 5,157 6,-98-3,66 8,-102-10,60 18,53 32,-89-30,120 30,-23-26,0-7,175 2,97 6,-328-22,-73-5,0 1,-1 2,0 1,48 19,39 13,-71-26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3:04:36.250"/>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241 107,'2'-4,"1"0,0 0,-1 1,2-1,-1 1,0 0,0 0,5-4,33-19,-27 20,0-1,0 2,1 0,-1 1,1 0,25-2,96-2,-124 8,424 1,-155 1,551-2,-795 2,-1 2,1 2,-1 1,41 14,12 1,27 4,94 22,-179-38,-31-10,0 0,0 0,0 0,0 0,-1 0,1 0,0 0,0 0,0 0,0 0,0 1,-1-1,1 0,0 0,0 0,0 0,0 0,0 0,0 0,-1 0,1 0,0 0,0 1,0-1,0 0,0 0,0 0,0 0,0 0,0 0,0 1,0-1,-1 0,1 0,0 0,0 0,0 0,0 1,0-1,0 0,0 0,0 0,0 0,0 0,1 1,-1-1,0 0,0 0,0 0,0 0,0 0,0 0,0 1,0-1,0 0,0 0,0 0,0 0,1 0,-1 0,0 0,0 0,0 1,0-1,1 0,-10 2,0-1,1 0,-1 0,0-1,-11 0,-4-1,-190-1,-126 2,128 21,60-5,24-9,-79 9,173-11,-37 6,-102 28,-143 82,208-82,68-26,0 2,-39 20,-127 95,203-128,0-1,1 1,-1 0,0 1,1-1,-4 5,6-7,0 1,-1-1,1 0,0 1,0-1,0 0,0 1,0-1,0 0,0 1,0-1,0 1,0-1,0 0,0 1,0-1,0 0,0 1,0-1,0 0,0 1,0-1,0 0,1 1,0 0,0 0,0 0,-1 0,1-1,0 1,0 0,0-1,1 1,-1-1,0 1,2 0,10 2,0 0,0 0,24 0,-11-1,104 14,114 9,-172-23,110 10,-96 1,113 11,-141-21,-6-2,0 4,55 10,97 40,25 5,-90-42,-26-5,-66-5,53 10,-82-14,1 1,34 15,-52-20,0 0,0 1,0-1,0 0,0 1,-1-1,1 1,0-1,0 1,0-1,-1 1,1-1,0 1,-1 0,1-1,-1 1,1 0,0 0,-1-1,0 1,1 0,0 1,-2-1,0 0,1 0,-1 0,0-1,1 1,-1 0,0-1,0 1,0 0,0-1,0 1,0-1,0 0,0 1,0-1,0 0,0 1,0-1,0 0,-1 0,-35 6,1-2,0-1,-42-3,30 0,-588-1,219-1,382 2,0 1,0 2,0 2,-61 15,-93 46,14-3,-2 1,16 15,0-1,98-53,29-12,-51 28,83-40,1-1,-1 1,1 0,-1 0,1 0,-1 0,1 0,0 1,-1-1,1 0,0 1,0-1,0 1,-1 2,2-4,0 0,0 0,0 1,0-1,0 0,0 1,0-1,0 0,0 1,0-1,0 0,0 0,0 1,1-1,-1 0,0 1,0-1,0 0,1 0,-1 0,0 1,0-1,0 0,1 0,-1 0,0 1,1-1,16 5,157 6,-98-3,66 8,-102-10,60 18,53 32,-89-30,120 30,-23-26,0-7,175 2,97 6,-328-22,-73-5,0 1,-1 2,0 1,48 19,39 13,-71-26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3:06:40.288"/>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241 107,'2'-4,"1"0,0 0,-1 1,2-1,-1 1,0 0,0 0,5-4,33-19,-27 20,0-1,0 2,1 0,-1 1,1 0,25-2,96-2,-124 8,424 1,-155 1,551-2,-795 2,-1 2,1 2,-1 1,41 14,12 1,27 4,94 22,-179-38,-31-10,0 0,0 0,0 0,0 0,-1 0,1 0,0 0,0 0,0 0,0 0,0 1,-1-1,1 0,0 0,0 0,0 0,0 0,0 0,0 0,-1 0,1 0,0 0,0 1,0-1,0 0,0 0,0 0,0 0,0 0,0 0,0 1,0-1,-1 0,1 0,0 0,0 0,0 0,0 1,0-1,0 0,0 0,0 0,0 0,0 0,1 1,-1-1,0 0,0 0,0 0,0 0,0 0,0 0,0 1,0-1,0 0,0 0,0 0,0 0,1 0,-1 0,0 0,0 0,0 1,0-1,1 0,-10 2,0-1,1 0,-1 0,0-1,-11 0,-4-1,-190-1,-126 2,128 21,60-5,24-9,-79 9,173-11,-37 6,-102 28,-143 82,208-82,68-26,0 2,-39 20,-127 95,203-128,0-1,1 1,-1 0,0 1,1-1,-4 5,6-7,0 1,-1-1,1 0,0 1,0-1,0 0,0 1,0-1,0 0,0 1,0-1,0 1,0-1,0 0,0 1,0-1,0 0,0 1,0-1,0 0,0 1,0-1,0 0,1 1,0 0,0 0,0 0,-1 0,1-1,0 1,0 0,0-1,1 1,-1-1,0 1,2 0,10 2,0 0,0 0,24 0,-11-1,104 14,114 9,-172-23,110 10,-96 1,113 11,-141-21,-6-2,0 4,55 10,97 40,25 5,-90-42,-26-5,-66-5,53 10,-82-14,1 1,34 15,-52-20,0 0,0 1,0-1,0 0,0 1,-1-1,1 1,0-1,0 1,0-1,-1 1,1-1,0 1,-1 0,1-1,-1 1,1 0,0 0,-1-1,0 1,1 0,0 1,-2-1,0 0,1 0,-1 0,0-1,1 1,-1 0,0-1,0 1,0 0,0-1,0 1,0-1,0 0,0 1,0-1,0 0,0 1,0-1,0 0,-1 0,-35 6,1-2,0-1,-42-3,30 0,-588-1,219-1,382 2,0 1,0 2,0 2,-61 15,-93 46,14-3,-2 1,16 15,0-1,98-53,29-12,-51 28,83-40,1-1,-1 1,1 0,-1 0,1 0,-1 0,1 0,0 1,-1-1,1 0,0 1,0-1,0 1,-1 2,2-4,0 0,0 0,0 1,0-1,0 0,0 1,0-1,0 0,0 1,0-1,0 0,0 0,0 1,1-1,-1 0,0 1,0-1,0 0,1 0,-1 0,0 1,0-1,0 0,1 0,-1 0,0 1,1-1,16 5,157 6,-98-3,66 8,-102-10,60 18,53 32,-89-30,120 30,-23-26,0-7,175 2,97 6,-328-22,-73-5,0 1,-1 2,0 1,48 19,39 13,-71-26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3:06:59.776"/>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241 107,'2'-4,"1"0,0 0,-1 1,2-1,-1 1,0 0,0 0,5-4,33-19,-27 20,0-1,0 2,1 0,-1 1,1 0,25-2,96-2,-124 8,424 1,-155 1,551-2,-795 2,-1 2,1 2,-1 1,41 14,12 1,27 4,94 22,-179-38,-31-10,0 0,0 0,0 0,0 0,-1 0,1 0,0 0,0 0,0 0,0 0,0 1,-1-1,1 0,0 0,0 0,0 0,0 0,0 0,0 0,-1 0,1 0,0 0,0 1,0-1,0 0,0 0,0 0,0 0,0 0,0 0,0 1,0-1,-1 0,1 0,0 0,0 0,0 0,0 1,0-1,0 0,0 0,0 0,0 0,0 0,1 1,-1-1,0 0,0 0,0 0,0 0,0 0,0 0,0 1,0-1,0 0,0 0,0 0,0 0,1 0,-1 0,0 0,0 0,0 1,0-1,1 0,-10 2,0-1,1 0,-1 0,0-1,-11 0,-4-1,-190-1,-126 2,128 21,60-5,24-9,-79 9,173-11,-37 6,-102 28,-143 82,208-82,68-26,0 2,-39 20,-127 95,203-128,0-1,1 1,-1 0,0 1,1-1,-4 5,6-7,0 1,-1-1,1 0,0 1,0-1,0 0,0 1,0-1,0 0,0 1,0-1,0 1,0-1,0 0,0 1,0-1,0 0,0 1,0-1,0 0,0 1,0-1,0 0,1 1,0 0,0 0,0 0,-1 0,1-1,0 1,0 0,0-1,1 1,-1-1,0 1,2 0,10 2,0 0,0 0,24 0,-11-1,104 14,114 9,-172-23,110 10,-96 1,113 11,-141-21,-6-2,0 4,55 10,97 40,25 5,-90-42,-26-5,-66-5,53 10,-82-14,1 1,34 15,-52-20,0 0,0 1,0-1,0 0,0 1,-1-1,1 1,0-1,0 1,0-1,-1 1,1-1,0 1,-1 0,1-1,-1 1,1 0,0 0,-1-1,0 1,1 0,0 1,-2-1,0 0,1 0,-1 0,0-1,1 1,-1 0,0-1,0 1,0 0,0-1,0 1,0-1,0 0,0 1,0-1,0 0,0 1,0-1,0 0,-1 0,-35 6,1-2,0-1,-42-3,30 0,-588-1,219-1,382 2,0 1,0 2,0 2,-61 15,-93 46,14-3,-2 1,16 15,0-1,98-53,29-12,-51 28,83-40,1-1,-1 1,1 0,-1 0,1 0,-1 0,1 0,0 1,-1-1,1 0,0 1,0-1,0 1,-1 2,2-4,0 0,0 0,0 1,0-1,0 0,0 1,0-1,0 0,0 1,0-1,0 0,0 0,0 1,1-1,-1 0,0 1,0-1,0 0,1 0,-1 0,0 1,0-1,0 0,1 0,-1 0,0 1,1-1,16 5,157 6,-98-3,66 8,-102-10,60 18,53 32,-89-30,120 30,-23-26,0-7,175 2,97 6,-328-22,-73-5,0 1,-1 2,0 1,48 19,39 13,-71-26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1A135-F199-405A-AD03-1AD9020CAE47}" type="datetimeFigureOut">
              <a:rPr lang="en-US" smtClean="0"/>
              <a:t>10/5/2023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8EBE4-3EDD-484C-B8F8-FCDA10DC7CB3}" type="slidenum">
              <a:rPr lang="en-US" smtClean="0"/>
              <a:t>‹#›</a:t>
            </a:fld>
            <a:endParaRPr lang="en-US"/>
          </a:p>
        </p:txBody>
      </p:sp>
    </p:spTree>
    <p:extLst>
      <p:ext uri="{BB962C8B-B14F-4D97-AF65-F5344CB8AC3E}">
        <p14:creationId xmlns:p14="http://schemas.microsoft.com/office/powerpoint/2010/main" val="134236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4928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2312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4649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4375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8415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3367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9201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676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8122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920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596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230143FC-DE93-634D-F425-D6B49A77E8CC}"/>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12" name="Hình chữ nhật 11">
            <a:extLst>
              <a:ext uri="{FF2B5EF4-FFF2-40B4-BE49-F238E27FC236}">
                <a16:creationId xmlns:a16="http://schemas.microsoft.com/office/drawing/2014/main" xmlns="" id="{E4D13F81-F1F3-8739-CB7B-3D4C6CF4419B}"/>
              </a:ext>
            </a:extLst>
          </p:cNvPr>
          <p:cNvSpPr/>
          <p:nvPr userDrawn="1"/>
        </p:nvSpPr>
        <p:spPr>
          <a:xfrm>
            <a:off x="-3991586" y="3783805"/>
            <a:ext cx="3810000" cy="8863965"/>
          </a:xfrm>
          <a:prstGeom prst="rect">
            <a:avLst/>
          </a:prstGeom>
          <a:noFill/>
        </p:spPr>
        <p:txBody>
          <a:bodyPr wrap="square" lIns="137160" tIns="68580" rIns="137160" bIns="6858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Bài giảng thuộc dự án </a:t>
            </a:r>
            <a:r>
              <a:rPr lang="vi-VN" sz="2700" b="1" kern="1200" spc="0">
                <a:ln>
                  <a:noFill/>
                </a:ln>
                <a:solidFill>
                  <a:srgbClr val="000000"/>
                </a:solidFill>
                <a:effectLst/>
                <a:latin typeface="Arial" panose="020B0604020202020204" pitchFamily="34" charset="0"/>
                <a:ea typeface="+mn-ea"/>
                <a:cs typeface="+mn-cs"/>
              </a:rPr>
              <a:t>Hỗ trợ BGĐT miễn phí cho giáo viên </a:t>
            </a:r>
            <a:r>
              <a:rPr lang="vi-VN" sz="2700" kern="1200" spc="0">
                <a:ln>
                  <a:noFill/>
                </a:ln>
                <a:solidFill>
                  <a:srgbClr val="000000"/>
                </a:solidFill>
                <a:effectLst/>
                <a:latin typeface="Arial" panose="020B0604020202020204" pitchFamily="34" charset="0"/>
                <a:ea typeface="+mn-ea"/>
                <a:cs typeface="+mn-cs"/>
              </a:rPr>
              <a:t>của </a:t>
            </a:r>
            <a:r>
              <a:rPr lang="vi-VN" sz="2700" b="1" kern="1200" spc="0">
                <a:ln>
                  <a:noFill/>
                </a:ln>
                <a:solidFill>
                  <a:srgbClr val="000000"/>
                </a:solidFill>
                <a:effectLst/>
                <a:latin typeface="Arial" panose="020B0604020202020204" pitchFamily="34" charset="0"/>
                <a:ea typeface="+mn-ea"/>
                <a:cs typeface="+mn-cs"/>
              </a:rPr>
              <a:t>Học liệu số TuMo.</a:t>
            </a:r>
          </a:p>
          <a:p>
            <a:pPr marL="0" algn="just" rtl="0" eaLnBrk="1" latinLnBrk="0" hangingPunct="1">
              <a:spcBef>
                <a:spcPts val="0"/>
              </a:spcBef>
              <a:spcAft>
                <a:spcPts val="0"/>
              </a:spcAft>
            </a:pPr>
            <a:endParaRPr lang="vi-VN" sz="2700" b="1">
              <a:effectLst/>
            </a:endParaRPr>
          </a:p>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Quý thầy cô có thể tải miễn phí bài giảng trên Nhóm zalo và FB của Học liệu số TUMO.</a:t>
            </a:r>
          </a:p>
          <a:p>
            <a:pPr marL="0" algn="just" rtl="0" eaLnBrk="1" latinLnBrk="0" hangingPunct="1">
              <a:spcBef>
                <a:spcPts val="0"/>
              </a:spcBef>
              <a:spcAft>
                <a:spcPts val="0"/>
              </a:spcAft>
            </a:pPr>
            <a:endParaRPr lang="vi-VN" sz="2700" b="0" kern="1200" spc="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Thầy cô có thể liên hệ admin số điện thoại, zalo 086.883.8870 để được hỗ trợ thêm vào nhóm. </a:t>
            </a:r>
            <a:endParaRPr lang="vi-VN" sz="27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endParaRPr lang="vi-VN" sz="27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2700" kern="1200">
                <a:ln>
                  <a:noFill/>
                </a:ln>
                <a:solidFill>
                  <a:srgbClr val="000000"/>
                </a:solidFill>
                <a:effectLst/>
                <a:latin typeface="Arial" panose="020B0604020202020204" pitchFamily="34" charset="0"/>
                <a:ea typeface="+mn-ea"/>
                <a:cs typeface="+mn-cs"/>
              </a:rPr>
              <a:t>Vui lòng không sử dụng bài giảng với mục đích thương mại. </a:t>
            </a:r>
          </a:p>
          <a:p>
            <a:pPr marL="0" algn="just" rtl="0" eaLnBrk="1" latinLnBrk="0" hangingPunct="1">
              <a:spcBef>
                <a:spcPts val="0"/>
              </a:spcBef>
              <a:spcAft>
                <a:spcPts val="0"/>
              </a:spcAft>
            </a:pPr>
            <a:endParaRPr lang="vi-VN" sz="2700">
              <a:effectLst/>
            </a:endParaRPr>
          </a:p>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Chân thành cảm ơn!</a:t>
            </a:r>
            <a:endParaRPr lang="vi-VN" sz="2700">
              <a:effectLst/>
            </a:endParaRPr>
          </a:p>
        </p:txBody>
      </p:sp>
      <p:pic>
        <p:nvPicPr>
          <p:cNvPr id="13" name="Hình ảnh 12" descr="Ảnh có chứa phim hoạt hình, văn bản, vòng tròn, Đồ họa&#10;&#10;Mô tả được tạo tự động">
            <a:extLst>
              <a:ext uri="{FF2B5EF4-FFF2-40B4-BE49-F238E27FC236}">
                <a16:creationId xmlns:a16="http://schemas.microsoft.com/office/drawing/2014/main" xmlns="" id="{D9AE7F07-EBBF-7CBA-9860-B6F83F63C6A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543300" y="411957"/>
            <a:ext cx="3309372" cy="330937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565AAEFB-9273-C5E1-1E0F-4AB8A68A43B5}"/>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6781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svg"/><Relationship Id="rId18" Type="http://schemas.openxmlformats.org/officeDocument/2006/relationships/image" Target="../media/image18.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image" Target="../media/image2.png"/><Relationship Id="rId16" Type="http://schemas.openxmlformats.org/officeDocument/2006/relationships/image" Target="../media/image16.svg"/><Relationship Id="rId1" Type="http://schemas.openxmlformats.org/officeDocument/2006/relationships/slideLayout" Target="../slideLayouts/slideLayout18.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customXml" Target="../ink/ink2.xml"/><Relationship Id="rId3" Type="http://schemas.microsoft.com/office/2007/relationships/hdphoto" Target="../media/hdphoto2.wdp"/><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customXml" Target="../ink/ink1.xml"/><Relationship Id="rId11" Type="http://schemas.openxmlformats.org/officeDocument/2006/relationships/customXml" Target="../ink/ink5.xml"/><Relationship Id="rId5" Type="http://schemas.microsoft.com/office/2007/relationships/hdphoto" Target="../media/hdphoto1.wdp"/><Relationship Id="rId10" Type="http://schemas.openxmlformats.org/officeDocument/2006/relationships/customXml" Target="../ink/ink4.xml"/><Relationship Id="rId4" Type="http://schemas.openxmlformats.org/officeDocument/2006/relationships/image" Target="../media/image12.png"/><Relationship Id="rId9"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ustomXml" Target="../ink/ink9.xml"/><Relationship Id="rId3" Type="http://schemas.microsoft.com/office/2007/relationships/hdphoto" Target="../media/hdphoto2.wdp"/><Relationship Id="rId7" Type="http://schemas.openxmlformats.org/officeDocument/2006/relationships/customXml" Target="../ink/ink8.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customXml" Target="../ink/ink7.xml"/><Relationship Id="rId5" Type="http://schemas.openxmlformats.org/officeDocument/2006/relationships/image" Target="../media/image23.png"/><Relationship Id="rId4" Type="http://schemas.openxmlformats.org/officeDocument/2006/relationships/customXml" Target="../ink/ink6.xml"/><Relationship Id="rId9" Type="http://schemas.openxmlformats.org/officeDocument/2006/relationships/customXml" Target="../ink/ink10.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AE0D"/>
        </a:solidFill>
        <a:effectLst/>
      </p:bgPr>
    </p:bg>
    <p:spTree>
      <p:nvGrpSpPr>
        <p:cNvPr id="1" name=""/>
        <p:cNvGrpSpPr/>
        <p:nvPr/>
      </p:nvGrpSpPr>
      <p:grpSpPr>
        <a:xfrm>
          <a:off x="0" y="0"/>
          <a:ext cx="0" cy="0"/>
          <a:chOff x="0" y="0"/>
          <a:chExt cx="0" cy="0"/>
        </a:xfrm>
      </p:grpSpPr>
      <p:sp>
        <p:nvSpPr>
          <p:cNvPr id="2" name="Freeform 2"/>
          <p:cNvSpPr/>
          <p:nvPr/>
        </p:nvSpPr>
        <p:spPr>
          <a:xfrm>
            <a:off x="13964330" y="-204071"/>
            <a:ext cx="3828074" cy="2560025"/>
          </a:xfrm>
          <a:custGeom>
            <a:avLst/>
            <a:gdLst/>
            <a:ahLst/>
            <a:cxnLst/>
            <a:rect l="l" t="t" r="r" b="b"/>
            <a:pathLst>
              <a:path w="3828074" h="2560025">
                <a:moveTo>
                  <a:pt x="0" y="0"/>
                </a:moveTo>
                <a:lnTo>
                  <a:pt x="3828074" y="0"/>
                </a:lnTo>
                <a:lnTo>
                  <a:pt x="3828074" y="2560024"/>
                </a:lnTo>
                <a:lnTo>
                  <a:pt x="0" y="25600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4468628" y="512289"/>
            <a:ext cx="3798858" cy="3798858"/>
          </a:xfrm>
          <a:custGeom>
            <a:avLst/>
            <a:gdLst/>
            <a:ahLst/>
            <a:cxnLst/>
            <a:rect l="l" t="t" r="r" b="b"/>
            <a:pathLst>
              <a:path w="3798858" h="3798858">
                <a:moveTo>
                  <a:pt x="0" y="0"/>
                </a:moveTo>
                <a:lnTo>
                  <a:pt x="3798858" y="0"/>
                </a:lnTo>
                <a:lnTo>
                  <a:pt x="3798858" y="3798857"/>
                </a:lnTo>
                <a:lnTo>
                  <a:pt x="0" y="379885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9509052" y="47241"/>
            <a:ext cx="3940181" cy="2364108"/>
          </a:xfrm>
          <a:custGeom>
            <a:avLst/>
            <a:gdLst/>
            <a:ahLst/>
            <a:cxnLst/>
            <a:rect l="l" t="t" r="r" b="b"/>
            <a:pathLst>
              <a:path w="3940181" h="2364108">
                <a:moveTo>
                  <a:pt x="0" y="0"/>
                </a:moveTo>
                <a:lnTo>
                  <a:pt x="3940180" y="0"/>
                </a:lnTo>
                <a:lnTo>
                  <a:pt x="3940180" y="2364108"/>
                </a:lnTo>
                <a:lnTo>
                  <a:pt x="0" y="23641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a:spLocks noGrp="1" noRot="1" noMove="1" noResize="1" noEditPoints="1" noAdjustHandles="1" noChangeArrowheads="1" noChangeShapeType="1"/>
          </p:cNvSpPr>
          <p:nvPr/>
        </p:nvSpPr>
        <p:spPr>
          <a:xfrm flipH="1">
            <a:off x="5384078" y="1414826"/>
            <a:ext cx="11510308" cy="8603955"/>
          </a:xfrm>
          <a:custGeom>
            <a:avLst/>
            <a:gdLst/>
            <a:ahLst/>
            <a:cxnLst/>
            <a:rect l="l" t="t" r="r" b="b"/>
            <a:pathLst>
              <a:path w="11510308" h="8603955">
                <a:moveTo>
                  <a:pt x="11510307" y="0"/>
                </a:moveTo>
                <a:lnTo>
                  <a:pt x="0" y="0"/>
                </a:lnTo>
                <a:lnTo>
                  <a:pt x="0" y="8603955"/>
                </a:lnTo>
                <a:lnTo>
                  <a:pt x="11510307" y="8603955"/>
                </a:lnTo>
                <a:lnTo>
                  <a:pt x="11510307"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20514" y="360995"/>
            <a:ext cx="3940181" cy="2364108"/>
          </a:xfrm>
          <a:custGeom>
            <a:avLst/>
            <a:gdLst/>
            <a:ahLst/>
            <a:cxnLst/>
            <a:rect l="l" t="t" r="r" b="b"/>
            <a:pathLst>
              <a:path w="3940181" h="2364108">
                <a:moveTo>
                  <a:pt x="0" y="0"/>
                </a:moveTo>
                <a:lnTo>
                  <a:pt x="3940181" y="0"/>
                </a:lnTo>
                <a:lnTo>
                  <a:pt x="3940181" y="2364109"/>
                </a:lnTo>
                <a:lnTo>
                  <a:pt x="0" y="23641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1464213">
            <a:off x="4050273" y="2041207"/>
            <a:ext cx="1407412" cy="936568"/>
          </a:xfrm>
          <a:custGeom>
            <a:avLst/>
            <a:gdLst/>
            <a:ahLst/>
            <a:cxnLst/>
            <a:rect l="l" t="t" r="r" b="b"/>
            <a:pathLst>
              <a:path w="1407412" h="936568">
                <a:moveTo>
                  <a:pt x="0" y="0"/>
                </a:moveTo>
                <a:lnTo>
                  <a:pt x="1407412" y="0"/>
                </a:lnTo>
                <a:lnTo>
                  <a:pt x="1407412" y="936569"/>
                </a:lnTo>
                <a:lnTo>
                  <a:pt x="0" y="93656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6122257" y="7455288"/>
            <a:ext cx="2309258" cy="3086786"/>
          </a:xfrm>
          <a:custGeom>
            <a:avLst/>
            <a:gdLst/>
            <a:ahLst/>
            <a:cxnLst/>
            <a:rect l="l" t="t" r="r" b="b"/>
            <a:pathLst>
              <a:path w="2309258" h="3086786">
                <a:moveTo>
                  <a:pt x="0" y="0"/>
                </a:moveTo>
                <a:lnTo>
                  <a:pt x="2309258" y="0"/>
                </a:lnTo>
                <a:lnTo>
                  <a:pt x="2309258" y="3086786"/>
                </a:lnTo>
                <a:lnTo>
                  <a:pt x="0" y="308678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16534646" y="6703652"/>
            <a:ext cx="1484480" cy="1503271"/>
          </a:xfrm>
          <a:custGeom>
            <a:avLst/>
            <a:gdLst/>
            <a:ahLst/>
            <a:cxnLst/>
            <a:rect l="l" t="t" r="r" b="b"/>
            <a:pathLst>
              <a:path w="1484480" h="1503271">
                <a:moveTo>
                  <a:pt x="0" y="0"/>
                </a:moveTo>
                <a:lnTo>
                  <a:pt x="1484480" y="0"/>
                </a:lnTo>
                <a:lnTo>
                  <a:pt x="1484480" y="1503272"/>
                </a:lnTo>
                <a:lnTo>
                  <a:pt x="0" y="1503272"/>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4585316" y="-767724"/>
            <a:ext cx="3828074" cy="2560025"/>
          </a:xfrm>
          <a:custGeom>
            <a:avLst/>
            <a:gdLst/>
            <a:ahLst/>
            <a:cxnLst/>
            <a:rect l="l" t="t" r="r" b="b"/>
            <a:pathLst>
              <a:path w="3828074" h="2560025">
                <a:moveTo>
                  <a:pt x="0" y="0"/>
                </a:moveTo>
                <a:lnTo>
                  <a:pt x="3828074" y="0"/>
                </a:lnTo>
                <a:lnTo>
                  <a:pt x="3828074" y="2560025"/>
                </a:lnTo>
                <a:lnTo>
                  <a:pt x="0" y="256002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37824" y="1543050"/>
            <a:ext cx="6361529" cy="14280983"/>
          </a:xfrm>
          <a:custGeom>
            <a:avLst/>
            <a:gdLst/>
            <a:ahLst/>
            <a:cxnLst/>
            <a:rect l="l" t="t" r="r" b="b"/>
            <a:pathLst>
              <a:path w="6361529" h="14280983">
                <a:moveTo>
                  <a:pt x="0" y="0"/>
                </a:moveTo>
                <a:lnTo>
                  <a:pt x="6361529" y="0"/>
                </a:lnTo>
                <a:lnTo>
                  <a:pt x="6361529" y="14280982"/>
                </a:lnTo>
                <a:lnTo>
                  <a:pt x="0" y="14280982"/>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2383048" y="8206924"/>
            <a:ext cx="9462497" cy="5144158"/>
          </a:xfrm>
          <a:custGeom>
            <a:avLst/>
            <a:gdLst/>
            <a:ahLst/>
            <a:cxnLst/>
            <a:rect l="l" t="t" r="r" b="b"/>
            <a:pathLst>
              <a:path w="9462497" h="5144158">
                <a:moveTo>
                  <a:pt x="0" y="0"/>
                </a:moveTo>
                <a:lnTo>
                  <a:pt x="9462497" y="0"/>
                </a:lnTo>
                <a:lnTo>
                  <a:pt x="9462497" y="5144157"/>
                </a:lnTo>
                <a:lnTo>
                  <a:pt x="0" y="5144157"/>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7079451" y="3480702"/>
            <a:ext cx="4558636" cy="239583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9" name="Nhóm 18">
            <a:extLst>
              <a:ext uri="{FF2B5EF4-FFF2-40B4-BE49-F238E27FC236}">
                <a16:creationId xmlns:a16="http://schemas.microsoft.com/office/drawing/2014/main" xmlns="" id="{E6EDBF36-F25E-423F-0FA5-90AD179CF8DF}"/>
              </a:ext>
            </a:extLst>
          </p:cNvPr>
          <p:cNvGrpSpPr/>
          <p:nvPr/>
        </p:nvGrpSpPr>
        <p:grpSpPr>
          <a:xfrm>
            <a:off x="7562530" y="3088581"/>
            <a:ext cx="2006490" cy="936539"/>
            <a:chOff x="7538080" y="3197777"/>
            <a:chExt cx="2006490" cy="936539"/>
          </a:xfrm>
        </p:grpSpPr>
        <p:sp>
          <p:nvSpPr>
            <p:cNvPr id="12" name="Freeform 12"/>
            <p:cNvSpPr/>
            <p:nvPr/>
          </p:nvSpPr>
          <p:spPr>
            <a:xfrm>
              <a:off x="7538080" y="3266181"/>
              <a:ext cx="2006490" cy="868135"/>
            </a:xfrm>
            <a:custGeom>
              <a:avLst/>
              <a:gdLst/>
              <a:ahLst/>
              <a:cxnLst/>
              <a:rect l="l" t="t" r="r" b="b"/>
              <a:pathLst>
                <a:path w="1113419" h="249031">
                  <a:moveTo>
                    <a:pt x="910219" y="0"/>
                  </a:moveTo>
                  <a:cubicBezTo>
                    <a:pt x="1022443" y="0"/>
                    <a:pt x="1113419" y="55748"/>
                    <a:pt x="1113419" y="124516"/>
                  </a:cubicBezTo>
                  <a:cubicBezTo>
                    <a:pt x="1113419" y="193284"/>
                    <a:pt x="1022443" y="249031"/>
                    <a:pt x="910219" y="249031"/>
                  </a:cubicBezTo>
                  <a:lnTo>
                    <a:pt x="203200" y="249031"/>
                  </a:lnTo>
                  <a:cubicBezTo>
                    <a:pt x="90976" y="249031"/>
                    <a:pt x="0" y="193284"/>
                    <a:pt x="0" y="124516"/>
                  </a:cubicBezTo>
                  <a:cubicBezTo>
                    <a:pt x="0" y="55748"/>
                    <a:pt x="90976" y="0"/>
                    <a:pt x="20320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Hình chữ nhật 15">
              <a:extLst>
                <a:ext uri="{FF2B5EF4-FFF2-40B4-BE49-F238E27FC236}">
                  <a16:creationId xmlns:a16="http://schemas.microsoft.com/office/drawing/2014/main" xmlns="" id="{94D6B24D-DC02-BFE4-0ABB-073ACE81FA81}"/>
                </a:ext>
              </a:extLst>
            </p:cNvPr>
            <p:cNvSpPr/>
            <p:nvPr/>
          </p:nvSpPr>
          <p:spPr>
            <a:xfrm>
              <a:off x="7599087" y="3197777"/>
              <a:ext cx="1762021" cy="923330"/>
            </a:xfrm>
            <a:prstGeom prst="rect">
              <a:avLst/>
            </a:prstGeom>
            <a:noFill/>
          </p:spPr>
          <p:txBody>
            <a:bodyPr wrap="none" lIns="91440" tIns="45720" rIns="91440" bIns="45720">
              <a:spAutoFit/>
            </a:bodyPr>
            <a:lstStyle/>
            <a:p>
              <a:pPr algn="ctr"/>
              <a:r>
                <a:rPr lang="vi-VN" sz="5400">
                  <a:ln w="0"/>
                  <a:effectLst>
                    <a:outerShdw blurRad="38100" dist="19050" dir="2700000" algn="tl" rotWithShape="0">
                      <a:schemeClr val="dk1">
                        <a:alpha val="40000"/>
                      </a:schemeClr>
                    </a:outerShdw>
                  </a:effectLst>
                </a:rPr>
                <a:t>Toán</a:t>
              </a:r>
              <a:endParaRPr lang="vi-VN" sz="5400" b="0" cap="none" spc="0">
                <a:ln w="0"/>
                <a:solidFill>
                  <a:schemeClr val="tx1"/>
                </a:solidFill>
                <a:effectLst>
                  <a:outerShdw blurRad="38100" dist="19050" dir="2700000" algn="tl" rotWithShape="0">
                    <a:schemeClr val="dk1">
                      <a:alpha val="40000"/>
                    </a:schemeClr>
                  </a:outerShdw>
                </a:effectLst>
              </a:endParaRPr>
            </a:p>
          </p:txBody>
        </p:sp>
      </p:grpSp>
      <p:sp>
        <p:nvSpPr>
          <p:cNvPr id="18" name="Hình chữ nhật 17">
            <a:extLst>
              <a:ext uri="{FF2B5EF4-FFF2-40B4-BE49-F238E27FC236}">
                <a16:creationId xmlns:a16="http://schemas.microsoft.com/office/drawing/2014/main" xmlns="" id="{8E2F6840-46A6-5F03-8696-21A26F2060AE}"/>
              </a:ext>
            </a:extLst>
          </p:cNvPr>
          <p:cNvSpPr/>
          <p:nvPr/>
        </p:nvSpPr>
        <p:spPr>
          <a:xfrm>
            <a:off x="7278880" y="4785199"/>
            <a:ext cx="7491483" cy="1323439"/>
          </a:xfrm>
          <a:prstGeom prst="rect">
            <a:avLst/>
          </a:prstGeom>
          <a:noFill/>
        </p:spPr>
        <p:txBody>
          <a:bodyPr wrap="square" lIns="91440" tIns="45720" rIns="91440" bIns="45720">
            <a:spAutoFit/>
          </a:bodyPr>
          <a:lstStyle/>
          <a:p>
            <a:pPr algn="ctr"/>
            <a:r>
              <a:rPr lang="vi-VN" sz="8000" b="1" cap="none" spc="0">
                <a:ln w="0"/>
                <a:solidFill>
                  <a:schemeClr val="bg1"/>
                </a:solidFill>
                <a:effectLst>
                  <a:outerShdw blurRad="38100" dist="19050" dir="2700000" algn="tl" rotWithShape="0">
                    <a:schemeClr val="dk1">
                      <a:alpha val="40000"/>
                    </a:schemeClr>
                  </a:outerShdw>
                </a:effectLst>
              </a:rPr>
              <a:t>BIỂU ĐỒ CỘT</a:t>
            </a:r>
          </a:p>
        </p:txBody>
      </p:sp>
      <p:sp>
        <p:nvSpPr>
          <p:cNvPr id="11" name="Hình chữ nhật 10">
            <a:extLst>
              <a:ext uri="{FF2B5EF4-FFF2-40B4-BE49-F238E27FC236}">
                <a16:creationId xmlns:a16="http://schemas.microsoft.com/office/drawing/2014/main" xmlns="" id="{B9D95996-61AC-2DC6-7AE9-4C9682AD67C9}"/>
              </a:ext>
            </a:extLst>
          </p:cNvPr>
          <p:cNvSpPr/>
          <p:nvPr/>
        </p:nvSpPr>
        <p:spPr>
          <a:xfrm>
            <a:off x="13695037" y="7030636"/>
            <a:ext cx="2024337" cy="769441"/>
          </a:xfrm>
          <a:prstGeom prst="rect">
            <a:avLst/>
          </a:prstGeom>
          <a:noFill/>
        </p:spPr>
        <p:txBody>
          <a:bodyPr wrap="none" lIns="91440" tIns="45720" rIns="91440" bIns="45720">
            <a:spAutoFit/>
          </a:bodyPr>
          <a:lstStyle/>
          <a:p>
            <a:pPr algn="ctr"/>
            <a:r>
              <a:rPr lang="vi-VN" sz="4400" b="1" i="1" cap="none" spc="0">
                <a:ln w="0"/>
                <a:solidFill>
                  <a:schemeClr val="bg1"/>
                </a:solidFill>
                <a:effectLst>
                  <a:outerShdw blurRad="38100" dist="19050" dir="2700000" algn="tl" rotWithShape="0">
                    <a:schemeClr val="dk1">
                      <a:alpha val="40000"/>
                    </a:schemeClr>
                  </a:outerShdw>
                </a:effectLst>
              </a:rPr>
              <a:t>(Tiết 2)</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path" presetSubtype="0" repeatCount="indefinite" autoRev="1" fill="hold" grpId="0" nodeType="withEffect">
                                  <p:stCondLst>
                                    <p:cond delay="0"/>
                                  </p:stCondLst>
                                  <p:childTnLst>
                                    <p:animMotion origin="layout" path="M 4.30556E-6 -3.7037E-7 L 0.00303 0.11497 " pathEditMode="relative" rAng="0" ptsTypes="AA">
                                      <p:cBhvr>
                                        <p:cTn id="12" dur="2000" fill="hold"/>
                                        <p:tgtEl>
                                          <p:spTgt spid="6"/>
                                        </p:tgtEl>
                                        <p:attrNameLst>
                                          <p:attrName>ppt_x</p:attrName>
                                          <p:attrName>ppt_y</p:attrName>
                                        </p:attrNameLst>
                                      </p:cBhvr>
                                      <p:rCtr x="148" y="5741"/>
                                    </p:animMotion>
                                  </p:childTnLst>
                                </p:cTn>
                              </p:par>
                              <p:par>
                                <p:cTn id="13" presetID="42" presetClass="path" presetSubtype="0" repeatCount="indefinite" autoRev="1" fill="hold" grpId="0" nodeType="withEffect">
                                  <p:stCondLst>
                                    <p:cond delay="0"/>
                                  </p:stCondLst>
                                  <p:childTnLst>
                                    <p:animMotion origin="layout" path="M 5.55556E-7 -4.81481E-6 L -0.00304 0.03056 " pathEditMode="relative" rAng="0" ptsTypes="AA">
                                      <p:cBhvr>
                                        <p:cTn id="14" dur="2000" fill="hold"/>
                                        <p:tgtEl>
                                          <p:spTgt spid="4"/>
                                        </p:tgtEl>
                                        <p:attrNameLst>
                                          <p:attrName>ppt_x</p:attrName>
                                          <p:attrName>ppt_y</p:attrName>
                                        </p:attrNameLst>
                                      </p:cBhvr>
                                      <p:rCtr x="-156" y="1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xmlns="" id="{4AC4E268-7819-C48F-C8A9-6AC077DDC34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t="668" b="1979"/>
          <a:stretch/>
        </p:blipFill>
        <p:spPr>
          <a:xfrm>
            <a:off x="76200" y="-15009"/>
            <a:ext cx="8991600" cy="10237422"/>
          </a:xfrm>
          <a:prstGeom prst="rect">
            <a:avLst/>
          </a:prstGeom>
        </p:spPr>
      </p:pic>
      <p:sp>
        <p:nvSpPr>
          <p:cNvPr id="2" name="Hình chữ nhật 1">
            <a:extLst>
              <a:ext uri="{FF2B5EF4-FFF2-40B4-BE49-F238E27FC236}">
                <a16:creationId xmlns:a16="http://schemas.microsoft.com/office/drawing/2014/main" xmlns="" id="{BB7EB5D8-7A9A-508C-26D0-58AA63B2A3CD}"/>
              </a:ext>
            </a:extLst>
          </p:cNvPr>
          <p:cNvSpPr/>
          <p:nvPr/>
        </p:nvSpPr>
        <p:spPr>
          <a:xfrm>
            <a:off x="8839200" y="35791"/>
            <a:ext cx="9448800" cy="10273213"/>
          </a:xfrm>
          <a:prstGeom prst="rect">
            <a:avLst/>
          </a:prstGeom>
          <a:solidFill>
            <a:srgbClr val="FFF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3">
            <a:extLst>
              <a:ext uri="{FF2B5EF4-FFF2-40B4-BE49-F238E27FC236}">
                <a16:creationId xmlns:a16="http://schemas.microsoft.com/office/drawing/2014/main" xmlns="" id="{898C21FB-3E22-E2DF-440D-9833D82A9CF7}"/>
              </a:ext>
            </a:extLst>
          </p:cNvPr>
          <p:cNvSpPr/>
          <p:nvPr/>
        </p:nvSpPr>
        <p:spPr>
          <a:xfrm>
            <a:off x="9144000" y="48491"/>
            <a:ext cx="8839200" cy="2862322"/>
          </a:xfrm>
          <a:prstGeom prst="rect">
            <a:avLst/>
          </a:prstGeom>
          <a:noFill/>
        </p:spPr>
        <p:txBody>
          <a:bodyPr wrap="square" lIns="91440" tIns="45720" rIns="91440" bIns="45720">
            <a:spAutoFit/>
          </a:bodyPr>
          <a:lstStyle/>
          <a:p>
            <a:r>
              <a:rPr lang="vi-VN" sz="4500">
                <a:ln w="0"/>
                <a:solidFill>
                  <a:srgbClr val="C00000"/>
                </a:solidFill>
                <a:effectLst>
                  <a:outerShdw blurRad="38100" dist="19050" dir="2700000" algn="tl" rotWithShape="0">
                    <a:schemeClr val="dk1">
                      <a:alpha val="40000"/>
                    </a:schemeClr>
                  </a:outerShdw>
                </a:effectLst>
              </a:rPr>
              <a:t>d) Nếu khối lượng gạo của mỗi phần quà là 5 kg thì tổng số gạo trên chia được thành bao nhiêu phần quà?</a:t>
            </a:r>
          </a:p>
        </p:txBody>
      </p:sp>
      <p:sp>
        <p:nvSpPr>
          <p:cNvPr id="5" name="Hộp Văn bản 4">
            <a:extLst>
              <a:ext uri="{FF2B5EF4-FFF2-40B4-BE49-F238E27FC236}">
                <a16:creationId xmlns:a16="http://schemas.microsoft.com/office/drawing/2014/main" xmlns="" id="{C9B82334-7EE1-7329-7444-3C3041233A4D}"/>
              </a:ext>
            </a:extLst>
          </p:cNvPr>
          <p:cNvSpPr txBox="1"/>
          <p:nvPr/>
        </p:nvSpPr>
        <p:spPr>
          <a:xfrm>
            <a:off x="11353981" y="3121158"/>
            <a:ext cx="4848729" cy="769441"/>
          </a:xfrm>
          <a:prstGeom prst="rect">
            <a:avLst/>
          </a:prstGeom>
          <a:noFill/>
        </p:spPr>
        <p:txBody>
          <a:bodyPr wrap="square">
            <a:spAutoFit/>
          </a:bodyPr>
          <a:lstStyle/>
          <a:p>
            <a:pPr algn="ctr"/>
            <a:r>
              <a:rPr lang="vi-VN" sz="4400">
                <a:ln w="0"/>
                <a:effectLst>
                  <a:outerShdw blurRad="38100" dist="19050" dir="2700000" algn="tl" rotWithShape="0">
                    <a:schemeClr val="dk1">
                      <a:alpha val="40000"/>
                    </a:schemeClr>
                  </a:outerShdw>
                </a:effectLst>
                <a:highlight>
                  <a:srgbClr val="FFFF00"/>
                </a:highlight>
              </a:rPr>
              <a:t>42 000 : 5 = 8 400</a:t>
            </a:r>
          </a:p>
        </p:txBody>
      </p:sp>
      <p:sp>
        <p:nvSpPr>
          <p:cNvPr id="7" name="Hộp Văn bản 6">
            <a:extLst>
              <a:ext uri="{FF2B5EF4-FFF2-40B4-BE49-F238E27FC236}">
                <a16:creationId xmlns:a16="http://schemas.microsoft.com/office/drawing/2014/main" xmlns="" id="{98D344EE-6E31-43B7-613F-6B6CD459147B}"/>
              </a:ext>
            </a:extLst>
          </p:cNvPr>
          <p:cNvSpPr txBox="1"/>
          <p:nvPr/>
        </p:nvSpPr>
        <p:spPr>
          <a:xfrm>
            <a:off x="8839200" y="4152900"/>
            <a:ext cx="9448800" cy="2862322"/>
          </a:xfrm>
          <a:prstGeom prst="rect">
            <a:avLst/>
          </a:prstGeom>
          <a:noFill/>
        </p:spPr>
        <p:txBody>
          <a:bodyPr wrap="square">
            <a:spAutoFit/>
          </a:bodyPr>
          <a:lstStyle/>
          <a:p>
            <a:pPr marL="685800" indent="-685800">
              <a:buFont typeface="Wingdings" panose="05000000000000000000" pitchFamily="2" charset="2"/>
              <a:buChar char="Ø"/>
            </a:pPr>
            <a:r>
              <a:rPr lang="vi-VN" sz="4500">
                <a:ln w="0"/>
                <a:effectLst>
                  <a:outerShdw blurRad="38100" dist="19050" dir="2700000" algn="tl" rotWithShape="0">
                    <a:schemeClr val="dk1">
                      <a:alpha val="40000"/>
                    </a:schemeClr>
                  </a:outerShdw>
                </a:effectLst>
              </a:rPr>
              <a:t>Nếu khối lượng gạo của mỗi phần quà là 5 kg thì tổng số gạo trên chia được thành </a:t>
            </a:r>
            <a:r>
              <a:rPr lang="vi-VN" sz="4500">
                <a:ln w="0"/>
                <a:effectLst>
                  <a:outerShdw blurRad="38100" dist="19050" dir="2700000" algn="tl" rotWithShape="0">
                    <a:schemeClr val="dk1">
                      <a:alpha val="40000"/>
                    </a:schemeClr>
                  </a:outerShdw>
                </a:effectLst>
                <a:highlight>
                  <a:srgbClr val="FFFF00"/>
                </a:highlight>
              </a:rPr>
              <a:t>8 400</a:t>
            </a:r>
            <a:r>
              <a:rPr lang="vi-VN" sz="4500">
                <a:ln w="0"/>
                <a:effectLst>
                  <a:outerShdw blurRad="38100" dist="19050" dir="2700000" algn="tl" rotWithShape="0">
                    <a:schemeClr val="dk1">
                      <a:alpha val="40000"/>
                    </a:schemeClr>
                  </a:outerShdw>
                </a:effectLst>
              </a:rPr>
              <a:t> phần quà.</a:t>
            </a:r>
          </a:p>
        </p:txBody>
      </p:sp>
    </p:spTree>
    <p:extLst>
      <p:ext uri="{BB962C8B-B14F-4D97-AF65-F5344CB8AC3E}">
        <p14:creationId xmlns:p14="http://schemas.microsoft.com/office/powerpoint/2010/main" val="20956649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193523"/>
            <a:ext cx="3949956" cy="2093477"/>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3847661" y="8193523"/>
            <a:ext cx="3949956" cy="2093477"/>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7169022" y="8193523"/>
            <a:ext cx="3949956" cy="2093477"/>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016683" y="8211562"/>
            <a:ext cx="3949956" cy="2093477"/>
          </a:xfrm>
          <a:custGeom>
            <a:avLst/>
            <a:gdLst/>
            <a:ahLst/>
            <a:cxnLst/>
            <a:rect l="l" t="t" r="r" b="b"/>
            <a:pathLst>
              <a:path w="3949956" h="2093477">
                <a:moveTo>
                  <a:pt x="0" y="0"/>
                </a:moveTo>
                <a:lnTo>
                  <a:pt x="3949956" y="0"/>
                </a:lnTo>
                <a:lnTo>
                  <a:pt x="3949956" y="2093476"/>
                </a:lnTo>
                <a:lnTo>
                  <a:pt x="0" y="209347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4338044" y="8211562"/>
            <a:ext cx="3949956" cy="2093477"/>
          </a:xfrm>
          <a:custGeom>
            <a:avLst/>
            <a:gdLst/>
            <a:ahLst/>
            <a:cxnLst/>
            <a:rect l="l" t="t" r="r" b="b"/>
            <a:pathLst>
              <a:path w="3949956" h="2093477">
                <a:moveTo>
                  <a:pt x="0" y="0"/>
                </a:moveTo>
                <a:lnTo>
                  <a:pt x="3949956" y="0"/>
                </a:lnTo>
                <a:lnTo>
                  <a:pt x="3949956" y="2093476"/>
                </a:lnTo>
                <a:lnTo>
                  <a:pt x="0" y="209347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Hình chữ nhật 6">
            <a:extLst>
              <a:ext uri="{FF2B5EF4-FFF2-40B4-BE49-F238E27FC236}">
                <a16:creationId xmlns:a16="http://schemas.microsoft.com/office/drawing/2014/main" xmlns="" id="{FEAE10F3-B5B0-C6D2-600C-94F482551A9B}"/>
              </a:ext>
            </a:extLst>
          </p:cNvPr>
          <p:cNvSpPr/>
          <p:nvPr/>
        </p:nvSpPr>
        <p:spPr>
          <a:xfrm>
            <a:off x="323292" y="114300"/>
            <a:ext cx="6609502" cy="923330"/>
          </a:xfrm>
          <a:prstGeom prst="rect">
            <a:avLst/>
          </a:prstGeom>
          <a:noFill/>
        </p:spPr>
        <p:txBody>
          <a:bodyPr wrap="none" lIns="91440" tIns="45720" rIns="91440" bIns="45720">
            <a:spAutoFit/>
          </a:bodyPr>
          <a:lstStyle/>
          <a:p>
            <a:pPr algn="ctr"/>
            <a:r>
              <a:rPr lang="vi-VN" sz="5400" b="1" cap="none" spc="0">
                <a:ln w="0"/>
                <a:solidFill>
                  <a:schemeClr val="tx1"/>
                </a:solidFill>
                <a:effectLst>
                  <a:outerShdw blurRad="38100" dist="19050" dir="2700000" algn="tl" rotWithShape="0">
                    <a:schemeClr val="dk1">
                      <a:alpha val="40000"/>
                    </a:schemeClr>
                  </a:outerShdw>
                </a:effectLst>
              </a:rPr>
              <a:t>YÊU CẦU CẦN ĐẠT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m giác Cân 2">
            <a:extLst>
              <a:ext uri="{FF2B5EF4-FFF2-40B4-BE49-F238E27FC236}">
                <a16:creationId xmlns:a16="http://schemas.microsoft.com/office/drawing/2014/main" xmlns="" id="{65072130-AFF1-2DAB-E44D-C4E406795BCC}"/>
              </a:ext>
            </a:extLst>
          </p:cNvPr>
          <p:cNvSpPr/>
          <p:nvPr/>
        </p:nvSpPr>
        <p:spPr>
          <a:xfrm>
            <a:off x="76521" y="148307"/>
            <a:ext cx="1143000" cy="1066800"/>
          </a:xfrm>
          <a:prstGeom prst="triangle">
            <a:avLst/>
          </a:prstGeom>
          <a:solidFill>
            <a:srgbClr val="367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vi-VN" sz="5400" b="1">
                <a:latin typeface="+mj-lt"/>
              </a:rPr>
              <a:t>2</a:t>
            </a:r>
            <a:endParaRPr lang="en-US" sz="5400" b="1">
              <a:latin typeface="+mj-lt"/>
            </a:endParaRPr>
          </a:p>
        </p:txBody>
      </p:sp>
      <p:sp>
        <p:nvSpPr>
          <p:cNvPr id="4" name="Hình chữ nhật 3">
            <a:extLst>
              <a:ext uri="{FF2B5EF4-FFF2-40B4-BE49-F238E27FC236}">
                <a16:creationId xmlns:a16="http://schemas.microsoft.com/office/drawing/2014/main" xmlns="" id="{5821FE5A-B2DA-4FFD-F252-C1374511A683}"/>
              </a:ext>
            </a:extLst>
          </p:cNvPr>
          <p:cNvSpPr/>
          <p:nvPr/>
        </p:nvSpPr>
        <p:spPr>
          <a:xfrm>
            <a:off x="1447800" y="-36893"/>
            <a:ext cx="16649379" cy="1754326"/>
          </a:xfrm>
          <a:prstGeom prst="rect">
            <a:avLst/>
          </a:prstGeom>
          <a:noFill/>
        </p:spPr>
        <p:txBody>
          <a:bodyPr wrap="square" lIns="91440" tIns="45720" rIns="91440" bIns="45720">
            <a:spAutoFit/>
          </a:bodyPr>
          <a:lstStyle/>
          <a:p>
            <a:r>
              <a:rPr lang="vi-VN" sz="5400" b="0" cap="none" spc="0">
                <a:ln w="0"/>
                <a:solidFill>
                  <a:srgbClr val="C00000"/>
                </a:solidFill>
                <a:effectLst>
                  <a:outerShdw blurRad="38100" dist="19050" dir="2700000" algn="tl" rotWithShape="0">
                    <a:schemeClr val="dk1">
                      <a:alpha val="40000"/>
                    </a:schemeClr>
                  </a:outerShdw>
                </a:effectLst>
              </a:rPr>
              <a:t>Cho bảng thống kê số học sinh theo các khối lớp của một trường tiểu học.</a:t>
            </a:r>
          </a:p>
        </p:txBody>
      </p:sp>
      <p:pic>
        <p:nvPicPr>
          <p:cNvPr id="5" name="Hình ảnh 4">
            <a:extLst>
              <a:ext uri="{FF2B5EF4-FFF2-40B4-BE49-F238E27FC236}">
                <a16:creationId xmlns:a16="http://schemas.microsoft.com/office/drawing/2014/main" xmlns="" id="{E7578B2B-8413-1F92-F74A-F47DC21C9B3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4618" y="1717432"/>
            <a:ext cx="18149177" cy="2130667"/>
          </a:xfrm>
          <a:prstGeom prst="rect">
            <a:avLst/>
          </a:prstGeom>
        </p:spPr>
      </p:pic>
      <p:sp>
        <p:nvSpPr>
          <p:cNvPr id="6" name="Hình chữ nhật 5">
            <a:extLst>
              <a:ext uri="{FF2B5EF4-FFF2-40B4-BE49-F238E27FC236}">
                <a16:creationId xmlns:a16="http://schemas.microsoft.com/office/drawing/2014/main" xmlns="" id="{926CA860-F856-E221-1898-29DFAB2F9C97}"/>
              </a:ext>
            </a:extLst>
          </p:cNvPr>
          <p:cNvSpPr/>
          <p:nvPr/>
        </p:nvSpPr>
        <p:spPr>
          <a:xfrm>
            <a:off x="1447800" y="4000500"/>
            <a:ext cx="16649379" cy="923330"/>
          </a:xfrm>
          <a:prstGeom prst="rect">
            <a:avLst/>
          </a:prstGeom>
          <a:noFill/>
        </p:spPr>
        <p:txBody>
          <a:bodyPr wrap="square" lIns="91440" tIns="45720" rIns="91440" bIns="45720">
            <a:spAutoFit/>
          </a:bodyPr>
          <a:lstStyle/>
          <a:p>
            <a:r>
              <a:rPr lang="vi-VN" sz="5400" b="0" cap="none" spc="0">
                <a:ln w="0"/>
                <a:solidFill>
                  <a:srgbClr val="C00000"/>
                </a:solidFill>
                <a:effectLst>
                  <a:outerShdw blurRad="38100" dist="19050" dir="2700000" algn="tl" rotWithShape="0">
                    <a:schemeClr val="dk1">
                      <a:alpha val="40000"/>
                    </a:schemeClr>
                  </a:outerShdw>
                </a:effectLst>
              </a:rPr>
              <a:t>Biểu đồ cột sau thể hiện các số liệu trên.</a:t>
            </a:r>
          </a:p>
        </p:txBody>
      </p:sp>
      <p:pic>
        <p:nvPicPr>
          <p:cNvPr id="8" name="Hình ảnh 7">
            <a:extLst>
              <a:ext uri="{FF2B5EF4-FFF2-40B4-BE49-F238E27FC236}">
                <a16:creationId xmlns:a16="http://schemas.microsoft.com/office/drawing/2014/main" xmlns="" id="{59EB436A-B810-0F51-7DFA-F029FE5FA8A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tretch>
            <a:fillRect/>
          </a:stretch>
        </p:blipFill>
        <p:spPr>
          <a:xfrm>
            <a:off x="5943600" y="4955002"/>
            <a:ext cx="6096000" cy="5308023"/>
          </a:xfrm>
          <a:prstGeom prst="rect">
            <a:avLst/>
          </a:prstGeom>
        </p:spPr>
      </p:pic>
    </p:spTree>
    <p:extLst>
      <p:ext uri="{BB962C8B-B14F-4D97-AF65-F5344CB8AC3E}">
        <p14:creationId xmlns:p14="http://schemas.microsoft.com/office/powerpoint/2010/main" val="2994006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xmlns="" id="{59EB436A-B810-0F51-7DFA-F029FE5FA8AB}"/>
              </a:ext>
            </a:extLst>
          </p:cNvPr>
          <p:cNvPicPr>
            <a:picLocks noGrp="1" noRot="1" noChangeAspect="1" noMove="1" noResize="1" noEditPoints="1" noAdjustHandles="1" noChangeArrowheads="1" noChangeShapeType="1" noCrop="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7162800" y="114300"/>
            <a:ext cx="11125200" cy="10134600"/>
          </a:xfrm>
          <a:prstGeom prst="rect">
            <a:avLst/>
          </a:prstGeom>
        </p:spPr>
      </p:pic>
      <p:pic>
        <p:nvPicPr>
          <p:cNvPr id="5" name="Hình ảnh 4">
            <a:extLst>
              <a:ext uri="{FF2B5EF4-FFF2-40B4-BE49-F238E27FC236}">
                <a16:creationId xmlns:a16="http://schemas.microsoft.com/office/drawing/2014/main" xmlns="" id="{E7578B2B-8413-1F92-F74A-F47DC21C9B3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tretch>
            <a:fillRect/>
          </a:stretch>
        </p:blipFill>
        <p:spPr>
          <a:xfrm>
            <a:off x="152400" y="38100"/>
            <a:ext cx="7788925" cy="914400"/>
          </a:xfrm>
          <a:prstGeom prst="rect">
            <a:avLst/>
          </a:prstGeom>
        </p:spPr>
      </p:pic>
      <p:sp>
        <p:nvSpPr>
          <p:cNvPr id="2" name="Hình chữ nhật 1">
            <a:extLst>
              <a:ext uri="{FF2B5EF4-FFF2-40B4-BE49-F238E27FC236}">
                <a16:creationId xmlns:a16="http://schemas.microsoft.com/office/drawing/2014/main" xmlns="" id="{4C46C4E7-6F29-5D7C-863C-74F02F123525}"/>
              </a:ext>
            </a:extLst>
          </p:cNvPr>
          <p:cNvSpPr/>
          <p:nvPr/>
        </p:nvSpPr>
        <p:spPr>
          <a:xfrm>
            <a:off x="152400" y="1257300"/>
            <a:ext cx="7467600" cy="4524315"/>
          </a:xfrm>
          <a:prstGeom prst="rect">
            <a:avLst/>
          </a:prstGeom>
          <a:noFill/>
        </p:spPr>
        <p:txBody>
          <a:bodyPr wrap="square" lIns="91440" tIns="45720" rIns="91440" bIns="45720">
            <a:spAutoFit/>
          </a:bodyPr>
          <a:lstStyle/>
          <a:p>
            <a:r>
              <a:rPr lang="vi-VN" sz="4800" b="0" cap="none" spc="0">
                <a:ln w="0"/>
                <a:solidFill>
                  <a:srgbClr val="C00000"/>
                </a:solidFill>
                <a:effectLst>
                  <a:outerShdw blurRad="38100" dist="19050" dir="2700000" algn="tl" rotWithShape="0">
                    <a:schemeClr val="dk1">
                      <a:alpha val="40000"/>
                    </a:schemeClr>
                  </a:outerShdw>
                </a:effectLst>
              </a:rPr>
              <a:t>a) Biểu đồ cột ở bên biểu diễn gì?</a:t>
            </a:r>
          </a:p>
          <a:p>
            <a:pPr marL="685800" indent="-685800">
              <a:buFont typeface="Wingdings" panose="05000000000000000000" pitchFamily="2" charset="2"/>
              <a:buChar char="Ø"/>
            </a:pPr>
            <a:r>
              <a:rPr lang="vi-VN" sz="4800" b="0" cap="none" spc="0">
                <a:ln w="0"/>
                <a:effectLst>
                  <a:outerShdw blurRad="38100" dist="19050" dir="2700000" algn="tl" rotWithShape="0">
                    <a:schemeClr val="dk1">
                      <a:alpha val="40000"/>
                    </a:schemeClr>
                  </a:outerShdw>
                </a:effectLst>
              </a:rPr>
              <a:t>Số học sinh các khối lớp trường em</a:t>
            </a:r>
            <a:r>
              <a:rPr lang="vi-VN" sz="4800">
                <a:ln w="0"/>
                <a:effectLst>
                  <a:outerShdw blurRad="38100" dist="19050" dir="2700000" algn="tl" rotWithShape="0">
                    <a:schemeClr val="dk1">
                      <a:alpha val="40000"/>
                    </a:schemeClr>
                  </a:outerShdw>
                </a:effectLst>
              </a:rPr>
              <a:t>.</a:t>
            </a:r>
          </a:p>
          <a:p>
            <a:r>
              <a:rPr lang="vi-VN" sz="4800" b="0" cap="none" spc="0">
                <a:ln w="0"/>
                <a:solidFill>
                  <a:srgbClr val="C00000"/>
                </a:solidFill>
                <a:effectLst>
                  <a:outerShdw blurRad="38100" dist="19050" dir="2700000" algn="tl" rotWithShape="0">
                    <a:schemeClr val="dk1">
                      <a:alpha val="40000"/>
                    </a:schemeClr>
                  </a:outerShdw>
                </a:effectLst>
              </a:rPr>
              <a:t>b</a:t>
            </a:r>
            <a:r>
              <a:rPr lang="vi-VN" sz="4800">
                <a:ln w="0"/>
                <a:solidFill>
                  <a:srgbClr val="C00000"/>
                </a:solidFill>
                <a:effectLst>
                  <a:outerShdw blurRad="38100" dist="19050" dir="2700000" algn="tl" rotWithShape="0">
                    <a:schemeClr val="dk1">
                      <a:alpha val="40000"/>
                    </a:schemeClr>
                  </a:outerShdw>
                </a:effectLst>
              </a:rPr>
              <a:t>) Hoàn thiện biểu đồ trên.</a:t>
            </a:r>
          </a:p>
          <a:p>
            <a:endParaRPr lang="vi-VN" sz="4800" b="0" cap="none" spc="0">
              <a:ln w="0"/>
              <a:solidFill>
                <a:srgbClr val="C00000"/>
              </a:solidFill>
              <a:effectLst>
                <a:outerShdw blurRad="38100" dist="19050" dir="2700000" algn="tl" rotWithShape="0">
                  <a:schemeClr val="dk1">
                    <a:alpha val="40000"/>
                  </a:schemeClr>
                </a:outerShdw>
              </a:effectLst>
            </a:endParaRPr>
          </a:p>
        </p:txBody>
      </p:sp>
      <mc:AlternateContent xmlns:mc="http://schemas.openxmlformats.org/markup-compatibility/2006" xmlns:p14="http://schemas.microsoft.com/office/powerpoint/2010/main">
        <mc:Choice Requires="p14">
          <p:contentPart p14:bwMode="auto" r:id="rId6">
            <p14:nvContentPartPr>
              <p14:cNvPr id="11" name="Viết tay 10">
                <a:extLst>
                  <a:ext uri="{FF2B5EF4-FFF2-40B4-BE49-F238E27FC236}">
                    <a16:creationId xmlns:a16="http://schemas.microsoft.com/office/drawing/2014/main" xmlns="" id="{CCDDCB4B-CBC6-F925-1A43-2D606733B058}"/>
                  </a:ext>
                </a:extLst>
              </p14:cNvPr>
              <p14:cNvContentPartPr/>
              <p14:nvPr/>
            </p14:nvContentPartPr>
            <p14:xfrm>
              <a:off x="1760433" y="238869"/>
              <a:ext cx="1010160" cy="700560"/>
            </p14:xfrm>
          </p:contentPart>
        </mc:Choice>
        <mc:Fallback xmlns="">
          <p:pic>
            <p:nvPicPr>
              <p:cNvPr id="11" name="Viết tay 10">
                <a:extLst>
                  <a:ext uri="{FF2B5EF4-FFF2-40B4-BE49-F238E27FC236}">
                    <a16:creationId xmlns:a16="http://schemas.microsoft.com/office/drawing/2014/main" id="{CCDDCB4B-CBC6-F925-1A43-2D606733B058}"/>
                  </a:ext>
                </a:extLst>
              </p:cNvPr>
              <p:cNvPicPr/>
              <p:nvPr/>
            </p:nvPicPr>
            <p:blipFill>
              <a:blip r:embed="rId7"/>
              <a:stretch>
                <a:fillRect/>
              </a:stretch>
            </p:blipFill>
            <p:spPr>
              <a:xfrm>
                <a:off x="1688793" y="95229"/>
                <a:ext cx="1153800" cy="988200"/>
              </a:xfrm>
              <a:prstGeom prst="rect">
                <a:avLst/>
              </a:prstGeom>
            </p:spPr>
          </p:pic>
        </mc:Fallback>
      </mc:AlternateContent>
      <p:sp>
        <p:nvSpPr>
          <p:cNvPr id="12" name="Hình chữ nhật 11">
            <a:extLst>
              <a:ext uri="{FF2B5EF4-FFF2-40B4-BE49-F238E27FC236}">
                <a16:creationId xmlns:a16="http://schemas.microsoft.com/office/drawing/2014/main" xmlns="" id="{790D7167-88BC-B26C-B7E3-98D4DD885638}"/>
              </a:ext>
            </a:extLst>
          </p:cNvPr>
          <p:cNvSpPr/>
          <p:nvPr/>
        </p:nvSpPr>
        <p:spPr>
          <a:xfrm>
            <a:off x="9829800" y="3277969"/>
            <a:ext cx="954107" cy="646331"/>
          </a:xfrm>
          <a:prstGeom prst="rect">
            <a:avLst/>
          </a:prstGeom>
          <a:solidFill>
            <a:srgbClr val="FFFFFA"/>
          </a:solidFill>
        </p:spPr>
        <p:txBody>
          <a:bodyPr wrap="none" lIns="91440" tIns="45720" rIns="91440" bIns="45720">
            <a:spAutoFit/>
          </a:bodyPr>
          <a:lstStyle/>
          <a:p>
            <a:pPr algn="ctr"/>
            <a:r>
              <a:rPr lang="vi-VN" sz="3600" b="1" cap="none" spc="0">
                <a:ln w="0"/>
                <a:solidFill>
                  <a:srgbClr val="FF0000"/>
                </a:solidFill>
                <a:effectLst>
                  <a:outerShdw blurRad="38100" dist="19050" dir="2700000" algn="tl" rotWithShape="0">
                    <a:schemeClr val="dk1">
                      <a:alpha val="40000"/>
                    </a:schemeClr>
                  </a:outerShdw>
                </a:effectLst>
              </a:rPr>
              <a:t>200</a:t>
            </a:r>
          </a:p>
        </p:txBody>
      </p:sp>
      <mc:AlternateContent xmlns:mc="http://schemas.openxmlformats.org/markup-compatibility/2006" xmlns:p14="http://schemas.microsoft.com/office/powerpoint/2010/main">
        <mc:Choice Requires="p14">
          <p:contentPart p14:bwMode="auto" r:id="rId8">
            <p14:nvContentPartPr>
              <p14:cNvPr id="13" name="Viết tay 12">
                <a:extLst>
                  <a:ext uri="{FF2B5EF4-FFF2-40B4-BE49-F238E27FC236}">
                    <a16:creationId xmlns:a16="http://schemas.microsoft.com/office/drawing/2014/main" xmlns="" id="{C9508369-D294-D7D8-C936-55157FFAA3F5}"/>
                  </a:ext>
                </a:extLst>
              </p14:cNvPr>
              <p14:cNvContentPartPr/>
              <p14:nvPr/>
            </p14:nvContentPartPr>
            <p14:xfrm>
              <a:off x="2971800" y="238869"/>
              <a:ext cx="1010160" cy="700560"/>
            </p14:xfrm>
          </p:contentPart>
        </mc:Choice>
        <mc:Fallback xmlns="">
          <p:pic>
            <p:nvPicPr>
              <p:cNvPr id="13" name="Viết tay 12">
                <a:extLst>
                  <a:ext uri="{FF2B5EF4-FFF2-40B4-BE49-F238E27FC236}">
                    <a16:creationId xmlns:a16="http://schemas.microsoft.com/office/drawing/2014/main" id="{C9508369-D294-D7D8-C936-55157FFAA3F5}"/>
                  </a:ext>
                </a:extLst>
              </p:cNvPr>
              <p:cNvPicPr/>
              <p:nvPr/>
            </p:nvPicPr>
            <p:blipFill>
              <a:blip r:embed="rId7"/>
              <a:stretch>
                <a:fillRect/>
              </a:stretch>
            </p:blipFill>
            <p:spPr>
              <a:xfrm>
                <a:off x="2900160" y="95229"/>
                <a:ext cx="1153800" cy="988200"/>
              </a:xfrm>
              <a:prstGeom prst="rect">
                <a:avLst/>
              </a:prstGeom>
            </p:spPr>
          </p:pic>
        </mc:Fallback>
      </mc:AlternateContent>
      <p:sp>
        <p:nvSpPr>
          <p:cNvPr id="14" name="Hình chữ nhật 13">
            <a:extLst>
              <a:ext uri="{FF2B5EF4-FFF2-40B4-BE49-F238E27FC236}">
                <a16:creationId xmlns:a16="http://schemas.microsoft.com/office/drawing/2014/main" xmlns="" id="{2E5869B1-7E14-D3A2-D986-355B308FBCC6}"/>
              </a:ext>
            </a:extLst>
          </p:cNvPr>
          <p:cNvSpPr/>
          <p:nvPr/>
        </p:nvSpPr>
        <p:spPr>
          <a:xfrm>
            <a:off x="11058100" y="2586611"/>
            <a:ext cx="954107" cy="646331"/>
          </a:xfrm>
          <a:prstGeom prst="rect">
            <a:avLst/>
          </a:prstGeom>
          <a:solidFill>
            <a:srgbClr val="FFFFFA"/>
          </a:solidFill>
        </p:spPr>
        <p:txBody>
          <a:bodyPr wrap="none" lIns="91440" tIns="45720" rIns="91440" bIns="45720">
            <a:spAutoFit/>
          </a:bodyPr>
          <a:lstStyle/>
          <a:p>
            <a:pPr algn="ctr"/>
            <a:r>
              <a:rPr lang="vi-VN" sz="3600" b="1" cap="none" spc="0">
                <a:ln w="0"/>
                <a:solidFill>
                  <a:srgbClr val="FF0000"/>
                </a:solidFill>
                <a:effectLst>
                  <a:outerShdw blurRad="38100" dist="19050" dir="2700000" algn="tl" rotWithShape="0">
                    <a:schemeClr val="dk1">
                      <a:alpha val="40000"/>
                    </a:schemeClr>
                  </a:outerShdw>
                </a:effectLst>
              </a:rPr>
              <a:t>224</a:t>
            </a:r>
          </a:p>
        </p:txBody>
      </p:sp>
      <mc:AlternateContent xmlns:mc="http://schemas.openxmlformats.org/markup-compatibility/2006" xmlns:p14="http://schemas.microsoft.com/office/powerpoint/2010/main">
        <mc:Choice Requires="p14">
          <p:contentPart p14:bwMode="auto" r:id="rId9">
            <p14:nvContentPartPr>
              <p14:cNvPr id="15" name="Viết tay 14">
                <a:extLst>
                  <a:ext uri="{FF2B5EF4-FFF2-40B4-BE49-F238E27FC236}">
                    <a16:creationId xmlns:a16="http://schemas.microsoft.com/office/drawing/2014/main" xmlns="" id="{EC52208B-9D4C-7E2F-22C6-DF156F833A83}"/>
                  </a:ext>
                </a:extLst>
              </p14:cNvPr>
              <p14:cNvContentPartPr/>
              <p14:nvPr/>
            </p14:nvContentPartPr>
            <p14:xfrm>
              <a:off x="4267200" y="238869"/>
              <a:ext cx="1010160" cy="700560"/>
            </p14:xfrm>
          </p:contentPart>
        </mc:Choice>
        <mc:Fallback xmlns="">
          <p:pic>
            <p:nvPicPr>
              <p:cNvPr id="15" name="Viết tay 14">
                <a:extLst>
                  <a:ext uri="{FF2B5EF4-FFF2-40B4-BE49-F238E27FC236}">
                    <a16:creationId xmlns:a16="http://schemas.microsoft.com/office/drawing/2014/main" id="{EC52208B-9D4C-7E2F-22C6-DF156F833A83}"/>
                  </a:ext>
                </a:extLst>
              </p:cNvPr>
              <p:cNvPicPr/>
              <p:nvPr/>
            </p:nvPicPr>
            <p:blipFill>
              <a:blip r:embed="rId7"/>
              <a:stretch>
                <a:fillRect/>
              </a:stretch>
            </p:blipFill>
            <p:spPr>
              <a:xfrm>
                <a:off x="4195560" y="95229"/>
                <a:ext cx="1153800" cy="988200"/>
              </a:xfrm>
              <a:prstGeom prst="rect">
                <a:avLst/>
              </a:prstGeom>
            </p:spPr>
          </p:pic>
        </mc:Fallback>
      </mc:AlternateContent>
      <p:sp>
        <p:nvSpPr>
          <p:cNvPr id="16" name="Hình chữ nhật 15">
            <a:extLst>
              <a:ext uri="{FF2B5EF4-FFF2-40B4-BE49-F238E27FC236}">
                <a16:creationId xmlns:a16="http://schemas.microsoft.com/office/drawing/2014/main" xmlns="" id="{5041E112-C15A-1B88-05F4-1F1D2D8CA913}"/>
              </a:ext>
            </a:extLst>
          </p:cNvPr>
          <p:cNvSpPr/>
          <p:nvPr/>
        </p:nvSpPr>
        <p:spPr>
          <a:xfrm>
            <a:off x="12192000" y="1905858"/>
            <a:ext cx="954107" cy="646331"/>
          </a:xfrm>
          <a:prstGeom prst="rect">
            <a:avLst/>
          </a:prstGeom>
          <a:solidFill>
            <a:srgbClr val="FFFFFA"/>
          </a:solidFill>
        </p:spPr>
        <p:txBody>
          <a:bodyPr wrap="none" lIns="91440" tIns="45720" rIns="91440" bIns="45720">
            <a:spAutoFit/>
          </a:bodyPr>
          <a:lstStyle/>
          <a:p>
            <a:pPr algn="ctr"/>
            <a:r>
              <a:rPr lang="vi-VN" sz="3600" b="1" cap="none" spc="0">
                <a:ln w="0"/>
                <a:solidFill>
                  <a:srgbClr val="FF0000"/>
                </a:solidFill>
                <a:effectLst>
                  <a:outerShdw blurRad="38100" dist="19050" dir="2700000" algn="tl" rotWithShape="0">
                    <a:schemeClr val="dk1">
                      <a:alpha val="40000"/>
                    </a:schemeClr>
                  </a:outerShdw>
                </a:effectLst>
              </a:rPr>
              <a:t>250</a:t>
            </a:r>
          </a:p>
        </p:txBody>
      </p:sp>
      <mc:AlternateContent xmlns:mc="http://schemas.openxmlformats.org/markup-compatibility/2006" xmlns:p14="http://schemas.microsoft.com/office/powerpoint/2010/main">
        <mc:Choice Requires="p14">
          <p:contentPart p14:bwMode="auto" r:id="rId10">
            <p14:nvContentPartPr>
              <p14:cNvPr id="17" name="Viết tay 16">
                <a:extLst>
                  <a:ext uri="{FF2B5EF4-FFF2-40B4-BE49-F238E27FC236}">
                    <a16:creationId xmlns:a16="http://schemas.microsoft.com/office/drawing/2014/main" xmlns="" id="{7D5AE2BE-59A0-DFF7-523B-155CA09AB69B}"/>
                  </a:ext>
                </a:extLst>
              </p14:cNvPr>
              <p14:cNvContentPartPr/>
              <p14:nvPr/>
            </p14:nvContentPartPr>
            <p14:xfrm>
              <a:off x="5562600" y="238869"/>
              <a:ext cx="1010160" cy="700560"/>
            </p14:xfrm>
          </p:contentPart>
        </mc:Choice>
        <mc:Fallback xmlns="">
          <p:pic>
            <p:nvPicPr>
              <p:cNvPr id="17" name="Viết tay 16">
                <a:extLst>
                  <a:ext uri="{FF2B5EF4-FFF2-40B4-BE49-F238E27FC236}">
                    <a16:creationId xmlns:a16="http://schemas.microsoft.com/office/drawing/2014/main" id="{7D5AE2BE-59A0-DFF7-523B-155CA09AB69B}"/>
                  </a:ext>
                </a:extLst>
              </p:cNvPr>
              <p:cNvPicPr/>
              <p:nvPr/>
            </p:nvPicPr>
            <p:blipFill>
              <a:blip r:embed="rId7"/>
              <a:stretch>
                <a:fillRect/>
              </a:stretch>
            </p:blipFill>
            <p:spPr>
              <a:xfrm>
                <a:off x="5490960" y="95229"/>
                <a:ext cx="1153800" cy="988200"/>
              </a:xfrm>
              <a:prstGeom prst="rect">
                <a:avLst/>
              </a:prstGeom>
            </p:spPr>
          </p:pic>
        </mc:Fallback>
      </mc:AlternateContent>
      <p:sp>
        <p:nvSpPr>
          <p:cNvPr id="18" name="Hình chữ nhật 17">
            <a:extLst>
              <a:ext uri="{FF2B5EF4-FFF2-40B4-BE49-F238E27FC236}">
                <a16:creationId xmlns:a16="http://schemas.microsoft.com/office/drawing/2014/main" xmlns="" id="{0AEC8EB9-3349-BE66-9541-2B251E0CA40B}"/>
              </a:ext>
            </a:extLst>
          </p:cNvPr>
          <p:cNvSpPr/>
          <p:nvPr/>
        </p:nvSpPr>
        <p:spPr>
          <a:xfrm>
            <a:off x="13420593" y="2229023"/>
            <a:ext cx="954107" cy="646331"/>
          </a:xfrm>
          <a:prstGeom prst="rect">
            <a:avLst/>
          </a:prstGeom>
          <a:solidFill>
            <a:srgbClr val="F7F7F4"/>
          </a:solidFill>
        </p:spPr>
        <p:txBody>
          <a:bodyPr wrap="none" lIns="91440" tIns="45720" rIns="91440" bIns="45720">
            <a:spAutoFit/>
          </a:bodyPr>
          <a:lstStyle/>
          <a:p>
            <a:pPr algn="ctr"/>
            <a:r>
              <a:rPr lang="vi-VN" sz="3600" b="1" cap="none" spc="0">
                <a:ln w="0"/>
                <a:solidFill>
                  <a:srgbClr val="FF0000"/>
                </a:solidFill>
                <a:effectLst>
                  <a:outerShdw blurRad="38100" dist="19050" dir="2700000" algn="tl" rotWithShape="0">
                    <a:schemeClr val="dk1">
                      <a:alpha val="40000"/>
                    </a:schemeClr>
                  </a:outerShdw>
                </a:effectLst>
              </a:rPr>
              <a:t>238</a:t>
            </a:r>
          </a:p>
        </p:txBody>
      </p:sp>
      <mc:AlternateContent xmlns:mc="http://schemas.openxmlformats.org/markup-compatibility/2006" xmlns:p14="http://schemas.microsoft.com/office/powerpoint/2010/main">
        <mc:Choice Requires="p14">
          <p:contentPart p14:bwMode="auto" r:id="rId11">
            <p14:nvContentPartPr>
              <p14:cNvPr id="19" name="Viết tay 18">
                <a:extLst>
                  <a:ext uri="{FF2B5EF4-FFF2-40B4-BE49-F238E27FC236}">
                    <a16:creationId xmlns:a16="http://schemas.microsoft.com/office/drawing/2014/main" xmlns="" id="{8514517D-4204-F78C-B670-0FA4807569C1}"/>
                  </a:ext>
                </a:extLst>
              </p14:cNvPr>
              <p14:cNvContentPartPr/>
              <p14:nvPr/>
            </p14:nvContentPartPr>
            <p14:xfrm>
              <a:off x="6858000" y="238869"/>
              <a:ext cx="1010160" cy="700560"/>
            </p14:xfrm>
          </p:contentPart>
        </mc:Choice>
        <mc:Fallback xmlns="">
          <p:pic>
            <p:nvPicPr>
              <p:cNvPr id="19" name="Viết tay 18">
                <a:extLst>
                  <a:ext uri="{FF2B5EF4-FFF2-40B4-BE49-F238E27FC236}">
                    <a16:creationId xmlns:a16="http://schemas.microsoft.com/office/drawing/2014/main" id="{8514517D-4204-F78C-B670-0FA4807569C1}"/>
                  </a:ext>
                </a:extLst>
              </p:cNvPr>
              <p:cNvPicPr/>
              <p:nvPr/>
            </p:nvPicPr>
            <p:blipFill>
              <a:blip r:embed="rId7"/>
              <a:stretch>
                <a:fillRect/>
              </a:stretch>
            </p:blipFill>
            <p:spPr>
              <a:xfrm>
                <a:off x="6786360" y="95229"/>
                <a:ext cx="1153800" cy="988200"/>
              </a:xfrm>
              <a:prstGeom prst="rect">
                <a:avLst/>
              </a:prstGeom>
            </p:spPr>
          </p:pic>
        </mc:Fallback>
      </mc:AlternateContent>
      <p:sp>
        <p:nvSpPr>
          <p:cNvPr id="20" name="Hình chữ nhật 19">
            <a:extLst>
              <a:ext uri="{FF2B5EF4-FFF2-40B4-BE49-F238E27FC236}">
                <a16:creationId xmlns:a16="http://schemas.microsoft.com/office/drawing/2014/main" xmlns="" id="{03AB8649-90AD-5F80-7A10-4FDF6C5A0D5C}"/>
              </a:ext>
            </a:extLst>
          </p:cNvPr>
          <p:cNvSpPr/>
          <p:nvPr/>
        </p:nvSpPr>
        <p:spPr>
          <a:xfrm>
            <a:off x="14624082" y="3232942"/>
            <a:ext cx="954107" cy="646331"/>
          </a:xfrm>
          <a:prstGeom prst="rect">
            <a:avLst/>
          </a:prstGeom>
          <a:solidFill>
            <a:srgbClr val="FFFFFA"/>
          </a:solidFill>
        </p:spPr>
        <p:txBody>
          <a:bodyPr wrap="none" lIns="91440" tIns="45720" rIns="91440" bIns="45720">
            <a:spAutoFit/>
          </a:bodyPr>
          <a:lstStyle/>
          <a:p>
            <a:pPr algn="ctr"/>
            <a:r>
              <a:rPr lang="vi-VN" sz="3600" b="1" cap="none" spc="0">
                <a:ln w="0"/>
                <a:solidFill>
                  <a:srgbClr val="FF0000"/>
                </a:solidFill>
                <a:effectLst>
                  <a:outerShdw blurRad="38100" dist="19050" dir="2700000" algn="tl" rotWithShape="0">
                    <a:schemeClr val="dk1">
                      <a:alpha val="40000"/>
                    </a:schemeClr>
                  </a:outerShdw>
                </a:effectLst>
              </a:rPr>
              <a:t>200</a:t>
            </a:r>
          </a:p>
        </p:txBody>
      </p:sp>
    </p:spTree>
    <p:extLst>
      <p:ext uri="{BB962C8B-B14F-4D97-AF65-F5344CB8AC3E}">
        <p14:creationId xmlns:p14="http://schemas.microsoft.com/office/powerpoint/2010/main" val="1056995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drawProgress</p:attrName>
                                        </p:attrNameLst>
                                      </p:cBhvr>
                                      <p:tavLst>
                                        <p:tav tm="0">
                                          <p:val>
                                            <p:fltVal val="0"/>
                                          </p:val>
                                        </p:tav>
                                        <p:tav tm="100000">
                                          <p:val>
                                            <p:fltVal val="1"/>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3"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drawProgress</p:attrName>
                                        </p:attrNameLst>
                                      </p:cBhvr>
                                      <p:tavLst>
                                        <p:tav tm="0">
                                          <p:val>
                                            <p:fltVal val="0"/>
                                          </p:val>
                                        </p:tav>
                                        <p:tav tm="100000">
                                          <p:val>
                                            <p:fltVal val="1"/>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3"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drawProgress</p:attrName>
                                        </p:attrNameLst>
                                      </p:cBhvr>
                                      <p:tavLst>
                                        <p:tav tm="0">
                                          <p:val>
                                            <p:fltVal val="0"/>
                                          </p:val>
                                        </p:tav>
                                        <p:tav tm="100000">
                                          <p:val>
                                            <p:fltVal val="1"/>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63"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drawProgress</p:attrName>
                                        </p:attrNameLst>
                                      </p:cBhvr>
                                      <p:tavLst>
                                        <p:tav tm="0">
                                          <p:val>
                                            <p:fltVal val="0"/>
                                          </p:val>
                                        </p:tav>
                                        <p:tav tm="100000">
                                          <p:val>
                                            <p:fltVal val="1"/>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63"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drawProgress</p:attrName>
                                        </p:attrNameLst>
                                      </p:cBhvr>
                                      <p:tavLst>
                                        <p:tav tm="0">
                                          <p:val>
                                            <p:fltVal val="0"/>
                                          </p:val>
                                        </p:tav>
                                        <p:tav tm="100000">
                                          <p:val>
                                            <p:fltVal val="1"/>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xmlns="" id="{59EB436A-B810-0F51-7DFA-F029FE5FA8AB}"/>
              </a:ext>
            </a:extLst>
          </p:cNvPr>
          <p:cNvPicPr>
            <a:picLocks noGrp="1" noRot="1" noChangeAspect="1" noMove="1" noResize="1" noEditPoints="1" noAdjustHandles="1" noChangeArrowheads="1" noChangeShapeType="1" noCrop="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7162800" y="114300"/>
            <a:ext cx="11125200" cy="10134600"/>
          </a:xfrm>
          <a:prstGeom prst="rect">
            <a:avLst/>
          </a:prstGeom>
        </p:spPr>
      </p:pic>
      <p:sp>
        <p:nvSpPr>
          <p:cNvPr id="2" name="Hình chữ nhật 1">
            <a:extLst>
              <a:ext uri="{FF2B5EF4-FFF2-40B4-BE49-F238E27FC236}">
                <a16:creationId xmlns:a16="http://schemas.microsoft.com/office/drawing/2014/main" xmlns="" id="{4C46C4E7-6F29-5D7C-863C-74F02F123525}"/>
              </a:ext>
            </a:extLst>
          </p:cNvPr>
          <p:cNvSpPr/>
          <p:nvPr/>
        </p:nvSpPr>
        <p:spPr>
          <a:xfrm>
            <a:off x="179500" y="114300"/>
            <a:ext cx="7364300" cy="9787295"/>
          </a:xfrm>
          <a:prstGeom prst="rect">
            <a:avLst/>
          </a:prstGeom>
          <a:noFill/>
        </p:spPr>
        <p:txBody>
          <a:bodyPr wrap="square" lIns="91440" tIns="45720" rIns="91440" bIns="45720">
            <a:spAutoFit/>
          </a:bodyPr>
          <a:lstStyle/>
          <a:p>
            <a:r>
              <a:rPr lang="vi-VN" sz="4500">
                <a:ln w="0"/>
                <a:solidFill>
                  <a:srgbClr val="C00000"/>
                </a:solidFill>
                <a:effectLst>
                  <a:outerShdw blurRad="38100" dist="19050" dir="2700000" algn="tl" rotWithShape="0">
                    <a:schemeClr val="dk1">
                      <a:alpha val="40000"/>
                    </a:schemeClr>
                  </a:outerShdw>
                </a:effectLst>
              </a:rPr>
              <a:t>c) Đọc số liệu trên biểu đồ rồi so sánh số học sinh các khối lớp. </a:t>
            </a:r>
          </a:p>
          <a:p>
            <a:endParaRPr lang="vi-VN" sz="4500">
              <a:ln w="0"/>
              <a:effectLst>
                <a:outerShdw blurRad="38100" dist="19050" dir="2700000" algn="tl" rotWithShape="0">
                  <a:schemeClr val="dk1">
                    <a:alpha val="40000"/>
                  </a:schemeClr>
                </a:outerShdw>
              </a:effectLst>
            </a:endParaRPr>
          </a:p>
          <a:p>
            <a:r>
              <a:rPr lang="vi-VN" sz="4500">
                <a:ln w="0"/>
                <a:effectLst>
                  <a:outerShdw blurRad="38100" dist="19050" dir="2700000" algn="tl" rotWithShape="0">
                    <a:schemeClr val="dk1">
                      <a:alpha val="40000"/>
                    </a:schemeClr>
                  </a:outerShdw>
                </a:effectLst>
              </a:rPr>
              <a:t>(Điền các từ </a:t>
            </a:r>
            <a:r>
              <a:rPr lang="vi-VN" sz="4500" i="1">
                <a:ln w="0"/>
                <a:solidFill>
                  <a:srgbClr val="C00000"/>
                </a:solidFill>
                <a:effectLst>
                  <a:outerShdw blurRad="38100" dist="19050" dir="2700000" algn="tl" rotWithShape="0">
                    <a:schemeClr val="dk1">
                      <a:alpha val="40000"/>
                    </a:schemeClr>
                  </a:outerShdw>
                </a:effectLst>
              </a:rPr>
              <a:t>nhiều hơn, ít hơn, nhiều nhất, ít nhất </a:t>
            </a:r>
            <a:r>
              <a:rPr lang="vi-VN" sz="4500" i="1">
                <a:ln w="0"/>
                <a:effectLst>
                  <a:outerShdw blurRad="38100" dist="19050" dir="2700000" algn="tl" rotWithShape="0">
                    <a:schemeClr val="dk1">
                      <a:alpha val="40000"/>
                    </a:schemeClr>
                  </a:outerShdw>
                </a:effectLst>
              </a:rPr>
              <a:t>vào chỗ trống cho thích hợp.)</a:t>
            </a:r>
            <a:endParaRPr lang="vi-VN" sz="4500">
              <a:ln w="0"/>
              <a:effectLst>
                <a:outerShdw blurRad="38100" dist="19050" dir="2700000" algn="tl" rotWithShape="0">
                  <a:schemeClr val="dk1">
                    <a:alpha val="40000"/>
                  </a:schemeClr>
                </a:outerShdw>
              </a:effectLst>
            </a:endParaRPr>
          </a:p>
          <a:p>
            <a:pPr marL="685800" indent="-685800">
              <a:buFont typeface="Wingdings" panose="05000000000000000000" pitchFamily="2" charset="2"/>
              <a:buChar char="Ø"/>
            </a:pPr>
            <a:r>
              <a:rPr lang="vi-VN" sz="4500" b="0" cap="none" spc="0">
                <a:ln w="0"/>
                <a:effectLst>
                  <a:outerShdw blurRad="38100" dist="19050" dir="2700000" algn="tl" rotWithShape="0">
                    <a:schemeClr val="dk1">
                      <a:alpha val="40000"/>
                    </a:schemeClr>
                  </a:outerShdw>
                </a:effectLst>
              </a:rPr>
              <a:t>Khối Ba có số học sinh ......................</a:t>
            </a:r>
          </a:p>
          <a:p>
            <a:pPr marL="685800" indent="-685800">
              <a:buFont typeface="Wingdings" panose="05000000000000000000" pitchFamily="2" charset="2"/>
              <a:buChar char="Ø"/>
            </a:pPr>
            <a:r>
              <a:rPr lang="vi-VN" sz="4500">
                <a:ln w="0"/>
                <a:effectLst>
                  <a:outerShdw blurRad="38100" dist="19050" dir="2700000" algn="tl" rotWithShape="0">
                    <a:schemeClr val="dk1">
                      <a:alpha val="40000"/>
                    </a:schemeClr>
                  </a:outerShdw>
                </a:effectLst>
              </a:rPr>
              <a:t>Khối Một và khối Năm có số học sinh ....................</a:t>
            </a:r>
          </a:p>
          <a:p>
            <a:pPr marL="685800" indent="-685800">
              <a:buFont typeface="Wingdings" panose="05000000000000000000" pitchFamily="2" charset="2"/>
              <a:buChar char="Ø"/>
            </a:pPr>
            <a:r>
              <a:rPr lang="vi-VN" sz="4500" b="0" cap="none" spc="0">
                <a:ln w="0"/>
                <a:effectLst>
                  <a:outerShdw blurRad="38100" dist="19050" dir="2700000" algn="tl" rotWithShape="0">
                    <a:schemeClr val="dk1">
                      <a:alpha val="40000"/>
                    </a:schemeClr>
                  </a:outerShdw>
                </a:effectLst>
              </a:rPr>
              <a:t>Khối Bốn có số học sinh ...................... khối Hai và ....................... khối Năm.</a:t>
            </a:r>
          </a:p>
        </p:txBody>
      </p:sp>
      <p:sp>
        <p:nvSpPr>
          <p:cNvPr id="12" name="Hình chữ nhật 11">
            <a:extLst>
              <a:ext uri="{FF2B5EF4-FFF2-40B4-BE49-F238E27FC236}">
                <a16:creationId xmlns:a16="http://schemas.microsoft.com/office/drawing/2014/main" xmlns="" id="{790D7167-88BC-B26C-B7E3-98D4DD885638}"/>
              </a:ext>
            </a:extLst>
          </p:cNvPr>
          <p:cNvSpPr/>
          <p:nvPr/>
        </p:nvSpPr>
        <p:spPr>
          <a:xfrm>
            <a:off x="9829800" y="3277969"/>
            <a:ext cx="954107" cy="646331"/>
          </a:xfrm>
          <a:prstGeom prst="rect">
            <a:avLst/>
          </a:prstGeom>
          <a:solidFill>
            <a:srgbClr val="FFFFFA"/>
          </a:solidFill>
        </p:spPr>
        <p:txBody>
          <a:bodyPr wrap="none" lIns="91440" tIns="45720" rIns="91440" bIns="45720">
            <a:spAutoFit/>
          </a:bodyPr>
          <a:lstStyle/>
          <a:p>
            <a:pPr algn="ctr"/>
            <a:r>
              <a:rPr lang="vi-VN" sz="3600" b="1" cap="none" spc="0">
                <a:ln w="0"/>
                <a:solidFill>
                  <a:srgbClr val="FF0000"/>
                </a:solidFill>
                <a:effectLst>
                  <a:outerShdw blurRad="38100" dist="19050" dir="2700000" algn="tl" rotWithShape="0">
                    <a:schemeClr val="dk1">
                      <a:alpha val="40000"/>
                    </a:schemeClr>
                  </a:outerShdw>
                </a:effectLst>
              </a:rPr>
              <a:t>200</a:t>
            </a:r>
          </a:p>
        </p:txBody>
      </p:sp>
      <p:sp>
        <p:nvSpPr>
          <p:cNvPr id="14" name="Hình chữ nhật 13">
            <a:extLst>
              <a:ext uri="{FF2B5EF4-FFF2-40B4-BE49-F238E27FC236}">
                <a16:creationId xmlns:a16="http://schemas.microsoft.com/office/drawing/2014/main" xmlns="" id="{2E5869B1-7E14-D3A2-D986-355B308FBCC6}"/>
              </a:ext>
            </a:extLst>
          </p:cNvPr>
          <p:cNvSpPr/>
          <p:nvPr/>
        </p:nvSpPr>
        <p:spPr>
          <a:xfrm>
            <a:off x="11058100" y="2586611"/>
            <a:ext cx="954107" cy="646331"/>
          </a:xfrm>
          <a:prstGeom prst="rect">
            <a:avLst/>
          </a:prstGeom>
          <a:solidFill>
            <a:srgbClr val="FFFFFA"/>
          </a:solidFill>
        </p:spPr>
        <p:txBody>
          <a:bodyPr wrap="none" lIns="91440" tIns="45720" rIns="91440" bIns="45720">
            <a:spAutoFit/>
          </a:bodyPr>
          <a:lstStyle/>
          <a:p>
            <a:pPr algn="ctr"/>
            <a:r>
              <a:rPr lang="vi-VN" sz="3600" b="1" cap="none" spc="0">
                <a:ln w="0"/>
                <a:solidFill>
                  <a:srgbClr val="FF0000"/>
                </a:solidFill>
                <a:effectLst>
                  <a:outerShdw blurRad="38100" dist="19050" dir="2700000" algn="tl" rotWithShape="0">
                    <a:schemeClr val="dk1">
                      <a:alpha val="40000"/>
                    </a:schemeClr>
                  </a:outerShdw>
                </a:effectLst>
              </a:rPr>
              <a:t>224</a:t>
            </a:r>
          </a:p>
        </p:txBody>
      </p:sp>
      <p:sp>
        <p:nvSpPr>
          <p:cNvPr id="16" name="Hình chữ nhật 15">
            <a:extLst>
              <a:ext uri="{FF2B5EF4-FFF2-40B4-BE49-F238E27FC236}">
                <a16:creationId xmlns:a16="http://schemas.microsoft.com/office/drawing/2014/main" xmlns="" id="{5041E112-C15A-1B88-05F4-1F1D2D8CA913}"/>
              </a:ext>
            </a:extLst>
          </p:cNvPr>
          <p:cNvSpPr/>
          <p:nvPr/>
        </p:nvSpPr>
        <p:spPr>
          <a:xfrm>
            <a:off x="12192000" y="1905858"/>
            <a:ext cx="954107" cy="646331"/>
          </a:xfrm>
          <a:prstGeom prst="rect">
            <a:avLst/>
          </a:prstGeom>
          <a:solidFill>
            <a:srgbClr val="FFFFFA"/>
          </a:solidFill>
        </p:spPr>
        <p:txBody>
          <a:bodyPr wrap="none" lIns="91440" tIns="45720" rIns="91440" bIns="45720">
            <a:spAutoFit/>
          </a:bodyPr>
          <a:lstStyle/>
          <a:p>
            <a:pPr algn="ctr"/>
            <a:r>
              <a:rPr lang="vi-VN" sz="3600" b="1" cap="none" spc="0">
                <a:ln w="0"/>
                <a:solidFill>
                  <a:srgbClr val="FF0000"/>
                </a:solidFill>
                <a:effectLst>
                  <a:outerShdw blurRad="38100" dist="19050" dir="2700000" algn="tl" rotWithShape="0">
                    <a:schemeClr val="dk1">
                      <a:alpha val="40000"/>
                    </a:schemeClr>
                  </a:outerShdw>
                </a:effectLst>
              </a:rPr>
              <a:t>250</a:t>
            </a:r>
          </a:p>
        </p:txBody>
      </p:sp>
      <p:sp>
        <p:nvSpPr>
          <p:cNvPr id="18" name="Hình chữ nhật 17">
            <a:extLst>
              <a:ext uri="{FF2B5EF4-FFF2-40B4-BE49-F238E27FC236}">
                <a16:creationId xmlns:a16="http://schemas.microsoft.com/office/drawing/2014/main" xmlns="" id="{0AEC8EB9-3349-BE66-9541-2B251E0CA40B}"/>
              </a:ext>
            </a:extLst>
          </p:cNvPr>
          <p:cNvSpPr/>
          <p:nvPr/>
        </p:nvSpPr>
        <p:spPr>
          <a:xfrm>
            <a:off x="13420593" y="2229023"/>
            <a:ext cx="954107" cy="646331"/>
          </a:xfrm>
          <a:prstGeom prst="rect">
            <a:avLst/>
          </a:prstGeom>
          <a:solidFill>
            <a:srgbClr val="F7F7F4"/>
          </a:solidFill>
        </p:spPr>
        <p:txBody>
          <a:bodyPr wrap="none" lIns="91440" tIns="45720" rIns="91440" bIns="45720">
            <a:spAutoFit/>
          </a:bodyPr>
          <a:lstStyle/>
          <a:p>
            <a:pPr algn="ctr"/>
            <a:r>
              <a:rPr lang="vi-VN" sz="3600" b="1" cap="none" spc="0">
                <a:ln w="0"/>
                <a:solidFill>
                  <a:srgbClr val="FF0000"/>
                </a:solidFill>
                <a:effectLst>
                  <a:outerShdw blurRad="38100" dist="19050" dir="2700000" algn="tl" rotWithShape="0">
                    <a:schemeClr val="dk1">
                      <a:alpha val="40000"/>
                    </a:schemeClr>
                  </a:outerShdw>
                </a:effectLst>
              </a:rPr>
              <a:t>238</a:t>
            </a:r>
          </a:p>
        </p:txBody>
      </p:sp>
      <p:sp>
        <p:nvSpPr>
          <p:cNvPr id="20" name="Hình chữ nhật 19">
            <a:extLst>
              <a:ext uri="{FF2B5EF4-FFF2-40B4-BE49-F238E27FC236}">
                <a16:creationId xmlns:a16="http://schemas.microsoft.com/office/drawing/2014/main" xmlns="" id="{03AB8649-90AD-5F80-7A10-4FDF6C5A0D5C}"/>
              </a:ext>
            </a:extLst>
          </p:cNvPr>
          <p:cNvSpPr/>
          <p:nvPr/>
        </p:nvSpPr>
        <p:spPr>
          <a:xfrm>
            <a:off x="14624082" y="3232942"/>
            <a:ext cx="954107" cy="646331"/>
          </a:xfrm>
          <a:prstGeom prst="rect">
            <a:avLst/>
          </a:prstGeom>
          <a:solidFill>
            <a:srgbClr val="FFFFFA"/>
          </a:solidFill>
        </p:spPr>
        <p:txBody>
          <a:bodyPr wrap="none" lIns="91440" tIns="45720" rIns="91440" bIns="45720">
            <a:spAutoFit/>
          </a:bodyPr>
          <a:lstStyle/>
          <a:p>
            <a:pPr algn="ctr"/>
            <a:r>
              <a:rPr lang="vi-VN" sz="3600" b="1" cap="none" spc="0">
                <a:ln w="0"/>
                <a:solidFill>
                  <a:srgbClr val="FF0000"/>
                </a:solidFill>
                <a:effectLst>
                  <a:outerShdw blurRad="38100" dist="19050" dir="2700000" algn="tl" rotWithShape="0">
                    <a:schemeClr val="dk1">
                      <a:alpha val="40000"/>
                    </a:schemeClr>
                  </a:outerShdw>
                </a:effectLst>
              </a:rPr>
              <a:t>200</a:t>
            </a:r>
          </a:p>
        </p:txBody>
      </p:sp>
      <p:sp>
        <p:nvSpPr>
          <p:cNvPr id="6" name="Hộp Văn bản 5">
            <a:extLst>
              <a:ext uri="{FF2B5EF4-FFF2-40B4-BE49-F238E27FC236}">
                <a16:creationId xmlns:a16="http://schemas.microsoft.com/office/drawing/2014/main" xmlns="" id="{82B0EDB5-3134-F6D4-AB4D-D4069A1426E3}"/>
              </a:ext>
            </a:extLst>
          </p:cNvPr>
          <p:cNvSpPr txBox="1"/>
          <p:nvPr/>
        </p:nvSpPr>
        <p:spPr>
          <a:xfrm>
            <a:off x="1269843" y="5555040"/>
            <a:ext cx="2971800" cy="784830"/>
          </a:xfrm>
          <a:prstGeom prst="rect">
            <a:avLst/>
          </a:prstGeom>
          <a:noFill/>
        </p:spPr>
        <p:txBody>
          <a:bodyPr wrap="square">
            <a:spAutoFit/>
          </a:bodyPr>
          <a:lstStyle/>
          <a:p>
            <a:r>
              <a:rPr lang="vi-VN" sz="4500" i="1">
                <a:ln w="0"/>
                <a:solidFill>
                  <a:srgbClr val="FF0000"/>
                </a:solidFill>
                <a:effectLst>
                  <a:outerShdw blurRad="38100" dist="19050" dir="2700000" algn="tl" rotWithShape="0">
                    <a:schemeClr val="dk1">
                      <a:alpha val="40000"/>
                    </a:schemeClr>
                  </a:outerShdw>
                </a:effectLst>
                <a:highlight>
                  <a:srgbClr val="FFFF00"/>
                </a:highlight>
              </a:rPr>
              <a:t>nhiều nhất</a:t>
            </a:r>
            <a:endParaRPr lang="en-US" sz="4500" i="1">
              <a:solidFill>
                <a:srgbClr val="FF0000"/>
              </a:solidFill>
              <a:highlight>
                <a:srgbClr val="FFFF00"/>
              </a:highlight>
            </a:endParaRPr>
          </a:p>
        </p:txBody>
      </p:sp>
      <p:sp>
        <p:nvSpPr>
          <p:cNvPr id="7" name="Hộp Văn bản 6">
            <a:extLst>
              <a:ext uri="{FF2B5EF4-FFF2-40B4-BE49-F238E27FC236}">
                <a16:creationId xmlns:a16="http://schemas.microsoft.com/office/drawing/2014/main" xmlns="" id="{F5A68CEF-EDCF-AF75-0230-0E942E470A88}"/>
              </a:ext>
            </a:extLst>
          </p:cNvPr>
          <p:cNvSpPr txBox="1"/>
          <p:nvPr/>
        </p:nvSpPr>
        <p:spPr>
          <a:xfrm>
            <a:off x="4572000" y="6850440"/>
            <a:ext cx="2133600" cy="784830"/>
          </a:xfrm>
          <a:prstGeom prst="rect">
            <a:avLst/>
          </a:prstGeom>
          <a:noFill/>
        </p:spPr>
        <p:txBody>
          <a:bodyPr wrap="square">
            <a:spAutoFit/>
          </a:bodyPr>
          <a:lstStyle/>
          <a:p>
            <a:r>
              <a:rPr lang="vi-VN" sz="4500" i="1">
                <a:ln w="0"/>
                <a:solidFill>
                  <a:srgbClr val="FF0000"/>
                </a:solidFill>
                <a:effectLst>
                  <a:outerShdw blurRad="38100" dist="19050" dir="2700000" algn="tl" rotWithShape="0">
                    <a:schemeClr val="dk1">
                      <a:alpha val="40000"/>
                    </a:schemeClr>
                  </a:outerShdw>
                </a:effectLst>
                <a:highlight>
                  <a:srgbClr val="FFFF00"/>
                </a:highlight>
              </a:rPr>
              <a:t>ít nhất</a:t>
            </a:r>
            <a:endParaRPr lang="en-US" sz="4500" i="1">
              <a:solidFill>
                <a:srgbClr val="FF0000"/>
              </a:solidFill>
              <a:highlight>
                <a:srgbClr val="FFFF00"/>
              </a:highlight>
            </a:endParaRPr>
          </a:p>
        </p:txBody>
      </p:sp>
      <p:sp>
        <p:nvSpPr>
          <p:cNvPr id="9" name="Hộp Văn bản 8">
            <a:extLst>
              <a:ext uri="{FF2B5EF4-FFF2-40B4-BE49-F238E27FC236}">
                <a16:creationId xmlns:a16="http://schemas.microsoft.com/office/drawing/2014/main" xmlns="" id="{DB157AE9-9DC3-83AA-1435-8E5AB5EC707B}"/>
              </a:ext>
            </a:extLst>
          </p:cNvPr>
          <p:cNvSpPr txBox="1"/>
          <p:nvPr/>
        </p:nvSpPr>
        <p:spPr>
          <a:xfrm>
            <a:off x="1269843" y="8222040"/>
            <a:ext cx="2971800" cy="784830"/>
          </a:xfrm>
          <a:prstGeom prst="rect">
            <a:avLst/>
          </a:prstGeom>
          <a:noFill/>
        </p:spPr>
        <p:txBody>
          <a:bodyPr wrap="square">
            <a:spAutoFit/>
          </a:bodyPr>
          <a:lstStyle/>
          <a:p>
            <a:r>
              <a:rPr lang="vi-VN" sz="4500" i="1">
                <a:ln w="0"/>
                <a:solidFill>
                  <a:srgbClr val="FF0000"/>
                </a:solidFill>
                <a:effectLst>
                  <a:outerShdw blurRad="38100" dist="19050" dir="2700000" algn="tl" rotWithShape="0">
                    <a:schemeClr val="dk1">
                      <a:alpha val="40000"/>
                    </a:schemeClr>
                  </a:outerShdw>
                </a:effectLst>
                <a:highlight>
                  <a:srgbClr val="FFFF00"/>
                </a:highlight>
              </a:rPr>
              <a:t>nhiều hơn</a:t>
            </a:r>
            <a:endParaRPr lang="en-US" sz="4500" i="1">
              <a:solidFill>
                <a:srgbClr val="FF0000"/>
              </a:solidFill>
              <a:highlight>
                <a:srgbClr val="FFFF00"/>
              </a:highlight>
            </a:endParaRPr>
          </a:p>
        </p:txBody>
      </p:sp>
      <p:sp>
        <p:nvSpPr>
          <p:cNvPr id="10" name="Hộp Văn bản 9">
            <a:extLst>
              <a:ext uri="{FF2B5EF4-FFF2-40B4-BE49-F238E27FC236}">
                <a16:creationId xmlns:a16="http://schemas.microsoft.com/office/drawing/2014/main" xmlns="" id="{4B770E53-61E9-63D3-7892-EF48FD8C479A}"/>
              </a:ext>
            </a:extLst>
          </p:cNvPr>
          <p:cNvSpPr txBox="1"/>
          <p:nvPr/>
        </p:nvSpPr>
        <p:spPr>
          <a:xfrm>
            <a:off x="1269843" y="9006870"/>
            <a:ext cx="2971800" cy="784830"/>
          </a:xfrm>
          <a:prstGeom prst="rect">
            <a:avLst/>
          </a:prstGeom>
          <a:noFill/>
        </p:spPr>
        <p:txBody>
          <a:bodyPr wrap="square">
            <a:spAutoFit/>
          </a:bodyPr>
          <a:lstStyle/>
          <a:p>
            <a:pPr algn="ctr"/>
            <a:r>
              <a:rPr lang="vi-VN" sz="4500" i="1">
                <a:ln w="0"/>
                <a:solidFill>
                  <a:srgbClr val="FF0000"/>
                </a:solidFill>
                <a:effectLst>
                  <a:outerShdw blurRad="38100" dist="19050" dir="2700000" algn="tl" rotWithShape="0">
                    <a:schemeClr val="dk1">
                      <a:alpha val="40000"/>
                    </a:schemeClr>
                  </a:outerShdw>
                </a:effectLst>
                <a:highlight>
                  <a:srgbClr val="FFFF00"/>
                </a:highlight>
              </a:rPr>
              <a:t>ít hơn</a:t>
            </a:r>
            <a:endParaRPr lang="en-US" sz="4500" i="1">
              <a:solidFill>
                <a:srgbClr val="FF0000"/>
              </a:solidFill>
              <a:highlight>
                <a:srgbClr val="FFFF00"/>
              </a:highlight>
            </a:endParaRPr>
          </a:p>
        </p:txBody>
      </p:sp>
    </p:spTree>
    <p:extLst>
      <p:ext uri="{BB962C8B-B14F-4D97-AF65-F5344CB8AC3E}">
        <p14:creationId xmlns:p14="http://schemas.microsoft.com/office/powerpoint/2010/main" val="30916122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xmlns="" id="{59EB436A-B810-0F51-7DFA-F029FE5FA8AB}"/>
              </a:ext>
            </a:extLst>
          </p:cNvPr>
          <p:cNvPicPr>
            <a:picLocks noGrp="1" noRot="1" noChangeAspect="1" noMove="1" noResize="1" noEditPoints="1" noAdjustHandles="1" noChangeArrowheads="1" noChangeShapeType="1" noCrop="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7162800" y="114300"/>
            <a:ext cx="11125200" cy="10134600"/>
          </a:xfrm>
          <a:prstGeom prst="rect">
            <a:avLst/>
          </a:prstGeom>
        </p:spPr>
      </p:pic>
      <p:sp>
        <p:nvSpPr>
          <p:cNvPr id="2" name="Hình chữ nhật 1">
            <a:extLst>
              <a:ext uri="{FF2B5EF4-FFF2-40B4-BE49-F238E27FC236}">
                <a16:creationId xmlns:a16="http://schemas.microsoft.com/office/drawing/2014/main" xmlns="" id="{4C46C4E7-6F29-5D7C-863C-74F02F123525}"/>
              </a:ext>
            </a:extLst>
          </p:cNvPr>
          <p:cNvSpPr/>
          <p:nvPr/>
        </p:nvSpPr>
        <p:spPr>
          <a:xfrm>
            <a:off x="179500" y="114300"/>
            <a:ext cx="7364300" cy="2169825"/>
          </a:xfrm>
          <a:prstGeom prst="rect">
            <a:avLst/>
          </a:prstGeom>
          <a:noFill/>
        </p:spPr>
        <p:txBody>
          <a:bodyPr wrap="square" lIns="91440" tIns="45720" rIns="91440" bIns="45720">
            <a:spAutoFit/>
          </a:bodyPr>
          <a:lstStyle/>
          <a:p>
            <a:r>
              <a:rPr lang="vi-VN" sz="4500">
                <a:ln w="0"/>
                <a:solidFill>
                  <a:srgbClr val="C00000"/>
                </a:solidFill>
                <a:effectLst>
                  <a:outerShdw blurRad="38100" dist="19050" dir="2700000" algn="tl" rotWithShape="0">
                    <a:schemeClr val="dk1">
                      <a:alpha val="40000"/>
                    </a:schemeClr>
                  </a:outerShdw>
                </a:effectLst>
              </a:rPr>
              <a:t>d) Viết tên các khối lớp theo thứ tự số học sinh từ ít đến nhiều. </a:t>
            </a:r>
            <a:endParaRPr lang="vi-VN" sz="4500" b="0" cap="none" spc="0">
              <a:ln w="0"/>
              <a:effectLst>
                <a:outerShdw blurRad="38100" dist="19050" dir="2700000" algn="tl" rotWithShape="0">
                  <a:schemeClr val="dk1">
                    <a:alpha val="40000"/>
                  </a:schemeClr>
                </a:outerShdw>
              </a:effectLst>
            </a:endParaRPr>
          </a:p>
        </p:txBody>
      </p:sp>
      <p:sp>
        <p:nvSpPr>
          <p:cNvPr id="12" name="Hình chữ nhật 11">
            <a:extLst>
              <a:ext uri="{FF2B5EF4-FFF2-40B4-BE49-F238E27FC236}">
                <a16:creationId xmlns:a16="http://schemas.microsoft.com/office/drawing/2014/main" xmlns="" id="{790D7167-88BC-B26C-B7E3-98D4DD885638}"/>
              </a:ext>
            </a:extLst>
          </p:cNvPr>
          <p:cNvSpPr/>
          <p:nvPr/>
        </p:nvSpPr>
        <p:spPr>
          <a:xfrm>
            <a:off x="9829800" y="3277969"/>
            <a:ext cx="954107" cy="646331"/>
          </a:xfrm>
          <a:prstGeom prst="rect">
            <a:avLst/>
          </a:prstGeom>
          <a:solidFill>
            <a:srgbClr val="FFFFFA"/>
          </a:solidFill>
        </p:spPr>
        <p:txBody>
          <a:bodyPr wrap="none" lIns="91440" tIns="45720" rIns="91440" bIns="45720">
            <a:spAutoFit/>
          </a:bodyPr>
          <a:lstStyle/>
          <a:p>
            <a:pPr algn="ctr"/>
            <a:r>
              <a:rPr lang="vi-VN" sz="3600" b="1" cap="none" spc="0">
                <a:ln w="0"/>
                <a:solidFill>
                  <a:srgbClr val="FF0000"/>
                </a:solidFill>
                <a:effectLst>
                  <a:outerShdw blurRad="38100" dist="19050" dir="2700000" algn="tl" rotWithShape="0">
                    <a:schemeClr val="dk1">
                      <a:alpha val="40000"/>
                    </a:schemeClr>
                  </a:outerShdw>
                </a:effectLst>
              </a:rPr>
              <a:t>200</a:t>
            </a:r>
          </a:p>
        </p:txBody>
      </p:sp>
      <p:sp>
        <p:nvSpPr>
          <p:cNvPr id="14" name="Hình chữ nhật 13">
            <a:extLst>
              <a:ext uri="{FF2B5EF4-FFF2-40B4-BE49-F238E27FC236}">
                <a16:creationId xmlns:a16="http://schemas.microsoft.com/office/drawing/2014/main" xmlns="" id="{2E5869B1-7E14-D3A2-D986-355B308FBCC6}"/>
              </a:ext>
            </a:extLst>
          </p:cNvPr>
          <p:cNvSpPr/>
          <p:nvPr/>
        </p:nvSpPr>
        <p:spPr>
          <a:xfrm>
            <a:off x="11058100" y="2586611"/>
            <a:ext cx="954107" cy="646331"/>
          </a:xfrm>
          <a:prstGeom prst="rect">
            <a:avLst/>
          </a:prstGeom>
          <a:solidFill>
            <a:srgbClr val="FFFFFA"/>
          </a:solidFill>
        </p:spPr>
        <p:txBody>
          <a:bodyPr wrap="none" lIns="91440" tIns="45720" rIns="91440" bIns="45720">
            <a:spAutoFit/>
          </a:bodyPr>
          <a:lstStyle/>
          <a:p>
            <a:pPr algn="ctr"/>
            <a:r>
              <a:rPr lang="vi-VN" sz="3600" b="1" cap="none" spc="0">
                <a:ln w="0"/>
                <a:solidFill>
                  <a:srgbClr val="FF0000"/>
                </a:solidFill>
                <a:effectLst>
                  <a:outerShdw blurRad="38100" dist="19050" dir="2700000" algn="tl" rotWithShape="0">
                    <a:schemeClr val="dk1">
                      <a:alpha val="40000"/>
                    </a:schemeClr>
                  </a:outerShdw>
                </a:effectLst>
              </a:rPr>
              <a:t>224</a:t>
            </a:r>
          </a:p>
        </p:txBody>
      </p:sp>
      <p:sp>
        <p:nvSpPr>
          <p:cNvPr id="16" name="Hình chữ nhật 15">
            <a:extLst>
              <a:ext uri="{FF2B5EF4-FFF2-40B4-BE49-F238E27FC236}">
                <a16:creationId xmlns:a16="http://schemas.microsoft.com/office/drawing/2014/main" xmlns="" id="{5041E112-C15A-1B88-05F4-1F1D2D8CA913}"/>
              </a:ext>
            </a:extLst>
          </p:cNvPr>
          <p:cNvSpPr/>
          <p:nvPr/>
        </p:nvSpPr>
        <p:spPr>
          <a:xfrm>
            <a:off x="12192000" y="1905858"/>
            <a:ext cx="954107" cy="646331"/>
          </a:xfrm>
          <a:prstGeom prst="rect">
            <a:avLst/>
          </a:prstGeom>
          <a:solidFill>
            <a:srgbClr val="FFFFFA"/>
          </a:solidFill>
        </p:spPr>
        <p:txBody>
          <a:bodyPr wrap="none" lIns="91440" tIns="45720" rIns="91440" bIns="45720">
            <a:spAutoFit/>
          </a:bodyPr>
          <a:lstStyle/>
          <a:p>
            <a:pPr algn="ctr"/>
            <a:r>
              <a:rPr lang="vi-VN" sz="3600" b="1" cap="none" spc="0">
                <a:ln w="0"/>
                <a:solidFill>
                  <a:srgbClr val="FF0000"/>
                </a:solidFill>
                <a:effectLst>
                  <a:outerShdw blurRad="38100" dist="19050" dir="2700000" algn="tl" rotWithShape="0">
                    <a:schemeClr val="dk1">
                      <a:alpha val="40000"/>
                    </a:schemeClr>
                  </a:outerShdw>
                </a:effectLst>
              </a:rPr>
              <a:t>250</a:t>
            </a:r>
          </a:p>
        </p:txBody>
      </p:sp>
      <p:sp>
        <p:nvSpPr>
          <p:cNvPr id="18" name="Hình chữ nhật 17">
            <a:extLst>
              <a:ext uri="{FF2B5EF4-FFF2-40B4-BE49-F238E27FC236}">
                <a16:creationId xmlns:a16="http://schemas.microsoft.com/office/drawing/2014/main" xmlns="" id="{0AEC8EB9-3349-BE66-9541-2B251E0CA40B}"/>
              </a:ext>
            </a:extLst>
          </p:cNvPr>
          <p:cNvSpPr/>
          <p:nvPr/>
        </p:nvSpPr>
        <p:spPr>
          <a:xfrm>
            <a:off x="13420593" y="2229023"/>
            <a:ext cx="954107" cy="646331"/>
          </a:xfrm>
          <a:prstGeom prst="rect">
            <a:avLst/>
          </a:prstGeom>
          <a:solidFill>
            <a:srgbClr val="F7F7F4"/>
          </a:solidFill>
        </p:spPr>
        <p:txBody>
          <a:bodyPr wrap="none" lIns="91440" tIns="45720" rIns="91440" bIns="45720">
            <a:spAutoFit/>
          </a:bodyPr>
          <a:lstStyle/>
          <a:p>
            <a:pPr algn="ctr"/>
            <a:r>
              <a:rPr lang="vi-VN" sz="3600" b="1" cap="none" spc="0">
                <a:ln w="0"/>
                <a:solidFill>
                  <a:srgbClr val="FF0000"/>
                </a:solidFill>
                <a:effectLst>
                  <a:outerShdw blurRad="38100" dist="19050" dir="2700000" algn="tl" rotWithShape="0">
                    <a:schemeClr val="dk1">
                      <a:alpha val="40000"/>
                    </a:schemeClr>
                  </a:outerShdw>
                </a:effectLst>
              </a:rPr>
              <a:t>238</a:t>
            </a:r>
          </a:p>
        </p:txBody>
      </p:sp>
      <p:sp>
        <p:nvSpPr>
          <p:cNvPr id="20" name="Hình chữ nhật 19">
            <a:extLst>
              <a:ext uri="{FF2B5EF4-FFF2-40B4-BE49-F238E27FC236}">
                <a16:creationId xmlns:a16="http://schemas.microsoft.com/office/drawing/2014/main" xmlns="" id="{03AB8649-90AD-5F80-7A10-4FDF6C5A0D5C}"/>
              </a:ext>
            </a:extLst>
          </p:cNvPr>
          <p:cNvSpPr/>
          <p:nvPr/>
        </p:nvSpPr>
        <p:spPr>
          <a:xfrm>
            <a:off x="14624082" y="3232942"/>
            <a:ext cx="954107" cy="646331"/>
          </a:xfrm>
          <a:prstGeom prst="rect">
            <a:avLst/>
          </a:prstGeom>
          <a:solidFill>
            <a:srgbClr val="FFFFFA"/>
          </a:solidFill>
        </p:spPr>
        <p:txBody>
          <a:bodyPr wrap="none" lIns="91440" tIns="45720" rIns="91440" bIns="45720">
            <a:spAutoFit/>
          </a:bodyPr>
          <a:lstStyle/>
          <a:p>
            <a:pPr algn="ctr"/>
            <a:r>
              <a:rPr lang="vi-VN" sz="3600" b="1" cap="none" spc="0">
                <a:ln w="0"/>
                <a:solidFill>
                  <a:srgbClr val="FF0000"/>
                </a:solidFill>
                <a:effectLst>
                  <a:outerShdw blurRad="38100" dist="19050" dir="2700000" algn="tl" rotWithShape="0">
                    <a:schemeClr val="dk1">
                      <a:alpha val="40000"/>
                    </a:schemeClr>
                  </a:outerShdw>
                </a:effectLst>
              </a:rPr>
              <a:t>200</a:t>
            </a:r>
          </a:p>
        </p:txBody>
      </p:sp>
      <mc:AlternateContent xmlns:mc="http://schemas.openxmlformats.org/markup-compatibility/2006" xmlns:p14="http://schemas.microsoft.com/office/powerpoint/2010/main">
        <mc:Choice Requires="p14">
          <p:contentPart p14:bwMode="auto" r:id="rId4">
            <p14:nvContentPartPr>
              <p14:cNvPr id="3" name="Viết tay 2">
                <a:extLst>
                  <a:ext uri="{FF2B5EF4-FFF2-40B4-BE49-F238E27FC236}">
                    <a16:creationId xmlns:a16="http://schemas.microsoft.com/office/drawing/2014/main" xmlns="" id="{F1247D0D-A484-FC89-3B10-3E331361B8CD}"/>
                  </a:ext>
                </a:extLst>
              </p14:cNvPr>
              <p14:cNvContentPartPr/>
              <p14:nvPr/>
            </p14:nvContentPartPr>
            <p14:xfrm>
              <a:off x="9806074" y="3302214"/>
              <a:ext cx="1010160" cy="700560"/>
            </p14:xfrm>
          </p:contentPart>
        </mc:Choice>
        <mc:Fallback xmlns="">
          <p:pic>
            <p:nvPicPr>
              <p:cNvPr id="3" name="Viết tay 2">
                <a:extLst>
                  <a:ext uri="{FF2B5EF4-FFF2-40B4-BE49-F238E27FC236}">
                    <a16:creationId xmlns:a16="http://schemas.microsoft.com/office/drawing/2014/main" id="{F1247D0D-A484-FC89-3B10-3E331361B8CD}"/>
                  </a:ext>
                </a:extLst>
              </p:cNvPr>
              <p:cNvPicPr/>
              <p:nvPr/>
            </p:nvPicPr>
            <p:blipFill>
              <a:blip r:embed="rId5"/>
              <a:stretch>
                <a:fillRect/>
              </a:stretch>
            </p:blipFill>
            <p:spPr>
              <a:xfrm>
                <a:off x="9734434" y="3158574"/>
                <a:ext cx="1153800" cy="988200"/>
              </a:xfrm>
              <a:prstGeom prst="rect">
                <a:avLst/>
              </a:prstGeom>
            </p:spPr>
          </p:pic>
        </mc:Fallback>
      </mc:AlternateContent>
      <p:sp>
        <p:nvSpPr>
          <p:cNvPr id="4" name="Hộp Văn bản 3">
            <a:extLst>
              <a:ext uri="{FF2B5EF4-FFF2-40B4-BE49-F238E27FC236}">
                <a16:creationId xmlns:a16="http://schemas.microsoft.com/office/drawing/2014/main" xmlns="" id="{C4F736F4-1D17-5C1A-9060-BB913A015D5D}"/>
              </a:ext>
            </a:extLst>
          </p:cNvPr>
          <p:cNvSpPr txBox="1"/>
          <p:nvPr/>
        </p:nvSpPr>
        <p:spPr>
          <a:xfrm>
            <a:off x="256127" y="2499126"/>
            <a:ext cx="1150536" cy="784830"/>
          </a:xfrm>
          <a:prstGeom prst="rect">
            <a:avLst/>
          </a:prstGeom>
          <a:noFill/>
        </p:spPr>
        <p:txBody>
          <a:bodyPr wrap="square">
            <a:spAutoFit/>
          </a:bodyPr>
          <a:lstStyle/>
          <a:p>
            <a:r>
              <a:rPr lang="vi-VN" sz="4500" i="1">
                <a:ln w="0"/>
                <a:effectLst>
                  <a:outerShdw blurRad="38100" dist="19050" dir="2700000" algn="tl" rotWithShape="0">
                    <a:schemeClr val="dk1">
                      <a:alpha val="40000"/>
                    </a:schemeClr>
                  </a:outerShdw>
                </a:effectLst>
                <a:highlight>
                  <a:srgbClr val="FFFF00"/>
                </a:highlight>
              </a:rPr>
              <a:t>Một</a:t>
            </a:r>
            <a:endParaRPr lang="en-US" sz="4500" i="1">
              <a:highlight>
                <a:srgbClr val="FFFF00"/>
              </a:highlight>
            </a:endParaRPr>
          </a:p>
        </p:txBody>
      </p:sp>
      <mc:AlternateContent xmlns:mc="http://schemas.openxmlformats.org/markup-compatibility/2006" xmlns:p14="http://schemas.microsoft.com/office/powerpoint/2010/main">
        <mc:Choice Requires="p14">
          <p:contentPart p14:bwMode="auto" r:id="rId6">
            <p14:nvContentPartPr>
              <p14:cNvPr id="5" name="Viết tay 4">
                <a:extLst>
                  <a:ext uri="{FF2B5EF4-FFF2-40B4-BE49-F238E27FC236}">
                    <a16:creationId xmlns:a16="http://schemas.microsoft.com/office/drawing/2014/main" xmlns="" id="{FD023DE7-D624-7526-48CF-93BCE56AD3E3}"/>
                  </a:ext>
                </a:extLst>
              </p14:cNvPr>
              <p14:cNvContentPartPr/>
              <p14:nvPr/>
            </p14:nvContentPartPr>
            <p14:xfrm>
              <a:off x="14568029" y="3314914"/>
              <a:ext cx="1010160" cy="700560"/>
            </p14:xfrm>
          </p:contentPart>
        </mc:Choice>
        <mc:Fallback xmlns="">
          <p:pic>
            <p:nvPicPr>
              <p:cNvPr id="5" name="Viết tay 4">
                <a:extLst>
                  <a:ext uri="{FF2B5EF4-FFF2-40B4-BE49-F238E27FC236}">
                    <a16:creationId xmlns:a16="http://schemas.microsoft.com/office/drawing/2014/main" id="{FD023DE7-D624-7526-48CF-93BCE56AD3E3}"/>
                  </a:ext>
                </a:extLst>
              </p:cNvPr>
              <p:cNvPicPr/>
              <p:nvPr/>
            </p:nvPicPr>
            <p:blipFill>
              <a:blip r:embed="rId5"/>
              <a:stretch>
                <a:fillRect/>
              </a:stretch>
            </p:blipFill>
            <p:spPr>
              <a:xfrm>
                <a:off x="14496389" y="3171274"/>
                <a:ext cx="1153800" cy="988200"/>
              </a:xfrm>
              <a:prstGeom prst="rect">
                <a:avLst/>
              </a:prstGeom>
            </p:spPr>
          </p:pic>
        </mc:Fallback>
      </mc:AlternateContent>
      <p:sp>
        <p:nvSpPr>
          <p:cNvPr id="11" name="Hộp Văn bản 10">
            <a:extLst>
              <a:ext uri="{FF2B5EF4-FFF2-40B4-BE49-F238E27FC236}">
                <a16:creationId xmlns:a16="http://schemas.microsoft.com/office/drawing/2014/main" xmlns="" id="{BF38E6FB-47F7-2830-4287-998E8296E03D}"/>
              </a:ext>
            </a:extLst>
          </p:cNvPr>
          <p:cNvSpPr txBox="1"/>
          <p:nvPr/>
        </p:nvSpPr>
        <p:spPr>
          <a:xfrm>
            <a:off x="1365740" y="2499126"/>
            <a:ext cx="1785987" cy="784830"/>
          </a:xfrm>
          <a:prstGeom prst="rect">
            <a:avLst/>
          </a:prstGeom>
          <a:noFill/>
        </p:spPr>
        <p:txBody>
          <a:bodyPr wrap="square">
            <a:spAutoFit/>
          </a:bodyPr>
          <a:lstStyle/>
          <a:p>
            <a:r>
              <a:rPr lang="vi-VN" sz="4500" i="1">
                <a:ln w="0"/>
                <a:effectLst>
                  <a:outerShdw blurRad="38100" dist="19050" dir="2700000" algn="tl" rotWithShape="0">
                    <a:schemeClr val="dk1">
                      <a:alpha val="40000"/>
                    </a:schemeClr>
                  </a:outerShdw>
                </a:effectLst>
                <a:highlight>
                  <a:srgbClr val="FFFF00"/>
                </a:highlight>
              </a:rPr>
              <a:t>; Năm</a:t>
            </a:r>
            <a:endParaRPr lang="en-US" sz="4500" i="1">
              <a:highlight>
                <a:srgbClr val="FFFF00"/>
              </a:highlight>
            </a:endParaRPr>
          </a:p>
        </p:txBody>
      </p:sp>
      <mc:AlternateContent xmlns:mc="http://schemas.openxmlformats.org/markup-compatibility/2006" xmlns:p14="http://schemas.microsoft.com/office/powerpoint/2010/main">
        <mc:Choice Requires="p14">
          <p:contentPart p14:bwMode="auto" r:id="rId7">
            <p14:nvContentPartPr>
              <p14:cNvPr id="13" name="Viết tay 12">
                <a:extLst>
                  <a:ext uri="{FF2B5EF4-FFF2-40B4-BE49-F238E27FC236}">
                    <a16:creationId xmlns:a16="http://schemas.microsoft.com/office/drawing/2014/main" xmlns="" id="{3B3F2647-79E0-8364-2D3D-4FF6D622F7C5}"/>
                  </a:ext>
                </a:extLst>
              </p14:cNvPr>
              <p14:cNvContentPartPr/>
              <p14:nvPr/>
            </p14:nvContentPartPr>
            <p14:xfrm>
              <a:off x="10983560" y="2622436"/>
              <a:ext cx="1010160" cy="700560"/>
            </p14:xfrm>
          </p:contentPart>
        </mc:Choice>
        <mc:Fallback xmlns="">
          <p:pic>
            <p:nvPicPr>
              <p:cNvPr id="13" name="Viết tay 12">
                <a:extLst>
                  <a:ext uri="{FF2B5EF4-FFF2-40B4-BE49-F238E27FC236}">
                    <a16:creationId xmlns:a16="http://schemas.microsoft.com/office/drawing/2014/main" id="{3B3F2647-79E0-8364-2D3D-4FF6D622F7C5}"/>
                  </a:ext>
                </a:extLst>
              </p:cNvPr>
              <p:cNvPicPr/>
              <p:nvPr/>
            </p:nvPicPr>
            <p:blipFill>
              <a:blip r:embed="rId5"/>
              <a:stretch>
                <a:fillRect/>
              </a:stretch>
            </p:blipFill>
            <p:spPr>
              <a:xfrm>
                <a:off x="10911920" y="2478796"/>
                <a:ext cx="1153800" cy="988200"/>
              </a:xfrm>
              <a:prstGeom prst="rect">
                <a:avLst/>
              </a:prstGeom>
            </p:spPr>
          </p:pic>
        </mc:Fallback>
      </mc:AlternateContent>
      <p:sp>
        <p:nvSpPr>
          <p:cNvPr id="15" name="Hộp Văn bản 14">
            <a:extLst>
              <a:ext uri="{FF2B5EF4-FFF2-40B4-BE49-F238E27FC236}">
                <a16:creationId xmlns:a16="http://schemas.microsoft.com/office/drawing/2014/main" xmlns="" id="{430B319A-97D5-8CD7-38A4-2E1197953C86}"/>
              </a:ext>
            </a:extLst>
          </p:cNvPr>
          <p:cNvSpPr txBox="1"/>
          <p:nvPr/>
        </p:nvSpPr>
        <p:spPr>
          <a:xfrm>
            <a:off x="3144031" y="2499126"/>
            <a:ext cx="1437203" cy="784830"/>
          </a:xfrm>
          <a:prstGeom prst="rect">
            <a:avLst/>
          </a:prstGeom>
          <a:noFill/>
        </p:spPr>
        <p:txBody>
          <a:bodyPr wrap="square">
            <a:spAutoFit/>
          </a:bodyPr>
          <a:lstStyle/>
          <a:p>
            <a:r>
              <a:rPr lang="vi-VN" sz="4500" i="1">
                <a:ln w="0"/>
                <a:effectLst>
                  <a:outerShdw blurRad="38100" dist="19050" dir="2700000" algn="tl" rotWithShape="0">
                    <a:schemeClr val="dk1">
                      <a:alpha val="40000"/>
                    </a:schemeClr>
                  </a:outerShdw>
                </a:effectLst>
                <a:highlight>
                  <a:srgbClr val="FFFF00"/>
                </a:highlight>
              </a:rPr>
              <a:t>; Hai</a:t>
            </a:r>
            <a:endParaRPr lang="en-US" sz="4500" i="1">
              <a:highlight>
                <a:srgbClr val="FFFF00"/>
              </a:highlight>
            </a:endParaRPr>
          </a:p>
        </p:txBody>
      </p:sp>
      <mc:AlternateContent xmlns:mc="http://schemas.openxmlformats.org/markup-compatibility/2006" xmlns:p14="http://schemas.microsoft.com/office/powerpoint/2010/main">
        <mc:Choice Requires="p14">
          <p:contentPart p14:bwMode="auto" r:id="rId8">
            <p14:nvContentPartPr>
              <p14:cNvPr id="17" name="Viết tay 16">
                <a:extLst>
                  <a:ext uri="{FF2B5EF4-FFF2-40B4-BE49-F238E27FC236}">
                    <a16:creationId xmlns:a16="http://schemas.microsoft.com/office/drawing/2014/main" xmlns="" id="{48BE1297-99FC-796B-9B96-89CB908989DD}"/>
                  </a:ext>
                </a:extLst>
              </p14:cNvPr>
              <p14:cNvContentPartPr/>
              <p14:nvPr/>
            </p14:nvContentPartPr>
            <p14:xfrm>
              <a:off x="13363415" y="2271215"/>
              <a:ext cx="1010160" cy="700560"/>
            </p14:xfrm>
          </p:contentPart>
        </mc:Choice>
        <mc:Fallback xmlns="">
          <p:pic>
            <p:nvPicPr>
              <p:cNvPr id="17" name="Viết tay 16">
                <a:extLst>
                  <a:ext uri="{FF2B5EF4-FFF2-40B4-BE49-F238E27FC236}">
                    <a16:creationId xmlns:a16="http://schemas.microsoft.com/office/drawing/2014/main" id="{48BE1297-99FC-796B-9B96-89CB908989DD}"/>
                  </a:ext>
                </a:extLst>
              </p:cNvPr>
              <p:cNvPicPr/>
              <p:nvPr/>
            </p:nvPicPr>
            <p:blipFill>
              <a:blip r:embed="rId5"/>
              <a:stretch>
                <a:fillRect/>
              </a:stretch>
            </p:blipFill>
            <p:spPr>
              <a:xfrm>
                <a:off x="13291775" y="2127575"/>
                <a:ext cx="1153800" cy="988200"/>
              </a:xfrm>
              <a:prstGeom prst="rect">
                <a:avLst/>
              </a:prstGeom>
            </p:spPr>
          </p:pic>
        </mc:Fallback>
      </mc:AlternateContent>
      <p:sp>
        <p:nvSpPr>
          <p:cNvPr id="19" name="Hộp Văn bản 18">
            <a:extLst>
              <a:ext uri="{FF2B5EF4-FFF2-40B4-BE49-F238E27FC236}">
                <a16:creationId xmlns:a16="http://schemas.microsoft.com/office/drawing/2014/main" xmlns="" id="{D15F9D50-D87E-ACB7-9077-311B51A0C405}"/>
              </a:ext>
            </a:extLst>
          </p:cNvPr>
          <p:cNvSpPr txBox="1"/>
          <p:nvPr/>
        </p:nvSpPr>
        <p:spPr>
          <a:xfrm>
            <a:off x="4581234" y="2499126"/>
            <a:ext cx="1737368" cy="784830"/>
          </a:xfrm>
          <a:prstGeom prst="rect">
            <a:avLst/>
          </a:prstGeom>
          <a:noFill/>
        </p:spPr>
        <p:txBody>
          <a:bodyPr wrap="square">
            <a:spAutoFit/>
          </a:bodyPr>
          <a:lstStyle/>
          <a:p>
            <a:r>
              <a:rPr lang="vi-VN" sz="4500" i="1">
                <a:ln w="0"/>
                <a:effectLst>
                  <a:outerShdw blurRad="38100" dist="19050" dir="2700000" algn="tl" rotWithShape="0">
                    <a:schemeClr val="dk1">
                      <a:alpha val="40000"/>
                    </a:schemeClr>
                  </a:outerShdw>
                </a:effectLst>
                <a:highlight>
                  <a:srgbClr val="FFFF00"/>
                </a:highlight>
              </a:rPr>
              <a:t>; Bốn</a:t>
            </a:r>
            <a:endParaRPr lang="en-US" sz="4500" i="1">
              <a:highlight>
                <a:srgbClr val="FFFF00"/>
              </a:highlight>
            </a:endParaRPr>
          </a:p>
        </p:txBody>
      </p:sp>
      <mc:AlternateContent xmlns:mc="http://schemas.openxmlformats.org/markup-compatibility/2006" xmlns:p14="http://schemas.microsoft.com/office/powerpoint/2010/main">
        <mc:Choice Requires="p14">
          <p:contentPart p14:bwMode="auto" r:id="rId9">
            <p14:nvContentPartPr>
              <p14:cNvPr id="22" name="Viết tay 21">
                <a:extLst>
                  <a:ext uri="{FF2B5EF4-FFF2-40B4-BE49-F238E27FC236}">
                    <a16:creationId xmlns:a16="http://schemas.microsoft.com/office/drawing/2014/main" xmlns="" id="{84175B51-AE62-79FB-CE0D-9EC1860E8458}"/>
                  </a:ext>
                </a:extLst>
              </p14:cNvPr>
              <p14:cNvContentPartPr/>
              <p14:nvPr/>
            </p14:nvContentPartPr>
            <p14:xfrm>
              <a:off x="12215210" y="1895964"/>
              <a:ext cx="1010160" cy="700560"/>
            </p14:xfrm>
          </p:contentPart>
        </mc:Choice>
        <mc:Fallback xmlns="">
          <p:pic>
            <p:nvPicPr>
              <p:cNvPr id="22" name="Viết tay 21">
                <a:extLst>
                  <a:ext uri="{FF2B5EF4-FFF2-40B4-BE49-F238E27FC236}">
                    <a16:creationId xmlns:a16="http://schemas.microsoft.com/office/drawing/2014/main" id="{84175B51-AE62-79FB-CE0D-9EC1860E8458}"/>
                  </a:ext>
                </a:extLst>
              </p:cNvPr>
              <p:cNvPicPr/>
              <p:nvPr/>
            </p:nvPicPr>
            <p:blipFill>
              <a:blip r:embed="rId5"/>
              <a:stretch>
                <a:fillRect/>
              </a:stretch>
            </p:blipFill>
            <p:spPr>
              <a:xfrm>
                <a:off x="12143570" y="1752324"/>
                <a:ext cx="1153800" cy="988200"/>
              </a:xfrm>
              <a:prstGeom prst="rect">
                <a:avLst/>
              </a:prstGeom>
            </p:spPr>
          </p:pic>
        </mc:Fallback>
      </mc:AlternateContent>
      <p:sp>
        <p:nvSpPr>
          <p:cNvPr id="23" name="Hộp Văn bản 22">
            <a:extLst>
              <a:ext uri="{FF2B5EF4-FFF2-40B4-BE49-F238E27FC236}">
                <a16:creationId xmlns:a16="http://schemas.microsoft.com/office/drawing/2014/main" xmlns="" id="{AB46B14C-6AEC-5289-A9D2-6C0AFDF8A785}"/>
              </a:ext>
            </a:extLst>
          </p:cNvPr>
          <p:cNvSpPr txBox="1"/>
          <p:nvPr/>
        </p:nvSpPr>
        <p:spPr>
          <a:xfrm>
            <a:off x="6178343" y="2499126"/>
            <a:ext cx="1737368" cy="784830"/>
          </a:xfrm>
          <a:prstGeom prst="rect">
            <a:avLst/>
          </a:prstGeom>
          <a:noFill/>
        </p:spPr>
        <p:txBody>
          <a:bodyPr wrap="square">
            <a:spAutoFit/>
          </a:bodyPr>
          <a:lstStyle/>
          <a:p>
            <a:r>
              <a:rPr lang="vi-VN" sz="4500" i="1">
                <a:ln w="0"/>
                <a:effectLst>
                  <a:outerShdw blurRad="38100" dist="19050" dir="2700000" algn="tl" rotWithShape="0">
                    <a:schemeClr val="dk1">
                      <a:alpha val="40000"/>
                    </a:schemeClr>
                  </a:outerShdw>
                </a:effectLst>
                <a:highlight>
                  <a:srgbClr val="FFFF00"/>
                </a:highlight>
              </a:rPr>
              <a:t>; Năm</a:t>
            </a:r>
            <a:endParaRPr lang="en-US" sz="4500" i="1">
              <a:highlight>
                <a:srgbClr val="FFFF00"/>
              </a:highlight>
            </a:endParaRPr>
          </a:p>
        </p:txBody>
      </p:sp>
      <p:sp>
        <p:nvSpPr>
          <p:cNvPr id="24" name="Hình chữ nhật 23">
            <a:extLst>
              <a:ext uri="{FF2B5EF4-FFF2-40B4-BE49-F238E27FC236}">
                <a16:creationId xmlns:a16="http://schemas.microsoft.com/office/drawing/2014/main" xmlns="" id="{634AA651-A526-D3B9-F80A-B36EC7BAB1C8}"/>
              </a:ext>
            </a:extLst>
          </p:cNvPr>
          <p:cNvSpPr/>
          <p:nvPr/>
        </p:nvSpPr>
        <p:spPr>
          <a:xfrm>
            <a:off x="2961403" y="3498957"/>
            <a:ext cx="1800493" cy="923330"/>
          </a:xfrm>
          <a:prstGeom prst="rect">
            <a:avLst/>
          </a:prstGeom>
          <a:noFill/>
        </p:spPr>
        <p:txBody>
          <a:bodyPr wrap="none" lIns="91440" tIns="45720" rIns="91440" bIns="45720">
            <a:spAutoFit/>
          </a:bodyPr>
          <a:lstStyle/>
          <a:p>
            <a:pPr algn="ctr"/>
            <a:r>
              <a:rPr lang="vi-VN" sz="5400" b="0" cap="none" spc="0">
                <a:ln w="0"/>
                <a:solidFill>
                  <a:schemeClr val="tx1"/>
                </a:solidFill>
                <a:effectLst>
                  <a:outerShdw blurRad="38100" dist="19050" dir="2700000" algn="tl" rotWithShape="0">
                    <a:schemeClr val="dk1">
                      <a:alpha val="40000"/>
                    </a:schemeClr>
                  </a:outerShdw>
                </a:effectLst>
              </a:rPr>
              <a:t>Hoặc</a:t>
            </a:r>
          </a:p>
        </p:txBody>
      </p:sp>
      <p:sp>
        <p:nvSpPr>
          <p:cNvPr id="25" name="Hộp Văn bản 24">
            <a:extLst>
              <a:ext uri="{FF2B5EF4-FFF2-40B4-BE49-F238E27FC236}">
                <a16:creationId xmlns:a16="http://schemas.microsoft.com/office/drawing/2014/main" xmlns="" id="{5947E619-391D-6B74-EEB1-68AF78325B06}"/>
              </a:ext>
            </a:extLst>
          </p:cNvPr>
          <p:cNvSpPr txBox="1"/>
          <p:nvPr/>
        </p:nvSpPr>
        <p:spPr>
          <a:xfrm>
            <a:off x="256127" y="4533900"/>
            <a:ext cx="1437202" cy="784830"/>
          </a:xfrm>
          <a:prstGeom prst="rect">
            <a:avLst/>
          </a:prstGeom>
          <a:noFill/>
        </p:spPr>
        <p:txBody>
          <a:bodyPr wrap="square">
            <a:spAutoFit/>
          </a:bodyPr>
          <a:lstStyle/>
          <a:p>
            <a:r>
              <a:rPr lang="vi-VN" sz="4500" i="1">
                <a:ln w="0"/>
                <a:effectLst>
                  <a:outerShdw blurRad="38100" dist="19050" dir="2700000" algn="tl" rotWithShape="0">
                    <a:schemeClr val="dk1">
                      <a:alpha val="40000"/>
                    </a:schemeClr>
                  </a:outerShdw>
                </a:effectLst>
                <a:highlight>
                  <a:srgbClr val="FFFF00"/>
                </a:highlight>
              </a:rPr>
              <a:t>Năm</a:t>
            </a:r>
            <a:endParaRPr lang="en-US" sz="4500" i="1">
              <a:highlight>
                <a:srgbClr val="FFFF00"/>
              </a:highlight>
            </a:endParaRPr>
          </a:p>
        </p:txBody>
      </p:sp>
      <p:sp>
        <p:nvSpPr>
          <p:cNvPr id="26" name="Hộp Văn bản 25">
            <a:extLst>
              <a:ext uri="{FF2B5EF4-FFF2-40B4-BE49-F238E27FC236}">
                <a16:creationId xmlns:a16="http://schemas.microsoft.com/office/drawing/2014/main" xmlns="" id="{C4329780-A3AC-3FC5-2BFE-9C0434929576}"/>
              </a:ext>
            </a:extLst>
          </p:cNvPr>
          <p:cNvSpPr txBox="1"/>
          <p:nvPr/>
        </p:nvSpPr>
        <p:spPr>
          <a:xfrm>
            <a:off x="1365740" y="4533900"/>
            <a:ext cx="1785987" cy="784830"/>
          </a:xfrm>
          <a:prstGeom prst="rect">
            <a:avLst/>
          </a:prstGeom>
          <a:noFill/>
        </p:spPr>
        <p:txBody>
          <a:bodyPr wrap="square">
            <a:spAutoFit/>
          </a:bodyPr>
          <a:lstStyle/>
          <a:p>
            <a:pPr algn="r"/>
            <a:r>
              <a:rPr lang="vi-VN" sz="4500" i="1">
                <a:ln w="0"/>
                <a:effectLst>
                  <a:outerShdw blurRad="38100" dist="19050" dir="2700000" algn="tl" rotWithShape="0">
                    <a:schemeClr val="dk1">
                      <a:alpha val="40000"/>
                    </a:schemeClr>
                  </a:outerShdw>
                </a:effectLst>
                <a:highlight>
                  <a:srgbClr val="FFFF00"/>
                </a:highlight>
              </a:rPr>
              <a:t>; Một</a:t>
            </a:r>
            <a:endParaRPr lang="en-US" sz="4500" i="1">
              <a:highlight>
                <a:srgbClr val="FFFF00"/>
              </a:highlight>
            </a:endParaRPr>
          </a:p>
        </p:txBody>
      </p:sp>
      <p:sp>
        <p:nvSpPr>
          <p:cNvPr id="27" name="Hộp Văn bản 26">
            <a:extLst>
              <a:ext uri="{FF2B5EF4-FFF2-40B4-BE49-F238E27FC236}">
                <a16:creationId xmlns:a16="http://schemas.microsoft.com/office/drawing/2014/main" xmlns="" id="{117088C2-7382-C979-321D-2A4726024C8D}"/>
              </a:ext>
            </a:extLst>
          </p:cNvPr>
          <p:cNvSpPr txBox="1"/>
          <p:nvPr/>
        </p:nvSpPr>
        <p:spPr>
          <a:xfrm>
            <a:off x="3144031" y="4533900"/>
            <a:ext cx="1437203" cy="784830"/>
          </a:xfrm>
          <a:prstGeom prst="rect">
            <a:avLst/>
          </a:prstGeom>
          <a:noFill/>
        </p:spPr>
        <p:txBody>
          <a:bodyPr wrap="square">
            <a:spAutoFit/>
          </a:bodyPr>
          <a:lstStyle/>
          <a:p>
            <a:r>
              <a:rPr lang="vi-VN" sz="4500" i="1">
                <a:ln w="0"/>
                <a:effectLst>
                  <a:outerShdw blurRad="38100" dist="19050" dir="2700000" algn="tl" rotWithShape="0">
                    <a:schemeClr val="dk1">
                      <a:alpha val="40000"/>
                    </a:schemeClr>
                  </a:outerShdw>
                </a:effectLst>
                <a:highlight>
                  <a:srgbClr val="FFFF00"/>
                </a:highlight>
              </a:rPr>
              <a:t>; Hai</a:t>
            </a:r>
            <a:endParaRPr lang="en-US" sz="4500" i="1">
              <a:highlight>
                <a:srgbClr val="FFFF00"/>
              </a:highlight>
            </a:endParaRPr>
          </a:p>
        </p:txBody>
      </p:sp>
      <p:sp>
        <p:nvSpPr>
          <p:cNvPr id="28" name="Hộp Văn bản 27">
            <a:extLst>
              <a:ext uri="{FF2B5EF4-FFF2-40B4-BE49-F238E27FC236}">
                <a16:creationId xmlns:a16="http://schemas.microsoft.com/office/drawing/2014/main" xmlns="" id="{64E3EF86-B80F-D146-5BD1-7B351A4521DD}"/>
              </a:ext>
            </a:extLst>
          </p:cNvPr>
          <p:cNvSpPr txBox="1"/>
          <p:nvPr/>
        </p:nvSpPr>
        <p:spPr>
          <a:xfrm>
            <a:off x="4581234" y="4533900"/>
            <a:ext cx="1737368" cy="784830"/>
          </a:xfrm>
          <a:prstGeom prst="rect">
            <a:avLst/>
          </a:prstGeom>
          <a:noFill/>
        </p:spPr>
        <p:txBody>
          <a:bodyPr wrap="square">
            <a:spAutoFit/>
          </a:bodyPr>
          <a:lstStyle/>
          <a:p>
            <a:r>
              <a:rPr lang="vi-VN" sz="4500" i="1">
                <a:ln w="0"/>
                <a:effectLst>
                  <a:outerShdw blurRad="38100" dist="19050" dir="2700000" algn="tl" rotWithShape="0">
                    <a:schemeClr val="dk1">
                      <a:alpha val="40000"/>
                    </a:schemeClr>
                  </a:outerShdw>
                </a:effectLst>
                <a:highlight>
                  <a:srgbClr val="FFFF00"/>
                </a:highlight>
              </a:rPr>
              <a:t>; Bốn</a:t>
            </a:r>
            <a:endParaRPr lang="en-US" sz="4500" i="1">
              <a:highlight>
                <a:srgbClr val="FFFF00"/>
              </a:highlight>
            </a:endParaRPr>
          </a:p>
        </p:txBody>
      </p:sp>
      <p:sp>
        <p:nvSpPr>
          <p:cNvPr id="29" name="Hộp Văn bản 28">
            <a:extLst>
              <a:ext uri="{FF2B5EF4-FFF2-40B4-BE49-F238E27FC236}">
                <a16:creationId xmlns:a16="http://schemas.microsoft.com/office/drawing/2014/main" xmlns="" id="{54AC3069-E19C-5B5D-AC90-53F19B3E9114}"/>
              </a:ext>
            </a:extLst>
          </p:cNvPr>
          <p:cNvSpPr txBox="1"/>
          <p:nvPr/>
        </p:nvSpPr>
        <p:spPr>
          <a:xfrm>
            <a:off x="6178343" y="4533900"/>
            <a:ext cx="1737368" cy="784830"/>
          </a:xfrm>
          <a:prstGeom prst="rect">
            <a:avLst/>
          </a:prstGeom>
          <a:noFill/>
        </p:spPr>
        <p:txBody>
          <a:bodyPr wrap="square">
            <a:spAutoFit/>
          </a:bodyPr>
          <a:lstStyle/>
          <a:p>
            <a:r>
              <a:rPr lang="vi-VN" sz="4500" i="1">
                <a:ln w="0"/>
                <a:effectLst>
                  <a:outerShdw blurRad="38100" dist="19050" dir="2700000" algn="tl" rotWithShape="0">
                    <a:schemeClr val="dk1">
                      <a:alpha val="40000"/>
                    </a:schemeClr>
                  </a:outerShdw>
                </a:effectLst>
                <a:highlight>
                  <a:srgbClr val="FFFF00"/>
                </a:highlight>
              </a:rPr>
              <a:t>; Năm</a:t>
            </a:r>
            <a:endParaRPr lang="en-US" sz="4500" i="1">
              <a:highlight>
                <a:srgbClr val="FFFF00"/>
              </a:highlight>
            </a:endParaRPr>
          </a:p>
        </p:txBody>
      </p:sp>
    </p:spTree>
    <p:extLst>
      <p:ext uri="{BB962C8B-B14F-4D97-AF65-F5344CB8AC3E}">
        <p14:creationId xmlns:p14="http://schemas.microsoft.com/office/powerpoint/2010/main" val="38173147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drawProgress</p:attrName>
                                        </p:attrNameLst>
                                      </p:cBhvr>
                                      <p:tavLst>
                                        <p:tav tm="0">
                                          <p:val>
                                            <p:fltVal val="0"/>
                                          </p:val>
                                        </p:tav>
                                        <p:tav tm="100000">
                                          <p:val>
                                            <p:fltVal val="1"/>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drawProgress</p:attrName>
                                        </p:attrNameLst>
                                      </p:cBhvr>
                                      <p:tavLst>
                                        <p:tav tm="0">
                                          <p:val>
                                            <p:fltVal val="0"/>
                                          </p:val>
                                        </p:tav>
                                        <p:tav tm="100000">
                                          <p:val>
                                            <p:fltVal val="1"/>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3"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drawProgress</p:attrName>
                                        </p:attrNameLst>
                                      </p:cBhvr>
                                      <p:tavLst>
                                        <p:tav tm="0">
                                          <p:val>
                                            <p:fltVal val="0"/>
                                          </p:val>
                                        </p:tav>
                                        <p:tav tm="100000">
                                          <p:val>
                                            <p:fltVal val="1"/>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63"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drawProgress</p:attrName>
                                        </p:attrNameLst>
                                      </p:cBhvr>
                                      <p:tavLst>
                                        <p:tav tm="0">
                                          <p:val>
                                            <p:fltVal val="0"/>
                                          </p:val>
                                        </p:tav>
                                        <p:tav tm="100000">
                                          <p:val>
                                            <p:fltVal val="1"/>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63"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1000" fill="hold"/>
                                        <p:tgtEl>
                                          <p:spTgt spid="22"/>
                                        </p:tgtEl>
                                        <p:attrNameLst>
                                          <p:attrName>drawProgress</p:attrName>
                                        </p:attrNameLst>
                                      </p:cBhvr>
                                      <p:tavLst>
                                        <p:tav tm="0">
                                          <p:val>
                                            <p:fltVal val="0"/>
                                          </p:val>
                                        </p:tav>
                                        <p:tav tm="100000">
                                          <p:val>
                                            <p:fltVal val="1"/>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left)">
                                      <p:cBhvr>
                                        <p:cTn id="78" dur="500"/>
                                        <p:tgtEl>
                                          <p:spTgt spid="28"/>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left)">
                                      <p:cBhvr>
                                        <p:cTn id="8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5" grpId="0"/>
      <p:bldP spid="19" grpId="0"/>
      <p:bldP spid="23" grpId="0"/>
      <p:bldP spid="24" grpId="0"/>
      <p:bldP spid="25"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ình Bầu dục 2">
            <a:extLst>
              <a:ext uri="{FF2B5EF4-FFF2-40B4-BE49-F238E27FC236}">
                <a16:creationId xmlns:a16="http://schemas.microsoft.com/office/drawing/2014/main" xmlns="" id="{C8D32D82-8C29-A994-6DB3-FD7A3DEC7F2C}"/>
              </a:ext>
            </a:extLst>
          </p:cNvPr>
          <p:cNvSpPr/>
          <p:nvPr/>
        </p:nvSpPr>
        <p:spPr>
          <a:xfrm>
            <a:off x="304800" y="190500"/>
            <a:ext cx="1066800" cy="1066800"/>
          </a:xfrm>
          <a:prstGeom prst="ellipse">
            <a:avLst/>
          </a:prstGeom>
          <a:solidFill>
            <a:srgbClr val="DB38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b="1">
                <a:solidFill>
                  <a:schemeClr val="bg1"/>
                </a:solidFill>
                <a:latin typeface="+mj-lt"/>
              </a:rPr>
              <a:t>1</a:t>
            </a:r>
            <a:endParaRPr lang="en-US" sz="6600" b="1">
              <a:solidFill>
                <a:schemeClr val="bg1"/>
              </a:solidFill>
              <a:latin typeface="+mj-lt"/>
            </a:endParaRPr>
          </a:p>
        </p:txBody>
      </p:sp>
      <p:sp>
        <p:nvSpPr>
          <p:cNvPr id="5" name="Hình chữ nhật 4">
            <a:extLst>
              <a:ext uri="{FF2B5EF4-FFF2-40B4-BE49-F238E27FC236}">
                <a16:creationId xmlns:a16="http://schemas.microsoft.com/office/drawing/2014/main" xmlns="" id="{BA5F9D9C-4580-0C97-68AE-5580346709BF}"/>
              </a:ext>
            </a:extLst>
          </p:cNvPr>
          <p:cNvSpPr/>
          <p:nvPr/>
        </p:nvSpPr>
        <p:spPr>
          <a:xfrm>
            <a:off x="1600200" y="190500"/>
            <a:ext cx="16611600" cy="2308324"/>
          </a:xfrm>
          <a:prstGeom prst="rect">
            <a:avLst/>
          </a:prstGeom>
          <a:noFill/>
        </p:spPr>
        <p:txBody>
          <a:bodyPr wrap="square" lIns="91440" tIns="45720" rIns="91440" bIns="45720">
            <a:spAutoFit/>
          </a:bodyPr>
          <a:lstStyle/>
          <a:p>
            <a:r>
              <a:rPr lang="vi-VN" sz="4800" b="0" cap="none" spc="0">
                <a:ln w="0"/>
                <a:solidFill>
                  <a:schemeClr val="tx1"/>
                </a:solidFill>
                <a:effectLst>
                  <a:outerShdw blurRad="38100" dist="19050" dir="2700000" algn="tl" rotWithShape="0">
                    <a:schemeClr val="dk1">
                      <a:alpha val="40000"/>
                    </a:schemeClr>
                  </a:outerShdw>
                </a:effectLst>
              </a:rPr>
              <a:t>Trong một đợt dịch bệnh, các tỉnh và thành phố trên cả nước đã hỗ trợ lương thực, thực phẩm cho các gia đình gặp khó khăn. Số liệu được cho trong biểu đồ sau.</a:t>
            </a:r>
          </a:p>
        </p:txBody>
      </p:sp>
      <p:pic>
        <p:nvPicPr>
          <p:cNvPr id="6" name="Hình ảnh 5">
            <a:extLst>
              <a:ext uri="{FF2B5EF4-FFF2-40B4-BE49-F238E27FC236}">
                <a16:creationId xmlns:a16="http://schemas.microsoft.com/office/drawing/2014/main" xmlns="" id="{4AC4E268-7819-C48F-C8A9-6AC077DDC34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t="668" b="1979"/>
          <a:stretch/>
        </p:blipFill>
        <p:spPr>
          <a:xfrm>
            <a:off x="5410199" y="2628900"/>
            <a:ext cx="6726163" cy="7658100"/>
          </a:xfrm>
          <a:prstGeom prst="rect">
            <a:avLst/>
          </a:prstGeom>
        </p:spPr>
      </p:pic>
    </p:spTree>
    <p:extLst>
      <p:ext uri="{BB962C8B-B14F-4D97-AF65-F5344CB8AC3E}">
        <p14:creationId xmlns:p14="http://schemas.microsoft.com/office/powerpoint/2010/main" val="23538943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xmlns="" id="{4AC4E268-7819-C48F-C8A9-6AC077DDC34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t="668" b="1979"/>
          <a:stretch/>
        </p:blipFill>
        <p:spPr>
          <a:xfrm>
            <a:off x="76200" y="-15009"/>
            <a:ext cx="8991600" cy="10237422"/>
          </a:xfrm>
          <a:prstGeom prst="rect">
            <a:avLst/>
          </a:prstGeom>
        </p:spPr>
      </p:pic>
      <p:sp>
        <p:nvSpPr>
          <p:cNvPr id="2" name="Hình chữ nhật 1">
            <a:extLst>
              <a:ext uri="{FF2B5EF4-FFF2-40B4-BE49-F238E27FC236}">
                <a16:creationId xmlns:a16="http://schemas.microsoft.com/office/drawing/2014/main" xmlns="" id="{BB7EB5D8-7A9A-508C-26D0-58AA63B2A3CD}"/>
              </a:ext>
            </a:extLst>
          </p:cNvPr>
          <p:cNvSpPr/>
          <p:nvPr/>
        </p:nvSpPr>
        <p:spPr>
          <a:xfrm>
            <a:off x="8839200" y="35791"/>
            <a:ext cx="9448800" cy="10273213"/>
          </a:xfrm>
          <a:prstGeom prst="rect">
            <a:avLst/>
          </a:prstGeom>
          <a:solidFill>
            <a:srgbClr val="FFF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3">
            <a:extLst>
              <a:ext uri="{FF2B5EF4-FFF2-40B4-BE49-F238E27FC236}">
                <a16:creationId xmlns:a16="http://schemas.microsoft.com/office/drawing/2014/main" xmlns="" id="{898C21FB-3E22-E2DF-440D-9833D82A9CF7}"/>
              </a:ext>
            </a:extLst>
          </p:cNvPr>
          <p:cNvSpPr/>
          <p:nvPr/>
        </p:nvSpPr>
        <p:spPr>
          <a:xfrm>
            <a:off x="9144000" y="48491"/>
            <a:ext cx="8839200" cy="9094797"/>
          </a:xfrm>
          <a:prstGeom prst="rect">
            <a:avLst/>
          </a:prstGeom>
          <a:noFill/>
        </p:spPr>
        <p:txBody>
          <a:bodyPr wrap="square" lIns="91440" tIns="45720" rIns="91440" bIns="45720">
            <a:spAutoFit/>
          </a:bodyPr>
          <a:lstStyle/>
          <a:p>
            <a:r>
              <a:rPr lang="vi-VN" sz="4500">
                <a:ln w="0"/>
                <a:solidFill>
                  <a:srgbClr val="C00000"/>
                </a:solidFill>
                <a:effectLst>
                  <a:outerShdw blurRad="38100" dist="19050" dir="2700000" algn="tl" rotWithShape="0">
                    <a:schemeClr val="dk1">
                      <a:alpha val="40000"/>
                    </a:schemeClr>
                  </a:outerShdw>
                </a:effectLst>
              </a:rPr>
              <a:t>a) Trong tháng 8 năm 2021, khu vực này đã được hỗ trợ gạo mấy lần?</a:t>
            </a:r>
          </a:p>
          <a:p>
            <a:pPr marL="685800" indent="-685800">
              <a:buFont typeface="Wingdings" panose="05000000000000000000" pitchFamily="2" charset="2"/>
              <a:buChar char="Ø"/>
            </a:pPr>
            <a:r>
              <a:rPr lang="vi-VN" sz="4500">
                <a:ln w="0"/>
                <a:effectLst>
                  <a:outerShdw blurRad="38100" dist="19050" dir="2700000" algn="tl" rotWithShape="0">
                    <a:schemeClr val="dk1">
                      <a:alpha val="40000"/>
                    </a:schemeClr>
                  </a:outerShdw>
                </a:effectLst>
              </a:rPr>
              <a:t>Trong tháng 8 năm 2021, khu vực này đã được hỗ trợ gạo 4 lần </a:t>
            </a:r>
          </a:p>
          <a:p>
            <a:r>
              <a:rPr lang="vi-VN" sz="4500">
                <a:ln w="0"/>
                <a:solidFill>
                  <a:srgbClr val="C00000"/>
                </a:solidFill>
                <a:effectLst>
                  <a:outerShdw blurRad="38100" dist="19050" dir="2700000" algn="tl" rotWithShape="0">
                    <a:schemeClr val="dk1">
                      <a:alpha val="40000"/>
                    </a:schemeClr>
                  </a:outerShdw>
                </a:effectLst>
              </a:rPr>
              <a:t>Nêu khối lượng gạo được hỗ trợ mỗi lần. </a:t>
            </a:r>
          </a:p>
          <a:p>
            <a:pPr marL="685800" indent="-685800">
              <a:buFont typeface="Wingdings" panose="05000000000000000000" pitchFamily="2" charset="2"/>
              <a:buChar char="Ø"/>
            </a:pPr>
            <a:r>
              <a:rPr lang="vi-VN" sz="4500">
                <a:ln w="0"/>
                <a:effectLst>
                  <a:outerShdw blurRad="38100" dist="19050" dir="2700000" algn="tl" rotWithShape="0">
                    <a:schemeClr val="dk1">
                      <a:alpha val="40000"/>
                    </a:schemeClr>
                  </a:outerShdw>
                </a:effectLst>
              </a:rPr>
              <a:t>Lần 1 – 10 000 kg. </a:t>
            </a:r>
          </a:p>
          <a:p>
            <a:pPr marL="685800" indent="-685800">
              <a:buFont typeface="Wingdings" panose="05000000000000000000" pitchFamily="2" charset="2"/>
              <a:buChar char="Ø"/>
            </a:pPr>
            <a:r>
              <a:rPr lang="vi-VN" sz="4500">
                <a:ln w="0"/>
                <a:effectLst>
                  <a:outerShdw blurRad="38100" dist="19050" dir="2700000" algn="tl" rotWithShape="0">
                    <a:schemeClr val="dk1">
                      <a:alpha val="40000"/>
                    </a:schemeClr>
                  </a:outerShdw>
                </a:effectLst>
              </a:rPr>
              <a:t>Lần 2 – 12 000 kg. </a:t>
            </a:r>
          </a:p>
          <a:p>
            <a:pPr marL="685800" indent="-685800">
              <a:buFont typeface="Wingdings" panose="05000000000000000000" pitchFamily="2" charset="2"/>
              <a:buChar char="Ø"/>
            </a:pPr>
            <a:r>
              <a:rPr lang="vi-VN" sz="4500">
                <a:ln w="0"/>
                <a:effectLst>
                  <a:outerShdw blurRad="38100" dist="19050" dir="2700000" algn="tl" rotWithShape="0">
                    <a:schemeClr val="dk1">
                      <a:alpha val="40000"/>
                    </a:schemeClr>
                  </a:outerShdw>
                </a:effectLst>
              </a:rPr>
              <a:t>Lần 3 – 9 000 kg. </a:t>
            </a:r>
          </a:p>
          <a:p>
            <a:pPr marL="685800" indent="-685800">
              <a:buFont typeface="Wingdings" panose="05000000000000000000" pitchFamily="2" charset="2"/>
              <a:buChar char="Ø"/>
            </a:pPr>
            <a:r>
              <a:rPr lang="vi-VN" sz="4500">
                <a:ln w="0"/>
                <a:effectLst>
                  <a:outerShdw blurRad="38100" dist="19050" dir="2700000" algn="tl" rotWithShape="0">
                    <a:schemeClr val="dk1">
                      <a:alpha val="40000"/>
                    </a:schemeClr>
                  </a:outerShdw>
                </a:effectLst>
              </a:rPr>
              <a:t>Lần 4 – 11 000 kg.</a:t>
            </a:r>
          </a:p>
          <a:p>
            <a:endParaRPr lang="vi-VN" sz="4500" b="0" cap="none" spc="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519453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xmlns="" id="{4AC4E268-7819-C48F-C8A9-6AC077DDC34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t="668" b="1979"/>
          <a:stretch/>
        </p:blipFill>
        <p:spPr>
          <a:xfrm>
            <a:off x="76200" y="-15009"/>
            <a:ext cx="8991600" cy="10237422"/>
          </a:xfrm>
          <a:prstGeom prst="rect">
            <a:avLst/>
          </a:prstGeom>
        </p:spPr>
      </p:pic>
      <p:sp>
        <p:nvSpPr>
          <p:cNvPr id="2" name="Hình chữ nhật 1">
            <a:extLst>
              <a:ext uri="{FF2B5EF4-FFF2-40B4-BE49-F238E27FC236}">
                <a16:creationId xmlns:a16="http://schemas.microsoft.com/office/drawing/2014/main" xmlns="" id="{BB7EB5D8-7A9A-508C-26D0-58AA63B2A3CD}"/>
              </a:ext>
            </a:extLst>
          </p:cNvPr>
          <p:cNvSpPr/>
          <p:nvPr/>
        </p:nvSpPr>
        <p:spPr>
          <a:xfrm>
            <a:off x="8839200" y="35791"/>
            <a:ext cx="9448800" cy="10273213"/>
          </a:xfrm>
          <a:prstGeom prst="rect">
            <a:avLst/>
          </a:prstGeom>
          <a:solidFill>
            <a:srgbClr val="FFF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3">
            <a:extLst>
              <a:ext uri="{FF2B5EF4-FFF2-40B4-BE49-F238E27FC236}">
                <a16:creationId xmlns:a16="http://schemas.microsoft.com/office/drawing/2014/main" xmlns="" id="{898C21FB-3E22-E2DF-440D-9833D82A9CF7}"/>
              </a:ext>
            </a:extLst>
          </p:cNvPr>
          <p:cNvSpPr/>
          <p:nvPr/>
        </p:nvSpPr>
        <p:spPr>
          <a:xfrm>
            <a:off x="9144000" y="48491"/>
            <a:ext cx="8839200" cy="5632311"/>
          </a:xfrm>
          <a:prstGeom prst="rect">
            <a:avLst/>
          </a:prstGeom>
          <a:noFill/>
        </p:spPr>
        <p:txBody>
          <a:bodyPr wrap="square" lIns="91440" tIns="45720" rIns="91440" bIns="45720">
            <a:spAutoFit/>
          </a:bodyPr>
          <a:lstStyle/>
          <a:p>
            <a:r>
              <a:rPr lang="vi-VN" sz="4500">
                <a:ln w="0"/>
                <a:solidFill>
                  <a:srgbClr val="C00000"/>
                </a:solidFill>
                <a:effectLst>
                  <a:outerShdw blurRad="38100" dist="19050" dir="2700000" algn="tl" rotWithShape="0">
                    <a:schemeClr val="dk1">
                      <a:alpha val="40000"/>
                    </a:schemeClr>
                  </a:outerShdw>
                </a:effectLst>
              </a:rPr>
              <a:t>b) Khối lượng gạo hỗ trợ nhiều nhất là lần nào?</a:t>
            </a:r>
          </a:p>
          <a:p>
            <a:pPr marL="685800" indent="-685800">
              <a:buFont typeface="Wingdings" panose="05000000000000000000" pitchFamily="2" charset="2"/>
              <a:buChar char="Ø"/>
            </a:pPr>
            <a:r>
              <a:rPr lang="vi-VN" sz="4500">
                <a:ln w="0"/>
                <a:effectLst>
                  <a:outerShdw blurRad="38100" dist="19050" dir="2700000" algn="tl" rotWithShape="0">
                    <a:schemeClr val="dk1">
                      <a:alpha val="40000"/>
                    </a:schemeClr>
                  </a:outerShdw>
                </a:effectLst>
              </a:rPr>
              <a:t>Khối lượng gạo hỗ trợ nhiều nhất là lần 2 (vì cột cao nhất).</a:t>
            </a:r>
          </a:p>
          <a:p>
            <a:endParaRPr lang="vi-VN" sz="4500">
              <a:ln w="0"/>
              <a:solidFill>
                <a:srgbClr val="C00000"/>
              </a:solidFill>
              <a:effectLst>
                <a:outerShdw blurRad="38100" dist="19050" dir="2700000" algn="tl" rotWithShape="0">
                  <a:schemeClr val="dk1">
                    <a:alpha val="40000"/>
                  </a:schemeClr>
                </a:outerShdw>
              </a:effectLst>
            </a:endParaRPr>
          </a:p>
          <a:p>
            <a:r>
              <a:rPr lang="vi-VN" sz="4500">
                <a:ln w="0"/>
                <a:solidFill>
                  <a:srgbClr val="C00000"/>
                </a:solidFill>
                <a:effectLst>
                  <a:outerShdw blurRad="38100" dist="19050" dir="2700000" algn="tl" rotWithShape="0">
                    <a:schemeClr val="dk1">
                      <a:alpha val="40000"/>
                    </a:schemeClr>
                  </a:outerShdw>
                </a:effectLst>
              </a:rPr>
              <a:t>c) Tổng khối lượng gạo hỗ trợ khu vực đó trong tháng 8 là bao nhiêu ki-lô-gam?</a:t>
            </a:r>
          </a:p>
        </p:txBody>
      </p:sp>
      <p:sp>
        <p:nvSpPr>
          <p:cNvPr id="5" name="Hộp Văn bản 4">
            <a:extLst>
              <a:ext uri="{FF2B5EF4-FFF2-40B4-BE49-F238E27FC236}">
                <a16:creationId xmlns:a16="http://schemas.microsoft.com/office/drawing/2014/main" xmlns="" id="{C9B82334-7EE1-7329-7444-3C3041233A4D}"/>
              </a:ext>
            </a:extLst>
          </p:cNvPr>
          <p:cNvSpPr txBox="1"/>
          <p:nvPr/>
        </p:nvSpPr>
        <p:spPr>
          <a:xfrm>
            <a:off x="9067800" y="5716593"/>
            <a:ext cx="9448800" cy="646331"/>
          </a:xfrm>
          <a:prstGeom prst="rect">
            <a:avLst/>
          </a:prstGeom>
          <a:noFill/>
        </p:spPr>
        <p:txBody>
          <a:bodyPr wrap="square">
            <a:spAutoFit/>
          </a:bodyPr>
          <a:lstStyle/>
          <a:p>
            <a:r>
              <a:rPr lang="vi-VN" sz="3600">
                <a:ln w="0"/>
                <a:effectLst>
                  <a:outerShdw blurRad="38100" dist="19050" dir="2700000" algn="tl" rotWithShape="0">
                    <a:schemeClr val="dk1">
                      <a:alpha val="40000"/>
                    </a:schemeClr>
                  </a:outerShdw>
                </a:effectLst>
                <a:highlight>
                  <a:srgbClr val="FFFF00"/>
                </a:highlight>
              </a:rPr>
              <a:t>10 000 + 12 000 + 9 000 + 11 000 = 42 000</a:t>
            </a:r>
          </a:p>
        </p:txBody>
      </p:sp>
      <p:sp>
        <p:nvSpPr>
          <p:cNvPr id="7" name="Hộp Văn bản 6">
            <a:extLst>
              <a:ext uri="{FF2B5EF4-FFF2-40B4-BE49-F238E27FC236}">
                <a16:creationId xmlns:a16="http://schemas.microsoft.com/office/drawing/2014/main" xmlns="" id="{98D344EE-6E31-43B7-613F-6B6CD459147B}"/>
              </a:ext>
            </a:extLst>
          </p:cNvPr>
          <p:cNvSpPr txBox="1"/>
          <p:nvPr/>
        </p:nvSpPr>
        <p:spPr>
          <a:xfrm>
            <a:off x="8839200" y="6471993"/>
            <a:ext cx="9448800" cy="1477328"/>
          </a:xfrm>
          <a:prstGeom prst="rect">
            <a:avLst/>
          </a:prstGeom>
          <a:noFill/>
        </p:spPr>
        <p:txBody>
          <a:bodyPr wrap="square">
            <a:spAutoFit/>
          </a:bodyPr>
          <a:lstStyle/>
          <a:p>
            <a:pPr marL="685800" indent="-685800">
              <a:buFont typeface="Wingdings" panose="05000000000000000000" pitchFamily="2" charset="2"/>
              <a:buChar char="Ø"/>
            </a:pPr>
            <a:r>
              <a:rPr lang="vi-VN" sz="4500">
                <a:ln w="0"/>
                <a:effectLst>
                  <a:outerShdw blurRad="38100" dist="19050" dir="2700000" algn="tl" rotWithShape="0">
                    <a:schemeClr val="dk1">
                      <a:alpha val="40000"/>
                    </a:schemeClr>
                  </a:outerShdw>
                </a:effectLst>
              </a:rPr>
              <a:t>Tổng khối lượng gạo hỗ trợ khu vực đó trong tháng 8 là 42 000 kg </a:t>
            </a:r>
          </a:p>
        </p:txBody>
      </p:sp>
    </p:spTree>
    <p:extLst>
      <p:ext uri="{BB962C8B-B14F-4D97-AF65-F5344CB8AC3E}">
        <p14:creationId xmlns:p14="http://schemas.microsoft.com/office/powerpoint/2010/main" val="35312406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1209</TotalTime>
  <Words>448</Words>
  <Application>Microsoft Office PowerPoint</Application>
  <PresentationFormat>Custom</PresentationFormat>
  <Paragraphs>65</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Times New Roman</vt:lpstr>
      <vt:lpstr>Wingdings</vt: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quả ngọt</dc:title>
  <dc:subject>9Slide.vn</dc:subject>
  <dc:creator>Hi There</dc:creator>
  <dc:description>9Slide.vn</dc:description>
  <cp:lastModifiedBy>HAINGUYEN</cp:lastModifiedBy>
  <cp:revision>47</cp:revision>
  <dcterms:created xsi:type="dcterms:W3CDTF">2006-08-16T00:00:00Z</dcterms:created>
  <dcterms:modified xsi:type="dcterms:W3CDTF">2023-10-05T02:27:45Z</dcterms:modified>
  <cp:category>9Slide.vn</cp:category>
  <dc:identifier>DAFqNt_XBVA</dc:identifier>
</cp:coreProperties>
</file>