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325" r:id="rId5"/>
    <p:sldId id="329" r:id="rId6"/>
    <p:sldId id="330" r:id="rId7"/>
    <p:sldId id="331" r:id="rId8"/>
    <p:sldId id="332" r:id="rId9"/>
    <p:sldId id="334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4B3"/>
    <a:srgbClr val="E3ECAA"/>
    <a:srgbClr val="EFEAB7"/>
    <a:srgbClr val="C3D748"/>
    <a:srgbClr val="215968"/>
    <a:srgbClr val="FEEFE2"/>
    <a:srgbClr val="FFFFFF"/>
    <a:srgbClr val="378429"/>
    <a:srgbClr val="3872B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xmlns="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37E550DF-6744-FA89-A502-80CEC351C14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xmlns="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D4AA1C1C-A3EC-D1F0-3FA6-91BC37F999A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ĐỒ CỘT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0" y="537457"/>
            <a:ext cx="10668000" cy="9678157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7BB9FE0-3338-6CCC-3012-F56758CF3812}"/>
              </a:ext>
            </a:extLst>
          </p:cNvPr>
          <p:cNvSpPr/>
          <p:nvPr/>
        </p:nvSpPr>
        <p:spPr>
          <a:xfrm>
            <a:off x="10515600" y="0"/>
            <a:ext cx="7772400" cy="10287000"/>
          </a:xfrm>
          <a:prstGeom prst="rect">
            <a:avLst/>
          </a:prstGeom>
          <a:solidFill>
            <a:srgbClr val="E3EC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3BDF68D-7422-0F66-67EB-432D84A0A42A}"/>
              </a:ext>
            </a:extLst>
          </p:cNvPr>
          <p:cNvSpPr/>
          <p:nvPr/>
        </p:nvSpPr>
        <p:spPr>
          <a:xfrm>
            <a:off x="10744200" y="0"/>
            <a:ext cx="7696200" cy="99270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>
              <a:lnSpc>
                <a:spcPct val="122000"/>
              </a:lnSpc>
            </a:pPr>
            <a:r>
              <a:rPr lang="vi-VN" sz="4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Dựa vào độ cao, thấp của các cột màu, ta dễ dàng so sánh số cây đã trồng của các lớp. </a:t>
            </a:r>
          </a:p>
          <a:p>
            <a:pPr marL="571500" indent="-5715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đã trồng nhiều cây nhất là .......</a:t>
            </a:r>
          </a:p>
          <a:p>
            <a:pPr marL="571500" indent="-5715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đã trồng ít cây nhất là .....</a:t>
            </a:r>
          </a:p>
          <a:p>
            <a:pPr marL="571500" indent="-5715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4A trồng được .......... cây hơn lớp 4E.</a:t>
            </a:r>
          </a:p>
          <a:p>
            <a:pPr marL="571500" indent="-5715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4B trồng được .......... cây hơn lớp 4E.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2BE6DE8-11D2-2277-25BF-DA5E6EB49346}"/>
              </a:ext>
            </a:extLst>
          </p:cNvPr>
          <p:cNvSpPr/>
          <p:nvPr/>
        </p:nvSpPr>
        <p:spPr>
          <a:xfrm>
            <a:off x="13335000" y="4076700"/>
            <a:ext cx="9060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4D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C991E40D-5EAB-9CBC-4DAF-290C1A1DB74E}"/>
              </a:ext>
            </a:extLst>
          </p:cNvPr>
          <p:cNvSpPr/>
          <p:nvPr/>
        </p:nvSpPr>
        <p:spPr>
          <a:xfrm>
            <a:off x="11277600" y="5753100"/>
            <a:ext cx="9060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vi-VN" sz="4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76BC7954-A8B2-BA07-F0FD-9D2F54B469FC}"/>
              </a:ext>
            </a:extLst>
          </p:cNvPr>
          <p:cNvSpPr/>
          <p:nvPr/>
        </p:nvSpPr>
        <p:spPr>
          <a:xfrm>
            <a:off x="16264346" y="6583859"/>
            <a:ext cx="1566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endParaRPr lang="vi-VN" sz="4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206BC608-1BF0-3425-1E0C-72618E1D2F18}"/>
              </a:ext>
            </a:extLst>
          </p:cNvPr>
          <p:cNvSpPr/>
          <p:nvPr/>
        </p:nvSpPr>
        <p:spPr>
          <a:xfrm>
            <a:off x="16788621" y="823638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ít</a:t>
            </a:r>
          </a:p>
        </p:txBody>
      </p:sp>
    </p:spTree>
    <p:extLst>
      <p:ext uri="{BB962C8B-B14F-4D97-AF65-F5344CB8AC3E}">
        <p14:creationId xmlns:p14="http://schemas.microsoft.com/office/powerpoint/2010/main" val="460808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932DDED8-B3E6-5817-FDA1-074DABB8AA0D}"/>
              </a:ext>
            </a:extLst>
          </p:cNvPr>
          <p:cNvGrpSpPr/>
          <p:nvPr/>
        </p:nvGrpSpPr>
        <p:grpSpPr>
          <a:xfrm>
            <a:off x="8153400" y="307477"/>
            <a:ext cx="9905999" cy="1815260"/>
            <a:chOff x="8153400" y="307477"/>
            <a:chExt cx="9905999" cy="1815260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2C9B8850-86E1-8F31-5CEC-6297586D9C14}"/>
                </a:ext>
              </a:extLst>
            </p:cNvPr>
            <p:cNvSpPr/>
            <p:nvPr/>
          </p:nvSpPr>
          <p:spPr>
            <a:xfrm>
              <a:off x="8641208" y="330237"/>
              <a:ext cx="9418191" cy="1792500"/>
            </a:xfrm>
            <a:prstGeom prst="roundRect">
              <a:avLst/>
            </a:prstGeom>
            <a:solidFill>
              <a:srgbClr val="FEEFE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xmlns="" id="{2CAFC2F1-4963-7D2C-85C0-77779C6C48F0}"/>
                </a:ext>
              </a:extLst>
            </p:cNvPr>
            <p:cNvSpPr/>
            <p:nvPr/>
          </p:nvSpPr>
          <p:spPr>
            <a:xfrm flipH="1">
              <a:off x="8153400" y="384962"/>
              <a:ext cx="1541345" cy="1683049"/>
            </a:xfrm>
            <a:custGeom>
              <a:avLst/>
              <a:gdLst/>
              <a:ahLst/>
              <a:cxnLst/>
              <a:rect l="l" t="t" r="r" b="b"/>
              <a:pathLst>
                <a:path w="3882185" h="4516357">
                  <a:moveTo>
                    <a:pt x="0" y="0"/>
                  </a:moveTo>
                  <a:lnTo>
                    <a:pt x="3882185" y="0"/>
                  </a:lnTo>
                  <a:lnTo>
                    <a:pt x="3882185" y="4516357"/>
                  </a:lnTo>
                  <a:lnTo>
                    <a:pt x="0" y="4516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859254" y="307477"/>
              <a:ext cx="789534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a)</a:t>
              </a:r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Biểu đồ cột ở bên biểu diễn gì?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D390546F-D3BA-1A8C-F5FD-CDC3A2A255B0}"/>
              </a:ext>
            </a:extLst>
          </p:cNvPr>
          <p:cNvGrpSpPr/>
          <p:nvPr/>
        </p:nvGrpSpPr>
        <p:grpSpPr>
          <a:xfrm>
            <a:off x="8115300" y="2226388"/>
            <a:ext cx="10101648" cy="2084569"/>
            <a:chOff x="8115300" y="2226388"/>
            <a:chExt cx="10101648" cy="2084569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FAA5BE42-0554-E7B6-C507-7AE97BDD01B4}"/>
                </a:ext>
              </a:extLst>
            </p:cNvPr>
            <p:cNvSpPr/>
            <p:nvPr/>
          </p:nvSpPr>
          <p:spPr>
            <a:xfrm>
              <a:off x="8115300" y="2457677"/>
              <a:ext cx="9925049" cy="18437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xmlns="" id="{FC520F21-39D1-825A-BCA3-A6B301965B49}"/>
                </a:ext>
              </a:extLst>
            </p:cNvPr>
            <p:cNvSpPr/>
            <p:nvPr/>
          </p:nvSpPr>
          <p:spPr>
            <a:xfrm flipH="1">
              <a:off x="16284886" y="2226388"/>
              <a:ext cx="1932062" cy="2084569"/>
            </a:xfrm>
            <a:custGeom>
              <a:avLst/>
              <a:gdLst/>
              <a:ahLst/>
              <a:cxnLst/>
              <a:rect l="l" t="t" r="r" b="b"/>
              <a:pathLst>
                <a:path w="4247648" h="4493724">
                  <a:moveTo>
                    <a:pt x="0" y="0"/>
                  </a:moveTo>
                  <a:lnTo>
                    <a:pt x="4247649" y="0"/>
                  </a:lnTo>
                  <a:lnTo>
                    <a:pt x="4247649" y="4493724"/>
                  </a:lnTo>
                  <a:lnTo>
                    <a:pt x="0" y="4493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BAD078DC-282F-C600-FEB7-907B61C9E304}"/>
                </a:ext>
              </a:extLst>
            </p:cNvPr>
            <p:cNvSpPr/>
            <p:nvPr/>
          </p:nvSpPr>
          <p:spPr>
            <a:xfrm>
              <a:off x="8495141" y="2443890"/>
              <a:ext cx="7789745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 gian ăn bữa trưa của nhóm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337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932DDED8-B3E6-5817-FDA1-074DABB8AA0D}"/>
              </a:ext>
            </a:extLst>
          </p:cNvPr>
          <p:cNvGrpSpPr/>
          <p:nvPr/>
        </p:nvGrpSpPr>
        <p:grpSpPr>
          <a:xfrm>
            <a:off x="8153400" y="307477"/>
            <a:ext cx="9905999" cy="1815260"/>
            <a:chOff x="8153400" y="307477"/>
            <a:chExt cx="9905999" cy="1815260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2C9B8850-86E1-8F31-5CEC-6297586D9C14}"/>
                </a:ext>
              </a:extLst>
            </p:cNvPr>
            <p:cNvSpPr/>
            <p:nvPr/>
          </p:nvSpPr>
          <p:spPr>
            <a:xfrm>
              <a:off x="8641208" y="330237"/>
              <a:ext cx="9418191" cy="1792500"/>
            </a:xfrm>
            <a:prstGeom prst="roundRect">
              <a:avLst/>
            </a:prstGeom>
            <a:solidFill>
              <a:srgbClr val="FEEFE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xmlns="" id="{2CAFC2F1-4963-7D2C-85C0-77779C6C48F0}"/>
                </a:ext>
              </a:extLst>
            </p:cNvPr>
            <p:cNvSpPr/>
            <p:nvPr/>
          </p:nvSpPr>
          <p:spPr>
            <a:xfrm flipH="1">
              <a:off x="8153400" y="384962"/>
              <a:ext cx="1541345" cy="1683049"/>
            </a:xfrm>
            <a:custGeom>
              <a:avLst/>
              <a:gdLst/>
              <a:ahLst/>
              <a:cxnLst/>
              <a:rect l="l" t="t" r="r" b="b"/>
              <a:pathLst>
                <a:path w="3882185" h="4516357">
                  <a:moveTo>
                    <a:pt x="0" y="0"/>
                  </a:moveTo>
                  <a:lnTo>
                    <a:pt x="3882185" y="0"/>
                  </a:lnTo>
                  <a:lnTo>
                    <a:pt x="3882185" y="4516357"/>
                  </a:lnTo>
                  <a:lnTo>
                    <a:pt x="0" y="4516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859254" y="307477"/>
              <a:ext cx="789534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b) </a:t>
              </a:r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Nêu tên các bạn trong nhóm. 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D390546F-D3BA-1A8C-F5FD-CDC3A2A255B0}"/>
              </a:ext>
            </a:extLst>
          </p:cNvPr>
          <p:cNvGrpSpPr/>
          <p:nvPr/>
        </p:nvGrpSpPr>
        <p:grpSpPr>
          <a:xfrm>
            <a:off x="8115300" y="2226388"/>
            <a:ext cx="10101648" cy="2084569"/>
            <a:chOff x="8115300" y="2226388"/>
            <a:chExt cx="10101648" cy="2084569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FAA5BE42-0554-E7B6-C507-7AE97BDD01B4}"/>
                </a:ext>
              </a:extLst>
            </p:cNvPr>
            <p:cNvSpPr/>
            <p:nvPr/>
          </p:nvSpPr>
          <p:spPr>
            <a:xfrm>
              <a:off x="8115300" y="2457677"/>
              <a:ext cx="9925049" cy="18437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xmlns="" id="{FC520F21-39D1-825A-BCA3-A6B301965B49}"/>
                </a:ext>
              </a:extLst>
            </p:cNvPr>
            <p:cNvSpPr/>
            <p:nvPr/>
          </p:nvSpPr>
          <p:spPr>
            <a:xfrm flipH="1">
              <a:off x="16284886" y="2226388"/>
              <a:ext cx="1932062" cy="2084569"/>
            </a:xfrm>
            <a:custGeom>
              <a:avLst/>
              <a:gdLst/>
              <a:ahLst/>
              <a:cxnLst/>
              <a:rect l="l" t="t" r="r" b="b"/>
              <a:pathLst>
                <a:path w="4247648" h="4493724">
                  <a:moveTo>
                    <a:pt x="0" y="0"/>
                  </a:moveTo>
                  <a:lnTo>
                    <a:pt x="4247649" y="0"/>
                  </a:lnTo>
                  <a:lnTo>
                    <a:pt x="4247649" y="4493724"/>
                  </a:lnTo>
                  <a:lnTo>
                    <a:pt x="0" y="4493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BAD078DC-282F-C600-FEB7-907B61C9E304}"/>
                </a:ext>
              </a:extLst>
            </p:cNvPr>
            <p:cNvSpPr/>
            <p:nvPr/>
          </p:nvSpPr>
          <p:spPr>
            <a:xfrm>
              <a:off x="9694745" y="2952171"/>
              <a:ext cx="5486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Hà, Cúc, Tú, Lê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995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C0CA7BE8-C67B-3C77-017A-F7253CB567A3}"/>
              </a:ext>
            </a:extLst>
          </p:cNvPr>
          <p:cNvGrpSpPr/>
          <p:nvPr/>
        </p:nvGrpSpPr>
        <p:grpSpPr>
          <a:xfrm>
            <a:off x="8153400" y="56864"/>
            <a:ext cx="9925049" cy="3416320"/>
            <a:chOff x="8153400" y="56864"/>
            <a:chExt cx="9925049" cy="3416320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5E95831C-886D-F6F7-09DE-C26491BC442B}"/>
                </a:ext>
              </a:extLst>
            </p:cNvPr>
            <p:cNvGrpSpPr/>
            <p:nvPr/>
          </p:nvGrpSpPr>
          <p:grpSpPr>
            <a:xfrm>
              <a:off x="8153400" y="148307"/>
              <a:ext cx="9925049" cy="3324877"/>
              <a:chOff x="8153400" y="148307"/>
              <a:chExt cx="9925049" cy="3324877"/>
            </a:xfrm>
          </p:grpSpPr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xmlns="" id="{2C9B8850-86E1-8F31-5CEC-6297586D9C14}"/>
                  </a:ext>
                </a:extLst>
              </p:cNvPr>
              <p:cNvSpPr/>
              <p:nvPr/>
            </p:nvSpPr>
            <p:spPr>
              <a:xfrm>
                <a:off x="8660258" y="148307"/>
                <a:ext cx="9418191" cy="3324877"/>
              </a:xfrm>
              <a:prstGeom prst="roundRect">
                <a:avLst>
                  <a:gd name="adj" fmla="val 8787"/>
                </a:avLst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xmlns="" id="{2CAFC2F1-4963-7D2C-85C0-77779C6C48F0}"/>
                  </a:ext>
                </a:extLst>
              </p:cNvPr>
              <p:cNvSpPr/>
              <p:nvPr/>
            </p:nvSpPr>
            <p:spPr>
              <a:xfrm flipH="1">
                <a:off x="8153400" y="384962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689279" y="56864"/>
              <a:ext cx="7895346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c) </a:t>
              </a:r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Các cột tô màu cho biết điều gì?</a:t>
              </a:r>
            </a:p>
            <a:p>
              <a:pPr algn="just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Mỗi bạn ăn bữa trưa trong bao lâu?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A63C8DF-E39B-B0CE-0BF2-B4BD06019FAF}"/>
              </a:ext>
            </a:extLst>
          </p:cNvPr>
          <p:cNvGrpSpPr/>
          <p:nvPr/>
        </p:nvGrpSpPr>
        <p:grpSpPr>
          <a:xfrm>
            <a:off x="8153400" y="3557211"/>
            <a:ext cx="10101648" cy="6422312"/>
            <a:chOff x="8153400" y="3557211"/>
            <a:chExt cx="10101648" cy="64223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FAA5BE42-0554-E7B6-C507-7AE97BDD01B4}"/>
                </a:ext>
              </a:extLst>
            </p:cNvPr>
            <p:cNvSpPr/>
            <p:nvPr/>
          </p:nvSpPr>
          <p:spPr>
            <a:xfrm>
              <a:off x="8153400" y="3788500"/>
              <a:ext cx="9925049" cy="6191023"/>
            </a:xfrm>
            <a:prstGeom prst="roundRect">
              <a:avLst>
                <a:gd name="adj" fmla="val 7436"/>
              </a:avLst>
            </a:prstGeom>
            <a:solidFill>
              <a:schemeClr val="bg1">
                <a:lumMod val="9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xmlns="" id="{FC520F21-39D1-825A-BCA3-A6B301965B49}"/>
                </a:ext>
              </a:extLst>
            </p:cNvPr>
            <p:cNvSpPr/>
            <p:nvPr/>
          </p:nvSpPr>
          <p:spPr>
            <a:xfrm flipH="1">
              <a:off x="16322986" y="3557211"/>
              <a:ext cx="1932062" cy="2084569"/>
            </a:xfrm>
            <a:custGeom>
              <a:avLst/>
              <a:gdLst/>
              <a:ahLst/>
              <a:cxnLst/>
              <a:rect l="l" t="t" r="r" b="b"/>
              <a:pathLst>
                <a:path w="4247648" h="4493724">
                  <a:moveTo>
                    <a:pt x="0" y="0"/>
                  </a:moveTo>
                  <a:lnTo>
                    <a:pt x="4247649" y="0"/>
                  </a:lnTo>
                  <a:lnTo>
                    <a:pt x="4247649" y="4493724"/>
                  </a:lnTo>
                  <a:lnTo>
                    <a:pt x="0" y="4493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D078DC-282F-C600-FEB7-907B61C9E304}"/>
              </a:ext>
            </a:extLst>
          </p:cNvPr>
          <p:cNvSpPr/>
          <p:nvPr/>
        </p:nvSpPr>
        <p:spPr>
          <a:xfrm>
            <a:off x="8267700" y="3805126"/>
            <a:ext cx="813148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 cột tô màu cho biết thời gian ăn trưa của các bạn.</a:t>
            </a:r>
          </a:p>
          <a:p>
            <a:pPr marL="990600" indent="-542925" algn="just">
              <a:buFont typeface="Arial" panose="020B0604020202020204" pitchFamily="34" charset="0"/>
              <a:buChar char="•"/>
            </a:pP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Hà – 25 phút.</a:t>
            </a:r>
          </a:p>
          <a:p>
            <a:pPr marL="990600" indent="-542925" algn="just">
              <a:buFont typeface="Arial" panose="020B0604020202020204" pitchFamily="34" charset="0"/>
              <a:buChar char="•"/>
            </a:pP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Cúc – 36 phút.</a:t>
            </a:r>
          </a:p>
          <a:p>
            <a:pPr marL="990600" indent="-542925" algn="just">
              <a:buFont typeface="Arial" panose="020B0604020202020204" pitchFamily="34" charset="0"/>
              <a:buChar char="•"/>
            </a:pP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Tú – 20 phút.</a:t>
            </a:r>
          </a:p>
          <a:p>
            <a:pPr marL="990600" indent="-542925" algn="just">
              <a:buFont typeface="Arial" panose="020B0604020202020204" pitchFamily="34" charset="0"/>
              <a:buChar char="•"/>
            </a:pP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Lê – 40 phút.</a:t>
            </a:r>
          </a:p>
        </p:txBody>
      </p:sp>
    </p:spTree>
    <p:extLst>
      <p:ext uri="{BB962C8B-B14F-4D97-AF65-F5344CB8AC3E}">
        <p14:creationId xmlns:p14="http://schemas.microsoft.com/office/powerpoint/2010/main" val="1597590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5E95831C-886D-F6F7-09DE-C26491BC442B}"/>
              </a:ext>
            </a:extLst>
          </p:cNvPr>
          <p:cNvGrpSpPr/>
          <p:nvPr/>
        </p:nvGrpSpPr>
        <p:grpSpPr>
          <a:xfrm>
            <a:off x="7889585" y="-9525"/>
            <a:ext cx="10188864" cy="2943225"/>
            <a:chOff x="7889585" y="-9525"/>
            <a:chExt cx="10188864" cy="2943225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2C9B8850-86E1-8F31-5CEC-6297586D9C14}"/>
                </a:ext>
              </a:extLst>
            </p:cNvPr>
            <p:cNvSpPr/>
            <p:nvPr/>
          </p:nvSpPr>
          <p:spPr>
            <a:xfrm>
              <a:off x="8660258" y="148307"/>
              <a:ext cx="9418191" cy="2785393"/>
            </a:xfrm>
            <a:prstGeom prst="roundRect">
              <a:avLst>
                <a:gd name="adj" fmla="val 8787"/>
              </a:avLst>
            </a:prstGeom>
            <a:solidFill>
              <a:srgbClr val="FEEFE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xmlns="" id="{2CAFC2F1-4963-7D2C-85C0-77779C6C48F0}"/>
                </a:ext>
              </a:extLst>
            </p:cNvPr>
            <p:cNvSpPr/>
            <p:nvPr/>
          </p:nvSpPr>
          <p:spPr>
            <a:xfrm flipH="1">
              <a:off x="7889585" y="-9525"/>
              <a:ext cx="1541345" cy="1683049"/>
            </a:xfrm>
            <a:custGeom>
              <a:avLst/>
              <a:gdLst/>
              <a:ahLst/>
              <a:cxnLst/>
              <a:rect l="l" t="t" r="r" b="b"/>
              <a:pathLst>
                <a:path w="3882185" h="4516357">
                  <a:moveTo>
                    <a:pt x="0" y="0"/>
                  </a:moveTo>
                  <a:lnTo>
                    <a:pt x="3882185" y="0"/>
                  </a:lnTo>
                  <a:lnTo>
                    <a:pt x="3882185" y="4516357"/>
                  </a:lnTo>
                  <a:lnTo>
                    <a:pt x="0" y="4516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3EC5D8F7-0028-DB5D-865E-A661C3F997E0}"/>
              </a:ext>
            </a:extLst>
          </p:cNvPr>
          <p:cNvSpPr/>
          <p:nvPr/>
        </p:nvSpPr>
        <p:spPr>
          <a:xfrm>
            <a:off x="9525000" y="56864"/>
            <a:ext cx="80596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d) So sánh thời gian ăn bữa trưa của các bạn.</a:t>
            </a:r>
            <a:endParaRPr lang="vi-VN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vi-VN" sz="5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nào ăn nhanh nhất?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766E670E-C522-6057-B8AE-0CDA433FCE2D}"/>
              </a:ext>
            </a:extLst>
          </p:cNvPr>
          <p:cNvGrpSpPr/>
          <p:nvPr/>
        </p:nvGrpSpPr>
        <p:grpSpPr>
          <a:xfrm>
            <a:off x="8109831" y="3025143"/>
            <a:ext cx="10101648" cy="2207766"/>
            <a:chOff x="8109831" y="3025143"/>
            <a:chExt cx="10101648" cy="2207766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FA63C8DF-E39B-B0CE-0BF2-B4BD06019FAF}"/>
                </a:ext>
              </a:extLst>
            </p:cNvPr>
            <p:cNvGrpSpPr/>
            <p:nvPr/>
          </p:nvGrpSpPr>
          <p:grpSpPr>
            <a:xfrm>
              <a:off x="8109831" y="3025143"/>
              <a:ext cx="10101648" cy="2207766"/>
              <a:chOff x="8153400" y="3557211"/>
              <a:chExt cx="10101648" cy="2207766"/>
            </a:xfrm>
          </p:grpSpPr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xmlns="" id="{FAA5BE42-0554-E7B6-C507-7AE97BDD01B4}"/>
                  </a:ext>
                </a:extLst>
              </p:cNvPr>
              <p:cNvSpPr/>
              <p:nvPr/>
            </p:nvSpPr>
            <p:spPr>
              <a:xfrm>
                <a:off x="8153400" y="3788500"/>
                <a:ext cx="9925049" cy="1976477"/>
              </a:xfrm>
              <a:prstGeom prst="roundRect">
                <a:avLst>
                  <a:gd name="adj" fmla="val 7436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xmlns="" id="{FC520F21-39D1-825A-BCA3-A6B301965B49}"/>
                  </a:ext>
                </a:extLst>
              </p:cNvPr>
              <p:cNvSpPr/>
              <p:nvPr/>
            </p:nvSpPr>
            <p:spPr>
              <a:xfrm flipH="1">
                <a:off x="16322986" y="3557211"/>
                <a:ext cx="1932062" cy="2084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BAD078DC-282F-C600-FEB7-907B61C9E304}"/>
                </a:ext>
              </a:extLst>
            </p:cNvPr>
            <p:cNvSpPr/>
            <p:nvPr/>
          </p:nvSpPr>
          <p:spPr>
            <a:xfrm>
              <a:off x="8205316" y="3336336"/>
              <a:ext cx="813148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Tú ăn cơm nhanh nhất. (Cột thấp nhất)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55526E06-C4A2-8129-EEFE-DC56C1FC6B83}"/>
              </a:ext>
            </a:extLst>
          </p:cNvPr>
          <p:cNvGrpSpPr/>
          <p:nvPr/>
        </p:nvGrpSpPr>
        <p:grpSpPr>
          <a:xfrm>
            <a:off x="7889586" y="5312813"/>
            <a:ext cx="10188863" cy="1683049"/>
            <a:chOff x="7889586" y="5312813"/>
            <a:chExt cx="10188863" cy="168304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9321E2F4-3926-688A-2476-148AD8933BE7}"/>
                </a:ext>
              </a:extLst>
            </p:cNvPr>
            <p:cNvGrpSpPr/>
            <p:nvPr/>
          </p:nvGrpSpPr>
          <p:grpSpPr>
            <a:xfrm>
              <a:off x="7889586" y="5312813"/>
              <a:ext cx="10188863" cy="1683049"/>
              <a:chOff x="7889586" y="-160910"/>
              <a:chExt cx="10188863" cy="1683049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xmlns="" id="{67C126D7-F3DD-D603-8F24-F6794E586985}"/>
                  </a:ext>
                </a:extLst>
              </p:cNvPr>
              <p:cNvSpPr/>
              <p:nvPr/>
            </p:nvSpPr>
            <p:spPr>
              <a:xfrm>
                <a:off x="8660258" y="148308"/>
                <a:ext cx="9418191" cy="1102344"/>
              </a:xfrm>
              <a:prstGeom prst="roundRect">
                <a:avLst>
                  <a:gd name="adj" fmla="val 8787"/>
                </a:avLst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xmlns="" id="{CF45BDEE-047B-F023-AE65-FB5A2F665FF1}"/>
                  </a:ext>
                </a:extLst>
              </p:cNvPr>
              <p:cNvSpPr/>
              <p:nvPr/>
            </p:nvSpPr>
            <p:spPr>
              <a:xfrm flipH="1">
                <a:off x="7889586" y="-160910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xmlns="" id="{8A3A88ED-13E9-5CDB-A47C-4511EB400349}"/>
                </a:ext>
              </a:extLst>
            </p:cNvPr>
            <p:cNvSpPr/>
            <p:nvPr/>
          </p:nvSpPr>
          <p:spPr>
            <a:xfrm>
              <a:off x="9525000" y="5722064"/>
              <a:ext cx="805962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nào ăn chậm nhất?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C380F270-342E-E93E-0A15-190552A1B50D}"/>
              </a:ext>
            </a:extLst>
          </p:cNvPr>
          <p:cNvGrpSpPr/>
          <p:nvPr/>
        </p:nvGrpSpPr>
        <p:grpSpPr>
          <a:xfrm>
            <a:off x="8109831" y="7043063"/>
            <a:ext cx="10101648" cy="2207766"/>
            <a:chOff x="8109831" y="3025143"/>
            <a:chExt cx="10101648" cy="2207766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457AC26B-BC04-43AD-AA13-54938E7F7E97}"/>
                </a:ext>
              </a:extLst>
            </p:cNvPr>
            <p:cNvGrpSpPr/>
            <p:nvPr/>
          </p:nvGrpSpPr>
          <p:grpSpPr>
            <a:xfrm>
              <a:off x="8109831" y="3025143"/>
              <a:ext cx="10101648" cy="2207766"/>
              <a:chOff x="8153400" y="3557211"/>
              <a:chExt cx="10101648" cy="2207766"/>
            </a:xfrm>
          </p:grpSpPr>
          <p:sp>
            <p:nvSpPr>
              <p:cNvPr id="27" name="Hình chữ nhật: Góc Tròn 26">
                <a:extLst>
                  <a:ext uri="{FF2B5EF4-FFF2-40B4-BE49-F238E27FC236}">
                    <a16:creationId xmlns:a16="http://schemas.microsoft.com/office/drawing/2014/main" xmlns="" id="{AF44A0A0-8227-5BDF-EECE-784F074DEF4C}"/>
                  </a:ext>
                </a:extLst>
              </p:cNvPr>
              <p:cNvSpPr/>
              <p:nvPr/>
            </p:nvSpPr>
            <p:spPr>
              <a:xfrm>
                <a:off x="8153400" y="3788500"/>
                <a:ext cx="9925049" cy="1976477"/>
              </a:xfrm>
              <a:prstGeom prst="roundRect">
                <a:avLst>
                  <a:gd name="adj" fmla="val 7436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xmlns="" id="{03574A77-E9CB-E1AF-9EDF-6BC5A6EF9126}"/>
                  </a:ext>
                </a:extLst>
              </p:cNvPr>
              <p:cNvSpPr/>
              <p:nvPr/>
            </p:nvSpPr>
            <p:spPr>
              <a:xfrm flipH="1">
                <a:off x="16322986" y="3557211"/>
                <a:ext cx="1932062" cy="2084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xmlns="" id="{3F46F177-9D50-55F1-F323-86159CC5280D}"/>
                </a:ext>
              </a:extLst>
            </p:cNvPr>
            <p:cNvSpPr/>
            <p:nvPr/>
          </p:nvSpPr>
          <p:spPr>
            <a:xfrm>
              <a:off x="8205316" y="3336336"/>
              <a:ext cx="813148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Lê ăn chậm nhất. (Cột cao nhất)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716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DE6C4CE6-4FE8-B3DD-D063-877E07843A1E}"/>
              </a:ext>
            </a:extLst>
          </p:cNvPr>
          <p:cNvGrpSpPr/>
          <p:nvPr/>
        </p:nvGrpSpPr>
        <p:grpSpPr>
          <a:xfrm>
            <a:off x="7885086" y="56864"/>
            <a:ext cx="10193363" cy="1985616"/>
            <a:chOff x="7885086" y="56864"/>
            <a:chExt cx="10193363" cy="1985616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5E95831C-886D-F6F7-09DE-C26491BC442B}"/>
                </a:ext>
              </a:extLst>
            </p:cNvPr>
            <p:cNvGrpSpPr/>
            <p:nvPr/>
          </p:nvGrpSpPr>
          <p:grpSpPr>
            <a:xfrm>
              <a:off x="7885086" y="133761"/>
              <a:ext cx="10193363" cy="1908719"/>
              <a:chOff x="7885086" y="133761"/>
              <a:chExt cx="10193363" cy="1908719"/>
            </a:xfrm>
          </p:grpSpPr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xmlns="" id="{2C9B8850-86E1-8F31-5CEC-6297586D9C14}"/>
                  </a:ext>
                </a:extLst>
              </p:cNvPr>
              <p:cNvSpPr/>
              <p:nvPr/>
            </p:nvSpPr>
            <p:spPr>
              <a:xfrm>
                <a:off x="8660258" y="148308"/>
                <a:ext cx="9418191" cy="1894172"/>
              </a:xfrm>
              <a:prstGeom prst="roundRect">
                <a:avLst>
                  <a:gd name="adj" fmla="val 8787"/>
                </a:avLst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xmlns="" id="{2CAFC2F1-4963-7D2C-85C0-77779C6C48F0}"/>
                  </a:ext>
                </a:extLst>
              </p:cNvPr>
              <p:cNvSpPr/>
              <p:nvPr/>
            </p:nvSpPr>
            <p:spPr>
              <a:xfrm flipH="1">
                <a:off x="7885086" y="133761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525000" y="56864"/>
              <a:ext cx="8059625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Lê ăn nhanh hơn bạn Tú bao nhiêu phút?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766E670E-C522-6057-B8AE-0CDA433FCE2D}"/>
              </a:ext>
            </a:extLst>
          </p:cNvPr>
          <p:cNvGrpSpPr/>
          <p:nvPr/>
        </p:nvGrpSpPr>
        <p:grpSpPr>
          <a:xfrm>
            <a:off x="7931844" y="2552700"/>
            <a:ext cx="10357631" cy="2725268"/>
            <a:chOff x="8109831" y="3256432"/>
            <a:chExt cx="10357631" cy="272526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FA63C8DF-E39B-B0CE-0BF2-B4BD06019FAF}"/>
                </a:ext>
              </a:extLst>
            </p:cNvPr>
            <p:cNvGrpSpPr/>
            <p:nvPr/>
          </p:nvGrpSpPr>
          <p:grpSpPr>
            <a:xfrm>
              <a:off x="8109831" y="3256432"/>
              <a:ext cx="10357631" cy="2725268"/>
              <a:chOff x="8153400" y="3788500"/>
              <a:chExt cx="10357631" cy="2725268"/>
            </a:xfrm>
          </p:grpSpPr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xmlns="" id="{FAA5BE42-0554-E7B6-C507-7AE97BDD01B4}"/>
                  </a:ext>
                </a:extLst>
              </p:cNvPr>
              <p:cNvSpPr/>
              <p:nvPr/>
            </p:nvSpPr>
            <p:spPr>
              <a:xfrm>
                <a:off x="8153400" y="3788500"/>
                <a:ext cx="9925049" cy="2725268"/>
              </a:xfrm>
              <a:prstGeom prst="roundRect">
                <a:avLst>
                  <a:gd name="adj" fmla="val 7436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xmlns="" id="{FC520F21-39D1-825A-BCA3-A6B301965B49}"/>
                  </a:ext>
                </a:extLst>
              </p:cNvPr>
              <p:cNvSpPr/>
              <p:nvPr/>
            </p:nvSpPr>
            <p:spPr>
              <a:xfrm flipH="1">
                <a:off x="16578969" y="4014170"/>
                <a:ext cx="1932062" cy="2084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BAD078DC-282F-C600-FEB7-907B61C9E304}"/>
                </a:ext>
              </a:extLst>
            </p:cNvPr>
            <p:cNvSpPr/>
            <p:nvPr/>
          </p:nvSpPr>
          <p:spPr>
            <a:xfrm>
              <a:off x="8205316" y="3336336"/>
              <a:ext cx="8131486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40 - 20 = 20</a:t>
              </a:r>
            </a:p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Lê ăn lâu hơn bạn Tú 20 phút.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218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DE6C4CE6-4FE8-B3DD-D063-877E07843A1E}"/>
              </a:ext>
            </a:extLst>
          </p:cNvPr>
          <p:cNvGrpSpPr/>
          <p:nvPr/>
        </p:nvGrpSpPr>
        <p:grpSpPr>
          <a:xfrm>
            <a:off x="7885086" y="56864"/>
            <a:ext cx="10193363" cy="1985616"/>
            <a:chOff x="7885086" y="56864"/>
            <a:chExt cx="10193363" cy="1985616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5E95831C-886D-F6F7-09DE-C26491BC442B}"/>
                </a:ext>
              </a:extLst>
            </p:cNvPr>
            <p:cNvGrpSpPr/>
            <p:nvPr/>
          </p:nvGrpSpPr>
          <p:grpSpPr>
            <a:xfrm>
              <a:off x="7885086" y="133761"/>
              <a:ext cx="10193363" cy="1908719"/>
              <a:chOff x="7885086" y="133761"/>
              <a:chExt cx="10193363" cy="1908719"/>
            </a:xfrm>
          </p:grpSpPr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xmlns="" id="{2C9B8850-86E1-8F31-5CEC-6297586D9C14}"/>
                  </a:ext>
                </a:extLst>
              </p:cNvPr>
              <p:cNvSpPr/>
              <p:nvPr/>
            </p:nvSpPr>
            <p:spPr>
              <a:xfrm>
                <a:off x="8660258" y="148308"/>
                <a:ext cx="9418191" cy="1894172"/>
              </a:xfrm>
              <a:prstGeom prst="roundRect">
                <a:avLst>
                  <a:gd name="adj" fmla="val 8787"/>
                </a:avLst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xmlns="" id="{2CAFC2F1-4963-7D2C-85C0-77779C6C48F0}"/>
                  </a:ext>
                </a:extLst>
              </p:cNvPr>
              <p:cNvSpPr/>
              <p:nvPr/>
            </p:nvSpPr>
            <p:spPr>
              <a:xfrm flipH="1">
                <a:off x="7885086" y="133761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525000" y="56864"/>
              <a:ext cx="8059625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Hà ăn nhanh hơn bạn Cúc bao nhiêu phút?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766E670E-C522-6057-B8AE-0CDA433FCE2D}"/>
              </a:ext>
            </a:extLst>
          </p:cNvPr>
          <p:cNvGrpSpPr/>
          <p:nvPr/>
        </p:nvGrpSpPr>
        <p:grpSpPr>
          <a:xfrm>
            <a:off x="7931844" y="2552700"/>
            <a:ext cx="10357631" cy="2725268"/>
            <a:chOff x="8109831" y="3256432"/>
            <a:chExt cx="10357631" cy="272526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FA63C8DF-E39B-B0CE-0BF2-B4BD06019FAF}"/>
                </a:ext>
              </a:extLst>
            </p:cNvPr>
            <p:cNvGrpSpPr/>
            <p:nvPr/>
          </p:nvGrpSpPr>
          <p:grpSpPr>
            <a:xfrm>
              <a:off x="8109831" y="3256432"/>
              <a:ext cx="10357631" cy="2725268"/>
              <a:chOff x="8153400" y="3788500"/>
              <a:chExt cx="10357631" cy="2725268"/>
            </a:xfrm>
          </p:grpSpPr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xmlns="" id="{FAA5BE42-0554-E7B6-C507-7AE97BDD01B4}"/>
                  </a:ext>
                </a:extLst>
              </p:cNvPr>
              <p:cNvSpPr/>
              <p:nvPr/>
            </p:nvSpPr>
            <p:spPr>
              <a:xfrm>
                <a:off x="8153400" y="3788500"/>
                <a:ext cx="9925049" cy="2725268"/>
              </a:xfrm>
              <a:prstGeom prst="roundRect">
                <a:avLst>
                  <a:gd name="adj" fmla="val 7436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xmlns="" id="{FC520F21-39D1-825A-BCA3-A6B301965B49}"/>
                  </a:ext>
                </a:extLst>
              </p:cNvPr>
              <p:cNvSpPr/>
              <p:nvPr/>
            </p:nvSpPr>
            <p:spPr>
              <a:xfrm flipH="1">
                <a:off x="16578969" y="4014170"/>
                <a:ext cx="1932062" cy="2084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BAD078DC-282F-C600-FEB7-907B61C9E304}"/>
                </a:ext>
              </a:extLst>
            </p:cNvPr>
            <p:cNvSpPr/>
            <p:nvPr/>
          </p:nvSpPr>
          <p:spPr>
            <a:xfrm>
              <a:off x="8205316" y="3336336"/>
              <a:ext cx="8131486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36 - 25 = 11</a:t>
              </a:r>
            </a:p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Bạn Hà ăn nhanh hơn bạn Cúc 11 phút.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204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2">
            <a:extLst>
              <a:ext uri="{FF2B5EF4-FFF2-40B4-BE49-F238E27FC236}">
                <a16:creationId xmlns:a16="http://schemas.microsoft.com/office/drawing/2014/main" xmlns="" id="{00064A1D-A902-177E-6C24-66573ED1CBA3}"/>
              </a:ext>
            </a:extLst>
          </p:cNvPr>
          <p:cNvSpPr/>
          <p:nvPr/>
        </p:nvSpPr>
        <p:spPr>
          <a:xfrm>
            <a:off x="76521" y="148307"/>
            <a:ext cx="1143000" cy="1066800"/>
          </a:xfrm>
          <a:prstGeom prst="triangle">
            <a:avLst/>
          </a:prstGeom>
          <a:solidFill>
            <a:srgbClr val="367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5400" b="1">
                <a:latin typeface="+mj-lt"/>
              </a:rPr>
              <a:t>1</a:t>
            </a:r>
            <a:endParaRPr lang="en-US" sz="5400" b="1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84C6F39-7198-280C-2608-66B22780CD71}"/>
              </a:ext>
            </a:extLst>
          </p:cNvPr>
          <p:cNvSpPr/>
          <p:nvPr/>
        </p:nvSpPr>
        <p:spPr>
          <a:xfrm>
            <a:off x="1257621" y="182314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biểu đồ sau.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A7561A5-B230-E7F0-8F3E-4E65C7E4C60B}"/>
              </a:ext>
            </a:extLst>
          </p:cNvPr>
          <p:cNvGrpSpPr/>
          <p:nvPr/>
        </p:nvGrpSpPr>
        <p:grpSpPr>
          <a:xfrm>
            <a:off x="76521" y="1305221"/>
            <a:ext cx="7238679" cy="8655931"/>
            <a:chOff x="76200" y="1851552"/>
            <a:chExt cx="6781800" cy="81096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845ACCD-D634-578C-9D51-4F1F1646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15015"/>
            <a:stretch/>
          </p:blipFill>
          <p:spPr>
            <a:xfrm>
              <a:off x="76200" y="2628900"/>
              <a:ext cx="6781800" cy="7332252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9EEB21C9-F7BA-7501-FD0F-DE92EF487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9702" t="884" r="7468" b="86751"/>
            <a:stretch/>
          </p:blipFill>
          <p:spPr>
            <a:xfrm>
              <a:off x="1550261" y="1851552"/>
              <a:ext cx="4939146" cy="1066800"/>
            </a:xfrm>
            <a:prstGeom prst="rect">
              <a:avLst/>
            </a:prstGeom>
          </p:spPr>
        </p:pic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DE6C4CE6-4FE8-B3DD-D063-877E07843A1E}"/>
              </a:ext>
            </a:extLst>
          </p:cNvPr>
          <p:cNvGrpSpPr/>
          <p:nvPr/>
        </p:nvGrpSpPr>
        <p:grpSpPr>
          <a:xfrm>
            <a:off x="7972158" y="148307"/>
            <a:ext cx="10180633" cy="3507764"/>
            <a:chOff x="7897816" y="56864"/>
            <a:chExt cx="10180633" cy="3507764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5E95831C-886D-F6F7-09DE-C26491BC442B}"/>
                </a:ext>
              </a:extLst>
            </p:cNvPr>
            <p:cNvGrpSpPr/>
            <p:nvPr/>
          </p:nvGrpSpPr>
          <p:grpSpPr>
            <a:xfrm>
              <a:off x="7897816" y="56864"/>
              <a:ext cx="10180633" cy="3507764"/>
              <a:chOff x="7897816" y="56864"/>
              <a:chExt cx="10180633" cy="3507764"/>
            </a:xfrm>
          </p:grpSpPr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xmlns="" id="{2C9B8850-86E1-8F31-5CEC-6297586D9C14}"/>
                  </a:ext>
                </a:extLst>
              </p:cNvPr>
              <p:cNvSpPr/>
              <p:nvPr/>
            </p:nvSpPr>
            <p:spPr>
              <a:xfrm>
                <a:off x="8660258" y="148308"/>
                <a:ext cx="9418191" cy="3416320"/>
              </a:xfrm>
              <a:prstGeom prst="roundRect">
                <a:avLst>
                  <a:gd name="adj" fmla="val 8787"/>
                </a:avLst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xmlns="" id="{2CAFC2F1-4963-7D2C-85C0-77779C6C48F0}"/>
                  </a:ext>
                </a:extLst>
              </p:cNvPr>
              <p:cNvSpPr/>
              <p:nvPr/>
            </p:nvSpPr>
            <p:spPr>
              <a:xfrm flipH="1">
                <a:off x="7897816" y="56864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3EC5D8F7-0028-DB5D-865E-A661C3F997E0}"/>
                </a:ext>
              </a:extLst>
            </p:cNvPr>
            <p:cNvSpPr/>
            <p:nvPr/>
          </p:nvSpPr>
          <p:spPr>
            <a:xfrm>
              <a:off x="9525000" y="56864"/>
              <a:ext cx="8059625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e) </a:t>
              </a:r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Có mấy bạn ăn bữa trưa nhanh hơn 30 phút? Có bạn nào ăn bữa trưa lâu hơn 1 giờ không?</a:t>
              </a:r>
              <a:endParaRPr lang="vi-VN" sz="54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A63C8DF-E39B-B0CE-0BF2-B4BD06019FAF}"/>
              </a:ext>
            </a:extLst>
          </p:cNvPr>
          <p:cNvGrpSpPr/>
          <p:nvPr/>
        </p:nvGrpSpPr>
        <p:grpSpPr>
          <a:xfrm>
            <a:off x="8000733" y="4229100"/>
            <a:ext cx="10357631" cy="5334000"/>
            <a:chOff x="8153400" y="3788500"/>
            <a:chExt cx="10357631" cy="5334000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FAA5BE42-0554-E7B6-C507-7AE97BDD01B4}"/>
                </a:ext>
              </a:extLst>
            </p:cNvPr>
            <p:cNvSpPr/>
            <p:nvPr/>
          </p:nvSpPr>
          <p:spPr>
            <a:xfrm>
              <a:off x="8153400" y="3788500"/>
              <a:ext cx="9925049" cy="5334000"/>
            </a:xfrm>
            <a:prstGeom prst="roundRect">
              <a:avLst>
                <a:gd name="adj" fmla="val 7436"/>
              </a:avLst>
            </a:prstGeom>
            <a:solidFill>
              <a:schemeClr val="bg1">
                <a:lumMod val="9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xmlns="" id="{FC520F21-39D1-825A-BCA3-A6B301965B49}"/>
                </a:ext>
              </a:extLst>
            </p:cNvPr>
            <p:cNvSpPr/>
            <p:nvPr/>
          </p:nvSpPr>
          <p:spPr>
            <a:xfrm flipH="1">
              <a:off x="16578969" y="4014170"/>
              <a:ext cx="1932062" cy="2084569"/>
            </a:xfrm>
            <a:custGeom>
              <a:avLst/>
              <a:gdLst/>
              <a:ahLst/>
              <a:cxnLst/>
              <a:rect l="l" t="t" r="r" b="b"/>
              <a:pathLst>
                <a:path w="4247648" h="4493724">
                  <a:moveTo>
                    <a:pt x="0" y="0"/>
                  </a:moveTo>
                  <a:lnTo>
                    <a:pt x="4247649" y="0"/>
                  </a:lnTo>
                  <a:lnTo>
                    <a:pt x="4247649" y="4493724"/>
                  </a:lnTo>
                  <a:lnTo>
                    <a:pt x="0" y="4493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BAD078DC-282F-C600-FEB7-907B61C9E304}"/>
              </a:ext>
            </a:extLst>
          </p:cNvPr>
          <p:cNvSpPr/>
          <p:nvPr/>
        </p:nvSpPr>
        <p:spPr>
          <a:xfrm>
            <a:off x="8096218" y="4309004"/>
            <a:ext cx="83300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hai bạn ăn nhanh hơn 30 phút: Tú và Hà.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 có bạn nào ăn lâu hơn 1 giờ. (Bạn Lê ăn lâu nhất là 40 phút, 40 phút &lt; 1 giờ)</a:t>
            </a:r>
          </a:p>
        </p:txBody>
      </p:sp>
    </p:spTree>
    <p:extLst>
      <p:ext uri="{BB962C8B-B14F-4D97-AF65-F5344CB8AC3E}">
        <p14:creationId xmlns:p14="http://schemas.microsoft.com/office/powerpoint/2010/main" val="1717970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B95CCC4D-89FB-47BF-852F-B8EC4DD23C96}"/>
              </a:ext>
            </a:extLst>
          </p:cNvPr>
          <p:cNvSpPr/>
          <p:nvPr/>
        </p:nvSpPr>
        <p:spPr>
          <a:xfrm>
            <a:off x="248876" y="0"/>
            <a:ext cx="46279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Biểu đồ cột</a:t>
            </a:r>
          </a:p>
          <a:p>
            <a:pPr algn="just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 đây là biểu đồ cho biết số cây đã trồng của khối lớp Bốn. 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6477000" y="342143"/>
            <a:ext cx="11827164" cy="967815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8589818" y="114300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9940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152400" y="419100"/>
            <a:ext cx="11827164" cy="967815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78FE4223-1430-2761-2818-29539C8780C0}"/>
              </a:ext>
            </a:extLst>
          </p:cNvPr>
          <p:cNvGrpSpPr/>
          <p:nvPr/>
        </p:nvGrpSpPr>
        <p:grpSpPr>
          <a:xfrm>
            <a:off x="10532891" y="214956"/>
            <a:ext cx="7602709" cy="1683049"/>
            <a:chOff x="10532891" y="214956"/>
            <a:chExt cx="7602709" cy="1683049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2ED4DE8A-827D-5C2E-E5F7-80FB3AFDC9E9}"/>
                </a:ext>
              </a:extLst>
            </p:cNvPr>
            <p:cNvGrpSpPr/>
            <p:nvPr/>
          </p:nvGrpSpPr>
          <p:grpSpPr>
            <a:xfrm>
              <a:off x="10532891" y="214956"/>
              <a:ext cx="7602709" cy="1683049"/>
              <a:chOff x="10532891" y="214956"/>
              <a:chExt cx="7602709" cy="1683049"/>
            </a:xfrm>
          </p:grpSpPr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xmlns="" id="{BCF23958-EA28-0DAD-E7CE-7086E4A92902}"/>
                  </a:ext>
                </a:extLst>
              </p:cNvPr>
              <p:cNvSpPr/>
              <p:nvPr/>
            </p:nvSpPr>
            <p:spPr>
              <a:xfrm>
                <a:off x="10896600" y="419100"/>
                <a:ext cx="7239000" cy="1450041"/>
              </a:xfrm>
              <a:prstGeom prst="roundRect">
                <a:avLst/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xmlns="" id="{E95C8DA5-A3E8-6AD7-9040-0A4B403B1D66}"/>
                  </a:ext>
                </a:extLst>
              </p:cNvPr>
              <p:cNvSpPr/>
              <p:nvPr/>
            </p:nvSpPr>
            <p:spPr>
              <a:xfrm flipH="1">
                <a:off x="10532891" y="214956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E337BB11-9236-AC73-BABD-324529F6CA85}"/>
                </a:ext>
              </a:extLst>
            </p:cNvPr>
            <p:cNvSpPr/>
            <p:nvPr/>
          </p:nvSpPr>
          <p:spPr>
            <a:xfrm>
              <a:off x="11923236" y="608590"/>
              <a:ext cx="61093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Biểu đồ biểu thị gì?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83DFA5F-B973-E3E0-8760-CC0A9B19C052}"/>
              </a:ext>
            </a:extLst>
          </p:cNvPr>
          <p:cNvGrpSpPr/>
          <p:nvPr/>
        </p:nvGrpSpPr>
        <p:grpSpPr>
          <a:xfrm>
            <a:off x="10896600" y="2403326"/>
            <a:ext cx="7551641" cy="2968774"/>
            <a:chOff x="10896600" y="2403326"/>
            <a:chExt cx="7551641" cy="2968774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415D5F3C-6E0F-CDD1-CDFF-12F64A04141D}"/>
                </a:ext>
              </a:extLst>
            </p:cNvPr>
            <p:cNvGrpSpPr/>
            <p:nvPr/>
          </p:nvGrpSpPr>
          <p:grpSpPr>
            <a:xfrm>
              <a:off x="10896600" y="2403326"/>
              <a:ext cx="7551641" cy="2968774"/>
              <a:chOff x="10896600" y="2403326"/>
              <a:chExt cx="7551641" cy="2968774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xmlns="" id="{4916CCDE-E29D-6A80-5729-77E120D5AD98}"/>
                  </a:ext>
                </a:extLst>
              </p:cNvPr>
              <p:cNvSpPr/>
              <p:nvPr/>
            </p:nvSpPr>
            <p:spPr>
              <a:xfrm>
                <a:off x="10896600" y="2403326"/>
                <a:ext cx="7239000" cy="296877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xmlns="" id="{A0624802-EDF8-D486-02EB-DBD429580A66}"/>
                  </a:ext>
                </a:extLst>
              </p:cNvPr>
              <p:cNvSpPr/>
              <p:nvPr/>
            </p:nvSpPr>
            <p:spPr>
              <a:xfrm flipH="1">
                <a:off x="16869305" y="2879579"/>
                <a:ext cx="1578936" cy="1703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45D18232-5068-95DC-EE31-97978AB98271}"/>
                </a:ext>
              </a:extLst>
            </p:cNvPr>
            <p:cNvSpPr/>
            <p:nvPr/>
          </p:nvSpPr>
          <p:spPr>
            <a:xfrm>
              <a:off x="10972800" y="2595051"/>
              <a:ext cx="6019800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Biểu đồ biểu thị số cây đã trồng được của khối lớp Bốn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642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152400" y="419100"/>
            <a:ext cx="11827164" cy="967815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78FE4223-1430-2761-2818-29539C8780C0}"/>
              </a:ext>
            </a:extLst>
          </p:cNvPr>
          <p:cNvGrpSpPr/>
          <p:nvPr/>
        </p:nvGrpSpPr>
        <p:grpSpPr>
          <a:xfrm>
            <a:off x="10384545" y="837588"/>
            <a:ext cx="7726809" cy="1815260"/>
            <a:chOff x="10408791" y="396340"/>
            <a:chExt cx="7726809" cy="181526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2ED4DE8A-827D-5C2E-E5F7-80FB3AFDC9E9}"/>
                </a:ext>
              </a:extLst>
            </p:cNvPr>
            <p:cNvGrpSpPr/>
            <p:nvPr/>
          </p:nvGrpSpPr>
          <p:grpSpPr>
            <a:xfrm>
              <a:off x="10408791" y="419100"/>
              <a:ext cx="7726809" cy="1792500"/>
              <a:chOff x="10408791" y="419100"/>
              <a:chExt cx="7726809" cy="1792500"/>
            </a:xfrm>
          </p:grpSpPr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xmlns="" id="{BCF23958-EA28-0DAD-E7CE-7086E4A92902}"/>
                  </a:ext>
                </a:extLst>
              </p:cNvPr>
              <p:cNvSpPr/>
              <p:nvPr/>
            </p:nvSpPr>
            <p:spPr>
              <a:xfrm>
                <a:off x="10896600" y="419100"/>
                <a:ext cx="7239000" cy="1792500"/>
              </a:xfrm>
              <a:prstGeom prst="roundRect">
                <a:avLst/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xmlns="" id="{E95C8DA5-A3E8-6AD7-9040-0A4B403B1D66}"/>
                  </a:ext>
                </a:extLst>
              </p:cNvPr>
              <p:cNvSpPr/>
              <p:nvPr/>
            </p:nvSpPr>
            <p:spPr>
              <a:xfrm flipH="1">
                <a:off x="10408791" y="473825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E337BB11-9236-AC73-BABD-324529F6CA85}"/>
                </a:ext>
              </a:extLst>
            </p:cNvPr>
            <p:cNvSpPr/>
            <p:nvPr/>
          </p:nvSpPr>
          <p:spPr>
            <a:xfrm>
              <a:off x="12114646" y="396340"/>
              <a:ext cx="57912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Hàng ngang bên dưới cho biết gì? 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83DFA5F-B973-E3E0-8760-CC0A9B19C052}"/>
              </a:ext>
            </a:extLst>
          </p:cNvPr>
          <p:cNvGrpSpPr/>
          <p:nvPr/>
        </p:nvGrpSpPr>
        <p:grpSpPr>
          <a:xfrm>
            <a:off x="10736359" y="3184612"/>
            <a:ext cx="7551641" cy="2968774"/>
            <a:chOff x="10896600" y="2403326"/>
            <a:chExt cx="7551641" cy="2968774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415D5F3C-6E0F-CDD1-CDFF-12F64A04141D}"/>
                </a:ext>
              </a:extLst>
            </p:cNvPr>
            <p:cNvGrpSpPr/>
            <p:nvPr/>
          </p:nvGrpSpPr>
          <p:grpSpPr>
            <a:xfrm>
              <a:off x="10896600" y="2403326"/>
              <a:ext cx="7551641" cy="2968774"/>
              <a:chOff x="10896600" y="2403326"/>
              <a:chExt cx="7551641" cy="2968774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xmlns="" id="{4916CCDE-E29D-6A80-5729-77E120D5AD98}"/>
                  </a:ext>
                </a:extLst>
              </p:cNvPr>
              <p:cNvSpPr/>
              <p:nvPr/>
            </p:nvSpPr>
            <p:spPr>
              <a:xfrm>
                <a:off x="10896600" y="2403326"/>
                <a:ext cx="7239000" cy="296877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xmlns="" id="{A0624802-EDF8-D486-02EB-DBD429580A66}"/>
                  </a:ext>
                </a:extLst>
              </p:cNvPr>
              <p:cNvSpPr/>
              <p:nvPr/>
            </p:nvSpPr>
            <p:spPr>
              <a:xfrm flipH="1">
                <a:off x="16869305" y="2879579"/>
                <a:ext cx="1578936" cy="1703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45D18232-5068-95DC-EE31-97978AB98271}"/>
                </a:ext>
              </a:extLst>
            </p:cNvPr>
            <p:cNvSpPr/>
            <p:nvPr/>
          </p:nvSpPr>
          <p:spPr>
            <a:xfrm>
              <a:off x="10972800" y="2595051"/>
              <a:ext cx="6019800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Hàng ngang bên dưới cho biết các lớp khối Bốn.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34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152400" y="419100"/>
            <a:ext cx="11827164" cy="967815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78FE4223-1430-2761-2818-29539C8780C0}"/>
              </a:ext>
            </a:extLst>
          </p:cNvPr>
          <p:cNvGrpSpPr/>
          <p:nvPr/>
        </p:nvGrpSpPr>
        <p:grpSpPr>
          <a:xfrm>
            <a:off x="10213673" y="529431"/>
            <a:ext cx="7897681" cy="4555474"/>
            <a:chOff x="10237919" y="88183"/>
            <a:chExt cx="7897681" cy="4555474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2ED4DE8A-827D-5C2E-E5F7-80FB3AFDC9E9}"/>
                </a:ext>
              </a:extLst>
            </p:cNvPr>
            <p:cNvGrpSpPr/>
            <p:nvPr/>
          </p:nvGrpSpPr>
          <p:grpSpPr>
            <a:xfrm>
              <a:off x="10237919" y="88183"/>
              <a:ext cx="7897681" cy="4555473"/>
              <a:chOff x="10237919" y="88183"/>
              <a:chExt cx="7897681" cy="4555473"/>
            </a:xfrm>
          </p:grpSpPr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xmlns="" id="{BCF23958-EA28-0DAD-E7CE-7086E4A92902}"/>
                  </a:ext>
                </a:extLst>
              </p:cNvPr>
              <p:cNvSpPr/>
              <p:nvPr/>
            </p:nvSpPr>
            <p:spPr>
              <a:xfrm>
                <a:off x="10896600" y="419099"/>
                <a:ext cx="7239000" cy="4224557"/>
              </a:xfrm>
              <a:prstGeom prst="roundRect">
                <a:avLst/>
              </a:prstGeom>
              <a:solidFill>
                <a:srgbClr val="FEEFE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xmlns="" id="{E95C8DA5-A3E8-6AD7-9040-0A4B403B1D66}"/>
                  </a:ext>
                </a:extLst>
              </p:cNvPr>
              <p:cNvSpPr/>
              <p:nvPr/>
            </p:nvSpPr>
            <p:spPr>
              <a:xfrm flipH="1">
                <a:off x="10237919" y="88183"/>
                <a:ext cx="1541345" cy="1683049"/>
              </a:xfrm>
              <a:custGeom>
                <a:avLst/>
                <a:gdLst/>
                <a:ahLst/>
                <a:cxnLst/>
                <a:rect l="l" t="t" r="r" b="b"/>
                <a:pathLst>
                  <a:path w="3882185" h="4516357">
                    <a:moveTo>
                      <a:pt x="0" y="0"/>
                    </a:moveTo>
                    <a:lnTo>
                      <a:pt x="3882185" y="0"/>
                    </a:lnTo>
                    <a:lnTo>
                      <a:pt x="3882185" y="4516357"/>
                    </a:lnTo>
                    <a:lnTo>
                      <a:pt x="0" y="45163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E337BB11-9236-AC73-BABD-324529F6CA85}"/>
                </a:ext>
              </a:extLst>
            </p:cNvPr>
            <p:cNvSpPr/>
            <p:nvPr/>
          </p:nvSpPr>
          <p:spPr>
            <a:xfrm>
              <a:off x="11759046" y="396340"/>
              <a:ext cx="6376554" cy="42473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Nhận xét sự liên quan của độ cao các cột tô màu với số ghi ở cột bên trái? 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83DFA5F-B973-E3E0-8760-CC0A9B19C052}"/>
              </a:ext>
            </a:extLst>
          </p:cNvPr>
          <p:cNvGrpSpPr/>
          <p:nvPr/>
        </p:nvGrpSpPr>
        <p:grpSpPr>
          <a:xfrm>
            <a:off x="10736359" y="5526153"/>
            <a:ext cx="7572423" cy="2284347"/>
            <a:chOff x="10896600" y="2403326"/>
            <a:chExt cx="7572423" cy="2284347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415D5F3C-6E0F-CDD1-CDFF-12F64A04141D}"/>
                </a:ext>
              </a:extLst>
            </p:cNvPr>
            <p:cNvGrpSpPr/>
            <p:nvPr/>
          </p:nvGrpSpPr>
          <p:grpSpPr>
            <a:xfrm>
              <a:off x="10896600" y="2403326"/>
              <a:ext cx="7572423" cy="2284347"/>
              <a:chOff x="10896600" y="2403326"/>
              <a:chExt cx="7572423" cy="2284347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xmlns="" id="{4916CCDE-E29D-6A80-5729-77E120D5AD98}"/>
                  </a:ext>
                </a:extLst>
              </p:cNvPr>
              <p:cNvSpPr/>
              <p:nvPr/>
            </p:nvSpPr>
            <p:spPr>
              <a:xfrm>
                <a:off x="10896600" y="2403326"/>
                <a:ext cx="7239000" cy="228434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xmlns="" id="{A0624802-EDF8-D486-02EB-DBD429580A66}"/>
                  </a:ext>
                </a:extLst>
              </p:cNvPr>
              <p:cNvSpPr/>
              <p:nvPr/>
            </p:nvSpPr>
            <p:spPr>
              <a:xfrm flipH="1">
                <a:off x="16890087" y="2693714"/>
                <a:ext cx="1578936" cy="1703569"/>
              </a:xfrm>
              <a:custGeom>
                <a:avLst/>
                <a:gdLst/>
                <a:ahLst/>
                <a:cxnLst/>
                <a:rect l="l" t="t" r="r" b="b"/>
                <a:pathLst>
                  <a:path w="4247648" h="4493724">
                    <a:moveTo>
                      <a:pt x="0" y="0"/>
                    </a:moveTo>
                    <a:lnTo>
                      <a:pt x="4247649" y="0"/>
                    </a:lnTo>
                    <a:lnTo>
                      <a:pt x="4247649" y="4493724"/>
                    </a:lnTo>
                    <a:lnTo>
                      <a:pt x="0" y="4493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xmlns="" id="{45D18232-5068-95DC-EE31-97978AB98271}"/>
                </a:ext>
              </a:extLst>
            </p:cNvPr>
            <p:cNvSpPr/>
            <p:nvPr/>
          </p:nvSpPr>
          <p:spPr>
            <a:xfrm>
              <a:off x="10972800" y="2595051"/>
              <a:ext cx="60198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Độ cao tương ứng với số ghi mỗi cột.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12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152400" y="419100"/>
            <a:ext cx="11827164" cy="9678157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35F8A7F3-5E0A-F674-96BB-8037E1183481}"/>
              </a:ext>
            </a:extLst>
          </p:cNvPr>
          <p:cNvSpPr/>
          <p:nvPr/>
        </p:nvSpPr>
        <p:spPr>
          <a:xfrm>
            <a:off x="11430000" y="419100"/>
            <a:ext cx="6400800" cy="3276600"/>
          </a:xfrm>
          <a:prstGeom prst="wedgeRoundRectCallout">
            <a:avLst>
              <a:gd name="adj1" fmla="val -74657"/>
              <a:gd name="adj2" fmla="val 19446"/>
              <a:gd name="adj3" fmla="val 16667"/>
            </a:avLst>
          </a:prstGeom>
          <a:solidFill>
            <a:srgbClr val="2159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/>
              <a:t>Ở biểu đồ, số cây được ghi trên đầu mỗi cột.</a:t>
            </a:r>
            <a:endParaRPr lang="en-US" sz="6000"/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xmlns="" id="{C295F942-97FE-64FD-795F-BB05B861B9BF}"/>
              </a:ext>
            </a:extLst>
          </p:cNvPr>
          <p:cNvSpPr/>
          <p:nvPr/>
        </p:nvSpPr>
        <p:spPr>
          <a:xfrm>
            <a:off x="11430000" y="4152900"/>
            <a:ext cx="6400800" cy="3276600"/>
          </a:xfrm>
          <a:prstGeom prst="wedgeRoundRectCallout">
            <a:avLst>
              <a:gd name="adj1" fmla="val -74657"/>
              <a:gd name="adj2" fmla="val 19446"/>
              <a:gd name="adj3" fmla="val 16667"/>
            </a:avLst>
          </a:prstGeom>
          <a:solidFill>
            <a:srgbClr val="2159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/>
              <a:t>•Mỗi cột biểu thị số cây trồng của từng lớp.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630195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76200" y="419100"/>
            <a:ext cx="10366914" cy="9678157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C2FE86B4-85EC-B78A-4500-74DBFDD0D2BE}"/>
              </a:ext>
            </a:extLst>
          </p:cNvPr>
          <p:cNvSpPr/>
          <p:nvPr/>
        </p:nvSpPr>
        <p:spPr>
          <a:xfrm>
            <a:off x="10515600" y="0"/>
            <a:ext cx="7772400" cy="10287000"/>
          </a:xfrm>
          <a:prstGeom prst="rect">
            <a:avLst/>
          </a:prstGeom>
          <a:solidFill>
            <a:srgbClr val="E3EC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D9A77479-2532-1124-655F-87F0C9263F86}"/>
              </a:ext>
            </a:extLst>
          </p:cNvPr>
          <p:cNvSpPr/>
          <p:nvPr/>
        </p:nvSpPr>
        <p:spPr>
          <a:xfrm>
            <a:off x="10896600" y="189743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vi-VN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và mô tả các số liệu ở biểu đồ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3BDF68D-7422-0F66-67EB-432D84A0A42A}"/>
              </a:ext>
            </a:extLst>
          </p:cNvPr>
          <p:cNvSpPr/>
          <p:nvPr/>
        </p:nvSpPr>
        <p:spPr>
          <a:xfrm>
            <a:off x="10896600" y="1944069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/>
            <a:r>
              <a:rPr lang="vi-VN" sz="5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Biểu đồ cho biết số cây đã trồng của các lớp khối Bốn gồm:</a:t>
            </a:r>
          </a:p>
          <a:p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4A ;  </a:t>
            </a:r>
            <a:r>
              <a:rPr lang="vi-VN" sz="5400" u="dotted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;  </a:t>
            </a:r>
            <a:r>
              <a:rPr lang="vi-VN" sz="5400" u="dotted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;  </a:t>
            </a:r>
            <a:r>
              <a:rPr lang="vi-VN" sz="5400" u="dotted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;  </a:t>
            </a:r>
            <a:r>
              <a:rPr lang="vi-VN" sz="5400" u="dotted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vi-VN" sz="54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11EA0374-E192-5A9D-8BC2-15D0F7C1F955}"/>
              </a:ext>
            </a:extLst>
          </p:cNvPr>
          <p:cNvSpPr/>
          <p:nvPr/>
        </p:nvSpPr>
        <p:spPr>
          <a:xfrm>
            <a:off x="12573000" y="4437059"/>
            <a:ext cx="1031051" cy="923330"/>
          </a:xfrm>
          <a:prstGeom prst="rect">
            <a:avLst/>
          </a:prstGeom>
          <a:solidFill>
            <a:srgbClr val="E3ECA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4B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A430A286-8360-79AA-C03A-5ACEAD129AF4}"/>
              </a:ext>
            </a:extLst>
          </p:cNvPr>
          <p:cNvSpPr/>
          <p:nvPr/>
        </p:nvSpPr>
        <p:spPr>
          <a:xfrm>
            <a:off x="14057537" y="4437059"/>
            <a:ext cx="1069525" cy="923330"/>
          </a:xfrm>
          <a:prstGeom prst="rect">
            <a:avLst/>
          </a:prstGeom>
          <a:solidFill>
            <a:srgbClr val="E3ECA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17A7E76C-5F61-A184-EA9D-1A45C13EA2BB}"/>
              </a:ext>
            </a:extLst>
          </p:cNvPr>
          <p:cNvSpPr/>
          <p:nvPr/>
        </p:nvSpPr>
        <p:spPr>
          <a:xfrm>
            <a:off x="15713326" y="4437059"/>
            <a:ext cx="1069525" cy="923330"/>
          </a:xfrm>
          <a:prstGeom prst="rect">
            <a:avLst/>
          </a:prstGeom>
          <a:solidFill>
            <a:srgbClr val="E3ECA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4D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7F7F7DE0-F085-0F6E-9746-6C58AF66445C}"/>
              </a:ext>
            </a:extLst>
          </p:cNvPr>
          <p:cNvSpPr/>
          <p:nvPr/>
        </p:nvSpPr>
        <p:spPr>
          <a:xfrm>
            <a:off x="16976845" y="4437059"/>
            <a:ext cx="1069525" cy="923330"/>
          </a:xfrm>
          <a:prstGeom prst="rect">
            <a:avLst/>
          </a:prstGeom>
          <a:solidFill>
            <a:srgbClr val="E3ECA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4E</a:t>
            </a:r>
          </a:p>
        </p:txBody>
      </p:sp>
    </p:spTree>
    <p:extLst>
      <p:ext uri="{BB962C8B-B14F-4D97-AF65-F5344CB8AC3E}">
        <p14:creationId xmlns:p14="http://schemas.microsoft.com/office/powerpoint/2010/main" val="3145049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ình ảnh 37">
            <a:extLst>
              <a:ext uri="{FF2B5EF4-FFF2-40B4-BE49-F238E27FC236}">
                <a16:creationId xmlns:a16="http://schemas.microsoft.com/office/drawing/2014/main" xmlns="" id="{127E5EC9-F803-2081-7820-2B47C66C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" b="2941"/>
          <a:stretch/>
        </p:blipFill>
        <p:spPr>
          <a:xfrm>
            <a:off x="0" y="419100"/>
            <a:ext cx="10668000" cy="97536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D2668390-425A-C172-DBAF-6DDECE7F11F5}"/>
              </a:ext>
            </a:extLst>
          </p:cNvPr>
          <p:cNvSpPr/>
          <p:nvPr/>
        </p:nvSpPr>
        <p:spPr>
          <a:xfrm>
            <a:off x="10515600" y="0"/>
            <a:ext cx="7772400" cy="10287000"/>
          </a:xfrm>
          <a:prstGeom prst="rect">
            <a:avLst/>
          </a:prstGeom>
          <a:solidFill>
            <a:srgbClr val="E3EC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945585B4-A68E-3771-B8EA-4713CB44ECE5}"/>
              </a:ext>
            </a:extLst>
          </p:cNvPr>
          <p:cNvSpPr txBox="1"/>
          <p:nvPr/>
        </p:nvSpPr>
        <p:spPr>
          <a:xfrm>
            <a:off x="2265218" y="191257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cây đã trồng của khối lớp Bốn </a:t>
            </a:r>
            <a:endParaRPr lang="en-US" sz="360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3BDF68D-7422-0F66-67EB-432D84A0A42A}"/>
              </a:ext>
            </a:extLst>
          </p:cNvPr>
          <p:cNvSpPr/>
          <p:nvPr/>
        </p:nvSpPr>
        <p:spPr>
          <a:xfrm>
            <a:off x="10933546" y="417216"/>
            <a:ext cx="7391400" cy="662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>
              <a:lnSpc>
                <a:spcPct val="122000"/>
              </a:lnSpc>
            </a:pPr>
            <a:r>
              <a:rPr lang="vi-VN" sz="44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Mỗi cột tô màu biểu thị số cây trồng của mỗi lớp.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4A trồng được 18 cây.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4B trồng được 15 cây.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4C trồng được 12 cây.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4D trồng được 20 cây.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4E trồng được 17 cây.</a:t>
            </a:r>
          </a:p>
          <a:p>
            <a:pPr marL="268288" indent="-268288">
              <a:lnSpc>
                <a:spcPct val="122000"/>
              </a:lnSpc>
              <a:buFont typeface="Arial" panose="020B0604020202020204" pitchFamily="34" charset="0"/>
              <a:buChar char="•"/>
            </a:pPr>
            <a:endParaRPr lang="vi-VN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627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1135</TotalTime>
  <Words>648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Wingdings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HAINGUYEN</cp:lastModifiedBy>
  <cp:revision>45</cp:revision>
  <dcterms:created xsi:type="dcterms:W3CDTF">2006-08-16T00:00:00Z</dcterms:created>
  <dcterms:modified xsi:type="dcterms:W3CDTF">2023-10-05T02:27:11Z</dcterms:modified>
  <cp:category>9Slide.vn</cp:category>
  <dc:identifier>DAFqNt_XBVA</dc:identifier>
</cp:coreProperties>
</file>