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31"/>
  </p:notesMasterIdLst>
  <p:sldIdLst>
    <p:sldId id="266" r:id="rId3"/>
    <p:sldId id="317" r:id="rId4"/>
    <p:sldId id="326" r:id="rId5"/>
    <p:sldId id="327" r:id="rId6"/>
    <p:sldId id="308" r:id="rId7"/>
    <p:sldId id="336" r:id="rId8"/>
    <p:sldId id="358" r:id="rId9"/>
    <p:sldId id="361" r:id="rId10"/>
    <p:sldId id="332" r:id="rId11"/>
    <p:sldId id="353" r:id="rId12"/>
    <p:sldId id="354" r:id="rId13"/>
    <p:sldId id="355" r:id="rId14"/>
    <p:sldId id="352" r:id="rId15"/>
    <p:sldId id="335" r:id="rId16"/>
    <p:sldId id="315" r:id="rId17"/>
    <p:sldId id="313" r:id="rId18"/>
    <p:sldId id="363" r:id="rId19"/>
    <p:sldId id="263" r:id="rId20"/>
    <p:sldId id="343" r:id="rId21"/>
    <p:sldId id="344" r:id="rId22"/>
    <p:sldId id="356" r:id="rId23"/>
    <p:sldId id="360" r:id="rId24"/>
    <p:sldId id="357" r:id="rId25"/>
    <p:sldId id="359" r:id="rId26"/>
    <p:sldId id="261" r:id="rId27"/>
    <p:sldId id="262" r:id="rId28"/>
    <p:sldId id="347" r:id="rId29"/>
    <p:sldId id="322" r:id="rId30"/>
  </p:sldIdLst>
  <p:sldSz cx="12192000" cy="6858000"/>
  <p:notesSz cx="6858000" cy="9144000"/>
  <p:embeddedFontLst>
    <p:embeddedFont>
      <p:font typeface=".VnBlack" panose="020B7200000000000000" pitchFamily="34" charset="0"/>
      <p:regular r:id="rId32"/>
    </p:embeddedFont>
    <p:embeddedFont>
      <p:font typeface="LNTH-Wash Your Hand" panose="020B0604020202020204" charset="0"/>
      <p:regular r:id="rId33"/>
    </p:embeddedFont>
    <p:embeddedFont>
      <p:font typeface="#9Slide07 SVNZiclets" panose="02000603000000000000" charset="0"/>
      <p:regular r:id="rId34"/>
    </p:embeddedFon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A0780"/>
    <a:srgbClr val="0C8458"/>
    <a:srgbClr val="FF018E"/>
    <a:srgbClr val="FF3300"/>
    <a:srgbClr val="B001B9"/>
    <a:srgbClr val="008000"/>
    <a:srgbClr val="017A45"/>
    <a:srgbClr val="1B518B"/>
    <a:srgbClr val="0D907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5" autoAdjust="0"/>
    <p:restoredTop sz="84515" autoAdjust="0"/>
  </p:normalViewPr>
  <p:slideViewPr>
    <p:cSldViewPr snapToGrid="0">
      <p:cViewPr varScale="1">
        <p:scale>
          <a:sx n="75" d="100"/>
          <a:sy n="75" d="100"/>
        </p:scale>
        <p:origin x="594"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BF47EC-7A9C-4D86-9828-EFA54676F09D}"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39424-0236-47FA-9818-9F30572DEFB0}" type="slidenum">
              <a:rPr lang="en-US" smtClean="0"/>
              <a:t>‹#›</a:t>
            </a:fld>
            <a:endParaRPr lang="en-US"/>
          </a:p>
        </p:txBody>
      </p:sp>
    </p:spTree>
    <p:extLst>
      <p:ext uri="{BB962C8B-B14F-4D97-AF65-F5344CB8AC3E}">
        <p14:creationId xmlns:p14="http://schemas.microsoft.com/office/powerpoint/2010/main" val="3197685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r>
              <a:rPr lang="en-US" dirty="0">
                <a:sym typeface="Wingdings" panose="05000000000000000000" pitchFamily="2" charset="2"/>
              </a:rPr>
              <a:t>CLICK CHUỘT VÀO ĐÁP ÁN  XUẤT HIỆN ĐÚNG SAI TƯƠNG ỨNG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920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VÀO STT </a:t>
            </a:r>
            <a:r>
              <a:rPr lang="en-US" dirty="0">
                <a:sym typeface="Wingdings" panose="05000000000000000000" pitchFamily="2" charset="2"/>
              </a:rPr>
              <a:t> TRỞ VỀ SLIDE BAN ĐẦU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57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D9C228AA-2BB4-4A08-90FB-8D720690FE2B}"/>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F279A26A-B656-4C32-A524-A5F3626212C2}"/>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4100" name="灯片编号占位符 3">
            <a:extLst>
              <a:ext uri="{FF2B5EF4-FFF2-40B4-BE49-F238E27FC236}">
                <a16:creationId xmlns:a16="http://schemas.microsoft.com/office/drawing/2014/main" id="{F85EFA2B-A2C6-40D7-8BB1-36789148F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2C4C7-2B4C-42F2-A52A-D4DC491CDECE}"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19336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80983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A39424-0236-47FA-9818-9F30572DEFB0}" type="slidenum">
              <a:rPr lang="en-US" smtClean="0"/>
              <a:t>9</a:t>
            </a:fld>
            <a:endParaRPr lang="en-US"/>
          </a:p>
        </p:txBody>
      </p:sp>
    </p:spTree>
    <p:extLst>
      <p:ext uri="{BB962C8B-B14F-4D97-AF65-F5344CB8AC3E}">
        <p14:creationId xmlns:p14="http://schemas.microsoft.com/office/powerpoint/2010/main" val="137613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A39424-0236-47FA-9818-9F30572DEFB0}" type="slidenum">
              <a:rPr lang="en-US" smtClean="0"/>
              <a:t>10</a:t>
            </a:fld>
            <a:endParaRPr lang="en-US"/>
          </a:p>
        </p:txBody>
      </p:sp>
    </p:spTree>
    <p:extLst>
      <p:ext uri="{BB962C8B-B14F-4D97-AF65-F5344CB8AC3E}">
        <p14:creationId xmlns:p14="http://schemas.microsoft.com/office/powerpoint/2010/main" val="39310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A39424-0236-47FA-9818-9F30572DEFB0}" type="slidenum">
              <a:rPr lang="en-US" smtClean="0"/>
              <a:t>11</a:t>
            </a:fld>
            <a:endParaRPr lang="en-US"/>
          </a:p>
        </p:txBody>
      </p:sp>
    </p:spTree>
    <p:extLst>
      <p:ext uri="{BB962C8B-B14F-4D97-AF65-F5344CB8AC3E}">
        <p14:creationId xmlns:p14="http://schemas.microsoft.com/office/powerpoint/2010/main" val="58571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14955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426249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290580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CHUỘT </a:t>
            </a:r>
            <a:r>
              <a:rPr lang="en-US"/>
              <a:t>VÀO số thứ tự </a:t>
            </a:r>
            <a:r>
              <a:rPr lang="en-US">
                <a:sym typeface="Wingdings" panose="05000000000000000000" pitchFamily="2" charset="2"/>
              </a:rPr>
              <a:t> </a:t>
            </a:r>
            <a:r>
              <a:rPr lang="en-US" dirty="0">
                <a:sym typeface="Wingdings" panose="05000000000000000000" pitchFamily="2" charset="2"/>
              </a:rPr>
              <a:t>TRỞ VỀ SLIDE </a:t>
            </a:r>
            <a:r>
              <a:rPr lang="en-US">
                <a:sym typeface="Wingdings" panose="05000000000000000000" pitchFamily="2" charset="2"/>
              </a:rPr>
              <a:t>BAN ĐẦU</a:t>
            </a: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90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27.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48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3079152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372465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367575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209-4B44-4EFA-AE20-ED3D84A64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9642F6-2361-48EE-B80C-DB91AEEA16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AA4DBE-4CED-44D6-9973-01EB01C29CAE}"/>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5" name="Footer Placeholder 4">
            <a:extLst>
              <a:ext uri="{FF2B5EF4-FFF2-40B4-BE49-F238E27FC236}">
                <a16:creationId xmlns:a16="http://schemas.microsoft.com/office/drawing/2014/main" id="{2BE6C979-9CCA-40A8-ADF8-F4A829056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991AE-FACA-4A80-8479-B5F45CA4339E}"/>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202579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65029-5744-49C9-A2CF-B12904CB9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72FF1C-B6AD-4029-82C7-728CC892F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CFBC4-C968-42C3-B412-06EDE86A946D}"/>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5" name="Footer Placeholder 4">
            <a:extLst>
              <a:ext uri="{FF2B5EF4-FFF2-40B4-BE49-F238E27FC236}">
                <a16:creationId xmlns:a16="http://schemas.microsoft.com/office/drawing/2014/main" id="{C50FC436-3E2A-4D78-ACB2-25223890A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9C4DD-0E01-4260-A409-08C652DA0815}"/>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08530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8390-D100-417E-8915-23E23897E5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E94188-55BF-4194-B3DC-2160DA7C5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C3481-9E35-4075-946B-D3888A0FCE1D}"/>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5" name="Footer Placeholder 4">
            <a:extLst>
              <a:ext uri="{FF2B5EF4-FFF2-40B4-BE49-F238E27FC236}">
                <a16:creationId xmlns:a16="http://schemas.microsoft.com/office/drawing/2014/main" id="{A0169F46-9EBE-4C4F-BB62-FFB345C30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4DBFCE-0656-467B-A907-896269113C48}"/>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51576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2D94-EC76-44BE-A18D-C7314364E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91F8B-DC02-487C-8C56-AC7C4B081C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B4DF64-4C2F-4609-A8DD-382EB2BF76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FE62C3-727B-4AE8-95C4-81F659633417}"/>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6" name="Footer Placeholder 5">
            <a:extLst>
              <a:ext uri="{FF2B5EF4-FFF2-40B4-BE49-F238E27FC236}">
                <a16:creationId xmlns:a16="http://schemas.microsoft.com/office/drawing/2014/main" id="{B54F5B5B-1019-48DE-A03C-582FC8A6CA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1FEB2-4C51-4BEF-B88C-D5F2F9620F3F}"/>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798848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3B1E-44FC-4B81-AA09-F255199D46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591808-A468-4BAD-92CB-6B7A68C62D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2512E6-AC2A-457E-A04E-5CD9CDAF70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0BF53D-726F-4649-BB6C-30CCDD4CFB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ED7B19-59A6-42F8-80FA-14D8FA4F1B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DAE07D-BC2B-4D19-9CC3-9C51515B9B6A}"/>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8" name="Footer Placeholder 7">
            <a:extLst>
              <a:ext uri="{FF2B5EF4-FFF2-40B4-BE49-F238E27FC236}">
                <a16:creationId xmlns:a16="http://schemas.microsoft.com/office/drawing/2014/main" id="{902EDF70-F75E-477B-B8BB-E3D4AE635B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0058DA-1A57-4A11-BC89-5A916C9B4D8A}"/>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892827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962F-804D-485D-9AA2-B7132CF4E2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5360D0-4478-4037-BF6E-777A87307C7D}"/>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4" name="Footer Placeholder 3">
            <a:extLst>
              <a:ext uri="{FF2B5EF4-FFF2-40B4-BE49-F238E27FC236}">
                <a16:creationId xmlns:a16="http://schemas.microsoft.com/office/drawing/2014/main" id="{552389D9-5E44-4A08-8BE8-7C10CA2C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6D63FE-BED4-4D5C-9251-9B25AB03D0BA}"/>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1326028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52B4E-9EBE-4801-AD97-B2281D6D4A2B}"/>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3" name="Footer Placeholder 2">
            <a:extLst>
              <a:ext uri="{FF2B5EF4-FFF2-40B4-BE49-F238E27FC236}">
                <a16:creationId xmlns:a16="http://schemas.microsoft.com/office/drawing/2014/main" id="{2F2AC8DD-9800-4E67-8AC8-0D62F64E6C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D02BFB-F748-4E98-8AAC-153634330FE3}"/>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85628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61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6E05-3A65-4737-B336-914485228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72519C-84B8-4F2D-806D-B3F7409804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5A9212-E9B5-4E7A-8BED-A5A64786A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466D68-5FC6-4A28-8008-2BB8BDCE3F29}"/>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6" name="Footer Placeholder 5">
            <a:extLst>
              <a:ext uri="{FF2B5EF4-FFF2-40B4-BE49-F238E27FC236}">
                <a16:creationId xmlns:a16="http://schemas.microsoft.com/office/drawing/2014/main" id="{4630A098-FF1E-4A97-99C9-43F21BC20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FFE37-983A-4B41-AAD1-40C609E1A565}"/>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706049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E7C2E-7364-45B8-A4BD-12ECC56B7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CE5CE5-EE57-4FBF-8CFE-5E7CE6BA93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B7B457-CC57-40E0-AC10-D7A792389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7EA9A-2EE2-49F7-B123-CD06BBC558F5}"/>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6" name="Footer Placeholder 5">
            <a:extLst>
              <a:ext uri="{FF2B5EF4-FFF2-40B4-BE49-F238E27FC236}">
                <a16:creationId xmlns:a16="http://schemas.microsoft.com/office/drawing/2014/main" id="{79FD6F11-DBD6-4F59-BC62-9EAD8AF806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0E3FC-5F10-4192-B42D-B0034B0D2A8E}"/>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2450327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3FE3-5718-412F-A413-D44A38B534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9742DC-0AD5-4C49-87C0-8F8639B187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27648-DA25-4871-A6F6-D53C63245C99}"/>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5" name="Footer Placeholder 4">
            <a:extLst>
              <a:ext uri="{FF2B5EF4-FFF2-40B4-BE49-F238E27FC236}">
                <a16:creationId xmlns:a16="http://schemas.microsoft.com/office/drawing/2014/main" id="{FB31C705-3544-439B-93E8-AE697BB27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EEBB5-D7E6-48B1-8C3D-559D9C337C56}"/>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275232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811EC6-8906-41C8-83AD-180310E7D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1AD406-C567-4A0D-9599-B66CA9C53F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6169B-65FE-4138-98FF-C81AC19ACDD8}"/>
              </a:ext>
            </a:extLst>
          </p:cNvPr>
          <p:cNvSpPr>
            <a:spLocks noGrp="1"/>
          </p:cNvSpPr>
          <p:nvPr>
            <p:ph type="dt" sz="half" idx="10"/>
          </p:nvPr>
        </p:nvSpPr>
        <p:spPr/>
        <p:txBody>
          <a:bodyPr/>
          <a:lstStyle/>
          <a:p>
            <a:fld id="{D197CE02-B153-4ECD-8DD0-DE719AEB5920}" type="datetimeFigureOut">
              <a:rPr lang="en-US" smtClean="0"/>
              <a:t>10/5/2023</a:t>
            </a:fld>
            <a:endParaRPr lang="en-US"/>
          </a:p>
        </p:txBody>
      </p:sp>
      <p:sp>
        <p:nvSpPr>
          <p:cNvPr id="5" name="Footer Placeholder 4">
            <a:extLst>
              <a:ext uri="{FF2B5EF4-FFF2-40B4-BE49-F238E27FC236}">
                <a16:creationId xmlns:a16="http://schemas.microsoft.com/office/drawing/2014/main" id="{F5D4EC63-C4D4-4E74-97B0-B687644617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323C2-5295-49CF-83FC-256DD195403A}"/>
              </a:ext>
            </a:extLst>
          </p:cNvPr>
          <p:cNvSpPr>
            <a:spLocks noGrp="1"/>
          </p:cNvSpPr>
          <p:nvPr>
            <p:ph type="sldNum" sz="quarter" idx="12"/>
          </p:nvPr>
        </p:nvSpPr>
        <p:spPr/>
        <p:txBody>
          <a:bodyPr/>
          <a:lstStyle/>
          <a:p>
            <a:fld id="{10B4457D-09E6-4605-8302-B2C10CA87AD5}" type="slidenum">
              <a:rPr lang="en-US" smtClean="0"/>
              <a:t>‹#›</a:t>
            </a:fld>
            <a:endParaRPr lang="en-US"/>
          </a:p>
        </p:txBody>
      </p:sp>
    </p:spTree>
    <p:extLst>
      <p:ext uri="{BB962C8B-B14F-4D97-AF65-F5344CB8AC3E}">
        <p14:creationId xmlns:p14="http://schemas.microsoft.com/office/powerpoint/2010/main" val="3902417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226277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2562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406861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425496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284153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90369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216827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9D1547D-D337-49F8-A56F-69176285C9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295FA22F-CFC3-4D78-84E2-7C0CA62FD5A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3" name="Picture 22">
            <a:extLst>
              <a:ext uri="{FF2B5EF4-FFF2-40B4-BE49-F238E27FC236}">
                <a16:creationId xmlns:a16="http://schemas.microsoft.com/office/drawing/2014/main" id="{5F69F78B-E660-4719-9BAB-0823D4113C7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24" name="Picture 23">
            <a:extLst>
              <a:ext uri="{FF2B5EF4-FFF2-40B4-BE49-F238E27FC236}">
                <a16:creationId xmlns:a16="http://schemas.microsoft.com/office/drawing/2014/main" id="{1750D63E-54A3-4E8D-8781-161F7D9B48C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901493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8244F13-9FDA-4AC9-B829-7BF76ED416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7AE255-93ED-4A8A-A8CC-F8E7FFD6C2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FDFB92-126B-4B1D-B23E-0C2356BEAC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277D4-0278-43A5-B6D6-A92ADEB191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7CE02-B153-4ECD-8DD0-DE719AEB5920}" type="datetimeFigureOut">
              <a:rPr lang="en-US" smtClean="0"/>
              <a:t>10/5/2023</a:t>
            </a:fld>
            <a:endParaRPr lang="en-US"/>
          </a:p>
        </p:txBody>
      </p:sp>
      <p:sp>
        <p:nvSpPr>
          <p:cNvPr id="5" name="Footer Placeholder 4">
            <a:extLst>
              <a:ext uri="{FF2B5EF4-FFF2-40B4-BE49-F238E27FC236}">
                <a16:creationId xmlns:a16="http://schemas.microsoft.com/office/drawing/2014/main" id="{68F24A19-4E79-49AD-B9FB-BDEB5EFB9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D6EFFB-3CC3-4D8C-BC82-1D931BB2B1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4457D-09E6-4605-8302-B2C10CA87AD5}" type="slidenum">
              <a:rPr lang="en-US" smtClean="0"/>
              <a:t>‹#›</a:t>
            </a:fld>
            <a:endParaRPr lang="en-US"/>
          </a:p>
        </p:txBody>
      </p:sp>
      <p:pic>
        <p:nvPicPr>
          <p:cNvPr id="17" name="Picture 16">
            <a:extLst>
              <a:ext uri="{FF2B5EF4-FFF2-40B4-BE49-F238E27FC236}">
                <a16:creationId xmlns:a16="http://schemas.microsoft.com/office/drawing/2014/main" id="{D2E47694-9123-4B5F-83E3-24AFC5B1013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8" name="Picture 17">
            <a:extLst>
              <a:ext uri="{FF2B5EF4-FFF2-40B4-BE49-F238E27FC236}">
                <a16:creationId xmlns:a16="http://schemas.microsoft.com/office/drawing/2014/main" id="{030078C4-18FA-4AD5-B2FB-6A329D6CC4B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9" name="Picture 18">
            <a:extLst>
              <a:ext uri="{FF2B5EF4-FFF2-40B4-BE49-F238E27FC236}">
                <a16:creationId xmlns:a16="http://schemas.microsoft.com/office/drawing/2014/main" id="{28E092F6-7F2A-48E3-858C-E89DC91A9E0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13497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7.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audio" Target="../media/audio3.wav"/><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6.jpe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0.gif"/><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audio" Target="../media/audio1.wav"/><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72.sv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audio" Target="../media/audio1.wav"/><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72.sv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1.wmf"/><Relationship Id="rId3" Type="http://schemas.openxmlformats.org/officeDocument/2006/relationships/slideLayout" Target="../slideLayouts/slideLayout19.xml"/><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5.wav"/><Relationship Id="rId11" Type="http://schemas.microsoft.com/office/2007/relationships/hdphoto" Target="../media/hdphoto1.wdp"/><Relationship Id="rId5" Type="http://schemas.openxmlformats.org/officeDocument/2006/relationships/audio" Target="../media/audio4.wav"/><Relationship Id="rId10" Type="http://schemas.openxmlformats.org/officeDocument/2006/relationships/image" Target="../media/image49.png"/><Relationship Id="rId4" Type="http://schemas.openxmlformats.org/officeDocument/2006/relationships/notesSlide" Target="../notesSlides/notesSlide9.xml"/><Relationship Id="rId9"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microsoft.com/office/2007/relationships/media" Target="../media/media1.mp3"/><Relationship Id="rId7" Type="http://schemas.openxmlformats.org/officeDocument/2006/relationships/audio" Target="../media/audio4.wav"/><Relationship Id="rId12" Type="http://schemas.openxmlformats.org/officeDocument/2006/relationships/image" Target="../media/image49.png"/><Relationship Id="rId17" Type="http://schemas.openxmlformats.org/officeDocument/2006/relationships/audio" Target="../media/audio5.wav"/><Relationship Id="rId2" Type="http://schemas.openxmlformats.org/officeDocument/2006/relationships/audio" Target="../media/media2.mp3"/><Relationship Id="rId16" Type="http://schemas.openxmlformats.org/officeDocument/2006/relationships/audio" Target="../media/audio4.wav"/><Relationship Id="rId1" Type="http://schemas.microsoft.com/office/2007/relationships/media" Target="../media/media2.mp3"/><Relationship Id="rId6" Type="http://schemas.openxmlformats.org/officeDocument/2006/relationships/notesSlide" Target="../notesSlides/notesSlide10.xml"/><Relationship Id="rId11" Type="http://schemas.openxmlformats.org/officeDocument/2006/relationships/slide" Target="slide26.xml"/><Relationship Id="rId5" Type="http://schemas.openxmlformats.org/officeDocument/2006/relationships/slideLayout" Target="../slideLayouts/slideLayout19.xml"/><Relationship Id="rId15" Type="http://schemas.openxmlformats.org/officeDocument/2006/relationships/image" Target="../media/image51.wmf"/><Relationship Id="rId10" Type="http://schemas.openxmlformats.org/officeDocument/2006/relationships/image" Target="../media/image48.emf"/><Relationship Id="rId4" Type="http://schemas.openxmlformats.org/officeDocument/2006/relationships/audio" Target="../media/media1.mp3"/><Relationship Id="rId9" Type="http://schemas.openxmlformats.org/officeDocument/2006/relationships/image" Target="../media/image47.pn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0.png"/><Relationship Id="rId3" Type="http://schemas.openxmlformats.org/officeDocument/2006/relationships/slideLayout" Target="../slideLayouts/slideLayout19.xml"/><Relationship Id="rId7" Type="http://schemas.openxmlformats.org/officeDocument/2006/relationships/image" Target="../media/image47.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5.wav"/><Relationship Id="rId11" Type="http://schemas.openxmlformats.org/officeDocument/2006/relationships/image" Target="../media/image49.png"/><Relationship Id="rId5" Type="http://schemas.openxmlformats.org/officeDocument/2006/relationships/audio" Target="../media/audio4.wav"/><Relationship Id="rId10" Type="http://schemas.openxmlformats.org/officeDocument/2006/relationships/image" Target="../media/image51.wmf"/><Relationship Id="rId4" Type="http://schemas.openxmlformats.org/officeDocument/2006/relationships/notesSlide" Target="../notesSlides/notesSlide11.xml"/><Relationship Id="rId9"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3.wav"/><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audio" Target="../media/audio3.wav"/><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6.jpe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6.jpeg"/><Relationship Id="rId7" Type="http://schemas.openxmlformats.org/officeDocument/2006/relationships/image" Target="../media/image24.svg"/><Relationship Id="rId12" Type="http://schemas.openxmlformats.org/officeDocument/2006/relationships/image" Target="../media/image24.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2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6.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8563" y="600008"/>
            <a:ext cx="8503920" cy="5669280"/>
          </a:xfrm>
          <a:prstGeom prst="rect">
            <a:avLst/>
          </a:prstGeom>
          <a:effectLst>
            <a:outerShdw blurRad="63500" sx="102000" sy="102000" algn="ctr" rotWithShape="0">
              <a:prstClr val="black">
                <a:alpha val="40000"/>
              </a:prstClr>
            </a:outerShdw>
          </a:effectLst>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 r="6899" b="12027"/>
          <a:stretch/>
        </p:blipFill>
        <p:spPr>
          <a:xfrm>
            <a:off x="7497883" y="2451874"/>
            <a:ext cx="4682245" cy="4424354"/>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9">
            <a:extLst>
              <a:ext uri="{28A0092B-C50C-407E-A947-70E740481C1C}">
                <a14:useLocalDpi xmlns:a14="http://schemas.microsoft.com/office/drawing/2010/main" val="0"/>
              </a:ext>
            </a:extLst>
          </a:blip>
          <a:srcRect l="20444"/>
          <a:stretch/>
        </p:blipFill>
        <p:spPr>
          <a:xfrm>
            <a:off x="0" y="1424834"/>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A6B2CF9-C9E3-43F3-99C9-567F21325ED6}"/>
              </a:ext>
            </a:extLst>
          </p:cNvPr>
          <p:cNvSpPr txBox="1"/>
          <p:nvPr/>
        </p:nvSpPr>
        <p:spPr>
          <a:xfrm>
            <a:off x="12600512" y="5670383"/>
            <a:ext cx="4963588" cy="1323439"/>
          </a:xfrm>
          <a:prstGeom prst="rect">
            <a:avLst/>
          </a:prstGeom>
          <a:noFill/>
        </p:spPr>
        <p:txBody>
          <a:bodyPr wrap="square" rtlCol="0">
            <a:spAutoFit/>
          </a:bodyPr>
          <a:lstStyle/>
          <a:p>
            <a:r>
              <a:rPr lang="en-US" sz="8000">
                <a:solidFill>
                  <a:srgbClr val="FF2543"/>
                </a:solidFill>
                <a:effectLst>
                  <a:glow rad="127000">
                    <a:srgbClr val="FFFF00">
                      <a:alpha val="75000"/>
                    </a:srgbClr>
                  </a:glow>
                </a:effectLst>
                <a:latin typeface="LNTH-Wash Your Hand" pitchFamily="2" charset="0"/>
              </a:rPr>
              <a:t>KHỞI ĐỘNG</a:t>
            </a:r>
            <a:endParaRPr lang="en-US" sz="8000" dirty="0">
              <a:solidFill>
                <a:srgbClr val="FF2543"/>
              </a:solidFill>
              <a:effectLst>
                <a:glow rad="127000">
                  <a:srgbClr val="FFFF00">
                    <a:alpha val="75000"/>
                  </a:srgbClr>
                </a:glow>
              </a:effectLst>
              <a:latin typeface="LNTH-Wash Your Hand" pitchFamily="2" charset="0"/>
            </a:endParaRPr>
          </a:p>
        </p:txBody>
      </p:sp>
      <p:pic>
        <p:nvPicPr>
          <p:cNvPr id="2" name="Picture 1">
            <a:extLst>
              <a:ext uri="{FF2B5EF4-FFF2-40B4-BE49-F238E27FC236}">
                <a16:creationId xmlns:a16="http://schemas.microsoft.com/office/drawing/2014/main" id="{4838A2C2-4CB8-406A-9F72-8825943BAE83}"/>
              </a:ext>
            </a:extLst>
          </p:cNvPr>
          <p:cNvPicPr>
            <a:picLocks noChangeAspect="1"/>
          </p:cNvPicPr>
          <p:nvPr/>
        </p:nvPicPr>
        <p:blipFill>
          <a:blip r:embed="rId11"/>
          <a:stretch>
            <a:fillRect/>
          </a:stretch>
        </p:blipFill>
        <p:spPr>
          <a:xfrm>
            <a:off x="2950744" y="2286000"/>
            <a:ext cx="6274962" cy="26960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14:presetBounceEnd="4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40000">
                                          <p:cBhvr additive="base">
                                            <p:cTn id="31"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750"/>
                                            <p:tgtEl>
                                              <p:spTgt spid="22"/>
                                            </p:tgtEl>
                                          </p:cBhvr>
                                        </p:animEffect>
                                        <p:anim calcmode="lin" valueType="num">
                                          <p:cBhvr>
                                            <p:cTn id="22" dur="750" fill="hold"/>
                                            <p:tgtEl>
                                              <p:spTgt spid="22"/>
                                            </p:tgtEl>
                                            <p:attrNameLst>
                                              <p:attrName>ppt_x</p:attrName>
                                            </p:attrNameLst>
                                          </p:cBhvr>
                                          <p:tavLst>
                                            <p:tav tm="0">
                                              <p:val>
                                                <p:strVal val="#ppt_x"/>
                                              </p:val>
                                            </p:tav>
                                            <p:tav tm="100000">
                                              <p:val>
                                                <p:strVal val="#ppt_x"/>
                                              </p:val>
                                            </p:tav>
                                          </p:tavLst>
                                        </p:anim>
                                        <p:anim calcmode="lin" valueType="num">
                                          <p:cBhvr>
                                            <p:cTn id="23" dur="75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750"/>
                                            <p:tgtEl>
                                              <p:spTgt spid="18"/>
                                            </p:tgtEl>
                                          </p:cBhvr>
                                        </p:animEffect>
                                        <p:anim calcmode="lin" valueType="num">
                                          <p:cBhvr>
                                            <p:cTn id="27" dur="750" fill="hold"/>
                                            <p:tgtEl>
                                              <p:spTgt spid="18"/>
                                            </p:tgtEl>
                                            <p:attrNameLst>
                                              <p:attrName>ppt_x</p:attrName>
                                            </p:attrNameLst>
                                          </p:cBhvr>
                                          <p:tavLst>
                                            <p:tav tm="0">
                                              <p:val>
                                                <p:strVal val="#ppt_x"/>
                                              </p:val>
                                            </p:tav>
                                            <p:tav tm="100000">
                                              <p:val>
                                                <p:strVal val="#ppt_x"/>
                                              </p:val>
                                            </p:tav>
                                          </p:tavLst>
                                        </p:anim>
                                        <p:anim calcmode="lin" valueType="num">
                                          <p:cBhvr>
                                            <p:cTn id="28" dur="750" fill="hold"/>
                                            <p:tgtEl>
                                              <p:spTgt spid="18"/>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750" fill="hold"/>
                                            <p:tgtEl>
                                              <p:spTgt spid="5"/>
                                            </p:tgtEl>
                                            <p:attrNameLst>
                                              <p:attrName>ppt_x</p:attrName>
                                            </p:attrNameLst>
                                          </p:cBhvr>
                                          <p:tavLst>
                                            <p:tav tm="0">
                                              <p:val>
                                                <p:strVal val="#ppt_x"/>
                                              </p:val>
                                            </p:tav>
                                            <p:tav tm="100000">
                                              <p:val>
                                                <p:strVal val="#ppt_x"/>
                                              </p:val>
                                            </p:tav>
                                          </p:tavLst>
                                        </p:anim>
                                        <p:anim calcmode="lin" valueType="num">
                                          <p:cBhvr additive="base">
                                            <p:cTn id="32" dur="750" fill="hold"/>
                                            <p:tgtEl>
                                              <p:spTgt spid="5"/>
                                            </p:tgtEl>
                                            <p:attrNameLst>
                                              <p:attrName>ppt_y</p:attrName>
                                            </p:attrNameLst>
                                          </p:cBhvr>
                                          <p:tavLst>
                                            <p:tav tm="0">
                                              <p:val>
                                                <p:strVal val="1+#ppt_h/2"/>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12" name="chimes.wav"/>
                                            </p:tgtEl>
                                          </p:cMediaNode>
                                        </p:audio>
                                      </p:subTnLst>
                                    </p:cTn>
                                  </p:par>
                                  <p:par>
                                    <p:cTn id="36" presetID="53"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a:t>
            </a:r>
            <a:r>
              <a:rPr kumimoji="0" lang="en-US" sz="3600" b="1" i="0" u="none" strike="noStrike" kern="1200" cap="none" spc="0" normalizeH="0" baseline="0" noProof="0">
                <a:ln>
                  <a:noFill/>
                </a:ln>
                <a:solidFill>
                  <a:prstClr val="white"/>
                </a:solidFill>
                <a:effectLst/>
                <a:uLnTx/>
                <a:uFillTx/>
                <a:latin typeface="Calibri"/>
                <a:ea typeface="+mn-ea"/>
                <a:cs typeface="+mn-cs"/>
              </a:rPr>
              <a:t>ĐỌC CÂU</a:t>
            </a:r>
            <a:r>
              <a:rPr kumimoji="0" lang="en-US" sz="3600" b="1" i="0" u="none" strike="noStrike" kern="1200" cap="none" spc="0" normalizeH="0" noProof="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1" name="千图PPT彼岸天：ID 8661124库_组合 4">
            <a:extLst>
              <a:ext uri="{FF2B5EF4-FFF2-40B4-BE49-F238E27FC236}">
                <a16:creationId xmlns:a16="http://schemas.microsoft.com/office/drawing/2014/main" id="{0CB1B920-76CA-465C-BDBC-3C3032AA9401}"/>
              </a:ext>
            </a:extLst>
          </p:cNvPr>
          <p:cNvGrpSpPr/>
          <p:nvPr>
            <p:custDataLst>
              <p:tags r:id="rId1"/>
            </p:custDataLst>
          </p:nvPr>
        </p:nvGrpSpPr>
        <p:grpSpPr>
          <a:xfrm>
            <a:off x="0" y="5170485"/>
            <a:ext cx="1705085" cy="1687515"/>
            <a:chOff x="599351" y="2215578"/>
            <a:chExt cx="3266532" cy="3265048"/>
          </a:xfrm>
        </p:grpSpPr>
        <p:sp>
          <p:nvSpPr>
            <p:cNvPr id="32" name="Freeform: Shape 5">
              <a:extLst>
                <a:ext uri="{FF2B5EF4-FFF2-40B4-BE49-F238E27FC236}">
                  <a16:creationId xmlns:a16="http://schemas.microsoft.com/office/drawing/2014/main" id="{714E8418-A094-4B9F-A002-2689229B4218}"/>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algn="ctr"/>
              <a:endParaRPr/>
            </a:p>
          </p:txBody>
        </p:sp>
        <p:sp>
          <p:nvSpPr>
            <p:cNvPr id="33" name="Freeform: Shape 6">
              <a:extLst>
                <a:ext uri="{FF2B5EF4-FFF2-40B4-BE49-F238E27FC236}">
                  <a16:creationId xmlns:a16="http://schemas.microsoft.com/office/drawing/2014/main" id="{F56BF5EE-FAF0-47FA-91F7-04918F89F76C}"/>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algn="ctr"/>
              <a:endParaRPr/>
            </a:p>
          </p:txBody>
        </p:sp>
        <p:sp>
          <p:nvSpPr>
            <p:cNvPr id="34" name="Freeform: Shape 7">
              <a:extLst>
                <a:ext uri="{FF2B5EF4-FFF2-40B4-BE49-F238E27FC236}">
                  <a16:creationId xmlns:a16="http://schemas.microsoft.com/office/drawing/2014/main" id="{DB544D1A-C1EF-4626-9E4F-1C2411A518E7}"/>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algn="ctr"/>
              <a:endParaRPr/>
            </a:p>
          </p:txBody>
        </p:sp>
        <p:sp>
          <p:nvSpPr>
            <p:cNvPr id="35" name="Freeform: Shape 8">
              <a:extLst>
                <a:ext uri="{FF2B5EF4-FFF2-40B4-BE49-F238E27FC236}">
                  <a16:creationId xmlns:a16="http://schemas.microsoft.com/office/drawing/2014/main" id="{42DC396D-26FB-4C3D-8515-A7B0D69257C2}"/>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algn="ctr"/>
              <a:endParaRPr/>
            </a:p>
          </p:txBody>
        </p:sp>
      </p:grpSp>
      <p:sp>
        <p:nvSpPr>
          <p:cNvPr id="36" name="Rectangle 35">
            <a:extLst>
              <a:ext uri="{FF2B5EF4-FFF2-40B4-BE49-F238E27FC236}">
                <a16:creationId xmlns:a16="http://schemas.microsoft.com/office/drawing/2014/main" id="{8AADD6B3-CDB1-4244-98CC-FDF44B2A8F66}"/>
              </a:ext>
            </a:extLst>
          </p:cNvPr>
          <p:cNvSpPr/>
          <p:nvPr/>
        </p:nvSpPr>
        <p:spPr>
          <a:xfrm>
            <a:off x="785137" y="1766044"/>
            <a:ext cx="10486162" cy="1421928"/>
          </a:xfrm>
          <a:prstGeom prst="rect">
            <a:avLst/>
          </a:prstGeom>
          <a:ln>
            <a:noFill/>
          </a:ln>
        </p:spPr>
        <p:txBody>
          <a:bodyPr wrap="square">
            <a:spAutoFit/>
          </a:bodyPr>
          <a:lstStyle/>
          <a:p>
            <a:pPr algn="just">
              <a:lnSpc>
                <a:spcPct val="120000"/>
              </a:lnSpc>
              <a:spcAft>
                <a:spcPts val="800"/>
              </a:spcAft>
            </a:pPr>
            <a:r>
              <a:rPr lang="nl-NL" sz="3600" dirty="0" smtClean="0">
                <a:solidFill>
                  <a:srgbClr val="000000"/>
                </a:solidFill>
                <a:latin typeface="Arial" panose="020B0604020202020204" pitchFamily="34" charset="0"/>
                <a:ea typeface="Arial" panose="020B0604020202020204" pitchFamily="34" charset="0"/>
                <a:cs typeface="Arial" panose="020B0604020202020204" pitchFamily="34" charset="0"/>
              </a:rPr>
              <a:t>Bác </a:t>
            </a:r>
            <a:r>
              <a:rPr lang="nl-NL" sz="3600" dirty="0">
                <a:solidFill>
                  <a:srgbClr val="000000"/>
                </a:solidFill>
                <a:latin typeface="Arial" panose="020B0604020202020204" pitchFamily="34" charset="0"/>
                <a:ea typeface="Arial" panose="020B0604020202020204" pitchFamily="34" charset="0"/>
                <a:cs typeface="Arial" panose="020B0604020202020204" pitchFamily="34" charset="0"/>
              </a:rPr>
              <a:t>Hồ đã đến nói chuyện và dự liên hoan với 2000 thiếu nhi trong buổi bế mạc.  </a:t>
            </a:r>
            <a:endParaRPr lang="en-US" sz="3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03F76FB1-DAC4-49BE-8C3E-FBDEEB7B1645}"/>
              </a:ext>
            </a:extLst>
          </p:cNvPr>
          <p:cNvCxnSpPr/>
          <p:nvPr/>
        </p:nvCxnSpPr>
        <p:spPr>
          <a:xfrm flipH="1">
            <a:off x="6677169" y="1747858"/>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B1BC72-A371-49F0-BF90-FCE427105699}"/>
              </a:ext>
            </a:extLst>
          </p:cNvPr>
          <p:cNvCxnSpPr/>
          <p:nvPr/>
        </p:nvCxnSpPr>
        <p:spPr>
          <a:xfrm flipH="1">
            <a:off x="3729158" y="2436067"/>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50B8044-0FD6-4FDE-8F56-AF00CD3EE4D6}"/>
              </a:ext>
            </a:extLst>
          </p:cNvPr>
          <p:cNvCxnSpPr/>
          <p:nvPr/>
        </p:nvCxnSpPr>
        <p:spPr>
          <a:xfrm flipH="1">
            <a:off x="7864371" y="2462044"/>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01A3A2-BABD-4DEF-B741-9E4A124F1E72}"/>
              </a:ext>
            </a:extLst>
          </p:cNvPr>
          <p:cNvCxnSpPr/>
          <p:nvPr/>
        </p:nvCxnSpPr>
        <p:spPr>
          <a:xfrm flipH="1">
            <a:off x="7701653" y="2462044"/>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grpSp>
        <p:nvGrpSpPr>
          <p:cNvPr id="51" name="千图PPT彼岸天：ID 8661124库_组合 4">
            <a:extLst>
              <a:ext uri="{FF2B5EF4-FFF2-40B4-BE49-F238E27FC236}">
                <a16:creationId xmlns:a16="http://schemas.microsoft.com/office/drawing/2014/main" id="{87BE7AFB-0C82-46A7-8B8E-912908EB5086}"/>
              </a:ext>
            </a:extLst>
          </p:cNvPr>
          <p:cNvGrpSpPr/>
          <p:nvPr>
            <p:custDataLst>
              <p:tags r:id="rId2"/>
            </p:custDataLst>
          </p:nvPr>
        </p:nvGrpSpPr>
        <p:grpSpPr>
          <a:xfrm>
            <a:off x="10378755" y="5352013"/>
            <a:ext cx="1705085" cy="1687515"/>
            <a:chOff x="599351" y="2215578"/>
            <a:chExt cx="3266532" cy="3265048"/>
          </a:xfrm>
        </p:grpSpPr>
        <p:sp>
          <p:nvSpPr>
            <p:cNvPr id="52" name="Freeform: Shape 5">
              <a:extLst>
                <a:ext uri="{FF2B5EF4-FFF2-40B4-BE49-F238E27FC236}">
                  <a16:creationId xmlns:a16="http://schemas.microsoft.com/office/drawing/2014/main" id="{EB87937C-74ED-49DE-BA0E-7EC0CC1C4C8D}"/>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algn="ctr"/>
              <a:endParaRPr/>
            </a:p>
          </p:txBody>
        </p:sp>
        <p:sp>
          <p:nvSpPr>
            <p:cNvPr id="53" name="Freeform: Shape 6">
              <a:extLst>
                <a:ext uri="{FF2B5EF4-FFF2-40B4-BE49-F238E27FC236}">
                  <a16:creationId xmlns:a16="http://schemas.microsoft.com/office/drawing/2014/main" id="{51A072BC-AC4E-42E0-9165-8627258D78EF}"/>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algn="ctr"/>
              <a:endParaRPr/>
            </a:p>
          </p:txBody>
        </p:sp>
        <p:sp>
          <p:nvSpPr>
            <p:cNvPr id="54" name="Freeform: Shape 7">
              <a:extLst>
                <a:ext uri="{FF2B5EF4-FFF2-40B4-BE49-F238E27FC236}">
                  <a16:creationId xmlns:a16="http://schemas.microsoft.com/office/drawing/2014/main" id="{13629681-C6B1-4846-B778-7BFE4F9A9046}"/>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algn="ctr"/>
              <a:endParaRPr/>
            </a:p>
          </p:txBody>
        </p:sp>
        <p:sp>
          <p:nvSpPr>
            <p:cNvPr id="55" name="Freeform: Shape 8">
              <a:extLst>
                <a:ext uri="{FF2B5EF4-FFF2-40B4-BE49-F238E27FC236}">
                  <a16:creationId xmlns:a16="http://schemas.microsoft.com/office/drawing/2014/main" id="{454FE5CE-2B74-40C4-9758-4FCE76B94003}"/>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algn="ctr"/>
              <a:endParaRPr/>
            </a:p>
          </p:txBody>
        </p:sp>
      </p:grpSp>
    </p:spTree>
    <p:extLst>
      <p:ext uri="{BB962C8B-B14F-4D97-AF65-F5344CB8AC3E}">
        <p14:creationId xmlns:p14="http://schemas.microsoft.com/office/powerpoint/2010/main" val="3723123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par>
                                <p:cTn id="18" presetID="16" presetClass="entr" presetSubtype="21"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a:t>
            </a:r>
            <a:r>
              <a:rPr kumimoji="0" lang="en-US" sz="3600" b="1" i="0" u="none" strike="noStrike" kern="1200" cap="none" spc="0" normalizeH="0" baseline="0" noProof="0">
                <a:ln>
                  <a:noFill/>
                </a:ln>
                <a:solidFill>
                  <a:prstClr val="white"/>
                </a:solidFill>
                <a:effectLst/>
                <a:uLnTx/>
                <a:uFillTx/>
                <a:latin typeface="Calibri"/>
                <a:ea typeface="+mn-ea"/>
                <a:cs typeface="+mn-cs"/>
              </a:rPr>
              <a:t>ĐỌC CÂU</a:t>
            </a:r>
            <a:r>
              <a:rPr kumimoji="0" lang="en-US" sz="3600" b="1" i="0" u="none" strike="noStrike" kern="1200" cap="none" spc="0" normalizeH="0" noProof="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1" name="千图PPT彼岸天：ID 8661124库_组合 4">
            <a:extLst>
              <a:ext uri="{FF2B5EF4-FFF2-40B4-BE49-F238E27FC236}">
                <a16:creationId xmlns:a16="http://schemas.microsoft.com/office/drawing/2014/main" id="{0CB1B920-76CA-465C-BDBC-3C3032AA9401}"/>
              </a:ext>
            </a:extLst>
          </p:cNvPr>
          <p:cNvGrpSpPr/>
          <p:nvPr>
            <p:custDataLst>
              <p:tags r:id="rId1"/>
            </p:custDataLst>
          </p:nvPr>
        </p:nvGrpSpPr>
        <p:grpSpPr>
          <a:xfrm>
            <a:off x="0" y="5170485"/>
            <a:ext cx="1705085" cy="1687515"/>
            <a:chOff x="599351" y="2215578"/>
            <a:chExt cx="3266532" cy="3265048"/>
          </a:xfrm>
        </p:grpSpPr>
        <p:sp>
          <p:nvSpPr>
            <p:cNvPr id="32" name="Freeform: Shape 5">
              <a:extLst>
                <a:ext uri="{FF2B5EF4-FFF2-40B4-BE49-F238E27FC236}">
                  <a16:creationId xmlns:a16="http://schemas.microsoft.com/office/drawing/2014/main" id="{714E8418-A094-4B9F-A002-2689229B4218}"/>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algn="ctr"/>
              <a:endParaRPr/>
            </a:p>
          </p:txBody>
        </p:sp>
        <p:sp>
          <p:nvSpPr>
            <p:cNvPr id="33" name="Freeform: Shape 6">
              <a:extLst>
                <a:ext uri="{FF2B5EF4-FFF2-40B4-BE49-F238E27FC236}">
                  <a16:creationId xmlns:a16="http://schemas.microsoft.com/office/drawing/2014/main" id="{F56BF5EE-FAF0-47FA-91F7-04918F89F76C}"/>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algn="ctr"/>
              <a:endParaRPr/>
            </a:p>
          </p:txBody>
        </p:sp>
        <p:sp>
          <p:nvSpPr>
            <p:cNvPr id="34" name="Freeform: Shape 7">
              <a:extLst>
                <a:ext uri="{FF2B5EF4-FFF2-40B4-BE49-F238E27FC236}">
                  <a16:creationId xmlns:a16="http://schemas.microsoft.com/office/drawing/2014/main" id="{DB544D1A-C1EF-4626-9E4F-1C2411A518E7}"/>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algn="ctr"/>
              <a:endParaRPr/>
            </a:p>
          </p:txBody>
        </p:sp>
        <p:sp>
          <p:nvSpPr>
            <p:cNvPr id="35" name="Freeform: Shape 8">
              <a:extLst>
                <a:ext uri="{FF2B5EF4-FFF2-40B4-BE49-F238E27FC236}">
                  <a16:creationId xmlns:a16="http://schemas.microsoft.com/office/drawing/2014/main" id="{42DC396D-26FB-4C3D-8515-A7B0D69257C2}"/>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algn="ctr"/>
              <a:endParaRPr/>
            </a:p>
          </p:txBody>
        </p:sp>
      </p:grpSp>
      <p:sp>
        <p:nvSpPr>
          <p:cNvPr id="36" name="Rectangle 35">
            <a:extLst>
              <a:ext uri="{FF2B5EF4-FFF2-40B4-BE49-F238E27FC236}">
                <a16:creationId xmlns:a16="http://schemas.microsoft.com/office/drawing/2014/main" id="{8AADD6B3-CDB1-4244-98CC-FDF44B2A8F66}"/>
              </a:ext>
            </a:extLst>
          </p:cNvPr>
          <p:cNvSpPr/>
          <p:nvPr/>
        </p:nvSpPr>
        <p:spPr>
          <a:xfrm>
            <a:off x="785137" y="1766044"/>
            <a:ext cx="10486162" cy="1421928"/>
          </a:xfrm>
          <a:prstGeom prst="rect">
            <a:avLst/>
          </a:prstGeom>
          <a:ln>
            <a:noFill/>
          </a:ln>
        </p:spPr>
        <p:txBody>
          <a:bodyPr wrap="square">
            <a:spAutoFit/>
          </a:bodyPr>
          <a:lstStyle/>
          <a:p>
            <a:pPr algn="just">
              <a:lnSpc>
                <a:spcPct val="120000"/>
              </a:lnSpc>
              <a:spcAft>
                <a:spcPts val="800"/>
              </a:spcAft>
            </a:pPr>
            <a:r>
              <a:rPr lang="nl-NL" sz="3600" dirty="0" smtClean="0">
                <a:solidFill>
                  <a:srgbClr val="000000"/>
                </a:solidFill>
                <a:latin typeface="Arial" panose="020B0604020202020204" pitchFamily="34" charset="0"/>
                <a:ea typeface="Arial" panose="020B0604020202020204" pitchFamily="34" charset="0"/>
                <a:cs typeface="Arial" panose="020B0604020202020204" pitchFamily="34" charset="0"/>
              </a:rPr>
              <a:t>Bác </a:t>
            </a:r>
            <a:r>
              <a:rPr lang="nl-NL" sz="3600" dirty="0">
                <a:solidFill>
                  <a:srgbClr val="000000"/>
                </a:solidFill>
                <a:latin typeface="Arial" panose="020B0604020202020204" pitchFamily="34" charset="0"/>
                <a:ea typeface="Arial" panose="020B0604020202020204" pitchFamily="34" charset="0"/>
                <a:cs typeface="Arial" panose="020B0604020202020204" pitchFamily="34" charset="0"/>
              </a:rPr>
              <a:t>rất phấn khởi khi nhìn thấy thành tích mà các cháu thiếu niên, nhi đồng đạt được.</a:t>
            </a:r>
            <a:endParaRPr lang="en-US" sz="3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03F76FB1-DAC4-49BE-8C3E-FBDEEB7B1645}"/>
              </a:ext>
            </a:extLst>
          </p:cNvPr>
          <p:cNvCxnSpPr/>
          <p:nvPr/>
        </p:nvCxnSpPr>
        <p:spPr>
          <a:xfrm flipH="1">
            <a:off x="4526302" y="1801369"/>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F20DC5-6FD9-49A6-958D-2E05E848BB4C}"/>
              </a:ext>
            </a:extLst>
          </p:cNvPr>
          <p:cNvCxnSpPr/>
          <p:nvPr/>
        </p:nvCxnSpPr>
        <p:spPr>
          <a:xfrm flipH="1">
            <a:off x="9479570" y="1808946"/>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B1BC72-A371-49F0-BF90-FCE427105699}"/>
              </a:ext>
            </a:extLst>
          </p:cNvPr>
          <p:cNvCxnSpPr/>
          <p:nvPr/>
        </p:nvCxnSpPr>
        <p:spPr>
          <a:xfrm flipH="1">
            <a:off x="4075322" y="2429254"/>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50B8044-0FD6-4FDE-8F56-AF00CD3EE4D6}"/>
              </a:ext>
            </a:extLst>
          </p:cNvPr>
          <p:cNvCxnSpPr/>
          <p:nvPr/>
        </p:nvCxnSpPr>
        <p:spPr>
          <a:xfrm flipH="1">
            <a:off x="8161253" y="2491706"/>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01A3A2-BABD-4DEF-B741-9E4A124F1E72}"/>
              </a:ext>
            </a:extLst>
          </p:cNvPr>
          <p:cNvCxnSpPr/>
          <p:nvPr/>
        </p:nvCxnSpPr>
        <p:spPr>
          <a:xfrm flipH="1">
            <a:off x="8040045" y="2469281"/>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grpSp>
        <p:nvGrpSpPr>
          <p:cNvPr id="51" name="千图PPT彼岸天：ID 8661124库_组合 4">
            <a:extLst>
              <a:ext uri="{FF2B5EF4-FFF2-40B4-BE49-F238E27FC236}">
                <a16:creationId xmlns:a16="http://schemas.microsoft.com/office/drawing/2014/main" id="{87BE7AFB-0C82-46A7-8B8E-912908EB5086}"/>
              </a:ext>
            </a:extLst>
          </p:cNvPr>
          <p:cNvGrpSpPr/>
          <p:nvPr>
            <p:custDataLst>
              <p:tags r:id="rId2"/>
            </p:custDataLst>
          </p:nvPr>
        </p:nvGrpSpPr>
        <p:grpSpPr>
          <a:xfrm>
            <a:off x="10378755" y="5352013"/>
            <a:ext cx="1705085" cy="1687515"/>
            <a:chOff x="599351" y="2215578"/>
            <a:chExt cx="3266532" cy="3265048"/>
          </a:xfrm>
        </p:grpSpPr>
        <p:sp>
          <p:nvSpPr>
            <p:cNvPr id="52" name="Freeform: Shape 5">
              <a:extLst>
                <a:ext uri="{FF2B5EF4-FFF2-40B4-BE49-F238E27FC236}">
                  <a16:creationId xmlns:a16="http://schemas.microsoft.com/office/drawing/2014/main" id="{EB87937C-74ED-49DE-BA0E-7EC0CC1C4C8D}"/>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algn="ctr"/>
              <a:endParaRPr/>
            </a:p>
          </p:txBody>
        </p:sp>
        <p:sp>
          <p:nvSpPr>
            <p:cNvPr id="53" name="Freeform: Shape 6">
              <a:extLst>
                <a:ext uri="{FF2B5EF4-FFF2-40B4-BE49-F238E27FC236}">
                  <a16:creationId xmlns:a16="http://schemas.microsoft.com/office/drawing/2014/main" id="{51A072BC-AC4E-42E0-9165-8627258D78EF}"/>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algn="ctr"/>
              <a:endParaRPr/>
            </a:p>
          </p:txBody>
        </p:sp>
        <p:sp>
          <p:nvSpPr>
            <p:cNvPr id="54" name="Freeform: Shape 7">
              <a:extLst>
                <a:ext uri="{FF2B5EF4-FFF2-40B4-BE49-F238E27FC236}">
                  <a16:creationId xmlns:a16="http://schemas.microsoft.com/office/drawing/2014/main" id="{13629681-C6B1-4846-B778-7BFE4F9A9046}"/>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algn="ctr"/>
              <a:endParaRPr/>
            </a:p>
          </p:txBody>
        </p:sp>
        <p:sp>
          <p:nvSpPr>
            <p:cNvPr id="55" name="Freeform: Shape 8">
              <a:extLst>
                <a:ext uri="{FF2B5EF4-FFF2-40B4-BE49-F238E27FC236}">
                  <a16:creationId xmlns:a16="http://schemas.microsoft.com/office/drawing/2014/main" id="{454FE5CE-2B74-40C4-9758-4FCE76B94003}"/>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algn="ctr"/>
              <a:endParaRPr/>
            </a:p>
          </p:txBody>
        </p:sp>
      </p:grpSp>
    </p:spTree>
    <p:extLst>
      <p:ext uri="{BB962C8B-B14F-4D97-AF65-F5344CB8AC3E}">
        <p14:creationId xmlns:p14="http://schemas.microsoft.com/office/powerpoint/2010/main" val="3397565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par>
                                <p:cTn id="23" presetID="16" presetClass="entr" presetSubtype="2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a:extLst>
              <a:ext uri="{FF2B5EF4-FFF2-40B4-BE49-F238E27FC236}">
                <a16:creationId xmlns:a16="http://schemas.microsoft.com/office/drawing/2014/main" id="{75991131-6FDA-40D2-9A51-BC66AB6FA01B}"/>
              </a:ext>
            </a:extLst>
          </p:cNvPr>
          <p:cNvSpPr/>
          <p:nvPr/>
        </p:nvSpPr>
        <p:spPr>
          <a:xfrm>
            <a:off x="389965" y="928875"/>
            <a:ext cx="11456894" cy="553997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endParaRPr lang="vi-VN" dirty="0"/>
          </a:p>
          <a:p>
            <a:pPr algn="just"/>
            <a:r>
              <a:rPr lang="vi-VN" dirty="0"/>
              <a:t>       </a:t>
            </a:r>
            <a:r>
              <a:rPr lang="en-US" dirty="0"/>
              <a:t>     </a:t>
            </a:r>
            <a:r>
              <a:rPr lang="vi-VN" sz="2800" dirty="0"/>
              <a:t>Tuy bận rộn việc nước nhưng Bác Hồ luôn dành sự quan tâm đặc biệt đến các cháu thiếu nhi.</a:t>
            </a:r>
          </a:p>
          <a:p>
            <a:pPr algn="just"/>
            <a:r>
              <a:rPr lang="vi-VN" sz="2800" dirty="0"/>
              <a:t>       Dịp hè năm 1961, chính tại ngôi nhà của Bác ở Phủ Chủ tịch có một sự kiện đáng ghi nhớ. Từ ngày 22 tháng 6 đến ngày 11 tháng 7, Bác đã dành chỗ cho các cháu thiếu niên, nhi đồng làm phòng triển lãm Thiếu nhi với 5 điều Bác Hồ dạy. Trung tâm triển lãm chính là phòng khách của ngôi nhà.</a:t>
            </a:r>
          </a:p>
          <a:p>
            <a:pPr algn="just"/>
            <a:r>
              <a:rPr lang="vi-VN" sz="2800" dirty="0"/>
              <a:t>       Trong 20 ngày có gần 10 vạn thiếu nhi đến xem triển lãm và vui chơi. Bác Hồ đã đến nói chuyện và dự liên hoan với 2000 thiếu nhi trong buổi bế mạc. Bác rất phấn khởi khi nhìn thấy thành tích mà các cháu thiếu niên, nhi đồng đạt được.</a:t>
            </a:r>
          </a:p>
          <a:p>
            <a:pPr algn="r"/>
            <a:r>
              <a:rPr lang="vi-VN" sz="2800" dirty="0"/>
              <a:t>Theo Thiếu niên Tiền Phong số 223, năm 1961</a:t>
            </a:r>
          </a:p>
        </p:txBody>
      </p:sp>
      <p:sp>
        <p:nvSpPr>
          <p:cNvPr id="68" name="Rectangle 67">
            <a:extLst>
              <a:ext uri="{FF2B5EF4-FFF2-40B4-BE49-F238E27FC236}">
                <a16:creationId xmlns:a16="http://schemas.microsoft.com/office/drawing/2014/main" id="{0ED1591A-E040-4F21-B49B-27910A8B550C}"/>
              </a:ext>
            </a:extLst>
          </p:cNvPr>
          <p:cNvSpPr/>
          <p:nvPr/>
        </p:nvSpPr>
        <p:spPr>
          <a:xfrm>
            <a:off x="2252564" y="598177"/>
            <a:ext cx="7809895" cy="58477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vi-VN" sz="3200" dirty="0"/>
              <a:t>Triển lãm Thiếu nhi với 5 điều Bác Hồ dạy</a:t>
            </a:r>
          </a:p>
        </p:txBody>
      </p:sp>
      <p:sp>
        <p:nvSpPr>
          <p:cNvPr id="69" name="Rounded Rectangle 3">
            <a:extLst>
              <a:ext uri="{FF2B5EF4-FFF2-40B4-BE49-F238E27FC236}">
                <a16:creationId xmlns:a16="http://schemas.microsoft.com/office/drawing/2014/main" id="{1A6DBFB9-B3F2-4035-B929-7804A7B9A85F}"/>
              </a:ext>
            </a:extLst>
          </p:cNvPr>
          <p:cNvSpPr/>
          <p:nvPr/>
        </p:nvSpPr>
        <p:spPr>
          <a:xfrm>
            <a:off x="1679201" y="6107738"/>
            <a:ext cx="1823499"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CHIA ĐOẠN</a:t>
            </a:r>
          </a:p>
        </p:txBody>
      </p:sp>
      <p:sp>
        <p:nvSpPr>
          <p:cNvPr id="70" name="Oval 69">
            <a:extLst>
              <a:ext uri="{FF2B5EF4-FFF2-40B4-BE49-F238E27FC236}">
                <a16:creationId xmlns:a16="http://schemas.microsoft.com/office/drawing/2014/main" id="{FF420C7C-E16A-4005-81C9-F2E90CE2B49F}"/>
              </a:ext>
            </a:extLst>
          </p:cNvPr>
          <p:cNvSpPr/>
          <p:nvPr/>
        </p:nvSpPr>
        <p:spPr>
          <a:xfrm>
            <a:off x="665583" y="1177183"/>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71" name="Oval 70">
            <a:extLst>
              <a:ext uri="{FF2B5EF4-FFF2-40B4-BE49-F238E27FC236}">
                <a16:creationId xmlns:a16="http://schemas.microsoft.com/office/drawing/2014/main" id="{D808BBFB-663D-45CA-8E76-4AE68223C1B0}"/>
              </a:ext>
            </a:extLst>
          </p:cNvPr>
          <p:cNvSpPr/>
          <p:nvPr/>
        </p:nvSpPr>
        <p:spPr>
          <a:xfrm>
            <a:off x="643171" y="2010901"/>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Times New Roman" panose="02020603050405020304" pitchFamily="18" charset="0"/>
                <a:cs typeface="Times New Roman" panose="02020603050405020304" pitchFamily="18" charset="0"/>
              </a:rPr>
              <a:t>2</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2" name="Oval 71">
            <a:extLst>
              <a:ext uri="{FF2B5EF4-FFF2-40B4-BE49-F238E27FC236}">
                <a16:creationId xmlns:a16="http://schemas.microsoft.com/office/drawing/2014/main" id="{3112FB05-5C44-4AD1-AC51-3A78F7D29298}"/>
              </a:ext>
            </a:extLst>
          </p:cNvPr>
          <p:cNvSpPr/>
          <p:nvPr/>
        </p:nvSpPr>
        <p:spPr>
          <a:xfrm>
            <a:off x="674546" y="42398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Times New Roman" panose="02020603050405020304" pitchFamily="18" charset="0"/>
                <a:cs typeface="Times New Roman" panose="02020603050405020304" pitchFamily="18" charset="0"/>
              </a:rPr>
              <a:t>3</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1C6EE74-C3D2-4112-A0C8-CDAA683FF253}"/>
              </a:ext>
            </a:extLst>
          </p:cNvPr>
          <p:cNvCxnSpPr>
            <a:cxnSpLocks/>
          </p:cNvCxnSpPr>
          <p:nvPr/>
        </p:nvCxnSpPr>
        <p:spPr>
          <a:xfrm flipH="1">
            <a:off x="4781550" y="1716752"/>
            <a:ext cx="228600" cy="361950"/>
          </a:xfrm>
          <a:prstGeom prst="line">
            <a:avLst/>
          </a:prstGeom>
          <a:ln w="28575">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A0B1CCA-04E7-4A81-9955-3A71BEC5B01B}"/>
              </a:ext>
            </a:extLst>
          </p:cNvPr>
          <p:cNvCxnSpPr>
            <a:cxnSpLocks/>
          </p:cNvCxnSpPr>
          <p:nvPr/>
        </p:nvCxnSpPr>
        <p:spPr>
          <a:xfrm flipH="1">
            <a:off x="4743450" y="3877927"/>
            <a:ext cx="228600" cy="361950"/>
          </a:xfrm>
          <a:prstGeom prst="line">
            <a:avLst/>
          </a:prstGeom>
          <a:ln w="28575">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342620-DA73-4C15-A5F9-7D04394B859D}"/>
              </a:ext>
            </a:extLst>
          </p:cNvPr>
          <p:cNvCxnSpPr>
            <a:cxnSpLocks/>
          </p:cNvCxnSpPr>
          <p:nvPr/>
        </p:nvCxnSpPr>
        <p:spPr>
          <a:xfrm flipH="1">
            <a:off x="6043211" y="5545177"/>
            <a:ext cx="228600" cy="361950"/>
          </a:xfrm>
          <a:prstGeom prst="line">
            <a:avLst/>
          </a:prstGeom>
          <a:ln w="28575">
            <a:solidFill>
              <a:srgbClr val="FF01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489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500" fill="hold"/>
                                        <p:tgtEl>
                                          <p:spTgt spid="71"/>
                                        </p:tgtEl>
                                        <p:attrNameLst>
                                          <p:attrName>ppt_x</p:attrName>
                                        </p:attrNameLst>
                                      </p:cBhvr>
                                      <p:tavLst>
                                        <p:tav tm="0">
                                          <p:val>
                                            <p:strVal val="0-#ppt_w/2"/>
                                          </p:val>
                                        </p:tav>
                                        <p:tav tm="100000">
                                          <p:val>
                                            <p:strVal val="#ppt_x"/>
                                          </p:val>
                                        </p:tav>
                                      </p:tavLst>
                                    </p:anim>
                                    <p:anim calcmode="lin" valueType="num">
                                      <p:cBhvr additive="base">
                                        <p:cTn id="17" dur="500" fill="hold"/>
                                        <p:tgtEl>
                                          <p:spTgt spid="71"/>
                                        </p:tgtEl>
                                        <p:attrNameLst>
                                          <p:attrName>ppt_y</p:attrName>
                                        </p:attrNameLst>
                                      </p:cBhvr>
                                      <p:tavLst>
                                        <p:tav tm="0">
                                          <p:val>
                                            <p:strVal val="#ppt_y"/>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barn(inVertical)">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500" fill="hold"/>
                                        <p:tgtEl>
                                          <p:spTgt spid="72"/>
                                        </p:tgtEl>
                                        <p:attrNameLst>
                                          <p:attrName>ppt_x</p:attrName>
                                        </p:attrNameLst>
                                      </p:cBhvr>
                                      <p:tavLst>
                                        <p:tav tm="0">
                                          <p:val>
                                            <p:strVal val="0-#ppt_w/2"/>
                                          </p:val>
                                        </p:tav>
                                        <p:tav tm="100000">
                                          <p:val>
                                            <p:strVal val="#ppt_x"/>
                                          </p:val>
                                        </p:tav>
                                      </p:tavLst>
                                    </p:anim>
                                    <p:anim calcmode="lin" valueType="num">
                                      <p:cBhvr additive="base">
                                        <p:cTn id="26" dur="500" fill="hold"/>
                                        <p:tgtEl>
                                          <p:spTgt spid="72"/>
                                        </p:tgtEl>
                                        <p:attrNameLst>
                                          <p:attrName>ppt_y</p:attrName>
                                        </p:attrNameLst>
                                      </p:cBhvr>
                                      <p:tavLst>
                                        <p:tav tm="0">
                                          <p:val>
                                            <p:strVal val="#ppt_y"/>
                                          </p:val>
                                        </p:tav>
                                        <p:tav tm="100000">
                                          <p:val>
                                            <p:strVal val="#ppt_y"/>
                                          </p:val>
                                        </p:tav>
                                      </p:tavLst>
                                    </p:anim>
                                  </p:childTnLst>
                                </p:cTn>
                              </p:par>
                              <p:par>
                                <p:cTn id="27" presetID="16" presetClass="entr" presetSubtype="21"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barn(inVertical)">
                                      <p:cBhvr>
                                        <p:cTn id="2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0666" y="1270000"/>
            <a:ext cx="9389534" cy="2862322"/>
          </a:xfrm>
          <a:prstGeom prst="rect">
            <a:avLst/>
          </a:prstGeom>
          <a:noFill/>
        </p:spPr>
        <p:txBody>
          <a:bodyPr wrap="square" rtlCol="0">
            <a:spAutoFit/>
          </a:bodyPr>
          <a:lstStyle/>
          <a:p>
            <a:r>
              <a:rPr lang="en-US" sz="6000" dirty="0" smtClean="0">
                <a:latin typeface="Times New Roman" panose="02020603050405020304" pitchFamily="18" charset="0"/>
                <a:cs typeface="Times New Roman" panose="02020603050405020304" pitchFamily="18" charset="0"/>
              </a:rPr>
              <a:t>HS </a:t>
            </a:r>
            <a:r>
              <a:rPr lang="en-US" sz="6000" dirty="0" err="1" smtClean="0">
                <a:latin typeface="Times New Roman" panose="02020603050405020304" pitchFamily="18" charset="0"/>
                <a:cs typeface="Times New Roman" panose="02020603050405020304" pitchFamily="18" charset="0"/>
              </a:rPr>
              <a:t>đọc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cá</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nhân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tiếp</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nối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đoạn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trong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nhóm</a:t>
            </a:r>
            <a:r>
              <a:rPr lang="en-US" sz="6000" dirty="0" smtClean="0">
                <a:latin typeface="Times New Roman" panose="02020603050405020304" pitchFamily="18" charset="0"/>
                <a:cs typeface="Times New Roman" panose="02020603050405020304" pitchFamily="18" charset="0"/>
              </a:rPr>
              <a:t> – </a:t>
            </a:r>
            <a:r>
              <a:rPr lang="en-US" sz="6000" dirty="0" err="1" smtClean="0">
                <a:latin typeface="Times New Roman" panose="02020603050405020304" pitchFamily="18" charset="0"/>
                <a:cs typeface="Times New Roman" panose="02020603050405020304" pitchFamily="18" charset="0"/>
              </a:rPr>
              <a:t>Học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sinh</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đọc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trước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lớp</a:t>
            </a:r>
            <a:r>
              <a:rPr lang="en-US" sz="6000" dirty="0" smtClean="0">
                <a:latin typeface="Times New Roman" panose="02020603050405020304" pitchFamily="18" charset="0"/>
                <a:cs typeface="Times New Roman" panose="02020603050405020304" pitchFamily="18" charset="0"/>
              </a:rPr>
              <a:t> .</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356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3977FD74-28AB-4240-96B5-37274A8419C8}"/>
              </a:ext>
            </a:extLst>
          </p:cNvPr>
          <p:cNvPicPr>
            <a:picLocks noChangeAspect="1"/>
          </p:cNvPicPr>
          <p:nvPr/>
        </p:nvPicPr>
        <p:blipFill>
          <a:blip r:embed="rId10"/>
          <a:stretch>
            <a:fillRect/>
          </a:stretch>
        </p:blipFill>
        <p:spPr>
          <a:xfrm>
            <a:off x="1578768" y="2016004"/>
            <a:ext cx="8858256" cy="1511939"/>
          </a:xfrm>
          <a:prstGeom prst="rect">
            <a:avLst/>
          </a:prstGeom>
        </p:spPr>
      </p:pic>
    </p:spTree>
    <p:extLst>
      <p:ext uri="{BB962C8B-B14F-4D97-AF65-F5344CB8AC3E}">
        <p14:creationId xmlns:p14="http://schemas.microsoft.com/office/powerpoint/2010/main" val="146496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16A6853A-CCA7-4E60-B44B-6A2154706400}"/>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CÙNG</a:t>
            </a:r>
            <a:r>
              <a:rPr kumimoji="0" lang="en-US" altLang="zh-CN" sz="3600" b="1" i="0" u="none" strike="noStrike" kern="1200" cap="none" spc="0" normalizeH="0" noProof="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Calibri" panose="020F0502020204030204" pitchFamily="34" charset="0"/>
              <a:ea typeface="字魂95号-手刻宋" pitchFamily="2" charset="-122"/>
              <a:cs typeface="Calibri" panose="020F0502020204030204" pitchFamily="34" charset="0"/>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7F7872E-943A-42ED-9136-7CF83BED9A67}"/>
              </a:ext>
            </a:extLst>
          </p:cNvPr>
          <p:cNvSpPr txBox="1"/>
          <p:nvPr/>
        </p:nvSpPr>
        <p:spPr>
          <a:xfrm>
            <a:off x="1531304" y="1600851"/>
            <a:ext cx="10089195" cy="584775"/>
          </a:xfrm>
          <a:prstGeom prst="rect">
            <a:avLst/>
          </a:prstGeom>
          <a:noFill/>
        </p:spPr>
        <p:txBody>
          <a:bodyPr wrap="square">
            <a:spAutoFit/>
          </a:bodyPr>
          <a:lstStyle/>
          <a:p>
            <a:pPr lvl="0"/>
            <a:r>
              <a:rPr lang="en-US" sz="3200">
                <a:solidFill>
                  <a:srgbClr val="1B518B"/>
                </a:solidFill>
                <a:ea typeface="SVN-AZ Cupcakes" panose="02000000000000000000" pitchFamily="50" charset="0"/>
              </a:rPr>
              <a:t>1. Dịp hè năm 1961, tại Phủ Chủ tịch diễn ra sự kiện gì?</a:t>
            </a:r>
            <a:endParaRPr lang="en-US" sz="3200" dirty="0" err="1">
              <a:solidFill>
                <a:srgbClr val="1B518B"/>
              </a:solidFill>
              <a:ea typeface="SVN-AZ Cupcakes" panose="02000000000000000000" pitchFamily="50" charset="0"/>
            </a:endParaRPr>
          </a:p>
        </p:txBody>
      </p:sp>
      <p:sp>
        <p:nvSpPr>
          <p:cNvPr id="15" name="TextBox 14">
            <a:extLst>
              <a:ext uri="{FF2B5EF4-FFF2-40B4-BE49-F238E27FC236}">
                <a16:creationId xmlns:a16="http://schemas.microsoft.com/office/drawing/2014/main" id="{912AFDC0-BD83-42A4-A8BE-694C0B92A37F}"/>
              </a:ext>
            </a:extLst>
          </p:cNvPr>
          <p:cNvSpPr txBox="1"/>
          <p:nvPr/>
        </p:nvSpPr>
        <p:spPr>
          <a:xfrm>
            <a:off x="1531305" y="2594102"/>
            <a:ext cx="9498645" cy="2062103"/>
          </a:xfrm>
          <a:prstGeom prst="rect">
            <a:avLst/>
          </a:prstGeom>
          <a:noFill/>
        </p:spPr>
        <p:txBody>
          <a:bodyPr wrap="square">
            <a:spAutoFit/>
          </a:bodyPr>
          <a:lstStyle/>
          <a:p>
            <a:pPr lvl="0"/>
            <a:r>
              <a:rPr lang="vi-VN" sz="3200">
                <a:solidFill>
                  <a:srgbClr val="0C8458"/>
                </a:solidFill>
                <a:latin typeface="Calibri"/>
                <a:ea typeface="SVN-AZ Cupcakes" panose="02000000000000000000" pitchFamily="50" charset="0"/>
              </a:rPr>
              <a:t>2.</a:t>
            </a:r>
            <a:r>
              <a:rPr lang="en-US" sz="3200">
                <a:solidFill>
                  <a:srgbClr val="0C8458"/>
                </a:solidFill>
                <a:latin typeface="Calibri"/>
                <a:ea typeface="SVN-AZ Cupcakes" panose="02000000000000000000" pitchFamily="50" charset="0"/>
              </a:rPr>
              <a:t> </a:t>
            </a:r>
            <a:r>
              <a:rPr lang="vi-VN" sz="3200">
                <a:solidFill>
                  <a:srgbClr val="0C8458"/>
                </a:solidFill>
                <a:latin typeface="Calibri"/>
                <a:ea typeface="SVN-AZ Cupcakes" panose="02000000000000000000" pitchFamily="50" charset="0"/>
              </a:rPr>
              <a:t>Tìm những chi tiết cho thấy:</a:t>
            </a:r>
          </a:p>
          <a:p>
            <a:pPr lvl="0"/>
            <a:r>
              <a:rPr lang="vi-VN" sz="3200">
                <a:solidFill>
                  <a:srgbClr val="0C8458"/>
                </a:solidFill>
                <a:latin typeface="Calibri"/>
                <a:ea typeface="SVN-AZ Cupcakes" panose="02000000000000000000" pitchFamily="50" charset="0"/>
              </a:rPr>
              <a:t>a.</a:t>
            </a:r>
            <a:r>
              <a:rPr lang="en-US" sz="3200">
                <a:solidFill>
                  <a:srgbClr val="0C8458"/>
                </a:solidFill>
                <a:latin typeface="Calibri"/>
                <a:ea typeface="SVN-AZ Cupcakes" panose="02000000000000000000" pitchFamily="50" charset="0"/>
              </a:rPr>
              <a:t> </a:t>
            </a:r>
            <a:r>
              <a:rPr lang="vi-VN" sz="3200">
                <a:solidFill>
                  <a:srgbClr val="0C8458"/>
                </a:solidFill>
                <a:latin typeface="Calibri"/>
                <a:ea typeface="SVN-AZ Cupcakes" panose="02000000000000000000" pitchFamily="50" charset="0"/>
              </a:rPr>
              <a:t>Triển lãm thu hút được sự chú ý của thiếu niên, nhi đồng.</a:t>
            </a:r>
          </a:p>
          <a:p>
            <a:pPr lvl="0"/>
            <a:r>
              <a:rPr lang="vi-VN" sz="3200">
                <a:solidFill>
                  <a:srgbClr val="0C8458"/>
                </a:solidFill>
                <a:latin typeface="Calibri"/>
                <a:ea typeface="SVN-AZ Cupcakes" panose="02000000000000000000" pitchFamily="50" charset="0"/>
              </a:rPr>
              <a:t>b.</a:t>
            </a:r>
            <a:r>
              <a:rPr lang="en-US" sz="3200">
                <a:solidFill>
                  <a:srgbClr val="0C8458"/>
                </a:solidFill>
                <a:latin typeface="Calibri"/>
                <a:ea typeface="SVN-AZ Cupcakes" panose="02000000000000000000" pitchFamily="50" charset="0"/>
              </a:rPr>
              <a:t> </a:t>
            </a:r>
            <a:r>
              <a:rPr lang="vi-VN" sz="3200">
                <a:solidFill>
                  <a:srgbClr val="0C8458"/>
                </a:solidFill>
                <a:latin typeface="Calibri"/>
                <a:ea typeface="SVN-AZ Cupcakes" panose="02000000000000000000" pitchFamily="50" charset="0"/>
              </a:rPr>
              <a:t>Sự quan tâm của Bác Hồ với triển lãm.</a:t>
            </a:r>
            <a:endParaRPr lang="vi-VN" sz="3200" dirty="0" err="1">
              <a:solidFill>
                <a:srgbClr val="0C8458"/>
              </a:solidFill>
              <a:latin typeface="Calibri"/>
              <a:ea typeface="SVN-AZ Cupcakes" panose="02000000000000000000" pitchFamily="50" charset="0"/>
            </a:endParaRPr>
          </a:p>
        </p:txBody>
      </p:sp>
      <p:pic>
        <p:nvPicPr>
          <p:cNvPr id="6" name="Picture 5">
            <a:extLst>
              <a:ext uri="{FF2B5EF4-FFF2-40B4-BE49-F238E27FC236}">
                <a16:creationId xmlns:a16="http://schemas.microsoft.com/office/drawing/2014/main" id="{15FAB4E6-AFF2-4ED8-AEDC-3B6DF4B0A66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18" name="Picture 17">
            <a:extLst>
              <a:ext uri="{FF2B5EF4-FFF2-40B4-BE49-F238E27FC236}">
                <a16:creationId xmlns:a16="http://schemas.microsoft.com/office/drawing/2014/main" id="{CBEEB416-9473-40FA-B593-80F06E2A3E0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021" t="4476" r="21482" b="4440"/>
          <a:stretch/>
        </p:blipFill>
        <p:spPr>
          <a:xfrm>
            <a:off x="801393" y="2676928"/>
            <a:ext cx="736203" cy="1005840"/>
          </a:xfrm>
          <a:prstGeom prst="rect">
            <a:avLst/>
          </a:prstGeom>
        </p:spPr>
      </p:pic>
      <p:pic>
        <p:nvPicPr>
          <p:cNvPr id="19" name="Picture 18">
            <a:extLst>
              <a:ext uri="{FF2B5EF4-FFF2-40B4-BE49-F238E27FC236}">
                <a16:creationId xmlns:a16="http://schemas.microsoft.com/office/drawing/2014/main" id="{FD1114F9-3287-4742-82A3-D3E6175B884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021" t="4476" r="21482" b="4440"/>
          <a:stretch/>
        </p:blipFill>
        <p:spPr>
          <a:xfrm>
            <a:off x="798342" y="4754473"/>
            <a:ext cx="736203" cy="1005840"/>
          </a:xfrm>
          <a:prstGeom prst="rect">
            <a:avLst/>
          </a:prstGeom>
        </p:spPr>
      </p:pic>
      <p:sp>
        <p:nvSpPr>
          <p:cNvPr id="20" name="TextBox 19">
            <a:extLst>
              <a:ext uri="{FF2B5EF4-FFF2-40B4-BE49-F238E27FC236}">
                <a16:creationId xmlns:a16="http://schemas.microsoft.com/office/drawing/2014/main" id="{8182AAE5-4117-4BED-BFC5-9EF6B20C0139}"/>
              </a:ext>
            </a:extLst>
          </p:cNvPr>
          <p:cNvSpPr txBox="1"/>
          <p:nvPr/>
        </p:nvSpPr>
        <p:spPr>
          <a:xfrm>
            <a:off x="1531304" y="4718540"/>
            <a:ext cx="9821633" cy="1077218"/>
          </a:xfrm>
          <a:prstGeom prst="rect">
            <a:avLst/>
          </a:prstGeom>
          <a:noFill/>
        </p:spPr>
        <p:txBody>
          <a:bodyPr wrap="square">
            <a:spAutoFit/>
          </a:bodyPr>
          <a:lstStyle/>
          <a:p>
            <a:pPr lvl="0"/>
            <a:r>
              <a:rPr lang="en-US" sz="3200">
                <a:solidFill>
                  <a:srgbClr val="9A0780"/>
                </a:solidFill>
                <a:latin typeface="Calibri" panose="020F0502020204030204" pitchFamily="34" charset="0"/>
                <a:ea typeface="SVN-AZ Cupcakes" panose="02000000000000000000" pitchFamily="50" charset="0"/>
                <a:cs typeface="Calibri" panose="020F0502020204030204" pitchFamily="34" charset="0"/>
              </a:rPr>
              <a:t>3. </a:t>
            </a:r>
            <a:r>
              <a:rPr lang="vi-VN" sz="3200">
                <a:solidFill>
                  <a:srgbClr val="9A0780"/>
                </a:solidFill>
                <a:latin typeface="Calibri" panose="020F0502020204030204" pitchFamily="34" charset="0"/>
                <a:ea typeface="SVN-AZ Cupcakes" panose="02000000000000000000" pitchFamily="50" charset="0"/>
                <a:cs typeface="Calibri" panose="020F0502020204030204" pitchFamily="34" charset="0"/>
              </a:rPr>
              <a:t>Theo em, vì sao Bác rất phấn khởi khi nhìn thấy thành tích mà các cháu thiếu niên, nhi đồng đạt được</a:t>
            </a:r>
            <a:endParaRPr kumimoji="0" lang="en-US" sz="3200" b="0" i="0" u="none" strike="noStrike" kern="1200" cap="none" spc="0" normalizeH="0" baseline="0" noProof="0" dirty="0">
              <a:ln>
                <a:noFill/>
              </a:ln>
              <a:solidFill>
                <a:srgbClr val="9A0780"/>
              </a:solidFill>
              <a:effectLst/>
              <a:uLnTx/>
              <a:uFillTx/>
              <a:latin typeface="Calibri" panose="020F0502020204030204" pitchFamily="34" charset="0"/>
              <a:ea typeface="SVN-AZ Cupcakes" panose="02000000000000000000" pitchFamily="50" charset="0"/>
              <a:cs typeface="Calibri" panose="020F0502020204030204" pitchFamily="34" charset="0"/>
            </a:endParaRPr>
          </a:p>
        </p:txBody>
      </p:sp>
    </p:spTree>
    <p:extLst>
      <p:ext uri="{BB962C8B-B14F-4D97-AF65-F5344CB8AC3E}">
        <p14:creationId xmlns:p14="http://schemas.microsoft.com/office/powerpoint/2010/main" val="148123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ppt_w</p:attrName>
                                        </p:attrNameLst>
                                      </p:cBhvr>
                                      <p:tavLst>
                                        <p:tav tm="0" fmla="#ppt_w*sin(2.5*pi*$)">
                                          <p:val>
                                            <p:fltVal val="0"/>
                                          </p:val>
                                        </p:tav>
                                        <p:tav tm="100000">
                                          <p:val>
                                            <p:fltVal val="1"/>
                                          </p:val>
                                        </p:tav>
                                      </p:tavLst>
                                    </p:anim>
                                    <p:anim calcmode="lin" valueType="num">
                                      <p:cBhvr>
                                        <p:cTn id="9" dur="75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750"/>
                                        <p:tgtEl>
                                          <p:spTgt spid="18"/>
                                        </p:tgtEl>
                                      </p:cBhvr>
                                    </p:animEffect>
                                    <p:anim calcmode="lin" valueType="num">
                                      <p:cBhvr>
                                        <p:cTn id="19" dur="750" fill="hold"/>
                                        <p:tgtEl>
                                          <p:spTgt spid="18"/>
                                        </p:tgtEl>
                                        <p:attrNameLst>
                                          <p:attrName>ppt_w</p:attrName>
                                        </p:attrNameLst>
                                      </p:cBhvr>
                                      <p:tavLst>
                                        <p:tav tm="0" fmla="#ppt_w*sin(2.5*pi*$)">
                                          <p:val>
                                            <p:fltVal val="0"/>
                                          </p:val>
                                        </p:tav>
                                        <p:tav tm="100000">
                                          <p:val>
                                            <p:fltVal val="1"/>
                                          </p:val>
                                        </p:tav>
                                      </p:tavLst>
                                    </p:anim>
                                    <p:anim calcmode="lin" valueType="num">
                                      <p:cBhvr>
                                        <p:cTn id="20" dur="75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750"/>
                                        <p:tgtEl>
                                          <p:spTgt spid="19"/>
                                        </p:tgtEl>
                                      </p:cBhvr>
                                    </p:animEffect>
                                    <p:anim calcmode="lin" valueType="num">
                                      <p:cBhvr>
                                        <p:cTn id="30" dur="750" fill="hold"/>
                                        <p:tgtEl>
                                          <p:spTgt spid="19"/>
                                        </p:tgtEl>
                                        <p:attrNameLst>
                                          <p:attrName>ppt_w</p:attrName>
                                        </p:attrNameLst>
                                      </p:cBhvr>
                                      <p:tavLst>
                                        <p:tav tm="0" fmla="#ppt_w*sin(2.5*pi*$)">
                                          <p:val>
                                            <p:fltVal val="0"/>
                                          </p:val>
                                        </p:tav>
                                        <p:tav tm="100000">
                                          <p:val>
                                            <p:fltVal val="1"/>
                                          </p:val>
                                        </p:tav>
                                      </p:tavLst>
                                    </p:anim>
                                    <p:anim calcmode="lin" valueType="num">
                                      <p:cBhvr>
                                        <p:cTn id="31" dur="75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group of flowers&#10;&#10;Description automatically generated with low confidence">
            <a:extLst>
              <a:ext uri="{FF2B5EF4-FFF2-40B4-BE49-F238E27FC236}">
                <a16:creationId xmlns:a16="http://schemas.microsoft.com/office/drawing/2014/main" id="{A080B544-35EB-434B-9D12-AA982D7E3CD0}"/>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24" name="Picture 23" descr="A group of flowers&#10;&#10;Description automatically generated with low confidence">
            <a:extLst>
              <a:ext uri="{FF2B5EF4-FFF2-40B4-BE49-F238E27FC236}">
                <a16:creationId xmlns:a16="http://schemas.microsoft.com/office/drawing/2014/main" id="{885A8448-9C2C-4371-AB85-0178CD2C147C}"/>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9439CA5-2B51-4E29-B155-11C1A3C5569C}"/>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algn="ctr"/>
            <a:r>
              <a:rPr lang="en-US" sz="5400" dirty="0">
                <a:solidFill>
                  <a:srgbClr val="FF018E"/>
                </a:solidFill>
                <a:effectLst>
                  <a:glow rad="127000">
                    <a:srgbClr val="FFFF00">
                      <a:alpha val="75000"/>
                    </a:srgbClr>
                  </a:glow>
                </a:effectLst>
                <a:latin typeface="LNTH-Wash Your Hand" pitchFamily="2" charset="0"/>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algn="ctr"/>
            <a:r>
              <a:rPr lang="en-US" sz="4000" b="1">
                <a:solidFill>
                  <a:schemeClr val="bg1"/>
                </a:solidFill>
              </a:rPr>
              <a:t>Đọc kỹ câu hỏi và trả lời từng câu</a:t>
            </a:r>
            <a:endParaRPr lang="en-US" sz="4000" b="1" dirty="0">
              <a:solidFill>
                <a:schemeClr val="bg1"/>
              </a:solidFill>
            </a:endParaRPr>
          </a:p>
        </p:txBody>
      </p:sp>
      <p:pic>
        <p:nvPicPr>
          <p:cNvPr id="7" name="Picture 6"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7" name="Picture 16"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55101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14:bounceEnd="40000">
                                          <p:cBhvr additive="base">
                                            <p:cTn id="28"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14:bounceEnd="40000">
                                          <p:cBhvr additive="base">
                                            <p:cTn id="3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750"/>
                                            <p:tgtEl>
                                              <p:spTgt spid="21"/>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750"/>
                                            <p:tgtEl>
                                              <p:spTgt spid="24"/>
                                            </p:tgtEl>
                                          </p:cBhvr>
                                        </p:animEffect>
                                      </p:childTnLst>
                                    </p:cTn>
                                  </p:par>
                                  <p:par>
                                    <p:cTn id="17" presetID="18" presetClass="entr" presetSubtype="3"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strips(upRight)">
                                          <p:cBhvr>
                                            <p:cTn id="19" dur="750"/>
                                            <p:tgtEl>
                                              <p:spTgt spid="23"/>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750" fill="hold"/>
                                            <p:tgtEl>
                                              <p:spTgt spid="7"/>
                                            </p:tgtEl>
                                            <p:attrNameLst>
                                              <p:attrName>ppt_x</p:attrName>
                                            </p:attrNameLst>
                                          </p:cBhvr>
                                          <p:tavLst>
                                            <p:tav tm="0">
                                              <p:val>
                                                <p:strVal val="#ppt_x"/>
                                              </p:val>
                                            </p:tav>
                                            <p:tav tm="100000">
                                              <p:val>
                                                <p:strVal val="#ppt_x"/>
                                              </p:val>
                                            </p:tav>
                                          </p:tavLst>
                                        </p:anim>
                                        <p:anim calcmode="lin" valueType="num">
                                          <p:cBhvr additive="base">
                                            <p:cTn id="3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6">
            <a:extLst>
              <a:ext uri="{FF2B5EF4-FFF2-40B4-BE49-F238E27FC236}">
                <a16:creationId xmlns:a16="http://schemas.microsoft.com/office/drawing/2014/main" id="{3C707FDD-D312-49E6-A392-C4F8CFD43476}"/>
              </a:ext>
            </a:extLst>
          </p:cNvPr>
          <p:cNvGrpSpPr/>
          <p:nvPr/>
        </p:nvGrpSpPr>
        <p:grpSpPr>
          <a:xfrm>
            <a:off x="1790700" y="2159001"/>
            <a:ext cx="8382001" cy="3441699"/>
            <a:chOff x="4972787" y="1779817"/>
            <a:chExt cx="8134201" cy="3441699"/>
          </a:xfrm>
        </p:grpSpPr>
        <p:sp>
          <p:nvSpPr>
            <p:cNvPr id="49" name="TextBox 122">
              <a:extLst>
                <a:ext uri="{FF2B5EF4-FFF2-40B4-BE49-F238E27FC236}">
                  <a16:creationId xmlns:a16="http://schemas.microsoft.com/office/drawing/2014/main" id="{C7962173-6AF4-4978-9FD2-669FE6493CC6}"/>
                </a:ext>
              </a:extLst>
            </p:cNvPr>
            <p:cNvSpPr txBox="1"/>
            <p:nvPr/>
          </p:nvSpPr>
          <p:spPr>
            <a:xfrm>
              <a:off x="7228180" y="1779817"/>
              <a:ext cx="4179304" cy="407088"/>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srgbClr val="4472C4"/>
                  </a:solidFill>
                  <a:latin typeface="Arial" panose="020B0604020202020204" pitchFamily="34" charset="0"/>
                  <a:ea typeface="等线" panose="02010600030101010101" pitchFamily="2" charset="-122"/>
                  <a:cs typeface="Arial" panose="020B0604020202020204" pitchFamily="34" charset="0"/>
                </a:rPr>
                <a:t>Phấn</a:t>
              </a:r>
              <a:r>
                <a:rPr lang="en-US" altLang="zh-CN" sz="3200" b="1" dirty="0" smtClean="0">
                  <a:solidFill>
                    <a:srgbClr val="4472C4"/>
                  </a:solidFill>
                  <a:latin typeface="Arial" panose="020B0604020202020204" pitchFamily="34" charset="0"/>
                  <a:ea typeface="等线" panose="02010600030101010101" pitchFamily="2" charset="-122"/>
                  <a:cs typeface="Arial" panose="020B0604020202020204" pitchFamily="34" charset="0"/>
                </a:rPr>
                <a:t> </a:t>
              </a:r>
              <a:r>
                <a:rPr lang="en-US" altLang="zh-CN" sz="3200" b="1" dirty="0" err="1" smtClean="0">
                  <a:solidFill>
                    <a:srgbClr val="4472C4"/>
                  </a:solidFill>
                  <a:latin typeface="Arial" panose="020B0604020202020204" pitchFamily="34" charset="0"/>
                  <a:ea typeface="等线" panose="02010600030101010101" pitchFamily="2" charset="-122"/>
                  <a:cs typeface="Arial" panose="020B0604020202020204" pitchFamily="34" charset="0"/>
                </a:rPr>
                <a:t>khởỉ</a:t>
              </a:r>
              <a:r>
                <a:rPr lang="en-US" altLang="zh-CN" sz="3200" b="1" dirty="0" smtClean="0">
                  <a:solidFill>
                    <a:srgbClr val="4472C4"/>
                  </a:solidFill>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smtClean="0">
                  <a:ln>
                    <a:noFill/>
                  </a:ln>
                  <a:solidFill>
                    <a:srgbClr val="4472C4"/>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zh-CN" altLang="en-US" sz="3200" b="1" i="0" u="none" strike="noStrike" kern="1200" cap="none" spc="0" normalizeH="0" baseline="0" noProof="0" dirty="0">
                <a:ln>
                  <a:noFill/>
                </a:ln>
                <a:solidFill>
                  <a:srgbClr val="4472C4"/>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0" name="TextBox 123">
              <a:extLst>
                <a:ext uri="{FF2B5EF4-FFF2-40B4-BE49-F238E27FC236}">
                  <a16:creationId xmlns:a16="http://schemas.microsoft.com/office/drawing/2014/main" id="{AE368F5D-413E-4322-9450-943DF8225BCD}"/>
                </a:ext>
              </a:extLst>
            </p:cNvPr>
            <p:cNvSpPr txBox="1"/>
            <p:nvPr/>
          </p:nvSpPr>
          <p:spPr>
            <a:xfrm>
              <a:off x="4972787" y="2422050"/>
              <a:ext cx="8134201" cy="2799466"/>
            </a:xfrm>
            <a:prstGeom prst="rect">
              <a:avLst/>
            </a:prstGeom>
            <a:noFill/>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altLang="zh-CN" sz="2400" noProof="0" dirty="0" smtClean="0">
                  <a:solidFill>
                    <a:prstClr val="black"/>
                  </a:solidFill>
                  <a:latin typeface="Arial" panose="020B0604020202020204" pitchFamily="34" charset="0"/>
                  <a:cs typeface="Arial" panose="020B0604020202020204" pitchFamily="34" charset="0"/>
                </a:rPr>
                <a:t>Vui sướng, phấn chấn trong lòng.</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3915229"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GIẢI NGHĨA TỪ KHÓ</a:t>
            </a:r>
          </a:p>
        </p:txBody>
      </p:sp>
    </p:spTree>
    <p:extLst>
      <p:ext uri="{BB962C8B-B14F-4D97-AF65-F5344CB8AC3E}">
        <p14:creationId xmlns:p14="http://schemas.microsoft.com/office/powerpoint/2010/main" val="46711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FEAF68-6D60-4388-806D-85962D708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
            <a:extLst>
              <a:ext uri="{FF2B5EF4-FFF2-40B4-BE49-F238E27FC236}">
                <a16:creationId xmlns:a16="http://schemas.microsoft.com/office/drawing/2014/main" id="{F5E69930-536D-4291-AC60-2239B9985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30">
            <a:extLst>
              <a:ext uri="{FF2B5EF4-FFF2-40B4-BE49-F238E27FC236}">
                <a16:creationId xmlns:a16="http://schemas.microsoft.com/office/drawing/2014/main" id="{145C8922-6C5F-4289-83D6-4BF7334515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roup of balloons&#10;&#10;Description automatically generated with low confidence">
            <a:extLst>
              <a:ext uri="{FF2B5EF4-FFF2-40B4-BE49-F238E27FC236}">
                <a16:creationId xmlns:a16="http://schemas.microsoft.com/office/drawing/2014/main" id="{4EECEA4B-613F-42C4-9BBE-E28EDA36E84A}"/>
              </a:ext>
            </a:extLst>
          </p:cNvPr>
          <p:cNvPicPr>
            <a:picLocks noChangeAspect="1"/>
          </p:cNvPicPr>
          <p:nvPr/>
        </p:nvPicPr>
        <p:blipFill rotWithShape="1">
          <a:blip r:embed="rId5">
            <a:extLst>
              <a:ext uri="{28A0092B-C50C-407E-A947-70E740481C1C}">
                <a14:useLocalDpi xmlns:a14="http://schemas.microsoft.com/office/drawing/2010/main" val="0"/>
              </a:ext>
            </a:extLst>
          </a:blip>
          <a:srcRect b="8701"/>
          <a:stretch/>
        </p:blipFill>
        <p:spPr>
          <a:xfrm>
            <a:off x="3345386" y="-207043"/>
            <a:ext cx="5022152" cy="2053475"/>
          </a:xfrm>
          <a:prstGeom prst="rect">
            <a:avLst/>
          </a:prstGeom>
        </p:spPr>
      </p:pic>
      <p:pic>
        <p:nvPicPr>
          <p:cNvPr id="6148" name="Picture 4" descr="900+ Notion ý tưởng | hình ảnh, váy áo quince, inspired outfits">
            <a:extLst>
              <a:ext uri="{FF2B5EF4-FFF2-40B4-BE49-F238E27FC236}">
                <a16:creationId xmlns:a16="http://schemas.microsoft.com/office/drawing/2014/main" id="{09B2C3EB-2AE5-4DDC-8D2A-F5765743B7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17"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900+ Notion ý tưởng | hình ảnh, váy áo quince, inspired outfits">
            <a:extLst>
              <a:ext uri="{FF2B5EF4-FFF2-40B4-BE49-F238E27FC236}">
                <a16:creationId xmlns:a16="http://schemas.microsoft.com/office/drawing/2014/main" id="{D1A1E2B0-28A6-42C6-862F-BBF03F18F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63" y="5007024"/>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EC32319-98CF-4F0B-94AF-47D946AA747F}"/>
              </a:ext>
            </a:extLst>
          </p:cNvPr>
          <p:cNvSpPr txBox="1"/>
          <p:nvPr/>
        </p:nvSpPr>
        <p:spPr>
          <a:xfrm>
            <a:off x="12596401" y="4545359"/>
            <a:ext cx="3685751" cy="923330"/>
          </a:xfrm>
          <a:prstGeom prst="rect">
            <a:avLst/>
          </a:prstGeom>
          <a:noFill/>
        </p:spPr>
        <p:txBody>
          <a:bodyPr wrap="square" rtlCol="0">
            <a:prstTxWarp prst="textDoubleWave1">
              <a:avLst/>
            </a:prstTxWarp>
            <a:spAutoFit/>
          </a:bodyPr>
          <a:lstStyle/>
          <a:p>
            <a:pPr algn="ctr"/>
            <a:r>
              <a:rPr lang="en-US" sz="5400" dirty="0">
                <a:solidFill>
                  <a:srgbClr val="FF3300"/>
                </a:solidFill>
                <a:effectLst>
                  <a:glow rad="127000">
                    <a:srgbClr val="FFFF00">
                      <a:alpha val="90000"/>
                    </a:srgbClr>
                  </a:glow>
                </a:effectLst>
                <a:latin typeface="LNTH-Wash Your Hand" pitchFamily="2" charset="0"/>
              </a:rPr>
              <a:t>TRUYỀN ĐIỆN</a:t>
            </a:r>
          </a:p>
        </p:txBody>
      </p:sp>
      <p:pic>
        <p:nvPicPr>
          <p:cNvPr id="2" name="Picture 1">
            <a:extLst>
              <a:ext uri="{FF2B5EF4-FFF2-40B4-BE49-F238E27FC236}">
                <a16:creationId xmlns:a16="http://schemas.microsoft.com/office/drawing/2014/main" id="{FB64BA85-1112-4970-81AC-FD9B398DCB49}"/>
              </a:ext>
            </a:extLst>
          </p:cNvPr>
          <p:cNvPicPr>
            <a:picLocks noChangeAspect="1"/>
          </p:cNvPicPr>
          <p:nvPr/>
        </p:nvPicPr>
        <p:blipFill>
          <a:blip r:embed="rId7"/>
          <a:stretch>
            <a:fillRect/>
          </a:stretch>
        </p:blipFill>
        <p:spPr>
          <a:xfrm>
            <a:off x="4342586" y="780952"/>
            <a:ext cx="3027752" cy="818943"/>
          </a:xfrm>
          <a:prstGeom prst="rect">
            <a:avLst/>
          </a:prstGeom>
        </p:spPr>
      </p:pic>
      <p:pic>
        <p:nvPicPr>
          <p:cNvPr id="13" name="Picture 12">
            <a:extLst>
              <a:ext uri="{FF2B5EF4-FFF2-40B4-BE49-F238E27FC236}">
                <a16:creationId xmlns:a16="http://schemas.microsoft.com/office/drawing/2014/main" id="{38F34AF2-D885-41E7-ABD7-A0803058880A}"/>
              </a:ext>
            </a:extLst>
          </p:cNvPr>
          <p:cNvPicPr>
            <a:picLocks noChangeAspect="1"/>
          </p:cNvPicPr>
          <p:nvPr/>
        </p:nvPicPr>
        <p:blipFill rotWithShape="1">
          <a:blip r:embed="rId8"/>
          <a:srcRect l="5550" t="14271" r="4322" b="13684"/>
          <a:stretch/>
        </p:blipFill>
        <p:spPr>
          <a:xfrm>
            <a:off x="289254" y="1359424"/>
            <a:ext cx="11610666" cy="5227680"/>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7B3847C4-22D2-4F97-9186-A8CD9830A4F9}"/>
              </a:ext>
            </a:extLst>
          </p:cNvPr>
          <p:cNvSpPr/>
          <p:nvPr/>
        </p:nvSpPr>
        <p:spPr>
          <a:xfrm>
            <a:off x="2118350" y="2636254"/>
            <a:ext cx="8549649" cy="3170099"/>
          </a:xfrm>
          <a:prstGeom prst="rect">
            <a:avLst/>
          </a:prstGeom>
        </p:spPr>
        <p:txBody>
          <a:bodyPr wrap="square">
            <a:spAutoFit/>
          </a:bodyPr>
          <a:lstStyle/>
          <a:p>
            <a:pPr algn="just"/>
            <a:r>
              <a:rPr lang="vi-VN" sz="4000">
                <a:solidFill>
                  <a:srgbClr val="000000"/>
                </a:solidFill>
                <a:latin typeface="+mj-lt"/>
              </a:rPr>
              <a:t> Việc Bác Hồ dành phòng khách của Phủ Chủ tịch cho các cháu thiếu nhi tổ chức triển lãm Thiếu nhi với 5 điều Bác Hồ dạy nói lên tình cảm, sự quan tâm đặc biệt của Bác với các em.</a:t>
            </a:r>
            <a:endParaRPr lang="en-US" sz="4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CB7AE57E-659B-439E-B907-48FB2C6BFF92}"/>
              </a:ext>
            </a:extLst>
          </p:cNvPr>
          <p:cNvPicPr>
            <a:picLocks noChangeAspect="1"/>
          </p:cNvPicPr>
          <p:nvPr/>
        </p:nvPicPr>
        <p:blipFill>
          <a:blip r:embed="rId10"/>
          <a:stretch>
            <a:fillRect/>
          </a:stretch>
        </p:blipFill>
        <p:spPr>
          <a:xfrm>
            <a:off x="860386" y="1888531"/>
            <a:ext cx="10114064" cy="1727471"/>
          </a:xfrm>
          <a:prstGeom prst="rect">
            <a:avLst/>
          </a:prstGeom>
        </p:spPr>
      </p:pic>
    </p:spTree>
    <p:extLst>
      <p:ext uri="{BB962C8B-B14F-4D97-AF65-F5344CB8AC3E}">
        <p14:creationId xmlns:p14="http://schemas.microsoft.com/office/powerpoint/2010/main" val="253325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9008ECB3-2561-49AF-9EA1-E2A740F5BC1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88471" y="4481731"/>
            <a:ext cx="1306271" cy="240029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E4B1F467-E3BA-42C3-BE97-68CE915670C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754596" y="4481731"/>
            <a:ext cx="1437404" cy="240029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文本框 7">
            <a:extLst>
              <a:ext uri="{FF2B5EF4-FFF2-40B4-BE49-F238E27FC236}">
                <a16:creationId xmlns:a16="http://schemas.microsoft.com/office/drawing/2014/main" id="{C137098A-EE07-4748-B6DF-3D7C3EF288BF}"/>
              </a:ext>
            </a:extLst>
          </p:cNvPr>
          <p:cNvSpPr txBox="1"/>
          <p:nvPr/>
        </p:nvSpPr>
        <p:spPr>
          <a:xfrm>
            <a:off x="1556636" y="975285"/>
            <a:ext cx="9398135" cy="120032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fontAlgn="base">
              <a:spcBef>
                <a:spcPct val="0"/>
              </a:spcBef>
              <a:spcAft>
                <a:spcPct val="0"/>
              </a:spcAft>
              <a:defRPr/>
            </a:pPr>
            <a:r>
              <a:rPr lang="vi-VN" altLang="zh-CN" sz="3600" b="1">
                <a:solidFill>
                  <a:srgbClr val="0C8458"/>
                </a:solidFill>
                <a:latin typeface="Calibri" panose="020F0502020204030204" pitchFamily="34" charset="0"/>
                <a:ea typeface="字魂95号-手刻宋" pitchFamily="2" charset="-122"/>
                <a:cs typeface="Calibri" panose="020F0502020204030204" pitchFamily="34" charset="0"/>
              </a:rPr>
              <a:t>Trao đổi với bạn về một việc làm thể hiện sự quan tâm của Bác Hồ với thiếu nhi mà em biết.</a:t>
            </a:r>
            <a:endParaRPr kumimoji="0" lang="zh-CN" altLang="en-US" sz="3600" b="1" i="0" u="none" strike="noStrike" kern="1200" cap="none" spc="0" normalizeH="0" baseline="0" noProof="0" dirty="0">
              <a:ln>
                <a:noFill/>
              </a:ln>
              <a:solidFill>
                <a:srgbClr val="0C8458"/>
              </a:solidFill>
              <a:uLnTx/>
              <a:uFillTx/>
              <a:latin typeface="Calibri" panose="020F0502020204030204" pitchFamily="34" charset="0"/>
              <a:ea typeface="字魂95号-手刻宋" pitchFamily="2" charset="-122"/>
              <a:cs typeface="Calibri" panose="020F0502020204030204" pitchFamily="34" charset="0"/>
            </a:endParaRPr>
          </a:p>
        </p:txBody>
      </p:sp>
      <p:pic>
        <p:nvPicPr>
          <p:cNvPr id="3" name="Picture 2">
            <a:extLst>
              <a:ext uri="{FF2B5EF4-FFF2-40B4-BE49-F238E27FC236}">
                <a16:creationId xmlns:a16="http://schemas.microsoft.com/office/drawing/2014/main" id="{D378E540-E865-4A05-8BA1-9858D085B7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94742" y="2593451"/>
            <a:ext cx="4537602" cy="2821892"/>
          </a:xfrm>
          <a:prstGeom prst="rect">
            <a:avLst/>
          </a:prstGeom>
        </p:spPr>
      </p:pic>
      <p:pic>
        <p:nvPicPr>
          <p:cNvPr id="6" name="Picture 5">
            <a:extLst>
              <a:ext uri="{FF2B5EF4-FFF2-40B4-BE49-F238E27FC236}">
                <a16:creationId xmlns:a16="http://schemas.microsoft.com/office/drawing/2014/main" id="{151A3A77-C661-4E1A-B0E3-523718FF2C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73189" y="2553495"/>
            <a:ext cx="4601850" cy="2861848"/>
          </a:xfrm>
          <a:prstGeom prst="rect">
            <a:avLst/>
          </a:prstGeom>
        </p:spPr>
      </p:pic>
      <p:sp>
        <p:nvSpPr>
          <p:cNvPr id="25" name="Cloud Callout 36">
            <a:extLst>
              <a:ext uri="{FF2B5EF4-FFF2-40B4-BE49-F238E27FC236}">
                <a16:creationId xmlns:a16="http://schemas.microsoft.com/office/drawing/2014/main" id="{94E1ED05-F719-4FC9-BE9D-542CC907325C}"/>
              </a:ext>
            </a:extLst>
          </p:cNvPr>
          <p:cNvSpPr/>
          <p:nvPr/>
        </p:nvSpPr>
        <p:spPr>
          <a:xfrm>
            <a:off x="3959692" y="5008395"/>
            <a:ext cx="4329953" cy="1778578"/>
          </a:xfrm>
          <a:prstGeom prst="cloudCallout">
            <a:avLst>
              <a:gd name="adj1" fmla="val 5554"/>
              <a:gd name="adj2" fmla="val 30670"/>
            </a:avLst>
          </a:prstGeom>
          <a:solidFill>
            <a:schemeClr val="accent4">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err="1">
                <a:solidFill>
                  <a:srgbClr val="FF0000"/>
                </a:solidFill>
              </a:rPr>
              <a:t>Hoạt</a:t>
            </a:r>
            <a:r>
              <a:rPr lang="en-US" sz="4000" dirty="0">
                <a:solidFill>
                  <a:srgbClr val="FF0000"/>
                </a:solidFill>
              </a:rPr>
              <a:t> </a:t>
            </a:r>
            <a:r>
              <a:rPr lang="en-US" sz="4000" dirty="0" err="1">
                <a:solidFill>
                  <a:srgbClr val="FF0000"/>
                </a:solidFill>
              </a:rPr>
              <a:t>động</a:t>
            </a:r>
            <a:r>
              <a:rPr lang="en-US" sz="4000" dirty="0">
                <a:solidFill>
                  <a:srgbClr val="FF0000"/>
                </a:solidFill>
              </a:rPr>
              <a:t> </a:t>
            </a:r>
            <a:r>
              <a:rPr lang="en-US" sz="4000" dirty="0" err="1">
                <a:solidFill>
                  <a:srgbClr val="FF0000"/>
                </a:solidFill>
              </a:rPr>
              <a:t>nhóm</a:t>
            </a:r>
            <a:r>
              <a:rPr lang="en-US" sz="4000" dirty="0">
                <a:solidFill>
                  <a:srgbClr val="FF0000"/>
                </a:solidFill>
              </a:rPr>
              <a:t> </a:t>
            </a:r>
            <a:r>
              <a:rPr lang="en-US" sz="4000" dirty="0" err="1">
                <a:solidFill>
                  <a:srgbClr val="FF0000"/>
                </a:solidFill>
              </a:rPr>
              <a:t>đôi</a:t>
            </a:r>
            <a:endParaRPr lang="en-US" sz="4000" dirty="0">
              <a:solidFill>
                <a:srgbClr val="FF0000"/>
              </a:solidFill>
            </a:endParaRPr>
          </a:p>
        </p:txBody>
      </p:sp>
    </p:spTree>
    <p:extLst>
      <p:ext uri="{BB962C8B-B14F-4D97-AF65-F5344CB8AC3E}">
        <p14:creationId xmlns:p14="http://schemas.microsoft.com/office/powerpoint/2010/main" val="4487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1" nodeType="clickEffect">
                                  <p:stCondLst>
                                    <p:cond delay="0"/>
                                  </p:stCondLst>
                                  <p:iterate type="lt">
                                    <p:tmPct val="4000"/>
                                  </p:iterate>
                                  <p:childTnLst>
                                    <p:set>
                                      <p:cBhvr override="childStyle">
                                        <p:cTn id="6" dur="500" fill="hold"/>
                                        <p:tgtEl>
                                          <p:spTgt spid="19"/>
                                        </p:tgtEl>
                                        <p:attrNameLst>
                                          <p:attrName>style.color</p:attrName>
                                        </p:attrNameLst>
                                      </p:cBhvr>
                                      <p:to>
                                        <p:clrVal>
                                          <a:srgbClr val="7030A0"/>
                                        </p:clrVal>
                                      </p:to>
                                    </p:set>
                                    <p:set>
                                      <p:cBhvr>
                                        <p:cTn id="7" dur="500" fill="hold"/>
                                        <p:tgtEl>
                                          <p:spTgt spid="19"/>
                                        </p:tgtEl>
                                        <p:attrNameLst>
                                          <p:attrName>fillcolor</p:attrName>
                                        </p:attrNameLst>
                                      </p:cBhvr>
                                      <p:to>
                                        <p:clrVal>
                                          <a:srgbClr val="7030A0"/>
                                        </p:clrVal>
                                      </p:to>
                                    </p:set>
                                    <p:set>
                                      <p:cBhvr>
                                        <p:cTn id="8" dur="500" fill="hold"/>
                                        <p:tgtEl>
                                          <p:spTgt spid="19"/>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1B56E31-687F-4FDB-A58C-614E063C6CA4}"/>
              </a:ext>
            </a:extLst>
          </p:cNvPr>
          <p:cNvSpPr txBox="1"/>
          <p:nvPr/>
        </p:nvSpPr>
        <p:spPr>
          <a:xfrm>
            <a:off x="1330506" y="1164714"/>
            <a:ext cx="9084528" cy="687945"/>
          </a:xfrm>
          <a:prstGeom prst="rect">
            <a:avLst/>
          </a:prstGeom>
          <a:noFill/>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Xác định giọng đọc của bài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202EA9D-A735-4593-A801-BD46A602B62E}"/>
              </a:ext>
            </a:extLst>
          </p:cNvPr>
          <p:cNvSpPr txBox="1"/>
          <p:nvPr/>
        </p:nvSpPr>
        <p:spPr>
          <a:xfrm>
            <a:off x="1564255" y="2278420"/>
            <a:ext cx="7959573" cy="584775"/>
          </a:xfrm>
          <a:prstGeom prst="rect">
            <a:avLst/>
          </a:prstGeom>
          <a:noFill/>
        </p:spPr>
        <p:txBody>
          <a:bodyPr wrap="square">
            <a:spAutoFit/>
          </a:bodyPr>
          <a:lstStyle/>
          <a:p>
            <a:pPr lvl="0" algn="just"/>
            <a:r>
              <a:rPr lang="en-US" sz="3200">
                <a:solidFill>
                  <a:srgbClr val="1B518B"/>
                </a:solidFill>
                <a:latin typeface="Calibri" panose="020F0502020204030204" pitchFamily="34" charset="0"/>
                <a:cs typeface="Calibri" panose="020F0502020204030204" pitchFamily="34" charset="0"/>
              </a:rPr>
              <a:t>Giọng đọc toàn bài  rõ ràng, rành mạch.</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7A359C19-C0A8-49B1-AFFF-B3870C991A53}"/>
              </a:ext>
            </a:extLst>
          </p:cNvPr>
          <p:cNvSpPr txBox="1"/>
          <p:nvPr/>
        </p:nvSpPr>
        <p:spPr>
          <a:xfrm>
            <a:off x="1564254" y="3237662"/>
            <a:ext cx="9744615" cy="1569660"/>
          </a:xfrm>
          <a:prstGeom prst="rect">
            <a:avLst/>
          </a:prstGeom>
          <a:noFill/>
        </p:spPr>
        <p:txBody>
          <a:bodyPr wrap="square">
            <a:spAutoFit/>
          </a:bodyPr>
          <a:lstStyle/>
          <a:p>
            <a:pPr lvl="0" algn="just"/>
            <a:r>
              <a:rPr lang="en-US" sz="3200">
                <a:solidFill>
                  <a:srgbClr val="1B518B"/>
                </a:solidFill>
                <a:latin typeface="Calibri" panose="020F0502020204030204" pitchFamily="34" charset="0"/>
                <a:cs typeface="Calibri" panose="020F0502020204030204" pitchFamily="34" charset="0"/>
              </a:rPr>
              <a:t>Nhấn giọng ở những từ ngữ quan trọng: các mốc thời gian, tên triển lãm, những việc làm của Bác  Hồ, số HS tham gia triển lãm.</a:t>
            </a:r>
            <a:endParaRPr kumimoji="0" lang="en-US" sz="3200" b="0" i="0" u="none" strike="noStrike" kern="1200" cap="none" spc="0" normalizeH="0" baseline="0" noProof="0" dirty="0">
              <a:ln>
                <a:noFill/>
              </a:ln>
              <a:solidFill>
                <a:srgbClr val="1B518B"/>
              </a:solidFill>
              <a:effectLst/>
              <a:uLnTx/>
              <a:uFillTx/>
              <a:latin typeface="Calibri" panose="020F0502020204030204" pitchFamily="34" charset="0"/>
              <a:ea typeface="+mn-ea"/>
              <a:cs typeface="Calibri" panose="020F0502020204030204" pitchFamily="34" charset="0"/>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Beginning Sounds | Baamboozle">
            <a:extLst>
              <a:ext uri="{FF2B5EF4-FFF2-40B4-BE49-F238E27FC236}">
                <a16:creationId xmlns:a16="http://schemas.microsoft.com/office/drawing/2014/main" id="{0102D301-DA93-40A8-A6B2-996D808FA07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83132" y="2247058"/>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eginning Sounds | Baamboozle">
            <a:extLst>
              <a:ext uri="{FF2B5EF4-FFF2-40B4-BE49-F238E27FC236}">
                <a16:creationId xmlns:a16="http://schemas.microsoft.com/office/drawing/2014/main" id="{8032ED15-A4A9-40B1-888A-768C0B043FE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83131" y="3159686"/>
            <a:ext cx="681123" cy="6400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group of flowers&#10;&#10;Description automatically generated with low confidence">
            <a:extLst>
              <a:ext uri="{FF2B5EF4-FFF2-40B4-BE49-F238E27FC236}">
                <a16:creationId xmlns:a16="http://schemas.microsoft.com/office/drawing/2014/main" id="{1C0CC76F-FB18-4920-ABF8-A64BA9AE8F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601" y="3688962"/>
            <a:ext cx="4984003" cy="3200400"/>
          </a:xfrm>
          <a:prstGeom prst="rect">
            <a:avLst/>
          </a:prstGeom>
          <a:effectLst>
            <a:outerShdw blurRad="63500" sx="102000" sy="102000" algn="ctr" rotWithShape="0">
              <a:prstClr val="black">
                <a:alpha val="40000"/>
              </a:prstClr>
            </a:outerShdw>
          </a:effectLst>
        </p:spPr>
      </p:pic>
      <p:pic>
        <p:nvPicPr>
          <p:cNvPr id="22" name="Picture 21" descr="A group of flowers&#10;&#10;Description automatically generated with low confidence">
            <a:extLst>
              <a:ext uri="{FF2B5EF4-FFF2-40B4-BE49-F238E27FC236}">
                <a16:creationId xmlns:a16="http://schemas.microsoft.com/office/drawing/2014/main" id="{4B4B7E68-E384-4FE2-BB5D-7538ADE0676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4716598" y="3581589"/>
            <a:ext cx="4984003" cy="3200400"/>
          </a:xfrm>
          <a:prstGeom prst="rect">
            <a:avLst/>
          </a:prstGeom>
          <a:effectLst>
            <a:outerShdw blurRad="63500" sx="102000" sy="102000" algn="ctr" rotWithShape="0">
              <a:prstClr val="black">
                <a:alpha val="40000"/>
              </a:prstClr>
            </a:outerShdw>
          </a:effectLst>
        </p:spPr>
      </p:pic>
      <p:pic>
        <p:nvPicPr>
          <p:cNvPr id="27" name="Picture 26" descr="A group of flowers&#10;&#10;Description automatically generated with low confidence">
            <a:extLst>
              <a:ext uri="{FF2B5EF4-FFF2-40B4-BE49-F238E27FC236}">
                <a16:creationId xmlns:a16="http://schemas.microsoft.com/office/drawing/2014/main" id="{6568ED5D-BFA0-456B-B79E-BA9B5F726D74}"/>
              </a:ext>
            </a:extLst>
          </p:cNvPr>
          <p:cNvPicPr>
            <a:picLocks noChangeAspect="1"/>
          </p:cNvPicPr>
          <p:nvPr/>
        </p:nvPicPr>
        <p:blipFill rotWithShape="1">
          <a:blip r:embed="rId6">
            <a:extLst>
              <a:ext uri="{28A0092B-C50C-407E-A947-70E740481C1C}">
                <a14:useLocalDpi xmlns:a14="http://schemas.microsoft.com/office/drawing/2010/main" val="0"/>
              </a:ext>
            </a:extLst>
          </a:blip>
          <a:srcRect r="-239" b="35633"/>
          <a:stretch/>
        </p:blipFill>
        <p:spPr>
          <a:xfrm flipH="1">
            <a:off x="7363708" y="3581589"/>
            <a:ext cx="4984003" cy="320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56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 calcmode="lin" valueType="num">
                                      <p:cBhvr>
                                        <p:cTn id="9" dur="500" fill="hold"/>
                                        <p:tgtEl>
                                          <p:spTgt spid="4098"/>
                                        </p:tgtEl>
                                        <p:attrNameLst>
                                          <p:attrName>style.rotation</p:attrName>
                                        </p:attrNameLst>
                                      </p:cBhvr>
                                      <p:tavLst>
                                        <p:tav tm="0">
                                          <p:val>
                                            <p:fltVal val="90"/>
                                          </p:val>
                                        </p:tav>
                                        <p:tav tm="100000">
                                          <p:val>
                                            <p:fltVal val="0"/>
                                          </p:val>
                                        </p:tav>
                                      </p:tavLst>
                                    </p:anim>
                                    <p:animEffect transition="in" filter="fade">
                                      <p:cBhvr>
                                        <p:cTn id="10" dur="500"/>
                                        <p:tgtEl>
                                          <p:spTgt spid="4098"/>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dissolve">
                                      <p:cBhvr>
                                        <p:cTn id="14" dur="50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90"/>
                                          </p:val>
                                        </p:tav>
                                        <p:tav tm="100000">
                                          <p:val>
                                            <p:fltVal val="0"/>
                                          </p:val>
                                        </p:tav>
                                      </p:tavLst>
                                    </p:anim>
                                    <p:animEffect transition="in" filter="fade">
                                      <p:cBhvr>
                                        <p:cTn id="22" dur="500"/>
                                        <p:tgtEl>
                                          <p:spTgt spid="18"/>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533" y="2438399"/>
            <a:ext cx="10414000" cy="923330"/>
          </a:xfrm>
          <a:prstGeom prst="rect">
            <a:avLst/>
          </a:prstGeom>
          <a:noFill/>
        </p:spPr>
        <p:txBody>
          <a:bodyPr wrap="square" rtlCol="0">
            <a:spAutoFit/>
          </a:bodyPr>
          <a:lstStyle/>
          <a:p>
            <a:r>
              <a:rPr lang="en-US" sz="5400" dirty="0" err="1" smtClean="0">
                <a:latin typeface="Times New Roman" panose="02020603050405020304" pitchFamily="18" charset="0"/>
                <a:cs typeface="Times New Roman" panose="02020603050405020304" pitchFamily="18" charset="0"/>
              </a:rPr>
              <a:t>Học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sinh</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đọc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tiếp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nối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lại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đoạn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truyệ</a:t>
            </a:r>
            <a:r>
              <a:rPr lang="en-US" sz="5400" dirty="0" err="1" smtClean="0"/>
              <a:t>n</a:t>
            </a:r>
            <a:r>
              <a:rPr lang="en-US" sz="5400" dirty="0" smtClean="0"/>
              <a:t> </a:t>
            </a:r>
            <a:endParaRPr lang="en-US" sz="5400" dirty="0"/>
          </a:p>
        </p:txBody>
      </p:sp>
    </p:spTree>
    <p:extLst>
      <p:ext uri="{BB962C8B-B14F-4D97-AF65-F5344CB8AC3E}">
        <p14:creationId xmlns:p14="http://schemas.microsoft.com/office/powerpoint/2010/main" val="256949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scene3d>
              <a:camera prst="orthographicFront"/>
              <a:lightRig rig="threePt" dir="t"/>
            </a:scene3d>
            <a:sp3d extrusionH="57150">
              <a:bevelT w="57150" h="38100" prst="artDeco"/>
            </a:sp3d>
          </a:bodyPr>
          <a:lstStyle/>
          <a:p>
            <a:pPr lvl="0" algn="ctr">
              <a:defRPr/>
            </a:pPr>
            <a:r>
              <a:rPr kumimoji="0" lang="en-US" sz="4800" b="1" i="0" u="none" strike="noStrike" kern="1200" cap="none" spc="0" normalizeH="0" baseline="0" noProof="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Luyện đọc </a:t>
            </a:r>
            <a:r>
              <a:rPr lang="vi-VN" sz="4800" b="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9Slide07 Koni" pitchFamily="2" charset="0"/>
              </a:rPr>
              <a:t>trước lớp</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41018125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0333" y="2421466"/>
            <a:ext cx="8763000" cy="923330"/>
          </a:xfrm>
          <a:prstGeom prst="rect">
            <a:avLst/>
          </a:prstGeom>
          <a:noFill/>
        </p:spPr>
        <p:txBody>
          <a:bodyPr wrap="square" rtlCol="0">
            <a:spAutoFit/>
          </a:bodyPr>
          <a:lstStyle/>
          <a:p>
            <a:r>
              <a:rPr lang="en-US" sz="5400" dirty="0" err="1" smtClean="0"/>
              <a:t>Thi</a:t>
            </a:r>
            <a:r>
              <a:rPr lang="en-US" sz="5400" dirty="0"/>
              <a:t> </a:t>
            </a:r>
            <a:r>
              <a:rPr lang="en-US" sz="5400" dirty="0" err="1" smtClean="0"/>
              <a:t>đọc</a:t>
            </a:r>
            <a:r>
              <a:rPr lang="en-US" sz="5400" dirty="0" smtClean="0"/>
              <a:t> </a:t>
            </a:r>
            <a:r>
              <a:rPr lang="en-US" sz="5400" dirty="0" err="1" smtClean="0"/>
              <a:t>đoạn</a:t>
            </a:r>
            <a:r>
              <a:rPr lang="en-US" sz="5400" dirty="0" smtClean="0"/>
              <a:t> 3 </a:t>
            </a:r>
            <a:r>
              <a:rPr lang="en-US" sz="5400" dirty="0" err="1" smtClean="0"/>
              <a:t>theo</a:t>
            </a:r>
            <a:r>
              <a:rPr lang="en-US" sz="5400" dirty="0" smtClean="0"/>
              <a:t> 3 </a:t>
            </a:r>
            <a:r>
              <a:rPr lang="en-US" sz="5400" dirty="0" err="1" smtClean="0"/>
              <a:t>dãy</a:t>
            </a:r>
            <a:r>
              <a:rPr lang="en-US" sz="5400" dirty="0" smtClean="0"/>
              <a:t> </a:t>
            </a:r>
            <a:endParaRPr lang="en-US" sz="5400" dirty="0"/>
          </a:p>
        </p:txBody>
      </p:sp>
    </p:spTree>
    <p:extLst>
      <p:ext uri="{BB962C8B-B14F-4D97-AF65-F5344CB8AC3E}">
        <p14:creationId xmlns:p14="http://schemas.microsoft.com/office/powerpoint/2010/main" val="273521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scene3d>
              <a:camera prst="orthographicFront"/>
              <a:lightRig rig="threePt" dir="t"/>
            </a:scene3d>
            <a:sp3d extrusionH="57150">
              <a:bevelT w="57150" h="38100" prst="artDeco"/>
            </a:sp3d>
          </a:bodyPr>
          <a:lstStyle/>
          <a:p>
            <a:pPr lvl="0" algn="ctr">
              <a:defRPr/>
            </a:pPr>
            <a:r>
              <a:rPr kumimoji="0" lang="en-US" sz="4800" b="1" i="0" u="none" strike="noStrike" kern="1200" cap="none" spc="0" normalizeH="0" baseline="0" noProof="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Luyện đọc </a:t>
            </a:r>
            <a:r>
              <a:rPr lang="vi-VN" sz="4800" b="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9Slide07 Koni" pitchFamily="2" charset="0"/>
              </a:rPr>
              <a:t>trước lớp</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66716854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9" name="b">
            <a:extLst>
              <a:ext uri="{FF2B5EF4-FFF2-40B4-BE49-F238E27FC236}">
                <a16:creationId xmlns:a16="http://schemas.microsoft.com/office/drawing/2014/main" id="{393D5316-586F-41D6-BA8A-6B67183771AD}"/>
              </a:ext>
            </a:extLst>
          </p:cNvPr>
          <p:cNvSpPr/>
          <p:nvPr/>
        </p:nvSpPr>
        <p:spPr>
          <a:xfrm>
            <a:off x="2394058" y="2996883"/>
            <a:ext cx="7300997" cy="1904499"/>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a:solidFill>
                  <a:srgbClr val="FFC000">
                    <a:lumMod val="50000"/>
                  </a:srgbClr>
                </a:solidFill>
              </a:rPr>
              <a:t>Triển lãm Thiếu nhi với 5 điều Bác Hồ dạy</a:t>
            </a:r>
            <a:endParaRPr lang="en-US" sz="4400" b="1" dirty="0">
              <a:solidFill>
                <a:srgbClr val="FFC000">
                  <a:lumMod val="50000"/>
                </a:srgbClr>
              </a:solidFill>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8"/>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076130" y="637798"/>
              <a:ext cx="10039739"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400" b="1">
                  <a:solidFill>
                    <a:srgbClr val="D05210"/>
                  </a:solidFill>
                  <a:latin typeface="Livvic" pitchFamily="2" charset="0"/>
                </a:rPr>
                <a:t>Hôm nay chúng ta học bài tập đọc tên gì?</a:t>
              </a:r>
              <a:endParaRPr kumimoji="0" lang="en-US" sz="4400" b="1" i="0" u="none" strike="noStrike" kern="1200" cap="none" spc="0" normalizeH="0" baseline="0" noProof="0" dirty="0">
                <a:ln>
                  <a:noFill/>
                </a:ln>
                <a:solidFill>
                  <a:srgbClr val="D05210"/>
                </a:solidFill>
                <a:effectLst/>
                <a:uLnTx/>
                <a:uFillTx/>
                <a:latin typeface="Livvic" pitchFamily="2" charset="0"/>
                <a:ea typeface="+mn-ea"/>
                <a:cs typeface="+mn-cs"/>
              </a:endParaRPr>
            </a:p>
          </p:txBody>
        </p:sp>
      </p:grpSp>
      <p:sp>
        <p:nvSpPr>
          <p:cNvPr id="21" name="Oval 20">
            <a:hlinkClick r:id="rId9" action="ppaction://hlinksldjump"/>
            <a:extLst>
              <a:ext uri="{FF2B5EF4-FFF2-40B4-BE49-F238E27FC236}">
                <a16:creationId xmlns:a16="http://schemas.microsoft.com/office/drawing/2014/main" id="{536D7D14-1933-4302-A9E7-2415A7BCC544}"/>
              </a:ext>
            </a:extLst>
          </p:cNvPr>
          <p:cNvSpPr/>
          <p:nvPr/>
        </p:nvSpPr>
        <p:spPr>
          <a:xfrm>
            <a:off x="688909" y="681950"/>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1</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9840676" y="3282633"/>
            <a:ext cx="1275193" cy="102015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0107" y="-242119"/>
            <a:ext cx="487363" cy="487363"/>
          </a:xfrm>
          <a:prstGeom prst="rect">
            <a:avLst/>
          </a:prstGeom>
        </p:spPr>
      </p:pic>
      <p:pic>
        <p:nvPicPr>
          <p:cNvPr id="15" name="Picture 115" descr="ALRMCLOK">
            <a:extLst>
              <a:ext uri="{FF2B5EF4-FFF2-40B4-BE49-F238E27FC236}">
                <a16:creationId xmlns:a16="http://schemas.microsoft.com/office/drawing/2014/main" id="{AAB6D023-13E1-4D73-9F4D-E5D9662C1759}"/>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A24DCAE9-0388-4CB2-AAFA-60A940D26A76}"/>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1E4F7D9C-CA4A-4040-9DCF-709DDF0510C2}"/>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BB01C7C9-4ECD-4F6D-BBEC-7779E9BF401E}"/>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E2C3ACA0-86A0-40A6-B5A3-C576F63A9F8C}"/>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4F8D1ED3-7217-482F-BB41-80581B328AA9}"/>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D3621FF4-F7AE-461D-9A2C-9DDAECA8E1C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5273E38-7191-416B-9BB1-B8AF7D83309E}"/>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4A93ADCC-01BD-446C-B022-AC02E09EFEDF}"/>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10ADAFB1-EBC5-4C09-9D2C-1F96173EC660}"/>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F97C19ED-2B4D-4095-BDB7-09E6B4E60E46}"/>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2923F3D5-CFC3-4B3F-9555-B9D83E766E65}"/>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4414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6"/>
                </p:tgtEl>
              </p:cMediaNode>
            </p:audio>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beep.wav"/>
                                        </p:tgtEl>
                                      </p:cMediaNode>
                                    </p:audio>
                                  </p:subTnLst>
                                </p:cTn>
                              </p:par>
                            </p:childTnLst>
                          </p:cTn>
                        </p:par>
                        <p:par>
                          <p:cTn id="21" fill="hold">
                            <p:stCondLst>
                              <p:cond delay="1000"/>
                            </p:stCondLst>
                            <p:childTnLst>
                              <p:par>
                                <p:cTn id="22" presetID="1" presetClass="entr" presetSubtype="0" fill="hold" grpId="0" nodeType="afterEffect">
                                  <p:stCondLst>
                                    <p:cond delay="1000"/>
                                  </p:stCondLst>
                                  <p:childTnLst>
                                    <p:set>
                                      <p:cBhvr>
                                        <p:cTn id="2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beep.wav"/>
                                        </p:tgtEl>
                                      </p:cMediaNode>
                                    </p:audio>
                                  </p:subTnLst>
                                </p:cTn>
                              </p:par>
                            </p:childTnLst>
                          </p:cTn>
                        </p:par>
                        <p:par>
                          <p:cTn id="24" fill="hold">
                            <p:stCondLst>
                              <p:cond delay="2000"/>
                            </p:stCondLst>
                            <p:childTnLst>
                              <p:par>
                                <p:cTn id="25" presetID="1" presetClass="entr" presetSubtype="0" fill="hold" grpId="0" nodeType="afterEffect">
                                  <p:stCondLst>
                                    <p:cond delay="1000"/>
                                  </p:stCondLst>
                                  <p:childTnLst>
                                    <p:set>
                                      <p:cBhvr>
                                        <p:cTn id="2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beep.wav"/>
                                        </p:tgtEl>
                                      </p:cMediaNode>
                                    </p:audio>
                                  </p:subTnLst>
                                </p:cTn>
                              </p:par>
                            </p:childTnLst>
                          </p:cTn>
                        </p:par>
                        <p:par>
                          <p:cTn id="27" fill="hold">
                            <p:stCondLst>
                              <p:cond delay="3000"/>
                            </p:stCondLst>
                            <p:childTnLst>
                              <p:par>
                                <p:cTn id="28" presetID="1" presetClass="entr" presetSubtype="0" fill="hold" grpId="0" nodeType="afterEffect">
                                  <p:stCondLst>
                                    <p:cond delay="1000"/>
                                  </p:stCondLst>
                                  <p:childTnLst>
                                    <p:set>
                                      <p:cBhvr>
                                        <p:cTn id="2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beep.wav"/>
                                        </p:tgtEl>
                                      </p:cMediaNode>
                                    </p:audio>
                                  </p:subTnLst>
                                </p:cTn>
                              </p:par>
                            </p:childTnLst>
                          </p:cTn>
                        </p:par>
                        <p:par>
                          <p:cTn id="30" fill="hold">
                            <p:stCondLst>
                              <p:cond delay="4000"/>
                            </p:stCondLst>
                            <p:childTnLst>
                              <p:par>
                                <p:cTn id="31" presetID="1" presetClass="entr" presetSubtype="0" fill="hold" grpId="0" nodeType="afterEffect">
                                  <p:stCondLst>
                                    <p:cond delay="1000"/>
                                  </p:stCondLst>
                                  <p:childTnLst>
                                    <p:set>
                                      <p:cBhvr>
                                        <p:cTn id="3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beep.wav"/>
                                        </p:tgtEl>
                                      </p:cMediaNode>
                                    </p:audio>
                                  </p:subTnLst>
                                </p:cTn>
                              </p:par>
                            </p:childTnLst>
                          </p:cTn>
                        </p:par>
                        <p:par>
                          <p:cTn id="33" fill="hold">
                            <p:stCondLst>
                              <p:cond delay="5000"/>
                            </p:stCondLst>
                            <p:childTnLst>
                              <p:par>
                                <p:cTn id="34" presetID="1" presetClass="entr" presetSubtype="0" fill="hold" grpId="0" nodeType="afterEffect">
                                  <p:stCondLst>
                                    <p:cond delay="100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6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7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8000"/>
                            </p:stCondLst>
                            <p:childTnLst>
                              <p:par>
                                <p:cTn id="43" presetID="1" presetClass="entr" presetSubtype="0" fill="hold" grpId="0" nodeType="afterEffect">
                                  <p:stCondLst>
                                    <p:cond delay="1000"/>
                                  </p:stCondLst>
                                  <p:childTnLst>
                                    <p:set>
                                      <p:cBhvr>
                                        <p:cTn id="4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9000"/>
                            </p:stCondLst>
                            <p:childTnLst>
                              <p:par>
                                <p:cTn id="46" presetID="1" presetClass="entr" presetSubtype="0" fill="hold" grpId="0"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10000"/>
                            </p:stCondLst>
                            <p:childTnLst>
                              <p:par>
                                <p:cTn id="49" presetID="1" presetClass="entr" presetSubtype="0" fill="hold" grpId="0" nodeType="afterEffect">
                                  <p:stCondLst>
                                    <p:cond delay="100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childTnLst>
        </p:cTn>
      </p:par>
    </p:tnLst>
    <p:bldLst>
      <p:bldP spid="19" grpId="0"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 name="a">
            <a:extLst>
              <a:ext uri="{FF2B5EF4-FFF2-40B4-BE49-F238E27FC236}">
                <a16:creationId xmlns:a16="http://schemas.microsoft.com/office/drawing/2014/main" id="{17082A58-651E-4484-8D83-BC02F4033155}"/>
              </a:ext>
            </a:extLst>
          </p:cNvPr>
          <p:cNvSpPr/>
          <p:nvPr/>
        </p:nvSpPr>
        <p:spPr>
          <a:xfrm>
            <a:off x="632666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B</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4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19" name="b">
            <a:extLst>
              <a:ext uri="{FF2B5EF4-FFF2-40B4-BE49-F238E27FC236}">
                <a16:creationId xmlns:a16="http://schemas.microsoft.com/office/drawing/2014/main" id="{393D5316-586F-41D6-BA8A-6B67183771AD}"/>
              </a:ext>
            </a:extLst>
          </p:cNvPr>
          <p:cNvSpPr/>
          <p:nvPr/>
        </p:nvSpPr>
        <p:spPr>
          <a:xfrm>
            <a:off x="467140" y="255692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A</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3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10"/>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779373" y="632983"/>
              <a:ext cx="88792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05210"/>
                  </a:solidFill>
                  <a:effectLst/>
                  <a:uLnTx/>
                  <a:uFillTx/>
                  <a:latin typeface="Livvic" pitchFamily="2" charset="0"/>
                  <a:ea typeface="+mn-ea"/>
                  <a:cs typeface="+mn-cs"/>
                </a:rPr>
                <a:t>Bài đọc chia làm mấy đoạn?</a:t>
              </a:r>
              <a:endPar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endParaRPr>
            </a:p>
          </p:txBody>
        </p:sp>
      </p:grpSp>
      <p:sp>
        <p:nvSpPr>
          <p:cNvPr id="21" name="Oval 20">
            <a:hlinkClick r:id="rId11" action="ppaction://hlinksldjump"/>
            <a:extLst>
              <a:ext uri="{FF2B5EF4-FFF2-40B4-BE49-F238E27FC236}">
                <a16:creationId xmlns:a16="http://schemas.microsoft.com/office/drawing/2014/main" id="{536D7D14-1933-4302-A9E7-2415A7BCC544}"/>
              </a:ext>
            </a:extLst>
          </p:cNvPr>
          <p:cNvSpPr/>
          <p:nvPr/>
        </p:nvSpPr>
        <p:spPr>
          <a:xfrm>
            <a:off x="1298343" y="709628"/>
            <a:ext cx="774441" cy="681135"/>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2</a:t>
            </a:r>
          </a:p>
        </p:txBody>
      </p:sp>
      <p:pic>
        <p:nvPicPr>
          <p:cNvPr id="25" name="Đúng">
            <a:extLst>
              <a:ext uri="{FF2B5EF4-FFF2-40B4-BE49-F238E27FC236}">
                <a16:creationId xmlns:a16="http://schemas.microsoft.com/office/drawing/2014/main" id="{C42F7483-E21C-4CB0-9FAA-D19509948B5A}"/>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47577" y="2435449"/>
            <a:ext cx="1355860" cy="1084686"/>
          </a:xfrm>
          <a:prstGeom prst="rect">
            <a:avLst/>
          </a:prstGeom>
        </p:spPr>
      </p:pic>
      <p:pic>
        <p:nvPicPr>
          <p:cNvPr id="9" name="Am-thanh-tra-loi-sai-www_tiengdong_com">
            <a:hlinkClick r:id="" action="ppaction://media"/>
            <a:extLst>
              <a:ext uri="{FF2B5EF4-FFF2-40B4-BE49-F238E27FC236}">
                <a16:creationId xmlns:a16="http://schemas.microsoft.com/office/drawing/2014/main" id="{DECEDEB9-12F9-4236-AA15-4DE8C7CA328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7477" y="632983"/>
            <a:ext cx="487363" cy="487363"/>
          </a:xfrm>
          <a:prstGeom prst="rect">
            <a:avLst/>
          </a:prstGeom>
        </p:spPr>
      </p:pic>
      <p:pic>
        <p:nvPicPr>
          <p:cNvPr id="26" name="Tieng-tinh-tinh-www_nhacchuongvui_com">
            <a:hlinkClick r:id="" action="ppaction://media"/>
            <a:extLst>
              <a:ext uri="{FF2B5EF4-FFF2-40B4-BE49-F238E27FC236}">
                <a16:creationId xmlns:a16="http://schemas.microsoft.com/office/drawing/2014/main" id="{67552AD9-D871-4F57-BAC7-D5D685087BB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10107" y="-242119"/>
            <a:ext cx="487363" cy="487363"/>
          </a:xfrm>
          <a:prstGeom prst="rect">
            <a:avLst/>
          </a:prstGeom>
        </p:spPr>
      </p:pic>
      <p:pic>
        <p:nvPicPr>
          <p:cNvPr id="29" name="Am-thanh-tra-loi-sai-www_tiengdong_com">
            <a:hlinkClick r:id="" action="ppaction://media"/>
            <a:extLst>
              <a:ext uri="{FF2B5EF4-FFF2-40B4-BE49-F238E27FC236}">
                <a16:creationId xmlns:a16="http://schemas.microsoft.com/office/drawing/2014/main" id="{BD2D382B-E5E6-4ABF-9927-69B2FE223B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7477" y="1407239"/>
            <a:ext cx="487363" cy="487363"/>
          </a:xfrm>
          <a:prstGeom prst="rect">
            <a:avLst/>
          </a:prstGeom>
        </p:spPr>
      </p:pic>
      <p:pic>
        <p:nvPicPr>
          <p:cNvPr id="30" name="Am-thanh-tra-loi-sai-www_tiengdong_com">
            <a:hlinkClick r:id="" action="ppaction://media"/>
            <a:extLst>
              <a:ext uri="{FF2B5EF4-FFF2-40B4-BE49-F238E27FC236}">
                <a16:creationId xmlns:a16="http://schemas.microsoft.com/office/drawing/2014/main" id="{199546FE-30CB-4C95-A6FE-A4E9298EB51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7477" y="2181495"/>
            <a:ext cx="487363" cy="487363"/>
          </a:xfrm>
          <a:prstGeom prst="rect">
            <a:avLst/>
          </a:prstGeom>
        </p:spPr>
      </p:pic>
      <p:sp>
        <p:nvSpPr>
          <p:cNvPr id="32" name="c">
            <a:extLst>
              <a:ext uri="{FF2B5EF4-FFF2-40B4-BE49-F238E27FC236}">
                <a16:creationId xmlns:a16="http://schemas.microsoft.com/office/drawing/2014/main" id="{AD6421BF-5A80-4AAD-BA47-08E159A7320F}"/>
              </a:ext>
            </a:extLst>
          </p:cNvPr>
          <p:cNvSpPr/>
          <p:nvPr/>
        </p:nvSpPr>
        <p:spPr>
          <a:xfrm>
            <a:off x="46714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C</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a:t>
            </a:r>
            <a:r>
              <a:rPr lang="en-US" sz="4400" b="1">
                <a:solidFill>
                  <a:srgbClr val="FFC000">
                    <a:lumMod val="50000"/>
                  </a:srgbClr>
                </a:solidFill>
                <a:latin typeface="Calibri" panose="020F0502020204030204"/>
              </a:rPr>
              <a:t>2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4" name="d">
            <a:extLst>
              <a:ext uri="{FF2B5EF4-FFF2-40B4-BE49-F238E27FC236}">
                <a16:creationId xmlns:a16="http://schemas.microsoft.com/office/drawing/2014/main" id="{DFBD4E6B-D1F7-4F68-A259-10234574E0E5}"/>
              </a:ext>
            </a:extLst>
          </p:cNvPr>
          <p:cNvSpPr/>
          <p:nvPr/>
        </p:nvSpPr>
        <p:spPr>
          <a:xfrm>
            <a:off x="6326660" y="4538167"/>
            <a:ext cx="5299346" cy="1380931"/>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D</a:t>
            </a:r>
            <a:r>
              <a:rPr kumimoji="0" lang="en-US" sz="44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 5 đoạn</a:t>
            </a:r>
            <a:endParaRPr kumimoji="0" lang="en-US" sz="4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pic>
        <p:nvPicPr>
          <p:cNvPr id="15" name="Picture 115" descr="ALRMCLOK">
            <a:extLst>
              <a:ext uri="{FF2B5EF4-FFF2-40B4-BE49-F238E27FC236}">
                <a16:creationId xmlns:a16="http://schemas.microsoft.com/office/drawing/2014/main" id="{0767134F-3ED3-4A61-BE8F-5A60BB365AF4}"/>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272DEDBA-F83D-4B73-B871-34742186F0EF}"/>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B74EC6B4-70E6-440B-A042-B82CBDC30E64}"/>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9919036D-5628-426F-B18C-EEC676C3F075}"/>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52650F8D-7F7E-4F94-B5A9-C045FDD5EBA1}"/>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9D25D5F0-216B-4643-B254-92A592D04DF4}"/>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A3BAEB10-1536-4228-8123-2858D0C910B2}"/>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42E96FF3-3F7C-4CB5-BCD7-764F6EC50A74}"/>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B09E0B24-4452-40DC-9FD2-5D6F46341C2B}"/>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6A51138F-573F-40F0-97AF-D43D707349C2}"/>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14D275C3-C8C2-4393-934D-2E4ABBAD6CA2}"/>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FF457559-C375-4C3C-8026-207E5AC7F7A2}"/>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49644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5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5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5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65000">
                                          <p:cBhvr additive="base">
                                            <p:cTn id="15" dur="1000" fill="hold"/>
                                            <p:tgtEl>
                                              <p:spTgt spid="32"/>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14:bounceEnd="65000">
                                          <p:cBhvr additive="base">
                                            <p:cTn id="19" dur="1000" fill="hold"/>
                                            <p:tgtEl>
                                              <p:spTgt spid="34"/>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7"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7"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7"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7"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7"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7"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7"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ppt_x"/>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ppt_x"/>
                                              </p:val>
                                            </p:tav>
                                            <p:tav tm="100000">
                                              <p:val>
                                                <p:strVal val="#ppt_x"/>
                                              </p:val>
                                            </p:tav>
                                          </p:tavLst>
                                        </p:anim>
                                        <p:anim calcmode="lin" valueType="num">
                                          <p:cBhvr additive="base">
                                            <p:cTn id="20"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6"/>
                                            </p:tgtEl>
                                          </p:cBhvr>
                                        </p:animEffect>
                                        <p:animScale>
                                          <p:cBhvr>
                                            <p:cTn id="26" dur="250" autoRev="1" fill="hold"/>
                                            <p:tgtEl>
                                              <p:spTgt spid="6"/>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9"/>
                                            </p:tgtEl>
                                          </p:cBhvr>
                                        </p:cmd>
                                      </p:childTnLst>
                                    </p:cTn>
                                  </p:par>
                                </p:childTnLst>
                              </p:cTn>
                            </p:par>
                          </p:childTnLst>
                        </p:cTn>
                      </p:par>
                    </p:childTnLst>
                  </p:cTn>
                  <p:nextCondLst>
                    <p:cond evt="onClick" delay="0">
                      <p:tgtEl>
                        <p:spTgt spid="6"/>
                      </p:tgtEl>
                    </p:cond>
                  </p:nextCondLst>
                </p:seq>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26"/>
                    </p:tgtEl>
                  </p:cMediaNode>
                </p:audio>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withEffect">
                                      <p:stCondLst>
                                        <p:cond delay="0"/>
                                      </p:stCondLst>
                                      <p:childTnLst>
                                        <p:animEffect transition="out" filter="fade">
                                          <p:cBhvr>
                                            <p:cTn id="35" dur="500" tmFilter="0, 0; .2, .5; .8, .5; 1, 0"/>
                                            <p:tgtEl>
                                              <p:spTgt spid="19"/>
                                            </p:tgtEl>
                                          </p:cBhvr>
                                        </p:animEffect>
                                        <p:animScale>
                                          <p:cBhvr>
                                            <p:cTn id="36" dur="250" autoRev="1" fill="hold"/>
                                            <p:tgtEl>
                                              <p:spTgt spid="19"/>
                                            </p:tgtEl>
                                          </p:cBhvr>
                                          <p:by x="105000" y="105000"/>
                                        </p:animScale>
                                      </p:childTnLst>
                                    </p:cTn>
                                  </p:par>
                                  <p:par>
                                    <p:cTn id="37" presetID="49" presetClass="entr" presetSubtype="0" decel="10000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 calcmode="lin" valueType="num">
                                          <p:cBhvr>
                                            <p:cTn id="41" dur="500" fill="hold"/>
                                            <p:tgtEl>
                                              <p:spTgt spid="25"/>
                                            </p:tgtEl>
                                            <p:attrNameLst>
                                              <p:attrName>style.rotation</p:attrName>
                                            </p:attrNameLst>
                                          </p:cBhvr>
                                          <p:tavLst>
                                            <p:tav tm="0">
                                              <p:val>
                                                <p:fltVal val="360"/>
                                              </p:val>
                                            </p:tav>
                                            <p:tav tm="100000">
                                              <p:val>
                                                <p:fltVal val="0"/>
                                              </p:val>
                                            </p:tav>
                                          </p:tavLst>
                                        </p:anim>
                                        <p:animEffect transition="in" filter="fade">
                                          <p:cBhvr>
                                            <p:cTn id="42" dur="500"/>
                                            <p:tgtEl>
                                              <p:spTgt spid="25"/>
                                            </p:tgtEl>
                                          </p:cBhvr>
                                        </p:animEffect>
                                      </p:childTnLst>
                                    </p:cTn>
                                  </p:par>
                                  <p:par>
                                    <p:cTn id="43" presetID="1" presetClass="mediacall" presetSubtype="0" fill="hold" nodeType="withEffect">
                                      <p:stCondLst>
                                        <p:cond delay="0"/>
                                      </p:stCondLst>
                                      <p:childTnLst>
                                        <p:cmd type="call" cmd="playFrom(0.0)">
                                          <p:cBhvr>
                                            <p:cTn id="44" dur="3448" fill="hold"/>
                                            <p:tgtEl>
                                              <p:spTgt spid="26"/>
                                            </p:tgtEl>
                                          </p:cBhvr>
                                        </p:cmd>
                                      </p:childTnLst>
                                    </p:cTn>
                                  </p:par>
                                  <p:par>
                                    <p:cTn id="45" presetID="32" presetClass="emph" presetSubtype="0" fill="hold" nodeType="withEffect">
                                      <p:stCondLst>
                                        <p:cond delay="2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par>
                                    <p:cTn id="51" presetID="10" presetClass="exit" presetSubtype="0" fill="hold" grpId="1" nodeType="withEffect">
                                      <p:stCondLst>
                                        <p:cond delay="20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200"/>
                                      </p:stCondLst>
                                      <p:childTnLst>
                                        <p:animEffect transition="out" filter="fade">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10" presetClass="exit" presetSubtype="0" fill="hold" grpId="1" nodeType="withEffect">
                                      <p:stCondLst>
                                        <p:cond delay="200"/>
                                      </p:stCondLst>
                                      <p:childTnLst>
                                        <p:animEffect transition="out" filter="fade">
                                          <p:cBhvr>
                                            <p:cTn id="58" dur="500"/>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60" fill="hold" display="0">
                      <p:stCondLst>
                        <p:cond delay="indefinite"/>
                      </p:stCondLst>
                      <p:endCondLst>
                        <p:cond evt="onStopAudio" delay="0">
                          <p:tgtEl>
                            <p:sldTgt/>
                          </p:tgtEl>
                        </p:cond>
                      </p:endCondLst>
                    </p:cTn>
                    <p:tgtEl>
                      <p:spTgt spid="29"/>
                    </p:tgtEl>
                  </p:cMediaNode>
                </p:audio>
                <p:audio>
                  <p:cMediaNode vol="80000">
                    <p:cTn id="61" fill="hold" display="0">
                      <p:stCondLst>
                        <p:cond delay="indefinite"/>
                      </p:stCondLst>
                      <p:endCondLst>
                        <p:cond evt="onStopAudio" delay="0">
                          <p:tgtEl>
                            <p:sldTgt/>
                          </p:tgtEl>
                        </p:cond>
                      </p:endCondLst>
                    </p:cTn>
                    <p:tgtEl>
                      <p:spTgt spid="30"/>
                    </p:tgtEl>
                  </p:cMediaNode>
                </p:audio>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2" nodeType="with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cTn>
                                  </p:par>
                                  <p:par>
                                    <p:cTn id="68" presetID="1" presetClass="mediacall" presetSubtype="0" fill="hold" nodeType="withEffect">
                                      <p:stCondLst>
                                        <p:cond delay="0"/>
                                      </p:stCondLst>
                                      <p:childTnLst>
                                        <p:cmd type="call" cmd="playFrom(0.0)">
                                          <p:cBhvr>
                                            <p:cTn id="69" dur="5120" fill="hold"/>
                                            <p:tgtEl>
                                              <p:spTgt spid="30"/>
                                            </p:tgtEl>
                                          </p:cBhvr>
                                        </p:cmd>
                                      </p:child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4"/>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2" nodeType="withEffect">
                                      <p:stCondLst>
                                        <p:cond delay="0"/>
                                      </p:stCondLst>
                                      <p:childTnLst>
                                        <p:animEffect transition="out" filter="fade">
                                          <p:cBhvr>
                                            <p:cTn id="74" dur="500" tmFilter="0, 0; .2, .5; .8, .5; 1, 0"/>
                                            <p:tgtEl>
                                              <p:spTgt spid="34"/>
                                            </p:tgtEl>
                                          </p:cBhvr>
                                        </p:animEffect>
                                        <p:animScale>
                                          <p:cBhvr>
                                            <p:cTn id="75" dur="250" autoRev="1" fill="hold"/>
                                            <p:tgtEl>
                                              <p:spTgt spid="34"/>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29"/>
                                            </p:tgtEl>
                                          </p:cBhvr>
                                        </p:cmd>
                                      </p:childTnLst>
                                    </p:cTn>
                                  </p:par>
                                </p:childTnLst>
                              </p:cTn>
                            </p:par>
                          </p:childTnLst>
                        </p:cTn>
                      </p:par>
                    </p:childTnLst>
                  </p:cTn>
                  <p:nextCondLst>
                    <p:cond evt="onClick" delay="0">
                      <p:tgtEl>
                        <p:spTgt spid="34"/>
                      </p:tgtEl>
                    </p:cond>
                  </p:nextCondLst>
                </p:seq>
                <p:seq concurrent="1" nextAc="seek">
                  <p:cTn id="78" restart="whenNotActive" fill="hold" evtFilter="cancelBubble" nodeType="interactiveSeq">
                    <p:stCondLst>
                      <p:cond evt="onClick" delay="0">
                        <p:tgtEl>
                          <p:spTgt spid="15"/>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0" nodeType="afterEffect">
                                      <p:stCondLst>
                                        <p:cond delay="1000"/>
                                      </p:stCondLst>
                                      <p:childTnLst>
                                        <p:set>
                                          <p:cBhvr>
                                            <p:cTn id="8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6" name="beep.wav"/>
                                            </p:tgtEl>
                                          </p:cMediaNode>
                                        </p:audio>
                                      </p:subTnLst>
                                    </p:cTn>
                                  </p:par>
                                </p:childTnLst>
                              </p:cTn>
                            </p:par>
                            <p:par>
                              <p:cTn id="83" fill="hold">
                                <p:stCondLst>
                                  <p:cond delay="1000"/>
                                </p:stCondLst>
                                <p:childTnLst>
                                  <p:par>
                                    <p:cTn id="84" presetID="1" presetClass="entr" presetSubtype="0" fill="hold" grpId="0" nodeType="afterEffect">
                                      <p:stCondLst>
                                        <p:cond delay="1000"/>
                                      </p:stCondLst>
                                      <p:childTnLst>
                                        <p:set>
                                          <p:cBhvr>
                                            <p:cTn id="8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16" name="beep.wav"/>
                                            </p:tgtEl>
                                          </p:cMediaNode>
                                        </p:audio>
                                      </p:subTnLst>
                                    </p:cTn>
                                  </p:par>
                                </p:childTnLst>
                              </p:cTn>
                            </p:par>
                            <p:par>
                              <p:cTn id="86" fill="hold">
                                <p:stCondLst>
                                  <p:cond delay="2000"/>
                                </p:stCondLst>
                                <p:childTnLst>
                                  <p:par>
                                    <p:cTn id="87" presetID="1" presetClass="entr" presetSubtype="0" fill="hold" grpId="0" nodeType="afterEffect">
                                      <p:stCondLst>
                                        <p:cond delay="1000"/>
                                      </p:stCondLst>
                                      <p:childTnLst>
                                        <p:set>
                                          <p:cBhvr>
                                            <p:cTn id="8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16" name="beep.wav"/>
                                            </p:tgtEl>
                                          </p:cMediaNode>
                                        </p:audio>
                                      </p:subTnLst>
                                    </p:cTn>
                                  </p:par>
                                </p:childTnLst>
                              </p:cTn>
                            </p:par>
                            <p:par>
                              <p:cTn id="89" fill="hold">
                                <p:stCondLst>
                                  <p:cond delay="3000"/>
                                </p:stCondLst>
                                <p:childTnLst>
                                  <p:par>
                                    <p:cTn id="90" presetID="1" presetClass="entr" presetSubtype="0" fill="hold" grpId="0" nodeType="afterEffect">
                                      <p:stCondLst>
                                        <p:cond delay="1000"/>
                                      </p:stCondLst>
                                      <p:childTnLst>
                                        <p:set>
                                          <p:cBhvr>
                                            <p:cTn id="9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6" name="beep.wav"/>
                                            </p:tgtEl>
                                          </p:cMediaNode>
                                        </p:audio>
                                      </p:subTnLst>
                                    </p:cTn>
                                  </p:par>
                                </p:childTnLst>
                              </p:cTn>
                            </p:par>
                            <p:par>
                              <p:cTn id="92" fill="hold">
                                <p:stCondLst>
                                  <p:cond delay="4000"/>
                                </p:stCondLst>
                                <p:childTnLst>
                                  <p:par>
                                    <p:cTn id="93" presetID="1" presetClass="entr" presetSubtype="0" fill="hold" grpId="0" nodeType="afterEffect">
                                      <p:stCondLst>
                                        <p:cond delay="1000"/>
                                      </p:stCondLst>
                                      <p:childTnLst>
                                        <p:set>
                                          <p:cBhvr>
                                            <p:cTn id="9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6" name="beep.wav"/>
                                            </p:tgtEl>
                                          </p:cMediaNode>
                                        </p:audio>
                                      </p:subTnLst>
                                    </p:cTn>
                                  </p:par>
                                </p:childTnLst>
                              </p:cTn>
                            </p:par>
                            <p:par>
                              <p:cTn id="95" fill="hold">
                                <p:stCondLst>
                                  <p:cond delay="5000"/>
                                </p:stCondLst>
                                <p:childTnLst>
                                  <p:par>
                                    <p:cTn id="96" presetID="1" presetClass="entr" presetSubtype="0"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6" name="beep.wav"/>
                                            </p:tgtEl>
                                          </p:cMediaNode>
                                        </p:audio>
                                      </p:subTnLst>
                                    </p:cTn>
                                  </p:par>
                                </p:childTnLst>
                              </p:cTn>
                            </p:par>
                            <p:par>
                              <p:cTn id="98" fill="hold">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16" name="beep.wav"/>
                                            </p:tgtEl>
                                          </p:cMediaNode>
                                        </p:audio>
                                      </p:subTnLst>
                                    </p:cTn>
                                  </p:par>
                                </p:childTnLst>
                              </p:cTn>
                            </p:par>
                            <p:par>
                              <p:cTn id="101" fill="hold">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16" name="beep.wav"/>
                                            </p:tgtEl>
                                          </p:cMediaNode>
                                        </p:audio>
                                      </p:subTnLst>
                                    </p:cTn>
                                  </p:par>
                                </p:childTnLst>
                              </p:cTn>
                            </p:par>
                            <p:par>
                              <p:cTn id="104" fill="hold">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6" name="beep.wav"/>
                                            </p:tgtEl>
                                          </p:cMediaNode>
                                        </p:audio>
                                      </p:subTnLst>
                                    </p:cTn>
                                  </p:par>
                                </p:childTnLst>
                              </p:cTn>
                            </p:par>
                            <p:par>
                              <p:cTn id="107" fill="hold">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16" name="beep.wav"/>
                                            </p:tgtEl>
                                          </p:cMediaNode>
                                        </p:audio>
                                      </p:subTnLst>
                                    </p:cTn>
                                  </p:par>
                                </p:childTnLst>
                              </p:cTn>
                            </p:par>
                            <p:par>
                              <p:cTn id="110" fill="hold">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17" name="GUN.wav"/>
                                            </p:tgtEl>
                                          </p:cMediaNode>
                                        </p:audio>
                                      </p:subTnLst>
                                    </p:cTn>
                                  </p:par>
                                </p:childTnLst>
                              </p:cTn>
                            </p:par>
                          </p:childTnLst>
                        </p:cTn>
                      </p:par>
                    </p:childTnLst>
                  </p:cTn>
                  <p:nextCondLst>
                    <p:cond evt="onClick" delay="0">
                      <p:tgtEl>
                        <p:spTgt spid="15"/>
                      </p:tgtEl>
                    </p:cond>
                  </p:nextCondLst>
                </p:seq>
              </p:childTnLst>
            </p:cTn>
          </p:par>
        </p:tnLst>
        <p:bldLst>
          <p:bldP spid="6" grpId="0" animBg="1"/>
          <p:bldP spid="6" grpId="1" animBg="1"/>
          <p:bldP spid="6" grpId="2" animBg="1"/>
          <p:bldP spid="19" grpId="0" animBg="1"/>
          <p:bldP spid="19" grpId="1" animBg="1"/>
          <p:bldP spid="32" grpId="0" animBg="1"/>
          <p:bldP spid="32" grpId="1" animBg="1"/>
          <p:bldP spid="32" grpId="2" animBg="1"/>
          <p:bldP spid="34" grpId="0" animBg="1"/>
          <p:bldP spid="34" grpId="1" animBg="1"/>
          <p:bldP spid="34" grpId="2" animBg="1"/>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33A4B0-4F45-4C18-AD8A-F452F33F0F20}"/>
              </a:ext>
            </a:extLst>
          </p:cNvPr>
          <p:cNvGrpSpPr/>
          <p:nvPr/>
        </p:nvGrpSpPr>
        <p:grpSpPr>
          <a:xfrm>
            <a:off x="467140" y="230798"/>
            <a:ext cx="11257720" cy="1725821"/>
            <a:chOff x="467140" y="230798"/>
            <a:chExt cx="11257720" cy="1725821"/>
          </a:xfrm>
        </p:grpSpPr>
        <p:pic>
          <p:nvPicPr>
            <p:cNvPr id="17" name="Picture 16">
              <a:extLst>
                <a:ext uri="{FF2B5EF4-FFF2-40B4-BE49-F238E27FC236}">
                  <a16:creationId xmlns:a16="http://schemas.microsoft.com/office/drawing/2014/main" id="{5F951133-4586-4D99-A721-AE4189BABE3B}"/>
                </a:ext>
              </a:extLst>
            </p:cNvPr>
            <p:cNvPicPr>
              <a:picLocks noChangeAspect="1"/>
            </p:cNvPicPr>
            <p:nvPr/>
          </p:nvPicPr>
          <p:blipFill>
            <a:blip r:embed="rId8"/>
            <a:stretch>
              <a:fillRect/>
            </a:stretch>
          </p:blipFill>
          <p:spPr>
            <a:xfrm>
              <a:off x="467140" y="230798"/>
              <a:ext cx="11257720" cy="1725821"/>
            </a:xfrm>
            <a:prstGeom prst="rect">
              <a:avLst/>
            </a:prstGeom>
          </p:spPr>
        </p:pic>
        <p:sp>
          <p:nvSpPr>
            <p:cNvPr id="7" name="TextBox 6">
              <a:extLst>
                <a:ext uri="{FF2B5EF4-FFF2-40B4-BE49-F238E27FC236}">
                  <a16:creationId xmlns:a16="http://schemas.microsoft.com/office/drawing/2014/main" id="{75B3E98B-E5DA-46DF-9730-460F96891D02}"/>
                </a:ext>
              </a:extLst>
            </p:cNvPr>
            <p:cNvSpPr txBox="1"/>
            <p:nvPr/>
          </p:nvSpPr>
          <p:spPr>
            <a:xfrm>
              <a:off x="1887012" y="542363"/>
              <a:ext cx="88792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D05210"/>
                  </a:solidFill>
                  <a:effectLst/>
                  <a:uLnTx/>
                  <a:uFillTx/>
                  <a:latin typeface="Livvic" pitchFamily="2" charset="0"/>
                  <a:ea typeface="+mn-ea"/>
                  <a:cs typeface="+mn-cs"/>
                </a:rPr>
                <a:t>Em nêu lại nội dung của bài đọc?</a:t>
              </a:r>
              <a:endParaRPr kumimoji="0" lang="en-US" sz="4800" b="1" i="0" u="none" strike="noStrike" kern="1200" cap="none" spc="0" normalizeH="0" baseline="0" noProof="0" dirty="0">
                <a:ln>
                  <a:noFill/>
                </a:ln>
                <a:solidFill>
                  <a:srgbClr val="D05210"/>
                </a:solidFill>
                <a:effectLst/>
                <a:uLnTx/>
                <a:uFillTx/>
                <a:latin typeface="Livvic" pitchFamily="2" charset="0"/>
                <a:ea typeface="+mn-ea"/>
                <a:cs typeface="+mn-cs"/>
              </a:endParaRPr>
            </a:p>
          </p:txBody>
        </p:sp>
      </p:grpSp>
      <p:sp>
        <p:nvSpPr>
          <p:cNvPr id="21" name="Oval 20">
            <a:hlinkClick r:id="rId9" action="ppaction://hlinksldjump"/>
            <a:extLst>
              <a:ext uri="{FF2B5EF4-FFF2-40B4-BE49-F238E27FC236}">
                <a16:creationId xmlns:a16="http://schemas.microsoft.com/office/drawing/2014/main" id="{536D7D14-1933-4302-A9E7-2415A7BCC544}"/>
              </a:ext>
            </a:extLst>
          </p:cNvPr>
          <p:cNvSpPr/>
          <p:nvPr/>
        </p:nvSpPr>
        <p:spPr>
          <a:xfrm>
            <a:off x="964670" y="632983"/>
            <a:ext cx="922342" cy="810151"/>
          </a:xfrm>
          <a:prstGeom prst="ellipse">
            <a:avLst/>
          </a:prstGeom>
          <a:solidFill>
            <a:srgbClr val="FFFF99"/>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Gluten" pitchFamily="2" charset="0"/>
                <a:ea typeface="+mn-ea"/>
                <a:cs typeface="+mn-cs"/>
              </a:rPr>
              <a:t>3</a:t>
            </a:r>
          </a:p>
        </p:txBody>
      </p:sp>
      <p:pic>
        <p:nvPicPr>
          <p:cNvPr id="15" name="Picture 115" descr="ALRMCLOK">
            <a:extLst>
              <a:ext uri="{FF2B5EF4-FFF2-40B4-BE49-F238E27FC236}">
                <a16:creationId xmlns:a16="http://schemas.microsoft.com/office/drawing/2014/main" id="{E1BC7C40-177A-4334-B1E1-D98E90FC8A2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566719" y="5704864"/>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a:extLst>
              <a:ext uri="{FF2B5EF4-FFF2-40B4-BE49-F238E27FC236}">
                <a16:creationId xmlns:a16="http://schemas.microsoft.com/office/drawing/2014/main" id="{1A6C62A4-577B-436F-B3B5-FFF1D4CE61A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10</a:t>
            </a:r>
          </a:p>
        </p:txBody>
      </p:sp>
      <p:sp>
        <p:nvSpPr>
          <p:cNvPr id="18" name="Oval 176">
            <a:extLst>
              <a:ext uri="{FF2B5EF4-FFF2-40B4-BE49-F238E27FC236}">
                <a16:creationId xmlns:a16="http://schemas.microsoft.com/office/drawing/2014/main" id="{EDEBCC33-DEBB-4FAD-A84E-2E6C677A9E93}"/>
              </a:ext>
            </a:extLst>
          </p:cNvPr>
          <p:cNvSpPr>
            <a:spLocks noChangeArrowheads="1"/>
          </p:cNvSpPr>
          <p:nvPr/>
        </p:nvSpPr>
        <p:spPr bwMode="auto">
          <a:xfrm>
            <a:off x="5795319"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20" name="Oval 176">
            <a:extLst>
              <a:ext uri="{FF2B5EF4-FFF2-40B4-BE49-F238E27FC236}">
                <a16:creationId xmlns:a16="http://schemas.microsoft.com/office/drawing/2014/main" id="{20ECEC6F-AAEF-4FD6-83F2-C92FBDCFA35C}"/>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22" name="Oval 176">
            <a:extLst>
              <a:ext uri="{FF2B5EF4-FFF2-40B4-BE49-F238E27FC236}">
                <a16:creationId xmlns:a16="http://schemas.microsoft.com/office/drawing/2014/main" id="{BFCDFCCB-680C-4D1E-8D4A-94F0D84443E4}"/>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23" name="Oval 176">
            <a:extLst>
              <a:ext uri="{FF2B5EF4-FFF2-40B4-BE49-F238E27FC236}">
                <a16:creationId xmlns:a16="http://schemas.microsoft.com/office/drawing/2014/main" id="{C70DC4A3-98AB-430C-8F0D-95C2636F9A4B}"/>
              </a:ext>
            </a:extLst>
          </p:cNvPr>
          <p:cNvSpPr>
            <a:spLocks noChangeArrowheads="1"/>
          </p:cNvSpPr>
          <p:nvPr/>
        </p:nvSpPr>
        <p:spPr bwMode="auto">
          <a:xfrm>
            <a:off x="5795319" y="61080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24" name="Oval 176">
            <a:extLst>
              <a:ext uri="{FF2B5EF4-FFF2-40B4-BE49-F238E27FC236}">
                <a16:creationId xmlns:a16="http://schemas.microsoft.com/office/drawing/2014/main" id="{45046474-F313-4A09-AC85-2C32A5F44E3A}"/>
              </a:ext>
            </a:extLst>
          </p:cNvPr>
          <p:cNvSpPr>
            <a:spLocks noChangeArrowheads="1"/>
          </p:cNvSpPr>
          <p:nvPr/>
        </p:nvSpPr>
        <p:spPr bwMode="auto">
          <a:xfrm>
            <a:off x="5812782" y="608427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27" name="Oval 176">
            <a:extLst>
              <a:ext uri="{FF2B5EF4-FFF2-40B4-BE49-F238E27FC236}">
                <a16:creationId xmlns:a16="http://schemas.microsoft.com/office/drawing/2014/main" id="{547C869D-A221-4FDE-BB34-68D7AD0A6B0F}"/>
              </a:ext>
            </a:extLst>
          </p:cNvPr>
          <p:cNvSpPr>
            <a:spLocks noChangeArrowheads="1"/>
          </p:cNvSpPr>
          <p:nvPr/>
        </p:nvSpPr>
        <p:spPr bwMode="auto">
          <a:xfrm>
            <a:off x="5777857"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28" name="Oval 176">
            <a:extLst>
              <a:ext uri="{FF2B5EF4-FFF2-40B4-BE49-F238E27FC236}">
                <a16:creationId xmlns:a16="http://schemas.microsoft.com/office/drawing/2014/main" id="{6C516FB3-2852-4A90-9945-478517B485C5}"/>
              </a:ext>
            </a:extLst>
          </p:cNvPr>
          <p:cNvSpPr>
            <a:spLocks noChangeArrowheads="1"/>
          </p:cNvSpPr>
          <p:nvPr/>
        </p:nvSpPr>
        <p:spPr bwMode="auto">
          <a:xfrm>
            <a:off x="5803257" y="6085864"/>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31" name="Oval 176">
            <a:extLst>
              <a:ext uri="{FF2B5EF4-FFF2-40B4-BE49-F238E27FC236}">
                <a16:creationId xmlns:a16="http://schemas.microsoft.com/office/drawing/2014/main" id="{0E7D78BE-4571-47AE-BE26-BECE3BDD0348}"/>
              </a:ext>
            </a:extLst>
          </p:cNvPr>
          <p:cNvSpPr>
            <a:spLocks noChangeArrowheads="1"/>
          </p:cNvSpPr>
          <p:nvPr/>
        </p:nvSpPr>
        <p:spPr bwMode="auto">
          <a:xfrm>
            <a:off x="5782619" y="60826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33" name="Oval 176">
            <a:extLst>
              <a:ext uri="{FF2B5EF4-FFF2-40B4-BE49-F238E27FC236}">
                <a16:creationId xmlns:a16="http://schemas.microsoft.com/office/drawing/2014/main" id="{AAE013F6-5467-48C7-BA78-B0A0335E150C}"/>
              </a:ext>
            </a:extLst>
          </p:cNvPr>
          <p:cNvSpPr>
            <a:spLocks noChangeArrowheads="1"/>
          </p:cNvSpPr>
          <p:nvPr/>
        </p:nvSpPr>
        <p:spPr bwMode="auto">
          <a:xfrm>
            <a:off x="5808019" y="607633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35" name="Oval 176">
            <a:extLst>
              <a:ext uri="{FF2B5EF4-FFF2-40B4-BE49-F238E27FC236}">
                <a16:creationId xmlns:a16="http://schemas.microsoft.com/office/drawing/2014/main" id="{BECCB4F8-A3EC-4E0B-A9E6-790CA24BF66D}"/>
              </a:ext>
            </a:extLst>
          </p:cNvPr>
          <p:cNvSpPr>
            <a:spLocks noChangeArrowheads="1"/>
          </p:cNvSpPr>
          <p:nvPr/>
        </p:nvSpPr>
        <p:spPr bwMode="auto">
          <a:xfrm>
            <a:off x="5795319" y="6093802"/>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
        <p:nvSpPr>
          <p:cNvPr id="36" name="b">
            <a:extLst>
              <a:ext uri="{FF2B5EF4-FFF2-40B4-BE49-F238E27FC236}">
                <a16:creationId xmlns:a16="http://schemas.microsoft.com/office/drawing/2014/main" id="{CEAD8D28-D798-4413-9CB6-F78341804D71}"/>
              </a:ext>
            </a:extLst>
          </p:cNvPr>
          <p:cNvSpPr/>
          <p:nvPr/>
        </p:nvSpPr>
        <p:spPr>
          <a:xfrm>
            <a:off x="892589" y="2495221"/>
            <a:ext cx="10449118" cy="2934358"/>
          </a:xfrm>
          <a:prstGeom prst="roundRect">
            <a:avLst/>
          </a:prstGeom>
          <a:solidFill>
            <a:srgbClr val="FFFF99"/>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a:solidFill>
                  <a:srgbClr val="FFC000">
                    <a:lumMod val="50000"/>
                  </a:srgbClr>
                </a:solidFill>
              </a:rPr>
              <a:t> Việc Bác Hồ dành phòng khách của Phủ Chủ tịch cho các cháu thiếu nhi tổ chức triển lãm Thiếu nhi với 5 điều Bác Hồ dạy nói lên tình cảm, sự quan tâm đặc biệt của Bác với các em.</a:t>
            </a:r>
          </a:p>
        </p:txBody>
      </p:sp>
      <p:pic>
        <p:nvPicPr>
          <p:cNvPr id="37" name="Đúng">
            <a:extLst>
              <a:ext uri="{FF2B5EF4-FFF2-40B4-BE49-F238E27FC236}">
                <a16:creationId xmlns:a16="http://schemas.microsoft.com/office/drawing/2014/main" id="{4EF5F569-C787-4272-8868-E7D90C0620BD}"/>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0449667" y="5477058"/>
            <a:ext cx="1275193" cy="1020153"/>
          </a:xfrm>
          <a:prstGeom prst="rect">
            <a:avLst/>
          </a:prstGeom>
        </p:spPr>
      </p:pic>
      <p:pic>
        <p:nvPicPr>
          <p:cNvPr id="38" name="Tieng-tinh-tinh-www_nhacchuongvui_com">
            <a:hlinkClick r:id="" action="ppaction://media"/>
            <a:extLst>
              <a:ext uri="{FF2B5EF4-FFF2-40B4-BE49-F238E27FC236}">
                <a16:creationId xmlns:a16="http://schemas.microsoft.com/office/drawing/2014/main" id="{B5A00A25-7112-4EBD-A79F-CB75E63F142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0107" y="-242119"/>
            <a:ext cx="487363" cy="487363"/>
          </a:xfrm>
          <a:prstGeom prst="rect">
            <a:avLst/>
          </a:prstGeom>
        </p:spPr>
      </p:pic>
    </p:spTree>
    <p:extLst>
      <p:ext uri="{BB962C8B-B14F-4D97-AF65-F5344CB8AC3E}">
        <p14:creationId xmlns:p14="http://schemas.microsoft.com/office/powerpoint/2010/main" val="159889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344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beep.wav"/>
                                        </p:tgtEl>
                                      </p:cMediaNode>
                                    </p:audio>
                                  </p:subTnLst>
                                </p:cTn>
                              </p:par>
                            </p:childTnLst>
                          </p:cTn>
                        </p:par>
                        <p:par>
                          <p:cTn id="20" fill="hold">
                            <p:stCondLst>
                              <p:cond delay="1000"/>
                            </p:stCondLst>
                            <p:childTnLst>
                              <p:par>
                                <p:cTn id="21" presetID="1" presetClass="entr" presetSubtype="0" fill="hold" grpId="0" nodeType="afterEffect">
                                  <p:stCondLst>
                                    <p:cond delay="100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beep.wav"/>
                                        </p:tgtEl>
                                      </p:cMediaNode>
                                    </p:audio>
                                  </p:subTnLst>
                                </p:cTn>
                              </p:par>
                            </p:childTnLst>
                          </p:cTn>
                        </p:par>
                        <p:par>
                          <p:cTn id="23" fill="hold">
                            <p:stCondLst>
                              <p:cond delay="2000"/>
                            </p:stCondLst>
                            <p:childTnLst>
                              <p:par>
                                <p:cTn id="24" presetID="1" presetClass="entr" presetSubtype="0" fill="hold" grpId="0" nodeType="afterEffect">
                                  <p:stCondLst>
                                    <p:cond delay="1000"/>
                                  </p:stCondLst>
                                  <p:childTnLst>
                                    <p:set>
                                      <p:cBhvr>
                                        <p:cTn id="2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4000"/>
                            </p:stCondLst>
                            <p:childTnLst>
                              <p:par>
                                <p:cTn id="30" presetID="1" presetClass="entr" presetSubtype="0"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5000"/>
                            </p:stCondLst>
                            <p:childTnLst>
                              <p:par>
                                <p:cTn id="33" presetID="1" presetClass="entr" presetSubtype="0" fill="hold" grpId="0" nodeType="afterEffect">
                                  <p:stCondLst>
                                    <p:cond delay="100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6000"/>
                            </p:stCondLst>
                            <p:childTnLst>
                              <p:par>
                                <p:cTn id="36" presetID="1" presetClass="entr" presetSubtype="0" fill="hold" grpId="0" nodeType="afterEffect">
                                  <p:stCondLst>
                                    <p:cond delay="100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7000"/>
                            </p:stCondLst>
                            <p:childTnLst>
                              <p:par>
                                <p:cTn id="39" presetID="1" presetClass="entr" presetSubtype="0" fill="hold" grpId="0" nodeType="afterEffect">
                                  <p:stCondLst>
                                    <p:cond delay="1000"/>
                                  </p:stCondLst>
                                  <p:childTnLst>
                                    <p:set>
                                      <p:cBhvr>
                                        <p:cTn id="4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8000"/>
                            </p:stCondLst>
                            <p:childTnLst>
                              <p:par>
                                <p:cTn id="42" presetID="1" presetClass="entr" presetSubtype="0" fill="hold" grpId="0" nodeType="afterEffect">
                                  <p:stCondLst>
                                    <p:cond delay="1000"/>
                                  </p:stCondLst>
                                  <p:childTnLst>
                                    <p:set>
                                      <p:cBhvr>
                                        <p:cTn id="4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9000"/>
                            </p:stCondLst>
                            <p:childTnLst>
                              <p:par>
                                <p:cTn id="45" presetID="1" presetClass="entr" presetSubtype="0" fill="hold" grpId="0" nodeType="afterEffect">
                                  <p:stCondLst>
                                    <p:cond delay="100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10000"/>
                            </p:stCondLst>
                            <p:childTnLst>
                              <p:par>
                                <p:cTn id="48" presetID="1" presetClass="entr" presetSubtype="0" fill="hold" grpId="0" nodeType="afterEffect">
                                  <p:stCondLst>
                                    <p:cond delay="1000"/>
                                  </p:stCondLst>
                                  <p:childTnLst>
                                    <p:set>
                                      <p:cBhvr>
                                        <p:cTn id="4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5"/>
                  </p:tgtEl>
                </p:cond>
              </p:nextCondLst>
            </p:seq>
            <p:audio>
              <p:cMediaNode vol="80000">
                <p:cTn id="50" fill="hold" display="0">
                  <p:stCondLst>
                    <p:cond delay="indefinite"/>
                  </p:stCondLst>
                  <p:endCondLst>
                    <p:cond evt="onStopAudio" delay="0">
                      <p:tgtEl>
                        <p:sldTgt/>
                      </p:tgtEl>
                    </p:cond>
                  </p:endCondLst>
                </p:cTn>
                <p:tgtEl>
                  <p:spTgt spid="38"/>
                </p:tgtEl>
              </p:cMediaNode>
            </p:audio>
          </p:childTnLst>
        </p:cTn>
      </p:par>
    </p:tnLst>
    <p:bldLst>
      <p:bldP spid="16" grpId="0" animBg="1"/>
      <p:bldP spid="18" grpId="0" animBg="1"/>
      <p:bldP spid="20" grpId="0" animBg="1"/>
      <p:bldP spid="22" grpId="0" animBg="1"/>
      <p:bldP spid="23" grpId="0" animBg="1"/>
      <p:bldP spid="24" grpId="0" animBg="1"/>
      <p:bldP spid="27" grpId="0" animBg="1"/>
      <p:bldP spid="28" grpId="0" animBg="1"/>
      <p:bldP spid="31" grpId="0" animBg="1"/>
      <p:bldP spid="33"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BD8390-5234-49BE-B236-082BD79D10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551656" y="853762"/>
            <a:ext cx="11088687" cy="5445125"/>
            <a:chOff x="623392" y="809101"/>
            <a:chExt cx="11089232" cy="5445748"/>
          </a:xfrm>
        </p:grpSpPr>
        <p:grpSp>
          <p:nvGrpSpPr>
            <p:cNvPr id="7"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81B772BE-BD1D-456C-9E21-78041D5F1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55" y="843253"/>
            <a:ext cx="2308225" cy="230822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7744A5F-4532-457A-881E-D9E71A034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1D4B8AD6-4133-4AC4-B9B0-990E2807C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sp>
        <p:nvSpPr>
          <p:cNvPr id="34" name="TextBox 33">
            <a:extLst>
              <a:ext uri="{FF2B5EF4-FFF2-40B4-BE49-F238E27FC236}">
                <a16:creationId xmlns:a16="http://schemas.microsoft.com/office/drawing/2014/main" id="{C44C2739-72D3-4993-B65D-58122EEB6971}"/>
              </a:ext>
            </a:extLst>
          </p:cNvPr>
          <p:cNvSpPr txBox="1"/>
          <p:nvPr/>
        </p:nvSpPr>
        <p:spPr>
          <a:xfrm>
            <a:off x="13653531" y="3280285"/>
            <a:ext cx="471262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8000" b="1" spc="-150" dirty="0">
                <a:solidFill>
                  <a:srgbClr val="FF2543"/>
                </a:solidFill>
                <a:latin typeface="LNTH-Wash Your Hand" pitchFamily="2" charset="0"/>
                <a:ea typeface="LNTH-Kids  Chinese Font 1" panose="02010600030101010101" pitchFamily="2" charset="-128"/>
              </a:rPr>
              <a:t>TẠM BIỆT VÀ HẸN GẶP LẠI</a:t>
            </a:r>
            <a:endParaRPr kumimoji="0" lang="en-US" sz="8000" b="1" i="0" u="none" strike="noStrike" kern="1200" cap="none" spc="-150" normalizeH="0" baseline="0" noProof="0" dirty="0">
              <a:ln>
                <a:noFill/>
              </a:ln>
              <a:solidFill>
                <a:srgbClr val="FF2543"/>
              </a:solidFill>
              <a:effectLst/>
              <a:uLnTx/>
              <a:uFillTx/>
              <a:latin typeface="LNTH-Wash Your Hand" pitchFamily="2" charset="0"/>
              <a:ea typeface="LNTH-Kids  Chinese Font 1" panose="02010600030101010101" pitchFamily="2" charset="-128"/>
            </a:endParaRPr>
          </a:p>
        </p:txBody>
      </p:sp>
      <p:pic>
        <p:nvPicPr>
          <p:cNvPr id="2" name="Picture 1">
            <a:extLst>
              <a:ext uri="{FF2B5EF4-FFF2-40B4-BE49-F238E27FC236}">
                <a16:creationId xmlns:a16="http://schemas.microsoft.com/office/drawing/2014/main" id="{9B35D6C5-98C5-4FED-BB86-19AB6A2EF276}"/>
              </a:ext>
            </a:extLst>
          </p:cNvPr>
          <p:cNvPicPr>
            <a:picLocks noChangeAspect="1"/>
          </p:cNvPicPr>
          <p:nvPr/>
        </p:nvPicPr>
        <p:blipFill>
          <a:blip r:embed="rId10"/>
          <a:stretch>
            <a:fillRect/>
          </a:stretch>
        </p:blipFill>
        <p:spPr>
          <a:xfrm>
            <a:off x="3102604" y="1806118"/>
            <a:ext cx="5986791" cy="3359187"/>
          </a:xfrm>
          <a:prstGeom prst="rect">
            <a:avLst/>
          </a:prstGeom>
        </p:spPr>
      </p:pic>
    </p:spTree>
    <p:extLst>
      <p:ext uri="{BB962C8B-B14F-4D97-AF65-F5344CB8AC3E}">
        <p14:creationId xmlns:p14="http://schemas.microsoft.com/office/powerpoint/2010/main" val="378531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14:bounceEnd="40000">
                                          <p:cBhvr additive="base">
                                            <p:cTn id="2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6" presetID="2" presetClass="entr" presetSubtype="4" fill="hold" nodeType="withEffect" p14:presetBounceEnd="40000">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14:bounceEnd="40000">
                                          <p:cBhvr additive="base">
                                            <p:cTn id="28" dur="750" fill="hold"/>
                                            <p:tgtEl>
                                              <p:spTgt spid="32"/>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wipe(left)">
                                          <p:cBhvr>
                                            <p:cTn id="10" dur="500"/>
                                            <p:tgtEl>
                                              <p:spTgt spid="3079"/>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750" fill="hold"/>
                                            <p:tgtEl>
                                              <p:spTgt spid="33"/>
                                            </p:tgtEl>
                                            <p:attrNameLst>
                                              <p:attrName>ppt_x</p:attrName>
                                            </p:attrNameLst>
                                          </p:cBhvr>
                                          <p:tavLst>
                                            <p:tav tm="0">
                                              <p:val>
                                                <p:strVal val="#ppt_x"/>
                                              </p:val>
                                            </p:tav>
                                            <p:tav tm="100000">
                                              <p:val>
                                                <p:strVal val="#ppt_x"/>
                                              </p:val>
                                            </p:tav>
                                          </p:tavLst>
                                        </p:anim>
                                        <p:anim calcmode="lin" valueType="num">
                                          <p:cBhvr additive="base">
                                            <p:cTn id="2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par>
                                    <p:cTn id="26" presetID="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750" fill="hold"/>
                                            <p:tgtEl>
                                              <p:spTgt spid="32"/>
                                            </p:tgtEl>
                                            <p:attrNameLst>
                                              <p:attrName>ppt_x</p:attrName>
                                            </p:attrNameLst>
                                          </p:cBhvr>
                                          <p:tavLst>
                                            <p:tav tm="0">
                                              <p:val>
                                                <p:strVal val="#ppt_x"/>
                                              </p:val>
                                            </p:tav>
                                            <p:tav tm="100000">
                                              <p:val>
                                                <p:strVal val="#ppt_x"/>
                                              </p:val>
                                            </p:tav>
                                          </p:tavLst>
                                        </p:anim>
                                        <p:anim calcmode="lin" valueType="num">
                                          <p:cBhvr additive="base">
                                            <p:cTn id="29" dur="75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5" presetClass="entr" presetSubtype="0" fill="hold" grpId="0" nodeType="withEffect">
                                      <p:stCondLst>
                                        <p:cond delay="0"/>
                                      </p:stCondLst>
                                      <p:iterate type="wd">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375"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33" dur="375"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34" dur="375" accel="50000" fill="hold">
                                              <p:stCondLst>
                                                <p:cond delay="375"/>
                                              </p:stCondLst>
                                            </p:cTn>
                                            <p:tgtEl>
                                              <p:spTgt spid="34"/>
                                            </p:tgtEl>
                                            <p:attrNameLst>
                                              <p:attrName>ppt_w</p:attrName>
                                            </p:attrNameLst>
                                          </p:cBhvr>
                                          <p:tavLst>
                                            <p:tav tm="0">
                                              <p:val>
                                                <p:strVal val="#ppt_w*.05"/>
                                              </p:val>
                                            </p:tav>
                                            <p:tav tm="100000">
                                              <p:val>
                                                <p:strVal val="#ppt_w"/>
                                              </p:val>
                                            </p:tav>
                                          </p:tavLst>
                                        </p:anim>
                                        <p:anim calcmode="lin" valueType="num">
                                          <p:cBhvr>
                                            <p:cTn id="35" dur="750" fill="hold"/>
                                            <p:tgtEl>
                                              <p:spTgt spid="34"/>
                                            </p:tgtEl>
                                            <p:attrNameLst>
                                              <p:attrName>ppt_h</p:attrName>
                                            </p:attrNameLst>
                                          </p:cBhvr>
                                          <p:tavLst>
                                            <p:tav tm="0">
                                              <p:val>
                                                <p:strVal val="#ppt_h"/>
                                              </p:val>
                                            </p:tav>
                                            <p:tav tm="100000">
                                              <p:val>
                                                <p:strVal val="#ppt_h"/>
                                              </p:val>
                                            </p:tav>
                                          </p:tavLst>
                                        </p:anim>
                                        <p:anim calcmode="lin" valueType="num">
                                          <p:cBhvr>
                                            <p:cTn id="36" dur="375"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37" dur="375"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38" dur="375" accel="50000" fill="hold">
                                              <p:stCondLst>
                                                <p:cond delay="375"/>
                                              </p:stCondLst>
                                            </p:cTn>
                                            <p:tgtEl>
                                              <p:spTgt spid="34"/>
                                            </p:tgtEl>
                                            <p:attrNameLst>
                                              <p:attrName>ppt_y</p:attrName>
                                            </p:attrNameLst>
                                          </p:cBhvr>
                                          <p:tavLst>
                                            <p:tav tm="0">
                                              <p:val>
                                                <p:strVal val="#ppt_y+.1"/>
                                              </p:val>
                                            </p:tav>
                                            <p:tav tm="100000">
                                              <p:val>
                                                <p:strVal val="#ppt_y"/>
                                              </p:val>
                                            </p:tav>
                                          </p:tavLst>
                                        </p:anim>
                                        <p:animEffect transition="in" filter="fade">
                                          <p:cBhvr>
                                            <p:cTn id="39" dur="750" decel="50000">
                                              <p:stCondLst>
                                                <p:cond delay="0"/>
                                              </p:stCondLst>
                                            </p:cTn>
                                            <p:tgtEl>
                                              <p:spTgt spid="34"/>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Rectangle: Rounded Corners 13">
            <a:extLst>
              <a:ext uri="{FF2B5EF4-FFF2-40B4-BE49-F238E27FC236}">
                <a16:creationId xmlns:a16="http://schemas.microsoft.com/office/drawing/2014/main" id="{D00FAA14-ACF0-4EC9-906F-35629187694B}"/>
              </a:ext>
            </a:extLst>
          </p:cNvPr>
          <p:cNvSpPr/>
          <p:nvPr/>
        </p:nvSpPr>
        <p:spPr>
          <a:xfrm>
            <a:off x="5900367" y="4158704"/>
            <a:ext cx="5778556" cy="224676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40BCAC9C-BA60-4B4A-8BC7-5979F726E5D5}"/>
              </a:ext>
            </a:extLst>
          </p:cNvPr>
          <p:cNvSpPr/>
          <p:nvPr/>
        </p:nvSpPr>
        <p:spPr>
          <a:xfrm>
            <a:off x="513077" y="4096881"/>
            <a:ext cx="5199651" cy="224676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7">
            <a:extLst>
              <a:ext uri="{FF2B5EF4-FFF2-40B4-BE49-F238E27FC236}">
                <a16:creationId xmlns:a16="http://schemas.microsoft.com/office/drawing/2014/main" id="{C137098A-EE07-4748-B6DF-3D7C3EF288BF}"/>
              </a:ext>
            </a:extLst>
          </p:cNvPr>
          <p:cNvSpPr txBox="1"/>
          <p:nvPr/>
        </p:nvSpPr>
        <p:spPr>
          <a:xfrm>
            <a:off x="712682" y="4605089"/>
            <a:ext cx="5000046" cy="1384995"/>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fontAlgn="base">
              <a:spcBef>
                <a:spcPct val="0"/>
              </a:spcBef>
              <a:spcAft>
                <a:spcPct val="0"/>
              </a:spcAft>
              <a:defRPr/>
            </a:pPr>
            <a:r>
              <a:rPr lang="vi-VN" altLang="zh-CN" sz="2800" b="1">
                <a:solidFill>
                  <a:srgbClr val="0C8458"/>
                </a:solidFill>
                <a:latin typeface="Calibri" panose="020F0502020204030204" pitchFamily="34" charset="0"/>
                <a:ea typeface="字魂95号-手刻宋" pitchFamily="2" charset="-122"/>
                <a:cs typeface="Calibri" panose="020F0502020204030204" pitchFamily="34" charset="0"/>
              </a:rPr>
              <a:t>Bác đến thăm các em thiếu nhi, hỏi han sức khỏe, việc ăn uống, học tập và phát kẹo cho các em.</a:t>
            </a:r>
          </a:p>
        </p:txBody>
      </p:sp>
      <p:pic>
        <p:nvPicPr>
          <p:cNvPr id="3" name="Picture 2">
            <a:extLst>
              <a:ext uri="{FF2B5EF4-FFF2-40B4-BE49-F238E27FC236}">
                <a16:creationId xmlns:a16="http://schemas.microsoft.com/office/drawing/2014/main" id="{D378E540-E865-4A05-8BA1-9858D085B7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7391" y="1122571"/>
            <a:ext cx="4537602" cy="2821892"/>
          </a:xfrm>
          <a:prstGeom prst="rect">
            <a:avLst/>
          </a:prstGeom>
        </p:spPr>
      </p:pic>
      <p:pic>
        <p:nvPicPr>
          <p:cNvPr id="6" name="Picture 5">
            <a:extLst>
              <a:ext uri="{FF2B5EF4-FFF2-40B4-BE49-F238E27FC236}">
                <a16:creationId xmlns:a16="http://schemas.microsoft.com/office/drawing/2014/main" id="{151A3A77-C661-4E1A-B0E3-523718FF2C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20764" y="1122571"/>
            <a:ext cx="4601850" cy="2861848"/>
          </a:xfrm>
          <a:prstGeom prst="rect">
            <a:avLst/>
          </a:prstGeom>
        </p:spPr>
      </p:pic>
      <p:sp>
        <p:nvSpPr>
          <p:cNvPr id="12" name="文本框 7">
            <a:extLst>
              <a:ext uri="{FF2B5EF4-FFF2-40B4-BE49-F238E27FC236}">
                <a16:creationId xmlns:a16="http://schemas.microsoft.com/office/drawing/2014/main" id="{25E44BCA-8AAD-4B84-80A1-09007F0577B0}"/>
              </a:ext>
            </a:extLst>
          </p:cNvPr>
          <p:cNvSpPr txBox="1"/>
          <p:nvPr/>
        </p:nvSpPr>
        <p:spPr>
          <a:xfrm>
            <a:off x="6068320" y="4174201"/>
            <a:ext cx="5506737" cy="224676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fontAlgn="base">
              <a:spcBef>
                <a:spcPct val="0"/>
              </a:spcBef>
              <a:spcAft>
                <a:spcPct val="0"/>
              </a:spcAft>
              <a:defRPr/>
            </a:pPr>
            <a:r>
              <a:rPr lang="vi-VN" altLang="zh-CN" sz="2800" b="1">
                <a:solidFill>
                  <a:srgbClr val="0C8458"/>
                </a:solidFill>
                <a:latin typeface="Calibri" panose="020F0502020204030204" pitchFamily="34" charset="0"/>
                <a:ea typeface="字魂95号-手刻宋" pitchFamily="2" charset="-122"/>
                <a:cs typeface="Calibri" panose="020F0502020204030204" pitchFamily="34" charset="0"/>
              </a:rPr>
              <a:t>Bác cuộn chiếc rễ thành một vòng tròn và bảo chú cần vụ buộc nó tựa vào hai cái cọc, vùi hai đầu rễ xuống đất để tạo thành vòng lá cho thiếu nhi có chỗ vui chơi.</a:t>
            </a:r>
          </a:p>
        </p:txBody>
      </p:sp>
    </p:spTree>
    <p:extLst>
      <p:ext uri="{BB962C8B-B14F-4D97-AF65-F5344CB8AC3E}">
        <p14:creationId xmlns:p14="http://schemas.microsoft.com/office/powerpoint/2010/main" val="282021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C659E08-0265-42FA-A1DE-97B3D3B225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6533" y="626533"/>
            <a:ext cx="9389534" cy="5698067"/>
          </a:xfrm>
          <a:prstGeom prst="rect">
            <a:avLst/>
          </a:prstGeom>
        </p:spPr>
      </p:pic>
    </p:spTree>
    <p:extLst>
      <p:ext uri="{BB962C8B-B14F-4D97-AF65-F5344CB8AC3E}">
        <p14:creationId xmlns:p14="http://schemas.microsoft.com/office/powerpoint/2010/main" val="280682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5458" y="757409"/>
            <a:ext cx="8503920" cy="332429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EE04272-4C9C-4266-B4CF-D576E4E1E895}"/>
              </a:ext>
            </a:extLst>
          </p:cNvPr>
          <p:cNvPicPr>
            <a:picLocks noChangeAspect="1"/>
          </p:cNvPicPr>
          <p:nvPr/>
        </p:nvPicPr>
        <p:blipFill rotWithShape="1">
          <a:blip r:embed="rId7">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329853" y="2286000"/>
            <a:ext cx="1535634" cy="2286000"/>
          </a:xfrm>
          <a:prstGeom prst="rect">
            <a:avLst/>
          </a:prstGeom>
        </p:spPr>
      </p:pic>
      <p:sp>
        <p:nvSpPr>
          <p:cNvPr id="12"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37A1FA3-A4CE-4476-A771-7AB60E675E38}"/>
              </a:ext>
            </a:extLst>
          </p:cNvPr>
          <p:cNvPicPr>
            <a:picLocks noChangeAspect="1"/>
          </p:cNvPicPr>
          <p:nvPr/>
        </p:nvPicPr>
        <p:blipFill>
          <a:blip r:embed="rId9"/>
          <a:stretch>
            <a:fillRect/>
          </a:stretch>
        </p:blipFill>
        <p:spPr>
          <a:xfrm>
            <a:off x="1665458" y="1917061"/>
            <a:ext cx="8858256" cy="1511939"/>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2993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866FAA95-5A96-4D72-9B89-C21BDFED8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a:extLst>
              <a:ext uri="{FF2B5EF4-FFF2-40B4-BE49-F238E27FC236}">
                <a16:creationId xmlns:a16="http://schemas.microsoft.com/office/drawing/2014/main" id="{E337FBBE-B98A-421A-BAB8-47593814FA9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286725" y="1807266"/>
            <a:ext cx="3119591" cy="4076440"/>
          </a:xfrm>
          <a:prstGeom prst="rect">
            <a:avLst/>
          </a:prstGeom>
        </p:spPr>
      </p:pic>
      <p:pic>
        <p:nvPicPr>
          <p:cNvPr id="3" name="Graphic 2">
            <a:extLst>
              <a:ext uri="{FF2B5EF4-FFF2-40B4-BE49-F238E27FC236}">
                <a16:creationId xmlns:a16="http://schemas.microsoft.com/office/drawing/2014/main" id="{24132244-CAD8-4EAF-BD46-95F176442FA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010477" y="177788"/>
            <a:ext cx="1133475" cy="1104900"/>
          </a:xfrm>
          <a:prstGeom prst="rect">
            <a:avLst/>
          </a:prstGeom>
        </p:spPr>
      </p:pic>
      <p:pic>
        <p:nvPicPr>
          <p:cNvPr id="4" name="Graphic 3">
            <a:extLst>
              <a:ext uri="{FF2B5EF4-FFF2-40B4-BE49-F238E27FC236}">
                <a16:creationId xmlns:a16="http://schemas.microsoft.com/office/drawing/2014/main" id="{D714226F-C48F-4569-8B82-0430D1C631F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0" y="2476831"/>
            <a:ext cx="4184548" cy="4273581"/>
          </a:xfrm>
          <a:prstGeom prst="rect">
            <a:avLst/>
          </a:prstGeom>
        </p:spPr>
      </p:pic>
      <p:pic>
        <p:nvPicPr>
          <p:cNvPr id="5" name="Graphic 4">
            <a:extLst>
              <a:ext uri="{FF2B5EF4-FFF2-40B4-BE49-F238E27FC236}">
                <a16:creationId xmlns:a16="http://schemas.microsoft.com/office/drawing/2014/main" id="{A4E802B0-410B-4646-81C3-8823D18D844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25203" y="-580838"/>
            <a:ext cx="1437852" cy="1437852"/>
          </a:xfrm>
          <a:prstGeom prst="rect">
            <a:avLst/>
          </a:prstGeom>
        </p:spPr>
      </p:pic>
      <p:grpSp>
        <p:nvGrpSpPr>
          <p:cNvPr id="6" name="Group 5">
            <a:extLst>
              <a:ext uri="{FF2B5EF4-FFF2-40B4-BE49-F238E27FC236}">
                <a16:creationId xmlns:a16="http://schemas.microsoft.com/office/drawing/2014/main" id="{27C22DDD-C1ED-4CDD-AFA6-8BF3B361F203}"/>
              </a:ext>
            </a:extLst>
          </p:cNvPr>
          <p:cNvGrpSpPr/>
          <p:nvPr/>
        </p:nvGrpSpPr>
        <p:grpSpPr>
          <a:xfrm>
            <a:off x="2500141" y="-447177"/>
            <a:ext cx="6786584" cy="1754326"/>
            <a:chOff x="3588005" y="0"/>
            <a:chExt cx="5866667" cy="1760478"/>
          </a:xfrm>
        </p:grpSpPr>
        <p:sp>
          <p:nvSpPr>
            <p:cNvPr id="7" name="Freeform 43">
              <a:extLst>
                <a:ext uri="{FF2B5EF4-FFF2-40B4-BE49-F238E27FC236}">
                  <a16:creationId xmlns:a16="http://schemas.microsoft.com/office/drawing/2014/main" id="{1EC3F2F8-9B26-460B-9715-F19396ED89B4}"/>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8" name="Straight Connector 7">
              <a:extLst>
                <a:ext uri="{FF2B5EF4-FFF2-40B4-BE49-F238E27FC236}">
                  <a16:creationId xmlns:a16="http://schemas.microsoft.com/office/drawing/2014/main" id="{7AA7A94D-20DA-4A99-92AD-E4F4E234AD26}"/>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1AD0D4-551F-4835-9615-265035395818}"/>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0" name="图片 2">
            <a:extLst>
              <a:ext uri="{FF2B5EF4-FFF2-40B4-BE49-F238E27FC236}">
                <a16:creationId xmlns:a16="http://schemas.microsoft.com/office/drawing/2014/main" id="{FB10428C-5A7B-484F-87FF-FDC27E7093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1" name="图片 9">
            <a:extLst>
              <a:ext uri="{FF2B5EF4-FFF2-40B4-BE49-F238E27FC236}">
                <a16:creationId xmlns:a16="http://schemas.microsoft.com/office/drawing/2014/main" id="{0F16E7B8-AC34-4C1B-AF9A-06509A7662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2" name="图片 14">
            <a:extLst>
              <a:ext uri="{FF2B5EF4-FFF2-40B4-BE49-F238E27FC236}">
                <a16:creationId xmlns:a16="http://schemas.microsoft.com/office/drawing/2014/main" id="{C7DBC156-7EF4-43AE-A014-F8AD17652C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13" name="TextBox 28">
            <a:extLst>
              <a:ext uri="{FF2B5EF4-FFF2-40B4-BE49-F238E27FC236}">
                <a16:creationId xmlns:a16="http://schemas.microsoft.com/office/drawing/2014/main" id="{D68E439A-E324-4F35-8F99-17B8383E9312}"/>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14" name="TextBox 28">
            <a:extLst>
              <a:ext uri="{FF2B5EF4-FFF2-40B4-BE49-F238E27FC236}">
                <a16:creationId xmlns:a16="http://schemas.microsoft.com/office/drawing/2014/main" id="{DC8009BE-275C-405F-84AD-1E530B4EF6C5}"/>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5" name="TextBox 28">
            <a:extLst>
              <a:ext uri="{FF2B5EF4-FFF2-40B4-BE49-F238E27FC236}">
                <a16:creationId xmlns:a16="http://schemas.microsoft.com/office/drawing/2014/main" id="{B6FB7D1A-6E29-4E14-8E7D-88C91E7D4CA1}"/>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57282C59-5EE4-46AB-9285-7E199D5E1D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D6E4CE26-B194-4CBE-A328-C2618FD0C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7D67A36B-1B1D-4992-9897-90AB88BFE36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0FBE199-A247-4824-843E-A947CE708038}"/>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a:solidFill>
                    <a:prstClr val="white"/>
                  </a:solidFill>
                </a:ln>
                <a:solidFill>
                  <a:srgbClr val="FFFF00"/>
                </a:solidFill>
                <a:effectLst>
                  <a:outerShdw blurRad="38100" dist="38100" dir="2700000" algn="tl">
                    <a:srgbClr val="000000">
                      <a:alpha val="43137"/>
                    </a:srgbClr>
                  </a:outerShdw>
                </a:effectLst>
                <a:latin typeface="#9Slide07 SVNZiclets" panose="02000603000000000000" pitchFamily="2" charset="0"/>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ndParaRPr>
          </a:p>
        </p:txBody>
      </p:sp>
      <p:pic>
        <p:nvPicPr>
          <p:cNvPr id="20" name="Picture 19">
            <a:extLst>
              <a:ext uri="{FF2B5EF4-FFF2-40B4-BE49-F238E27FC236}">
                <a16:creationId xmlns:a16="http://schemas.microsoft.com/office/drawing/2014/main" id="{015F8452-D276-4441-9C05-15F6577A33ED}"/>
              </a:ext>
            </a:extLst>
          </p:cNvPr>
          <p:cNvPicPr>
            <a:picLocks noChangeAspect="1"/>
          </p:cNvPicPr>
          <p:nvPr/>
        </p:nvPicPr>
        <p:blipFill>
          <a:blip r:embed="rId15"/>
          <a:stretch>
            <a:fillRect/>
          </a:stretch>
        </p:blipFill>
        <p:spPr>
          <a:xfrm>
            <a:off x="2500141" y="136747"/>
            <a:ext cx="6334293" cy="1213209"/>
          </a:xfrm>
          <a:prstGeom prst="rect">
            <a:avLst/>
          </a:prstGeom>
        </p:spPr>
      </p:pic>
      <p:pic>
        <p:nvPicPr>
          <p:cNvPr id="22" name="Picture 21">
            <a:extLst>
              <a:ext uri="{FF2B5EF4-FFF2-40B4-BE49-F238E27FC236}">
                <a16:creationId xmlns:a16="http://schemas.microsoft.com/office/drawing/2014/main" id="{E495B67E-4D14-4D57-9E5A-B10E38725849}"/>
              </a:ext>
            </a:extLst>
          </p:cNvPr>
          <p:cNvPicPr>
            <a:picLocks noChangeAspect="1"/>
          </p:cNvPicPr>
          <p:nvPr/>
        </p:nvPicPr>
        <p:blipFill rotWithShape="1">
          <a:blip r:embed="rId1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513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anim calcmode="lin" valueType="num">
                                          <p:cBhvr>
                                            <p:cTn id="17" dur="1250" fill="hold"/>
                                            <p:tgtEl>
                                              <p:spTgt spid="11"/>
                                            </p:tgtEl>
                                            <p:attrNameLst>
                                              <p:attrName>ppt_x</p:attrName>
                                            </p:attrNameLst>
                                          </p:cBhvr>
                                          <p:tavLst>
                                            <p:tav tm="0">
                                              <p:val>
                                                <p:strVal val="#ppt_x"/>
                                              </p:val>
                                            </p:tav>
                                            <p:tav tm="100000">
                                              <p:val>
                                                <p:strVal val="#ppt_x"/>
                                              </p:val>
                                            </p:tav>
                                          </p:tavLst>
                                        </p:anim>
                                        <p:anim calcmode="lin" valueType="num">
                                          <p:cBhvr>
                                            <p:cTn id="18" dur="125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ppt_w*0.70"/>
                                              </p:val>
                                            </p:tav>
                                            <p:tav tm="100000">
                                              <p:val>
                                                <p:strVal val="#ppt_w"/>
                                              </p:val>
                                            </p:tav>
                                          </p:tavLst>
                                        </p:anim>
                                        <p:anim calcmode="lin" valueType="num">
                                          <p:cBhvr>
                                            <p:cTn id="32" dur="500" fill="hold"/>
                                            <p:tgtEl>
                                              <p:spTgt spid="14"/>
                                            </p:tgtEl>
                                            <p:attrNameLst>
                                              <p:attrName>ppt_h</p:attrName>
                                            </p:attrNameLst>
                                          </p:cBhvr>
                                          <p:tavLst>
                                            <p:tav tm="0">
                                              <p:val>
                                                <p:strVal val="#ppt_h"/>
                                              </p:val>
                                            </p:tav>
                                            <p:tav tm="100000">
                                              <p:val>
                                                <p:strVal val="#ppt_h"/>
                                              </p:val>
                                            </p:tav>
                                          </p:tavLst>
                                        </p:anim>
                                        <p:animEffect transition="in" filter="fade">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0.70"/>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1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733" y="846667"/>
            <a:ext cx="10210799" cy="1938992"/>
          </a:xfrm>
          <a:prstGeom prst="rect">
            <a:avLst/>
          </a:prstGeom>
          <a:noFill/>
        </p:spPr>
        <p:txBody>
          <a:bodyPr wrap="square" rtlCol="0">
            <a:spAutoFit/>
          </a:bodyPr>
          <a:lstStyle/>
          <a:p>
            <a:r>
              <a:rPr lang="en-US" sz="6000" dirty="0" err="1" smtClean="0">
                <a:latin typeface="Times New Roman" panose="02020603050405020304" pitchFamily="18" charset="0"/>
                <a:cs typeface="Times New Roman" panose="02020603050405020304" pitchFamily="18" charset="0"/>
              </a:rPr>
              <a:t>Đọc</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cặp</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đôi</a:t>
            </a:r>
            <a:r>
              <a:rPr lang="en-US" sz="6000" dirty="0" smtClean="0">
                <a:latin typeface="Times New Roman" panose="02020603050405020304" pitchFamily="18" charset="0"/>
                <a:cs typeface="Times New Roman" panose="02020603050405020304" pitchFamily="18" charset="0"/>
              </a:rPr>
              <a:t> , </a:t>
            </a:r>
            <a:r>
              <a:rPr lang="en-US" sz="6000" dirty="0" err="1" smtClean="0">
                <a:latin typeface="Times New Roman" panose="02020603050405020304" pitchFamily="18" charset="0"/>
                <a:cs typeface="Times New Roman" panose="02020603050405020304" pitchFamily="18" charset="0"/>
              </a:rPr>
              <a:t>phát</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hiện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từ</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khó</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nêu</a:t>
            </a:r>
            <a:r>
              <a:rPr lang="en-US" sz="6000" dirty="0" smtClean="0">
                <a:latin typeface="Times New Roman" panose="02020603050405020304" pitchFamily="18" charset="0"/>
                <a:cs typeface="Times New Roman" panose="02020603050405020304" pitchFamily="18" charset="0"/>
              </a:rPr>
              <a:t> – GV </a:t>
            </a:r>
            <a:r>
              <a:rPr lang="en-US" sz="6000" dirty="0" err="1" smtClean="0">
                <a:latin typeface="Times New Roman" panose="02020603050405020304" pitchFamily="18" charset="0"/>
                <a:cs typeface="Times New Roman" panose="02020603050405020304" pitchFamily="18" charset="0"/>
              </a:rPr>
              <a:t>ghi</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bảng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luyện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đọc</a:t>
            </a:r>
            <a:r>
              <a:rPr lang="en-US" sz="6000" dirty="0" smtClean="0">
                <a:latin typeface="Times New Roman" panose="02020603050405020304" pitchFamily="18" charset="0"/>
                <a:cs typeface="Times New Roman" panose="02020603050405020304" pitchFamily="18" charset="0"/>
              </a:rPr>
              <a:t> </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4480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6">
            <a:extLst>
              <a:ext uri="{FF2B5EF4-FFF2-40B4-BE49-F238E27FC236}">
                <a16:creationId xmlns:a16="http://schemas.microsoft.com/office/drawing/2014/main" id="{3C707FDD-D312-49E6-A392-C4F8CFD43476}"/>
              </a:ext>
            </a:extLst>
          </p:cNvPr>
          <p:cNvGrpSpPr/>
          <p:nvPr/>
        </p:nvGrpSpPr>
        <p:grpSpPr>
          <a:xfrm>
            <a:off x="1790700" y="2271017"/>
            <a:ext cx="8382001" cy="3329683"/>
            <a:chOff x="4972787" y="1891833"/>
            <a:chExt cx="8134201" cy="3329683"/>
          </a:xfrm>
        </p:grpSpPr>
        <p:sp>
          <p:nvSpPr>
            <p:cNvPr id="49" name="TextBox 122">
              <a:extLst>
                <a:ext uri="{FF2B5EF4-FFF2-40B4-BE49-F238E27FC236}">
                  <a16:creationId xmlns:a16="http://schemas.microsoft.com/office/drawing/2014/main" id="{C7962173-6AF4-4978-9FD2-669FE6493CC6}"/>
                </a:ext>
              </a:extLst>
            </p:cNvPr>
            <p:cNvSpPr txBox="1"/>
            <p:nvPr/>
          </p:nvSpPr>
          <p:spPr>
            <a:xfrm>
              <a:off x="8179194" y="1891833"/>
              <a:ext cx="3228289"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 panose="020B0604020202020204" pitchFamily="34" charset="0"/>
                  <a:ea typeface="等线" panose="02010600030101010101" pitchFamily="2" charset="-122"/>
                  <a:cs typeface="Arial" panose="020B0604020202020204" pitchFamily="34" charset="0"/>
                </a:rPr>
                <a:t>Triển</a:t>
              </a:r>
              <a:r>
                <a:rPr kumimoji="0" lang="en-US" altLang="zh-CN" sz="3200" b="1" i="0" u="none" strike="noStrike" kern="1200" cap="none" spc="0" normalizeH="0" baseline="0" noProof="0" dirty="0">
                  <a:ln>
                    <a:noFill/>
                  </a:ln>
                  <a:solidFill>
                    <a:srgbClr val="4472C4"/>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smtClean="0">
                  <a:ln>
                    <a:noFill/>
                  </a:ln>
                  <a:solidFill>
                    <a:srgbClr val="4472C4"/>
                  </a:solidFill>
                  <a:effectLst/>
                  <a:uLnTx/>
                  <a:uFillTx/>
                  <a:latin typeface="Arial" panose="020B0604020202020204" pitchFamily="34" charset="0"/>
                  <a:ea typeface="等线" panose="02010600030101010101" pitchFamily="2" charset="-122"/>
                  <a:cs typeface="Arial" panose="020B0604020202020204" pitchFamily="34" charset="0"/>
                </a:rPr>
                <a:t>lãm</a:t>
              </a:r>
              <a:r>
                <a:rPr kumimoji="0" lang="en-US" altLang="zh-CN" sz="3200" b="1" i="0" u="none" strike="noStrike" kern="1200" cap="none" spc="0" normalizeH="0" baseline="0" noProof="0" dirty="0" smtClean="0">
                  <a:ln>
                    <a:noFill/>
                  </a:ln>
                  <a:solidFill>
                    <a:srgbClr val="4472C4"/>
                  </a:solidFill>
                  <a:effectLst/>
                  <a:uLnTx/>
                  <a:uFillTx/>
                  <a:latin typeface="Arial" panose="020B0604020202020204" pitchFamily="34" charset="0"/>
                  <a:ea typeface="等线" panose="02010600030101010101" pitchFamily="2" charset="-122"/>
                  <a:cs typeface="Arial" panose="020B0604020202020204" pitchFamily="34" charset="0"/>
                </a:rPr>
                <a:t>:</a:t>
              </a:r>
              <a:endParaRPr kumimoji="0" lang="zh-CN" altLang="en-US" sz="3200" b="1" i="0" u="none" strike="noStrike" kern="1200" cap="none" spc="0" normalizeH="0" baseline="0" noProof="0" dirty="0">
                <a:ln>
                  <a:noFill/>
                </a:ln>
                <a:solidFill>
                  <a:srgbClr val="4472C4"/>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0" name="TextBox 123">
              <a:extLst>
                <a:ext uri="{FF2B5EF4-FFF2-40B4-BE49-F238E27FC236}">
                  <a16:creationId xmlns:a16="http://schemas.microsoft.com/office/drawing/2014/main" id="{AE368F5D-413E-4322-9450-943DF8225BCD}"/>
                </a:ext>
              </a:extLst>
            </p:cNvPr>
            <p:cNvSpPr txBox="1"/>
            <p:nvPr/>
          </p:nvSpPr>
          <p:spPr>
            <a:xfrm>
              <a:off x="4972787" y="2422050"/>
              <a:ext cx="8134201" cy="2799466"/>
            </a:xfrm>
            <a:prstGeom prst="rect">
              <a:avLst/>
            </a:prstGeom>
            <a:noFill/>
          </p:spPr>
          <p:txBody>
            <a:bodyPr wrap="square" lIns="0" tIns="0" rIns="0" bIns="0">
              <a:no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nl-NL" sz="2400" dirty="0">
                  <a:solidFill>
                    <a:prstClr val="black"/>
                  </a:solidFill>
                  <a:latin typeface="Arial" panose="020B0604020202020204" pitchFamily="34" charset="0"/>
                  <a:cs typeface="Arial" panose="020B0604020202020204" pitchFamily="34" charset="0"/>
                </a:rPr>
                <a:t>T</a:t>
              </a:r>
              <a:r>
                <a:rPr kumimoji="0" lang="nl-NL"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ổ </a:t>
              </a:r>
              <a:r>
                <a:rPr kumimoji="0" lang="nl-NL"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chức trưng bày vật phẩm, tranh ảnh hoặc hàng hoá nhằm mục đích giới thiệu, quảng bá đến mọi người.</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sp>
        <p:nvSpPr>
          <p:cNvPr id="66" name="Rounded Rectangle 37">
            <a:extLst>
              <a:ext uri="{FF2B5EF4-FFF2-40B4-BE49-F238E27FC236}">
                <a16:creationId xmlns:a16="http://schemas.microsoft.com/office/drawing/2014/main" id="{3964645E-4CA1-44EA-B91B-30D678541221}"/>
              </a:ext>
            </a:extLst>
          </p:cNvPr>
          <p:cNvSpPr/>
          <p:nvPr/>
        </p:nvSpPr>
        <p:spPr>
          <a:xfrm>
            <a:off x="3794554" y="680180"/>
            <a:ext cx="3915229"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GIẢI NGHĨA TỪ KHÓ</a:t>
            </a:r>
          </a:p>
        </p:txBody>
      </p:sp>
    </p:spTree>
    <p:extLst>
      <p:ext uri="{BB962C8B-B14F-4D97-AF65-F5344CB8AC3E}">
        <p14:creationId xmlns:p14="http://schemas.microsoft.com/office/powerpoint/2010/main" val="37518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withEffect">
                                  <p:stCondLst>
                                    <p:cond delay="0"/>
                                  </p:stCondLst>
                                  <p:childTnLst>
                                    <p:set>
                                      <p:cBhvr>
                                        <p:cTn id="6" dur="1" fill="hold">
                                          <p:stCondLst>
                                            <p:cond delay="0"/>
                                          </p:stCondLst>
                                        </p:cTn>
                                        <p:tgtEl>
                                          <p:spTgt spid="9236"/>
                                        </p:tgtEl>
                                        <p:attrNameLst>
                                          <p:attrName>style.visibility</p:attrName>
                                        </p:attrNameLst>
                                      </p:cBhvr>
                                      <p:to>
                                        <p:strVal val="visible"/>
                                      </p:to>
                                    </p:set>
                                    <p:animEffect transition="in" filter="wipe(up)">
                                      <p:cBhvr>
                                        <p:cTn id="7" dur="500"/>
                                        <p:tgtEl>
                                          <p:spTgt spid="9236"/>
                                        </p:tgtEl>
                                      </p:cBhvr>
                                    </p:animEffect>
                                  </p:childTnLst>
                                </p:cTn>
                              </p:par>
                              <p:par>
                                <p:cTn id="8" presetID="22" presetClass="entr" presetSubtype="1" fill="hold" nodeType="withEffect">
                                  <p:stCondLst>
                                    <p:cond delay="0"/>
                                  </p:stCondLst>
                                  <p:childTnLst>
                                    <p:set>
                                      <p:cBhvr>
                                        <p:cTn id="9" dur="1" fill="hold">
                                          <p:stCondLst>
                                            <p:cond delay="0"/>
                                          </p:stCondLst>
                                        </p:cTn>
                                        <p:tgtEl>
                                          <p:spTgt spid="9235"/>
                                        </p:tgtEl>
                                        <p:attrNameLst>
                                          <p:attrName>style.visibility</p:attrName>
                                        </p:attrNameLst>
                                      </p:cBhvr>
                                      <p:to>
                                        <p:strVal val="visible"/>
                                      </p:to>
                                    </p:set>
                                    <p:animEffect transition="in" filter="wipe(up)">
                                      <p:cBhvr>
                                        <p:cTn id="10" dur="500"/>
                                        <p:tgtEl>
                                          <p:spTgt spid="9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 xmlns:ask="http://schemas.microsoft.com/office/drawing/2018/sketchyshape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9236"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a:t>
            </a:r>
            <a:r>
              <a:rPr kumimoji="0" lang="en-US" sz="3600" b="1" i="0" u="none" strike="noStrike" kern="1200" cap="none" spc="0" normalizeH="0" baseline="0" noProof="0">
                <a:ln>
                  <a:noFill/>
                </a:ln>
                <a:solidFill>
                  <a:prstClr val="white"/>
                </a:solidFill>
                <a:effectLst/>
                <a:uLnTx/>
                <a:uFillTx/>
                <a:latin typeface="Calibri"/>
                <a:ea typeface="+mn-ea"/>
                <a:cs typeface="+mn-cs"/>
              </a:rPr>
              <a:t>ĐỌC CÂU</a:t>
            </a:r>
            <a:r>
              <a:rPr kumimoji="0" lang="en-US" sz="3600" b="1" i="0" u="none" strike="noStrike" kern="1200" cap="none" spc="0" normalizeH="0" noProof="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1" name="千图PPT彼岸天：ID 8661124库_组合 4">
            <a:extLst>
              <a:ext uri="{FF2B5EF4-FFF2-40B4-BE49-F238E27FC236}">
                <a16:creationId xmlns:a16="http://schemas.microsoft.com/office/drawing/2014/main" id="{0CB1B920-76CA-465C-BDBC-3C3032AA9401}"/>
              </a:ext>
            </a:extLst>
          </p:cNvPr>
          <p:cNvGrpSpPr/>
          <p:nvPr>
            <p:custDataLst>
              <p:tags r:id="rId1"/>
            </p:custDataLst>
          </p:nvPr>
        </p:nvGrpSpPr>
        <p:grpSpPr>
          <a:xfrm>
            <a:off x="0" y="5170485"/>
            <a:ext cx="1705085" cy="1687515"/>
            <a:chOff x="599351" y="2215578"/>
            <a:chExt cx="3266532" cy="3265048"/>
          </a:xfrm>
        </p:grpSpPr>
        <p:sp>
          <p:nvSpPr>
            <p:cNvPr id="32" name="Freeform: Shape 5">
              <a:extLst>
                <a:ext uri="{FF2B5EF4-FFF2-40B4-BE49-F238E27FC236}">
                  <a16:creationId xmlns:a16="http://schemas.microsoft.com/office/drawing/2014/main" id="{714E8418-A094-4B9F-A002-2689229B4218}"/>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algn="ctr"/>
              <a:endParaRPr/>
            </a:p>
          </p:txBody>
        </p:sp>
        <p:sp>
          <p:nvSpPr>
            <p:cNvPr id="33" name="Freeform: Shape 6">
              <a:extLst>
                <a:ext uri="{FF2B5EF4-FFF2-40B4-BE49-F238E27FC236}">
                  <a16:creationId xmlns:a16="http://schemas.microsoft.com/office/drawing/2014/main" id="{F56BF5EE-FAF0-47FA-91F7-04918F89F76C}"/>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algn="ctr"/>
              <a:endParaRPr/>
            </a:p>
          </p:txBody>
        </p:sp>
        <p:sp>
          <p:nvSpPr>
            <p:cNvPr id="34" name="Freeform: Shape 7">
              <a:extLst>
                <a:ext uri="{FF2B5EF4-FFF2-40B4-BE49-F238E27FC236}">
                  <a16:creationId xmlns:a16="http://schemas.microsoft.com/office/drawing/2014/main" id="{DB544D1A-C1EF-4626-9E4F-1C2411A518E7}"/>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algn="ctr"/>
              <a:endParaRPr/>
            </a:p>
          </p:txBody>
        </p:sp>
        <p:sp>
          <p:nvSpPr>
            <p:cNvPr id="35" name="Freeform: Shape 8">
              <a:extLst>
                <a:ext uri="{FF2B5EF4-FFF2-40B4-BE49-F238E27FC236}">
                  <a16:creationId xmlns:a16="http://schemas.microsoft.com/office/drawing/2014/main" id="{42DC396D-26FB-4C3D-8515-A7B0D69257C2}"/>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algn="ctr"/>
              <a:endParaRPr/>
            </a:p>
          </p:txBody>
        </p:sp>
      </p:grpSp>
      <p:sp>
        <p:nvSpPr>
          <p:cNvPr id="36" name="Rectangle 35">
            <a:extLst>
              <a:ext uri="{FF2B5EF4-FFF2-40B4-BE49-F238E27FC236}">
                <a16:creationId xmlns:a16="http://schemas.microsoft.com/office/drawing/2014/main" id="{8AADD6B3-CDB1-4244-98CC-FDF44B2A8F66}"/>
              </a:ext>
            </a:extLst>
          </p:cNvPr>
          <p:cNvSpPr/>
          <p:nvPr/>
        </p:nvSpPr>
        <p:spPr>
          <a:xfrm>
            <a:off x="785137" y="1766044"/>
            <a:ext cx="10486162" cy="1421928"/>
          </a:xfrm>
          <a:prstGeom prst="rect">
            <a:avLst/>
          </a:prstGeom>
          <a:ln>
            <a:noFill/>
          </a:ln>
        </p:spPr>
        <p:txBody>
          <a:bodyPr wrap="square">
            <a:spAutoFit/>
          </a:bodyPr>
          <a:lstStyle/>
          <a:p>
            <a:pPr algn="just">
              <a:lnSpc>
                <a:spcPct val="120000"/>
              </a:lnSpc>
              <a:spcAft>
                <a:spcPts val="800"/>
              </a:spcAft>
            </a:pPr>
            <a:r>
              <a:rPr lang="nl-NL" sz="3600" dirty="0">
                <a:solidFill>
                  <a:srgbClr val="000000"/>
                </a:solidFill>
                <a:latin typeface="Arial" panose="020B0604020202020204" pitchFamily="34" charset="0"/>
                <a:ea typeface="Arial" panose="020B0604020202020204" pitchFamily="34" charset="0"/>
                <a:cs typeface="Arial" panose="020B0604020202020204" pitchFamily="34" charset="0"/>
              </a:rPr>
              <a:t>     Trong 20 ngày có gần 10 vạn thiếu nhi đến xem triển lãm  và vui chơi.  </a:t>
            </a:r>
            <a:endParaRPr lang="en-US" sz="3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03F76FB1-DAC4-49BE-8C3E-FBDEEB7B1645}"/>
              </a:ext>
            </a:extLst>
          </p:cNvPr>
          <p:cNvCxnSpPr/>
          <p:nvPr/>
        </p:nvCxnSpPr>
        <p:spPr>
          <a:xfrm flipH="1">
            <a:off x="4450436" y="1783481"/>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F20DC5-6FD9-49A6-958D-2E05E848BB4C}"/>
              </a:ext>
            </a:extLst>
          </p:cNvPr>
          <p:cNvCxnSpPr/>
          <p:nvPr/>
        </p:nvCxnSpPr>
        <p:spPr>
          <a:xfrm flipH="1">
            <a:off x="9341472" y="1822660"/>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B1BC72-A371-49F0-BF90-FCE427105699}"/>
              </a:ext>
            </a:extLst>
          </p:cNvPr>
          <p:cNvCxnSpPr/>
          <p:nvPr/>
        </p:nvCxnSpPr>
        <p:spPr>
          <a:xfrm flipH="1">
            <a:off x="2741845" y="2433658"/>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50B8044-0FD6-4FDE-8F56-AF00CD3EE4D6}"/>
              </a:ext>
            </a:extLst>
          </p:cNvPr>
          <p:cNvCxnSpPr/>
          <p:nvPr/>
        </p:nvCxnSpPr>
        <p:spPr>
          <a:xfrm flipH="1">
            <a:off x="5395941" y="2491210"/>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01A3A2-BABD-4DEF-B741-9E4A124F1E72}"/>
              </a:ext>
            </a:extLst>
          </p:cNvPr>
          <p:cNvCxnSpPr/>
          <p:nvPr/>
        </p:nvCxnSpPr>
        <p:spPr>
          <a:xfrm flipH="1">
            <a:off x="5273223" y="2469281"/>
            <a:ext cx="228600" cy="685800"/>
          </a:xfrm>
          <a:prstGeom prst="line">
            <a:avLst/>
          </a:prstGeom>
          <a:ln w="38100">
            <a:solidFill>
              <a:srgbClr val="FF018E"/>
            </a:solidFill>
          </a:ln>
        </p:spPr>
        <p:style>
          <a:lnRef idx="1">
            <a:schemeClr val="accent1"/>
          </a:lnRef>
          <a:fillRef idx="0">
            <a:schemeClr val="accent1"/>
          </a:fillRef>
          <a:effectRef idx="0">
            <a:schemeClr val="accent1"/>
          </a:effectRef>
          <a:fontRef idx="minor">
            <a:schemeClr val="tx1"/>
          </a:fontRef>
        </p:style>
      </p:cxnSp>
      <p:grpSp>
        <p:nvGrpSpPr>
          <p:cNvPr id="51" name="千图PPT彼岸天：ID 8661124库_组合 4">
            <a:extLst>
              <a:ext uri="{FF2B5EF4-FFF2-40B4-BE49-F238E27FC236}">
                <a16:creationId xmlns:a16="http://schemas.microsoft.com/office/drawing/2014/main" id="{87BE7AFB-0C82-46A7-8B8E-912908EB5086}"/>
              </a:ext>
            </a:extLst>
          </p:cNvPr>
          <p:cNvGrpSpPr/>
          <p:nvPr>
            <p:custDataLst>
              <p:tags r:id="rId2"/>
            </p:custDataLst>
          </p:nvPr>
        </p:nvGrpSpPr>
        <p:grpSpPr>
          <a:xfrm>
            <a:off x="10378755" y="5352013"/>
            <a:ext cx="1705085" cy="1687515"/>
            <a:chOff x="599351" y="2215578"/>
            <a:chExt cx="3266532" cy="3265048"/>
          </a:xfrm>
        </p:grpSpPr>
        <p:sp>
          <p:nvSpPr>
            <p:cNvPr id="52" name="Freeform: Shape 5">
              <a:extLst>
                <a:ext uri="{FF2B5EF4-FFF2-40B4-BE49-F238E27FC236}">
                  <a16:creationId xmlns:a16="http://schemas.microsoft.com/office/drawing/2014/main" id="{EB87937C-74ED-49DE-BA0E-7EC0CC1C4C8D}"/>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p>
              <a:pPr algn="ctr"/>
              <a:endParaRPr/>
            </a:p>
          </p:txBody>
        </p:sp>
        <p:sp>
          <p:nvSpPr>
            <p:cNvPr id="53" name="Freeform: Shape 6">
              <a:extLst>
                <a:ext uri="{FF2B5EF4-FFF2-40B4-BE49-F238E27FC236}">
                  <a16:creationId xmlns:a16="http://schemas.microsoft.com/office/drawing/2014/main" id="{51A072BC-AC4E-42E0-9165-8627258D78EF}"/>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p>
              <a:pPr algn="ctr"/>
              <a:endParaRPr/>
            </a:p>
          </p:txBody>
        </p:sp>
        <p:sp>
          <p:nvSpPr>
            <p:cNvPr id="54" name="Freeform: Shape 7">
              <a:extLst>
                <a:ext uri="{FF2B5EF4-FFF2-40B4-BE49-F238E27FC236}">
                  <a16:creationId xmlns:a16="http://schemas.microsoft.com/office/drawing/2014/main" id="{13629681-C6B1-4846-B778-7BFE4F9A9046}"/>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p>
              <a:pPr algn="ctr"/>
              <a:endParaRPr/>
            </a:p>
          </p:txBody>
        </p:sp>
        <p:sp>
          <p:nvSpPr>
            <p:cNvPr id="55" name="Freeform: Shape 8">
              <a:extLst>
                <a:ext uri="{FF2B5EF4-FFF2-40B4-BE49-F238E27FC236}">
                  <a16:creationId xmlns:a16="http://schemas.microsoft.com/office/drawing/2014/main" id="{454FE5CE-2B74-40C4-9758-4FCE76B94003}"/>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p>
              <a:pPr algn="ctr"/>
              <a:endParaRPr/>
            </a:p>
          </p:txBody>
        </p:sp>
      </p:grpSp>
    </p:spTree>
    <p:extLst>
      <p:ext uri="{BB962C8B-B14F-4D97-AF65-F5344CB8AC3E}">
        <p14:creationId xmlns:p14="http://schemas.microsoft.com/office/powerpoint/2010/main" val="123345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par>
                                <p:cTn id="23" presetID="16" presetClass="entr" presetSubtype="2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2237</TotalTime>
  <Words>834</Words>
  <Application>Microsoft Office PowerPoint</Application>
  <PresentationFormat>Widescreen</PresentationFormat>
  <Paragraphs>112</Paragraphs>
  <Slides>28</Slides>
  <Notes>12</Notes>
  <HiddenSlides>0</HiddenSlides>
  <MMClips>6</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28</vt:i4>
      </vt:variant>
    </vt:vector>
  </HeadingPairs>
  <TitlesOfParts>
    <vt:vector size="47" baseType="lpstr">
      <vt:lpstr>LNTH-Kids  Chinese Font 1</vt:lpstr>
      <vt:lpstr>等线 Light</vt:lpstr>
      <vt:lpstr>.VnBlack</vt:lpstr>
      <vt:lpstr>LNTH-Wash Your Hand</vt:lpstr>
      <vt:lpstr>Livvic</vt:lpstr>
      <vt:lpstr>#9Slide07 Koni</vt:lpstr>
      <vt:lpstr>SVN-AZ Cupcakes</vt:lpstr>
      <vt:lpstr>字魂95号-手刻宋</vt:lpstr>
      <vt:lpstr>#9Slide07 SVNZiclets</vt:lpstr>
      <vt:lpstr>Calibri Light</vt:lpstr>
      <vt:lpstr>Times New Roman</vt:lpstr>
      <vt:lpstr>Wingdings</vt:lpstr>
      <vt:lpstr>Gluten</vt:lpstr>
      <vt:lpstr>Calibri</vt:lpstr>
      <vt:lpstr>等线</vt:lpstr>
      <vt:lpstr>inpin heiti</vt:lpstr>
      <vt:lpstr>Arial</vt:lpstr>
      <vt:lpstr>默认设计模板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YOPOVN.COM----</Manager>
  <Company>YOPOVN.COM----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YOPOVN.COM----</dc:title>
  <dc:subject>YOPOVN.COM----</dc:subject>
  <dc:creator>YOPOVN.COM----</dc:creator>
  <cp:keywords>YOPOVN.COM----</cp:keywords>
  <dc:description>YOPOVN.COM----</dc:description>
  <cp:lastModifiedBy>Admin</cp:lastModifiedBy>
  <cp:revision>14</cp:revision>
  <dcterms:created xsi:type="dcterms:W3CDTF">2022-02-21T15:46:31Z</dcterms:created>
  <dcterms:modified xsi:type="dcterms:W3CDTF">2023-10-05T00:24:43Z</dcterms:modified>
  <cp:category>YOPOVN.COM----</cp:category>
</cp:coreProperties>
</file>