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9" r:id="rId1"/>
    <p:sldMasterId id="2147484163" r:id="rId2"/>
    <p:sldMasterId id="2147484177" r:id="rId3"/>
    <p:sldMasterId id="2147484205" r:id="rId4"/>
  </p:sldMasterIdLst>
  <p:notesMasterIdLst>
    <p:notesMasterId r:id="rId26"/>
  </p:notesMasterIdLst>
  <p:sldIdLst>
    <p:sldId id="2754" r:id="rId5"/>
    <p:sldId id="297" r:id="rId6"/>
    <p:sldId id="2758" r:id="rId7"/>
    <p:sldId id="2732" r:id="rId8"/>
    <p:sldId id="2730" r:id="rId9"/>
    <p:sldId id="307" r:id="rId10"/>
    <p:sldId id="2760" r:id="rId11"/>
    <p:sldId id="311" r:id="rId12"/>
    <p:sldId id="2761" r:id="rId13"/>
    <p:sldId id="2762" r:id="rId14"/>
    <p:sldId id="2734" r:id="rId15"/>
    <p:sldId id="2735" r:id="rId16"/>
    <p:sldId id="302" r:id="rId17"/>
    <p:sldId id="2763" r:id="rId18"/>
    <p:sldId id="2775" r:id="rId19"/>
    <p:sldId id="2768" r:id="rId20"/>
    <p:sldId id="2773" r:id="rId21"/>
    <p:sldId id="2772" r:id="rId22"/>
    <p:sldId id="2771" r:id="rId23"/>
    <p:sldId id="2770" r:id="rId24"/>
    <p:sldId id="277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BF7"/>
    <a:srgbClr val="FF7707"/>
    <a:srgbClr val="29AE9D"/>
    <a:srgbClr val="4472C4"/>
    <a:srgbClr val="D1FAFE"/>
    <a:srgbClr val="FCFCFC"/>
    <a:srgbClr val="42D64C"/>
    <a:srgbClr val="895527"/>
    <a:srgbClr val="FCBD4B"/>
    <a:srgbClr val="5F3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1981" autoAdjust="0"/>
  </p:normalViewPr>
  <p:slideViewPr>
    <p:cSldViewPr snapToGrid="0">
      <p:cViewPr>
        <p:scale>
          <a:sx n="50" d="100"/>
          <a:sy n="50" d="100"/>
        </p:scale>
        <p:origin x="522"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CC5DA-588C-413F-A877-8DAD1F20E088}"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C0D23-9FF9-44D0-8A45-F921EE6DDE06}" type="slidenum">
              <a:rPr lang="en-US" smtClean="0"/>
              <a:t>‹#›</a:t>
            </a:fld>
            <a:endParaRPr lang="en-US"/>
          </a:p>
        </p:txBody>
      </p:sp>
    </p:spTree>
    <p:extLst>
      <p:ext uri="{BB962C8B-B14F-4D97-AF65-F5344CB8AC3E}">
        <p14:creationId xmlns:p14="http://schemas.microsoft.com/office/powerpoint/2010/main" val="375173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C847B-8701-4943-BAB1-8A173DF0A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64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20</a:t>
            </a:fld>
            <a:endParaRPr lang="zh-CN" altLang="en-US"/>
          </a:p>
        </p:txBody>
      </p:sp>
    </p:spTree>
    <p:extLst>
      <p:ext uri="{BB962C8B-B14F-4D97-AF65-F5344CB8AC3E}">
        <p14:creationId xmlns:p14="http://schemas.microsoft.com/office/powerpoint/2010/main" val="34444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21</a:t>
            </a:fld>
            <a:endParaRPr lang="zh-CN" altLang="en-US"/>
          </a:p>
        </p:txBody>
      </p:sp>
    </p:spTree>
    <p:extLst>
      <p:ext uri="{BB962C8B-B14F-4D97-AF65-F5344CB8AC3E}">
        <p14:creationId xmlns:p14="http://schemas.microsoft.com/office/powerpoint/2010/main" val="266833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843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7</a:t>
            </a:fld>
            <a:endParaRPr lang="zh-CN" altLang="en-US"/>
          </a:p>
        </p:txBody>
      </p:sp>
    </p:spTree>
    <p:extLst>
      <p:ext uri="{BB962C8B-B14F-4D97-AF65-F5344CB8AC3E}">
        <p14:creationId xmlns:p14="http://schemas.microsoft.com/office/powerpoint/2010/main" val="273904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10</a:t>
            </a:fld>
            <a:endParaRPr lang="zh-CN" altLang="en-US"/>
          </a:p>
        </p:txBody>
      </p:sp>
    </p:spTree>
    <p:extLst>
      <p:ext uri="{BB962C8B-B14F-4D97-AF65-F5344CB8AC3E}">
        <p14:creationId xmlns:p14="http://schemas.microsoft.com/office/powerpoint/2010/main" val="49238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14</a:t>
            </a:fld>
            <a:endParaRPr lang="zh-CN" altLang="en-US"/>
          </a:p>
        </p:txBody>
      </p:sp>
    </p:spTree>
    <p:extLst>
      <p:ext uri="{BB962C8B-B14F-4D97-AF65-F5344CB8AC3E}">
        <p14:creationId xmlns:p14="http://schemas.microsoft.com/office/powerpoint/2010/main" val="317115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16</a:t>
            </a:fld>
            <a:endParaRPr lang="zh-CN" altLang="en-US"/>
          </a:p>
        </p:txBody>
      </p:sp>
    </p:spTree>
    <p:extLst>
      <p:ext uri="{BB962C8B-B14F-4D97-AF65-F5344CB8AC3E}">
        <p14:creationId xmlns:p14="http://schemas.microsoft.com/office/powerpoint/2010/main" val="996250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201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DE3404-3BDB-499C-A7C2-2C682285ED0B}" type="slidenum">
              <a:rPr lang="zh-CN" altLang="en-US" smtClean="0"/>
              <a:t>18</a:t>
            </a:fld>
            <a:endParaRPr lang="zh-CN" altLang="en-US"/>
          </a:p>
        </p:txBody>
      </p:sp>
    </p:spTree>
    <p:extLst>
      <p:ext uri="{BB962C8B-B14F-4D97-AF65-F5344CB8AC3E}">
        <p14:creationId xmlns:p14="http://schemas.microsoft.com/office/powerpoint/2010/main" val="6109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E3404-3BDB-499C-A7C2-2C682285ED0B}" type="slidenum">
              <a:rPr lang="zh-CN" altLang="en-US" smtClean="0"/>
              <a:t>19</a:t>
            </a:fld>
            <a:endParaRPr lang="zh-CN" altLang="en-US"/>
          </a:p>
        </p:txBody>
      </p:sp>
    </p:spTree>
    <p:extLst>
      <p:ext uri="{BB962C8B-B14F-4D97-AF65-F5344CB8AC3E}">
        <p14:creationId xmlns:p14="http://schemas.microsoft.com/office/powerpoint/2010/main" val="172096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9765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42997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72993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20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622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37"/>
        <p:cNvGrpSpPr/>
        <p:nvPr/>
      </p:nvGrpSpPr>
      <p:grpSpPr>
        <a:xfrm>
          <a:off x="0" y="0"/>
          <a:ext cx="0" cy="0"/>
          <a:chOff x="0" y="0"/>
          <a:chExt cx="0" cy="0"/>
        </a:xfrm>
      </p:grpSpPr>
      <p:grpSp>
        <p:nvGrpSpPr>
          <p:cNvPr id="638" name="Google Shape;638;p18"/>
          <p:cNvGrpSpPr/>
          <p:nvPr/>
        </p:nvGrpSpPr>
        <p:grpSpPr>
          <a:xfrm>
            <a:off x="-198" y="-31299"/>
            <a:ext cx="12192105" cy="7240496"/>
            <a:chOff x="-150" y="-23475"/>
            <a:chExt cx="9144079" cy="5430372"/>
          </a:xfrm>
        </p:grpSpPr>
        <p:sp>
          <p:nvSpPr>
            <p:cNvPr id="639" name="Google Shape;639;p18"/>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8"/>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8"/>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8"/>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3" name="Google Shape;643;p18"/>
            <p:cNvGrpSpPr/>
            <p:nvPr/>
          </p:nvGrpSpPr>
          <p:grpSpPr>
            <a:xfrm>
              <a:off x="7623203" y="4330249"/>
              <a:ext cx="1520699" cy="813424"/>
              <a:chOff x="3457050" y="4619150"/>
              <a:chExt cx="227075" cy="121450"/>
            </a:xfrm>
          </p:grpSpPr>
          <p:sp>
            <p:nvSpPr>
              <p:cNvPr id="644" name="Google Shape;644;p18"/>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8"/>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8"/>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8"/>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8" name="Google Shape;648;p18"/>
            <p:cNvGrpSpPr/>
            <p:nvPr/>
          </p:nvGrpSpPr>
          <p:grpSpPr>
            <a:xfrm flipH="1">
              <a:off x="-69" y="4310169"/>
              <a:ext cx="792529" cy="1096728"/>
              <a:chOff x="3536675" y="4387575"/>
              <a:chExt cx="147450" cy="204050"/>
            </a:xfrm>
          </p:grpSpPr>
          <p:sp>
            <p:nvSpPr>
              <p:cNvPr id="649" name="Google Shape;649;p18"/>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8"/>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51" name="Google Shape;651;p18"/>
          <p:cNvSpPr txBox="1">
            <a:spLocks noGrp="1"/>
          </p:cNvSpPr>
          <p:nvPr>
            <p:ph type="subTitle" idx="1"/>
          </p:nvPr>
        </p:nvSpPr>
        <p:spPr>
          <a:xfrm>
            <a:off x="1520498" y="2866635"/>
            <a:ext cx="3727600" cy="940799"/>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699"/>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652" name="Google Shape;652;p18"/>
          <p:cNvSpPr txBox="1">
            <a:spLocks noGrp="1"/>
          </p:cNvSpPr>
          <p:nvPr>
            <p:ph type="title" hasCustomPrompt="1"/>
          </p:nvPr>
        </p:nvSpPr>
        <p:spPr>
          <a:xfrm>
            <a:off x="1259285" y="1425834"/>
            <a:ext cx="4250000" cy="14408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8898">
                <a:solidFill>
                  <a:schemeClr val="dk2"/>
                </a:solidFill>
              </a:defRPr>
            </a:lvl1pPr>
            <a:lvl2pPr lvl="1" algn="ctr" rtl="0">
              <a:spcBef>
                <a:spcPts val="0"/>
              </a:spcBef>
              <a:spcAft>
                <a:spcPts val="0"/>
              </a:spcAft>
              <a:buSzPts val="7200"/>
              <a:buNone/>
              <a:defRPr sz="9598"/>
            </a:lvl2pPr>
            <a:lvl3pPr lvl="2" algn="ctr" rtl="0">
              <a:spcBef>
                <a:spcPts val="0"/>
              </a:spcBef>
              <a:spcAft>
                <a:spcPts val="0"/>
              </a:spcAft>
              <a:buSzPts val="7200"/>
              <a:buNone/>
              <a:defRPr sz="9598"/>
            </a:lvl3pPr>
            <a:lvl4pPr lvl="3" algn="ctr" rtl="0">
              <a:spcBef>
                <a:spcPts val="0"/>
              </a:spcBef>
              <a:spcAft>
                <a:spcPts val="0"/>
              </a:spcAft>
              <a:buSzPts val="7200"/>
              <a:buNone/>
              <a:defRPr sz="9598"/>
            </a:lvl4pPr>
            <a:lvl5pPr lvl="4" algn="ctr" rtl="0">
              <a:spcBef>
                <a:spcPts val="0"/>
              </a:spcBef>
              <a:spcAft>
                <a:spcPts val="0"/>
              </a:spcAft>
              <a:buSzPts val="7200"/>
              <a:buNone/>
              <a:defRPr sz="9598"/>
            </a:lvl5pPr>
            <a:lvl6pPr lvl="5" algn="ctr" rtl="0">
              <a:spcBef>
                <a:spcPts val="0"/>
              </a:spcBef>
              <a:spcAft>
                <a:spcPts val="0"/>
              </a:spcAft>
              <a:buSzPts val="7200"/>
              <a:buNone/>
              <a:defRPr sz="9598"/>
            </a:lvl6pPr>
            <a:lvl7pPr lvl="6" algn="ctr" rtl="0">
              <a:spcBef>
                <a:spcPts val="0"/>
              </a:spcBef>
              <a:spcAft>
                <a:spcPts val="0"/>
              </a:spcAft>
              <a:buSzPts val="7200"/>
              <a:buNone/>
              <a:defRPr sz="9598"/>
            </a:lvl7pPr>
            <a:lvl8pPr lvl="7" algn="ctr" rtl="0">
              <a:spcBef>
                <a:spcPts val="0"/>
              </a:spcBef>
              <a:spcAft>
                <a:spcPts val="0"/>
              </a:spcAft>
              <a:buSzPts val="7200"/>
              <a:buNone/>
              <a:defRPr sz="9598"/>
            </a:lvl8pPr>
            <a:lvl9pPr lvl="8" algn="ctr" rtl="0">
              <a:spcBef>
                <a:spcPts val="0"/>
              </a:spcBef>
              <a:spcAft>
                <a:spcPts val="0"/>
              </a:spcAft>
              <a:buSzPts val="7200"/>
              <a:buNone/>
              <a:defRPr sz="9598"/>
            </a:lvl9pPr>
          </a:lstStyle>
          <a:p>
            <a:r>
              <a:t>xx%</a:t>
            </a:r>
          </a:p>
        </p:txBody>
      </p:sp>
      <p:sp>
        <p:nvSpPr>
          <p:cNvPr id="653" name="Google Shape;653;p18"/>
          <p:cNvSpPr txBox="1">
            <a:spLocks noGrp="1"/>
          </p:cNvSpPr>
          <p:nvPr>
            <p:ph type="subTitle" idx="2"/>
          </p:nvPr>
        </p:nvSpPr>
        <p:spPr>
          <a:xfrm>
            <a:off x="6943933" y="2866635"/>
            <a:ext cx="3727600" cy="940799"/>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699"/>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654" name="Google Shape;654;p18"/>
          <p:cNvSpPr txBox="1">
            <a:spLocks noGrp="1"/>
          </p:cNvSpPr>
          <p:nvPr>
            <p:ph type="title" idx="3" hasCustomPrompt="1"/>
          </p:nvPr>
        </p:nvSpPr>
        <p:spPr>
          <a:xfrm>
            <a:off x="6682717" y="1425834"/>
            <a:ext cx="4250000" cy="14408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8898">
                <a:solidFill>
                  <a:schemeClr val="accent4"/>
                </a:solidFill>
              </a:defRPr>
            </a:lvl1pPr>
            <a:lvl2pPr lvl="1" algn="ctr" rtl="0">
              <a:spcBef>
                <a:spcPts val="0"/>
              </a:spcBef>
              <a:spcAft>
                <a:spcPts val="0"/>
              </a:spcAft>
              <a:buSzPts val="7200"/>
              <a:buNone/>
              <a:defRPr sz="9598"/>
            </a:lvl2pPr>
            <a:lvl3pPr lvl="2" algn="ctr" rtl="0">
              <a:spcBef>
                <a:spcPts val="0"/>
              </a:spcBef>
              <a:spcAft>
                <a:spcPts val="0"/>
              </a:spcAft>
              <a:buSzPts val="7200"/>
              <a:buNone/>
              <a:defRPr sz="9598"/>
            </a:lvl3pPr>
            <a:lvl4pPr lvl="3" algn="ctr" rtl="0">
              <a:spcBef>
                <a:spcPts val="0"/>
              </a:spcBef>
              <a:spcAft>
                <a:spcPts val="0"/>
              </a:spcAft>
              <a:buSzPts val="7200"/>
              <a:buNone/>
              <a:defRPr sz="9598"/>
            </a:lvl4pPr>
            <a:lvl5pPr lvl="4" algn="ctr" rtl="0">
              <a:spcBef>
                <a:spcPts val="0"/>
              </a:spcBef>
              <a:spcAft>
                <a:spcPts val="0"/>
              </a:spcAft>
              <a:buSzPts val="7200"/>
              <a:buNone/>
              <a:defRPr sz="9598"/>
            </a:lvl5pPr>
            <a:lvl6pPr lvl="5" algn="ctr" rtl="0">
              <a:spcBef>
                <a:spcPts val="0"/>
              </a:spcBef>
              <a:spcAft>
                <a:spcPts val="0"/>
              </a:spcAft>
              <a:buSzPts val="7200"/>
              <a:buNone/>
              <a:defRPr sz="9598"/>
            </a:lvl6pPr>
            <a:lvl7pPr lvl="6" algn="ctr" rtl="0">
              <a:spcBef>
                <a:spcPts val="0"/>
              </a:spcBef>
              <a:spcAft>
                <a:spcPts val="0"/>
              </a:spcAft>
              <a:buSzPts val="7200"/>
              <a:buNone/>
              <a:defRPr sz="9598"/>
            </a:lvl7pPr>
            <a:lvl8pPr lvl="7" algn="ctr" rtl="0">
              <a:spcBef>
                <a:spcPts val="0"/>
              </a:spcBef>
              <a:spcAft>
                <a:spcPts val="0"/>
              </a:spcAft>
              <a:buSzPts val="7200"/>
              <a:buNone/>
              <a:defRPr sz="9598"/>
            </a:lvl8pPr>
            <a:lvl9pPr lvl="8" algn="ctr" rtl="0">
              <a:spcBef>
                <a:spcPts val="0"/>
              </a:spcBef>
              <a:spcAft>
                <a:spcPts val="0"/>
              </a:spcAft>
              <a:buSzPts val="7200"/>
              <a:buNone/>
              <a:defRPr sz="9598"/>
            </a:lvl9pPr>
          </a:lstStyle>
          <a:p>
            <a:r>
              <a:t>xx%</a:t>
            </a:r>
          </a:p>
        </p:txBody>
      </p:sp>
    </p:spTree>
    <p:extLst>
      <p:ext uri="{BB962C8B-B14F-4D97-AF65-F5344CB8AC3E}">
        <p14:creationId xmlns:p14="http://schemas.microsoft.com/office/powerpoint/2010/main" val="255708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42694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653789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91874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6464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94648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36631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915376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4367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69085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5889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17725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12000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56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86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06138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23757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800503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30968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76439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5269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48907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95443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38794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73076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58678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80721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914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92177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124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37644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116711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586927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67372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714328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72307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61374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98399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26144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86149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14265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357688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81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343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77114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52162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68973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92332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3.png"/><Relationship Id="rId2" Type="http://schemas.openxmlformats.org/officeDocument/2006/relationships/slideLayout" Target="../slideLayouts/slideLayout29.xml"/><Relationship Id="rId16"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png"/><Relationship Id="rId10" Type="http://schemas.openxmlformats.org/officeDocument/2006/relationships/slideLayout" Target="../slideLayouts/slideLayout37.xml"/><Relationship Id="rId19"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3.png"/><Relationship Id="rId2" Type="http://schemas.openxmlformats.org/officeDocument/2006/relationships/slideLayout" Target="../slideLayouts/slideLayout42.xml"/><Relationship Id="rId16"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image" Target="../media/image5.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FF951AA0-CDE9-40CD-AD27-BBE455A52F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9"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20"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8966971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219" r:id="rId1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4CF3194C-D5F6-455A-88F1-7295150EBA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93980351"/>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0EF19A41-F089-464F-836E-EA339F5C4E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985698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B0E1D9EC-E1A2-4072-8752-63756E318D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1340464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5.pn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5" Type="http://schemas.openxmlformats.org/officeDocument/2006/relationships/image" Target="../media/image37.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46.png"/><Relationship Id="rId4" Type="http://schemas.openxmlformats.org/officeDocument/2006/relationships/image" Target="../media/image12.emf"/><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46.png"/><Relationship Id="rId4" Type="http://schemas.openxmlformats.org/officeDocument/2006/relationships/image" Target="../media/image12.emf"/><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46.png"/><Relationship Id="rId4" Type="http://schemas.openxmlformats.org/officeDocument/2006/relationships/image" Target="../media/image12.emf"/><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12.emf"/><Relationship Id="rId12"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11.emf"/><Relationship Id="rId11" Type="http://schemas.openxmlformats.org/officeDocument/2006/relationships/image" Target="../media/image15.emf"/><Relationship Id="rId5" Type="http://schemas.openxmlformats.org/officeDocument/2006/relationships/image" Target="../media/image52.png"/><Relationship Id="rId10" Type="http://schemas.openxmlformats.org/officeDocument/2006/relationships/image" Target="../media/image14.emf"/><Relationship Id="rId4" Type="http://schemas.openxmlformats.org/officeDocument/2006/relationships/image" Target="../media/image51.png"/><Relationship Id="rId9" Type="http://schemas.openxmlformats.org/officeDocument/2006/relationships/image" Target="../media/image53.emf"/><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18.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47.png"/><Relationship Id="rId4" Type="http://schemas.openxmlformats.org/officeDocument/2006/relationships/image" Target="../media/image12.emf"/><Relationship Id="rId9" Type="http://schemas.openxmlformats.org/officeDocument/2006/relationships/image" Target="../media/image59.emf"/></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4.emf"/><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8.png"/><Relationship Id="rId3" Type="http://schemas.openxmlformats.org/officeDocument/2006/relationships/tags" Target="../tags/tag4.xml"/><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9.jpeg"/><Relationship Id="rId2" Type="http://schemas.openxmlformats.org/officeDocument/2006/relationships/tags" Target="../tags/tag3.xml"/><Relationship Id="rId16" Type="http://schemas.openxmlformats.org/officeDocument/2006/relationships/image" Target="../media/image28.jpeg"/><Relationship Id="rId1" Type="http://schemas.openxmlformats.org/officeDocument/2006/relationships/tags" Target="../tags/tag2.xml"/><Relationship Id="rId6" Type="http://schemas.openxmlformats.org/officeDocument/2006/relationships/notesSlide" Target="../notesSlides/notesSlide3.xml"/><Relationship Id="rId11" Type="http://schemas.openxmlformats.org/officeDocument/2006/relationships/image" Target="../media/image15.emf"/><Relationship Id="rId5" Type="http://schemas.openxmlformats.org/officeDocument/2006/relationships/slideLayout" Target="../slideLayouts/slideLayout29.xml"/><Relationship Id="rId15" Type="http://schemas.openxmlformats.org/officeDocument/2006/relationships/image" Target="../media/image27.png"/><Relationship Id="rId10" Type="http://schemas.openxmlformats.org/officeDocument/2006/relationships/image" Target="../media/image14.emf"/><Relationship Id="rId4" Type="http://schemas.openxmlformats.org/officeDocument/2006/relationships/tags" Target="../tags/tag5.xml"/><Relationship Id="rId9" Type="http://schemas.openxmlformats.org/officeDocument/2006/relationships/image" Target="../media/image13.emf"/><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32.png"/><Relationship Id="rId7" Type="http://schemas.openxmlformats.org/officeDocument/2006/relationships/image" Target="../media/image13.emf"/><Relationship Id="rId2"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33.emf"/><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CCC6FEC-8D6A-451D-A14F-28957CF26F47}"/>
              </a:ext>
            </a:extLst>
          </p:cNvPr>
          <p:cNvSpPr/>
          <p:nvPr/>
        </p:nvSpPr>
        <p:spPr>
          <a:xfrm>
            <a:off x="1022172" y="1187771"/>
            <a:ext cx="9764891" cy="2123131"/>
          </a:xfrm>
          <a:prstGeom prst="rect">
            <a:avLst/>
          </a:prstGeom>
          <a:noFill/>
        </p:spPr>
        <p:txBody>
          <a:bodyPr wrap="none" lIns="91382" tIns="45691" rIns="91382" bIns="45691">
            <a:spAutoFit/>
          </a:bodyPr>
          <a:lstStyle/>
          <a:p>
            <a:pPr algn="ctr" defTabSz="913851"/>
            <a:r>
              <a:rPr lang="en-US" sz="6599" b="1" dirty="0">
                <a:ln w="13462">
                  <a:solidFill>
                    <a:srgbClr val="EBECF3"/>
                  </a:solidFill>
                  <a:prstDash val="solid"/>
                </a:ln>
                <a:solidFill>
                  <a:srgbClr val="FF0000"/>
                </a:solidFill>
                <a:effectLst>
                  <a:outerShdw dist="38100" dir="2700000" algn="bl" rotWithShape="0">
                    <a:srgbClr val="7CE6CD"/>
                  </a:outerShdw>
                </a:effectLst>
                <a:latin typeface="Times New Roman" pitchFamily="18" charset="0"/>
                <a:cs typeface="Times New Roman" pitchFamily="18" charset="0"/>
              </a:rPr>
              <a:t>CHÀO MỪNG THẦY CÔ</a:t>
            </a:r>
          </a:p>
          <a:p>
            <a:pPr algn="ctr" defTabSz="913851"/>
            <a:r>
              <a:rPr lang="en-US" sz="6599" b="1" dirty="0">
                <a:ln w="13462">
                  <a:solidFill>
                    <a:srgbClr val="EBECF3"/>
                  </a:solidFill>
                  <a:prstDash val="solid"/>
                </a:ln>
                <a:solidFill>
                  <a:srgbClr val="FF0000"/>
                </a:solidFill>
                <a:effectLst>
                  <a:outerShdw dist="38100" dir="2700000" algn="bl" rotWithShape="0">
                    <a:srgbClr val="7CE6CD"/>
                  </a:outerShdw>
                </a:effectLst>
                <a:latin typeface="Times New Roman" pitchFamily="18" charset="0"/>
                <a:cs typeface="Times New Roman" pitchFamily="18" charset="0"/>
              </a:rPr>
              <a:t> ĐẾN DỰ GIỜ</a:t>
            </a:r>
          </a:p>
        </p:txBody>
      </p:sp>
      <p:grpSp>
        <p:nvGrpSpPr>
          <p:cNvPr id="4" name="Google Shape;3005;p51">
            <a:extLst>
              <a:ext uri="{FF2B5EF4-FFF2-40B4-BE49-F238E27FC236}">
                <a16:creationId xmlns:a16="http://schemas.microsoft.com/office/drawing/2014/main" xmlns="" id="{27ADB082-FDAB-42AA-8A86-2E23E0DF57E6}"/>
              </a:ext>
            </a:extLst>
          </p:cNvPr>
          <p:cNvGrpSpPr/>
          <p:nvPr/>
        </p:nvGrpSpPr>
        <p:grpSpPr>
          <a:xfrm>
            <a:off x="185648" y="4310214"/>
            <a:ext cx="1645318" cy="2659947"/>
            <a:chOff x="4256001" y="4079500"/>
            <a:chExt cx="356515" cy="576679"/>
          </a:xfrm>
        </p:grpSpPr>
        <p:sp>
          <p:nvSpPr>
            <p:cNvPr id="5" name="Google Shape;3006;p51">
              <a:extLst>
                <a:ext uri="{FF2B5EF4-FFF2-40B4-BE49-F238E27FC236}">
                  <a16:creationId xmlns:a16="http://schemas.microsoft.com/office/drawing/2014/main" xmlns="" id="{548BF63D-4B4B-434F-BF5A-5F6C8AF741B6}"/>
                </a:ext>
              </a:extLst>
            </p:cNvPr>
            <p:cNvSpPr/>
            <p:nvPr/>
          </p:nvSpPr>
          <p:spPr>
            <a:xfrm>
              <a:off x="4256001" y="4624073"/>
              <a:ext cx="356515" cy="32106"/>
            </a:xfrm>
            <a:custGeom>
              <a:avLst/>
              <a:gdLst/>
              <a:ahLst/>
              <a:cxnLst/>
              <a:rect l="l" t="t" r="r" b="b"/>
              <a:pathLst>
                <a:path w="11393" h="1026" extrusionOk="0">
                  <a:moveTo>
                    <a:pt x="5692" y="0"/>
                  </a:moveTo>
                  <a:cubicBezTo>
                    <a:pt x="2552" y="0"/>
                    <a:pt x="0" y="232"/>
                    <a:pt x="0" y="517"/>
                  </a:cubicBezTo>
                  <a:cubicBezTo>
                    <a:pt x="0" y="794"/>
                    <a:pt x="2552" y="1026"/>
                    <a:pt x="5692" y="1026"/>
                  </a:cubicBezTo>
                  <a:cubicBezTo>
                    <a:pt x="8841" y="1026"/>
                    <a:pt x="11392" y="794"/>
                    <a:pt x="11392" y="517"/>
                  </a:cubicBezTo>
                  <a:cubicBezTo>
                    <a:pt x="11392" y="232"/>
                    <a:pt x="8841" y="0"/>
                    <a:pt x="5692" y="0"/>
                  </a:cubicBezTo>
                  <a:close/>
                </a:path>
              </a:pathLst>
            </a:custGeom>
            <a:solidFill>
              <a:srgbClr val="C9CAD2">
                <a:alpha val="4063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7" name="Google Shape;3007;p51">
              <a:extLst>
                <a:ext uri="{FF2B5EF4-FFF2-40B4-BE49-F238E27FC236}">
                  <a16:creationId xmlns:a16="http://schemas.microsoft.com/office/drawing/2014/main" xmlns="" id="{A0C82B2A-E3D5-4221-AD8C-410E79B47E11}"/>
                </a:ext>
              </a:extLst>
            </p:cNvPr>
            <p:cNvSpPr/>
            <p:nvPr/>
          </p:nvSpPr>
          <p:spPr>
            <a:xfrm>
              <a:off x="4522663" y="4380650"/>
              <a:ext cx="58225" cy="59100"/>
            </a:xfrm>
            <a:custGeom>
              <a:avLst/>
              <a:gdLst/>
              <a:ahLst/>
              <a:cxnLst/>
              <a:rect l="l" t="t" r="r" b="b"/>
              <a:pathLst>
                <a:path w="2329" h="2364" extrusionOk="0">
                  <a:moveTo>
                    <a:pt x="1559" y="1"/>
                  </a:moveTo>
                  <a:cubicBezTo>
                    <a:pt x="1488" y="1"/>
                    <a:pt x="1415" y="13"/>
                    <a:pt x="1339" y="35"/>
                  </a:cubicBezTo>
                  <a:cubicBezTo>
                    <a:pt x="714" y="205"/>
                    <a:pt x="1" y="1025"/>
                    <a:pt x="1" y="1025"/>
                  </a:cubicBezTo>
                  <a:lnTo>
                    <a:pt x="946" y="2364"/>
                  </a:lnTo>
                  <a:cubicBezTo>
                    <a:pt x="946" y="2364"/>
                    <a:pt x="1142" y="2158"/>
                    <a:pt x="1365" y="1882"/>
                  </a:cubicBezTo>
                  <a:cubicBezTo>
                    <a:pt x="1794" y="1347"/>
                    <a:pt x="2329" y="508"/>
                    <a:pt x="1910" y="133"/>
                  </a:cubicBezTo>
                  <a:cubicBezTo>
                    <a:pt x="1806" y="41"/>
                    <a:pt x="1687" y="1"/>
                    <a:pt x="1559" y="1"/>
                  </a:cubicBez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8" name="Google Shape;3008;p51">
              <a:extLst>
                <a:ext uri="{FF2B5EF4-FFF2-40B4-BE49-F238E27FC236}">
                  <a16:creationId xmlns:a16="http://schemas.microsoft.com/office/drawing/2014/main" xmlns="" id="{556596FF-FC12-427B-84F5-15C3DE9DAFAA}"/>
                </a:ext>
              </a:extLst>
            </p:cNvPr>
            <p:cNvSpPr/>
            <p:nvPr/>
          </p:nvSpPr>
          <p:spPr>
            <a:xfrm>
              <a:off x="4522663" y="4381525"/>
              <a:ext cx="34150" cy="58225"/>
            </a:xfrm>
            <a:custGeom>
              <a:avLst/>
              <a:gdLst/>
              <a:ahLst/>
              <a:cxnLst/>
              <a:rect l="l" t="t" r="r" b="b"/>
              <a:pathLst>
                <a:path w="1366" h="2329" extrusionOk="0">
                  <a:moveTo>
                    <a:pt x="1339" y="0"/>
                  </a:moveTo>
                  <a:lnTo>
                    <a:pt x="1339" y="0"/>
                  </a:lnTo>
                  <a:cubicBezTo>
                    <a:pt x="714" y="170"/>
                    <a:pt x="1" y="990"/>
                    <a:pt x="1" y="990"/>
                  </a:cubicBezTo>
                  <a:lnTo>
                    <a:pt x="946" y="2329"/>
                  </a:lnTo>
                  <a:cubicBezTo>
                    <a:pt x="946" y="2329"/>
                    <a:pt x="1142" y="2123"/>
                    <a:pt x="1365" y="1847"/>
                  </a:cubicBezTo>
                  <a:cubicBezTo>
                    <a:pt x="1169" y="1517"/>
                    <a:pt x="848" y="981"/>
                    <a:pt x="893" y="937"/>
                  </a:cubicBezTo>
                  <a:cubicBezTo>
                    <a:pt x="928" y="883"/>
                    <a:pt x="1223" y="419"/>
                    <a:pt x="1339" y="0"/>
                  </a:cubicBez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9" name="Google Shape;3009;p51">
              <a:extLst>
                <a:ext uri="{FF2B5EF4-FFF2-40B4-BE49-F238E27FC236}">
                  <a16:creationId xmlns:a16="http://schemas.microsoft.com/office/drawing/2014/main" xmlns="" id="{C1C0B575-6869-45AC-91A1-97DE5495AAB4}"/>
                </a:ext>
              </a:extLst>
            </p:cNvPr>
            <p:cNvSpPr/>
            <p:nvPr/>
          </p:nvSpPr>
          <p:spPr>
            <a:xfrm>
              <a:off x="4480188" y="4397575"/>
              <a:ext cx="73725" cy="79075"/>
            </a:xfrm>
            <a:custGeom>
              <a:avLst/>
              <a:gdLst/>
              <a:ahLst/>
              <a:cxnLst/>
              <a:rect l="l" t="t" r="r" b="b"/>
              <a:pathLst>
                <a:path w="2949" h="3163" extrusionOk="0">
                  <a:moveTo>
                    <a:pt x="1985" y="0"/>
                  </a:moveTo>
                  <a:lnTo>
                    <a:pt x="290" y="1035"/>
                  </a:lnTo>
                  <a:cubicBezTo>
                    <a:pt x="290" y="1035"/>
                    <a:pt x="1" y="3162"/>
                    <a:pt x="893" y="3162"/>
                  </a:cubicBezTo>
                  <a:cubicBezTo>
                    <a:pt x="914" y="3162"/>
                    <a:pt x="936" y="3161"/>
                    <a:pt x="959" y="3158"/>
                  </a:cubicBezTo>
                  <a:cubicBezTo>
                    <a:pt x="1253" y="3123"/>
                    <a:pt x="1539" y="2998"/>
                    <a:pt x="1789" y="2828"/>
                  </a:cubicBezTo>
                  <a:cubicBezTo>
                    <a:pt x="2378" y="2436"/>
                    <a:pt x="2806" y="1838"/>
                    <a:pt x="2886" y="1731"/>
                  </a:cubicBezTo>
                  <a:cubicBezTo>
                    <a:pt x="2948" y="1651"/>
                    <a:pt x="2690" y="1160"/>
                    <a:pt x="2431" y="723"/>
                  </a:cubicBezTo>
                  <a:cubicBezTo>
                    <a:pt x="2208" y="339"/>
                    <a:pt x="1985" y="0"/>
                    <a:pt x="1985" y="0"/>
                  </a:cubicBezTo>
                  <a:close/>
                </a:path>
              </a:pathLst>
            </a:custGeom>
            <a:solidFill>
              <a:schemeClr val="accent4"/>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0" name="Google Shape;3010;p51">
              <a:extLst>
                <a:ext uri="{FF2B5EF4-FFF2-40B4-BE49-F238E27FC236}">
                  <a16:creationId xmlns:a16="http://schemas.microsoft.com/office/drawing/2014/main" xmlns="" id="{6AA72E8C-183C-47BA-AE50-F8CA96D9A51B}"/>
                </a:ext>
              </a:extLst>
            </p:cNvPr>
            <p:cNvSpPr/>
            <p:nvPr/>
          </p:nvSpPr>
          <p:spPr>
            <a:xfrm>
              <a:off x="4480188" y="4397575"/>
              <a:ext cx="60800" cy="79075"/>
            </a:xfrm>
            <a:custGeom>
              <a:avLst/>
              <a:gdLst/>
              <a:ahLst/>
              <a:cxnLst/>
              <a:rect l="l" t="t" r="r" b="b"/>
              <a:pathLst>
                <a:path w="2432" h="3163" extrusionOk="0">
                  <a:moveTo>
                    <a:pt x="1985" y="0"/>
                  </a:moveTo>
                  <a:lnTo>
                    <a:pt x="290" y="1035"/>
                  </a:lnTo>
                  <a:cubicBezTo>
                    <a:pt x="290" y="1035"/>
                    <a:pt x="1" y="3162"/>
                    <a:pt x="893" y="3162"/>
                  </a:cubicBezTo>
                  <a:cubicBezTo>
                    <a:pt x="914" y="3162"/>
                    <a:pt x="936" y="3161"/>
                    <a:pt x="959" y="3158"/>
                  </a:cubicBezTo>
                  <a:cubicBezTo>
                    <a:pt x="1253" y="3123"/>
                    <a:pt x="1539" y="2998"/>
                    <a:pt x="1789" y="2828"/>
                  </a:cubicBezTo>
                  <a:cubicBezTo>
                    <a:pt x="1628" y="2516"/>
                    <a:pt x="1396" y="1927"/>
                    <a:pt x="1628" y="1535"/>
                  </a:cubicBezTo>
                  <a:cubicBezTo>
                    <a:pt x="1798" y="1258"/>
                    <a:pt x="2128" y="973"/>
                    <a:pt x="2431" y="723"/>
                  </a:cubicBezTo>
                  <a:cubicBezTo>
                    <a:pt x="2208" y="339"/>
                    <a:pt x="1985" y="0"/>
                    <a:pt x="1985" y="0"/>
                  </a:cubicBezTo>
                  <a:close/>
                </a:path>
              </a:pathLst>
            </a:custGeom>
            <a:solidFill>
              <a:srgbClr val="4D2392">
                <a:alpha val="5204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1" name="Google Shape;3011;p51">
              <a:extLst>
                <a:ext uri="{FF2B5EF4-FFF2-40B4-BE49-F238E27FC236}">
                  <a16:creationId xmlns:a16="http://schemas.microsoft.com/office/drawing/2014/main" xmlns="" id="{4C3BE983-C19B-45FD-95D7-C9CE83152A2C}"/>
                </a:ext>
              </a:extLst>
            </p:cNvPr>
            <p:cNvSpPr/>
            <p:nvPr/>
          </p:nvSpPr>
          <p:spPr>
            <a:xfrm>
              <a:off x="4416288" y="4576875"/>
              <a:ext cx="106175" cy="60275"/>
            </a:xfrm>
            <a:custGeom>
              <a:avLst/>
              <a:gdLst/>
              <a:ahLst/>
              <a:cxnLst/>
              <a:rect l="l" t="t" r="r" b="b"/>
              <a:pathLst>
                <a:path w="4247" h="2411" extrusionOk="0">
                  <a:moveTo>
                    <a:pt x="3167" y="1"/>
                  </a:moveTo>
                  <a:lnTo>
                    <a:pt x="0" y="1580"/>
                  </a:lnTo>
                  <a:cubicBezTo>
                    <a:pt x="0" y="1580"/>
                    <a:pt x="27" y="2276"/>
                    <a:pt x="89" y="2383"/>
                  </a:cubicBezTo>
                  <a:cubicBezTo>
                    <a:pt x="99" y="2402"/>
                    <a:pt x="260" y="2411"/>
                    <a:pt x="511" y="2411"/>
                  </a:cubicBezTo>
                  <a:cubicBezTo>
                    <a:pt x="729" y="2411"/>
                    <a:pt x="1015" y="2404"/>
                    <a:pt x="1329" y="2392"/>
                  </a:cubicBezTo>
                  <a:cubicBezTo>
                    <a:pt x="2534" y="2347"/>
                    <a:pt x="4175" y="2240"/>
                    <a:pt x="4202" y="2142"/>
                  </a:cubicBezTo>
                  <a:cubicBezTo>
                    <a:pt x="4247" y="1999"/>
                    <a:pt x="2953" y="1883"/>
                    <a:pt x="2971" y="1830"/>
                  </a:cubicBezTo>
                  <a:cubicBezTo>
                    <a:pt x="2971" y="1803"/>
                    <a:pt x="2998" y="1571"/>
                    <a:pt x="3033" y="1268"/>
                  </a:cubicBezTo>
                  <a:cubicBezTo>
                    <a:pt x="3087" y="741"/>
                    <a:pt x="3158" y="28"/>
                    <a:pt x="3167" y="1"/>
                  </a:cubicBez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2" name="Google Shape;3012;p51">
              <a:extLst>
                <a:ext uri="{FF2B5EF4-FFF2-40B4-BE49-F238E27FC236}">
                  <a16:creationId xmlns:a16="http://schemas.microsoft.com/office/drawing/2014/main" xmlns="" id="{BDC9F327-EA0F-44ED-AA5A-37177B680774}"/>
                </a:ext>
              </a:extLst>
            </p:cNvPr>
            <p:cNvSpPr/>
            <p:nvPr/>
          </p:nvSpPr>
          <p:spPr>
            <a:xfrm>
              <a:off x="4416288" y="4576875"/>
              <a:ext cx="79200" cy="60275"/>
            </a:xfrm>
            <a:custGeom>
              <a:avLst/>
              <a:gdLst/>
              <a:ahLst/>
              <a:cxnLst/>
              <a:rect l="l" t="t" r="r" b="b"/>
              <a:pathLst>
                <a:path w="3168" h="2411" extrusionOk="0">
                  <a:moveTo>
                    <a:pt x="3167" y="1"/>
                  </a:moveTo>
                  <a:lnTo>
                    <a:pt x="0" y="1580"/>
                  </a:lnTo>
                  <a:cubicBezTo>
                    <a:pt x="0" y="1580"/>
                    <a:pt x="27" y="2276"/>
                    <a:pt x="89" y="2383"/>
                  </a:cubicBezTo>
                  <a:cubicBezTo>
                    <a:pt x="99" y="2402"/>
                    <a:pt x="260" y="2411"/>
                    <a:pt x="511" y="2411"/>
                  </a:cubicBezTo>
                  <a:cubicBezTo>
                    <a:pt x="729" y="2411"/>
                    <a:pt x="1015" y="2404"/>
                    <a:pt x="1329" y="2392"/>
                  </a:cubicBezTo>
                  <a:cubicBezTo>
                    <a:pt x="2257" y="2106"/>
                    <a:pt x="2757" y="1642"/>
                    <a:pt x="3033" y="1268"/>
                  </a:cubicBezTo>
                  <a:cubicBezTo>
                    <a:pt x="3087" y="741"/>
                    <a:pt x="3158" y="28"/>
                    <a:pt x="3167" y="1"/>
                  </a:cubicBez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3" name="Google Shape;3013;p51">
              <a:extLst>
                <a:ext uri="{FF2B5EF4-FFF2-40B4-BE49-F238E27FC236}">
                  <a16:creationId xmlns:a16="http://schemas.microsoft.com/office/drawing/2014/main" xmlns="" id="{4DB18DCD-1987-4B9B-8D22-0481C1668C5A}"/>
                </a:ext>
              </a:extLst>
            </p:cNvPr>
            <p:cNvSpPr/>
            <p:nvPr/>
          </p:nvSpPr>
          <p:spPr>
            <a:xfrm>
              <a:off x="4313238" y="4419650"/>
              <a:ext cx="197625" cy="224375"/>
            </a:xfrm>
            <a:custGeom>
              <a:avLst/>
              <a:gdLst/>
              <a:ahLst/>
              <a:cxnLst/>
              <a:rect l="l" t="t" r="r" b="b"/>
              <a:pathLst>
                <a:path w="7905" h="8975" extrusionOk="0">
                  <a:moveTo>
                    <a:pt x="7369" y="1"/>
                  </a:moveTo>
                  <a:lnTo>
                    <a:pt x="1330" y="670"/>
                  </a:lnTo>
                  <a:cubicBezTo>
                    <a:pt x="1330" y="670"/>
                    <a:pt x="1027" y="1160"/>
                    <a:pt x="527" y="2561"/>
                  </a:cubicBezTo>
                  <a:cubicBezTo>
                    <a:pt x="447" y="2793"/>
                    <a:pt x="358" y="3052"/>
                    <a:pt x="259" y="3346"/>
                  </a:cubicBezTo>
                  <a:cubicBezTo>
                    <a:pt x="1" y="4131"/>
                    <a:pt x="36" y="5077"/>
                    <a:pt x="170" y="5951"/>
                  </a:cubicBezTo>
                  <a:cubicBezTo>
                    <a:pt x="375" y="7298"/>
                    <a:pt x="821" y="8440"/>
                    <a:pt x="750" y="8440"/>
                  </a:cubicBezTo>
                  <a:cubicBezTo>
                    <a:pt x="652" y="8440"/>
                    <a:pt x="616" y="8815"/>
                    <a:pt x="750" y="8904"/>
                  </a:cubicBezTo>
                  <a:cubicBezTo>
                    <a:pt x="820" y="8947"/>
                    <a:pt x="1909" y="8974"/>
                    <a:pt x="3016" y="8974"/>
                  </a:cubicBezTo>
                  <a:cubicBezTo>
                    <a:pt x="4168" y="8974"/>
                    <a:pt x="5339" y="8945"/>
                    <a:pt x="5398" y="8877"/>
                  </a:cubicBezTo>
                  <a:cubicBezTo>
                    <a:pt x="5523" y="8743"/>
                    <a:pt x="4301" y="8547"/>
                    <a:pt x="4211" y="8529"/>
                  </a:cubicBezTo>
                  <a:cubicBezTo>
                    <a:pt x="4208" y="8528"/>
                    <a:pt x="4208" y="8528"/>
                    <a:pt x="4213" y="8528"/>
                  </a:cubicBezTo>
                  <a:cubicBezTo>
                    <a:pt x="4224" y="8528"/>
                    <a:pt x="4256" y="8529"/>
                    <a:pt x="4306" y="8529"/>
                  </a:cubicBezTo>
                  <a:cubicBezTo>
                    <a:pt x="4753" y="8529"/>
                    <a:pt x="6629" y="8420"/>
                    <a:pt x="7459" y="6245"/>
                  </a:cubicBezTo>
                  <a:cubicBezTo>
                    <a:pt x="7628" y="5799"/>
                    <a:pt x="7735" y="5326"/>
                    <a:pt x="7798" y="4836"/>
                  </a:cubicBezTo>
                  <a:cubicBezTo>
                    <a:pt x="7905" y="3979"/>
                    <a:pt x="7869" y="3096"/>
                    <a:pt x="7789" y="2320"/>
                  </a:cubicBezTo>
                  <a:cubicBezTo>
                    <a:pt x="7655" y="1018"/>
                    <a:pt x="7369" y="27"/>
                    <a:pt x="7369" y="1"/>
                  </a:cubicBez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4" name="Google Shape;3014;p51">
              <a:extLst>
                <a:ext uri="{FF2B5EF4-FFF2-40B4-BE49-F238E27FC236}">
                  <a16:creationId xmlns:a16="http://schemas.microsoft.com/office/drawing/2014/main" xmlns="" id="{5978D49B-A399-4B42-ABF3-B0D2C7B6B532}"/>
                </a:ext>
              </a:extLst>
            </p:cNvPr>
            <p:cNvSpPr/>
            <p:nvPr/>
          </p:nvSpPr>
          <p:spPr>
            <a:xfrm>
              <a:off x="4313238" y="4477650"/>
              <a:ext cx="197625" cy="95750"/>
            </a:xfrm>
            <a:custGeom>
              <a:avLst/>
              <a:gdLst/>
              <a:ahLst/>
              <a:cxnLst/>
              <a:rect l="l" t="t" r="r" b="b"/>
              <a:pathLst>
                <a:path w="7905" h="3830" extrusionOk="0">
                  <a:moveTo>
                    <a:pt x="7789" y="0"/>
                  </a:moveTo>
                  <a:lnTo>
                    <a:pt x="527" y="241"/>
                  </a:lnTo>
                  <a:cubicBezTo>
                    <a:pt x="447" y="473"/>
                    <a:pt x="358" y="732"/>
                    <a:pt x="259" y="1026"/>
                  </a:cubicBezTo>
                  <a:cubicBezTo>
                    <a:pt x="1" y="1811"/>
                    <a:pt x="36" y="2757"/>
                    <a:pt x="170" y="3631"/>
                  </a:cubicBezTo>
                  <a:cubicBezTo>
                    <a:pt x="371" y="3742"/>
                    <a:pt x="665" y="3829"/>
                    <a:pt x="1056" y="3829"/>
                  </a:cubicBezTo>
                  <a:cubicBezTo>
                    <a:pt x="1135" y="3829"/>
                    <a:pt x="1217" y="3826"/>
                    <a:pt x="1303" y="3818"/>
                  </a:cubicBezTo>
                  <a:cubicBezTo>
                    <a:pt x="2079" y="3747"/>
                    <a:pt x="2311" y="2989"/>
                    <a:pt x="2311" y="2989"/>
                  </a:cubicBezTo>
                  <a:cubicBezTo>
                    <a:pt x="2311" y="2989"/>
                    <a:pt x="3008" y="3068"/>
                    <a:pt x="3983" y="3068"/>
                  </a:cubicBezTo>
                  <a:cubicBezTo>
                    <a:pt x="5101" y="3068"/>
                    <a:pt x="6583" y="2964"/>
                    <a:pt x="7798" y="2516"/>
                  </a:cubicBezTo>
                  <a:cubicBezTo>
                    <a:pt x="7905" y="1659"/>
                    <a:pt x="7869" y="776"/>
                    <a:pt x="7789" y="0"/>
                  </a:cubicBez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5" name="Google Shape;3015;p51">
              <a:extLst>
                <a:ext uri="{FF2B5EF4-FFF2-40B4-BE49-F238E27FC236}">
                  <a16:creationId xmlns:a16="http://schemas.microsoft.com/office/drawing/2014/main" xmlns="" id="{A691DAE6-AF5A-4BAD-8CEE-FD2689F99106}"/>
                </a:ext>
              </a:extLst>
            </p:cNvPr>
            <p:cNvSpPr/>
            <p:nvPr/>
          </p:nvSpPr>
          <p:spPr>
            <a:xfrm>
              <a:off x="4353613" y="4430950"/>
              <a:ext cx="167300" cy="112425"/>
            </a:xfrm>
            <a:custGeom>
              <a:avLst/>
              <a:gdLst/>
              <a:ahLst/>
              <a:cxnLst/>
              <a:rect l="l" t="t" r="r" b="b"/>
              <a:pathLst>
                <a:path w="6692" h="4497" extrusionOk="0">
                  <a:moveTo>
                    <a:pt x="5846" y="0"/>
                  </a:moveTo>
                  <a:cubicBezTo>
                    <a:pt x="5307" y="0"/>
                    <a:pt x="3380" y="558"/>
                    <a:pt x="2250" y="558"/>
                  </a:cubicBezTo>
                  <a:cubicBezTo>
                    <a:pt x="2219" y="558"/>
                    <a:pt x="2189" y="558"/>
                    <a:pt x="2159" y="557"/>
                  </a:cubicBezTo>
                  <a:cubicBezTo>
                    <a:pt x="1999" y="553"/>
                    <a:pt x="1852" y="552"/>
                    <a:pt x="1718" y="552"/>
                  </a:cubicBezTo>
                  <a:cubicBezTo>
                    <a:pt x="826" y="552"/>
                    <a:pt x="509" y="619"/>
                    <a:pt x="509" y="619"/>
                  </a:cubicBezTo>
                  <a:lnTo>
                    <a:pt x="322" y="1993"/>
                  </a:lnTo>
                  <a:lnTo>
                    <a:pt x="152" y="3313"/>
                  </a:lnTo>
                  <a:lnTo>
                    <a:pt x="0" y="4455"/>
                  </a:lnTo>
                  <a:cubicBezTo>
                    <a:pt x="0" y="4455"/>
                    <a:pt x="663" y="4497"/>
                    <a:pt x="1547" y="4497"/>
                  </a:cubicBezTo>
                  <a:cubicBezTo>
                    <a:pt x="1823" y="4497"/>
                    <a:pt x="2121" y="4493"/>
                    <a:pt x="2427" y="4482"/>
                  </a:cubicBezTo>
                  <a:cubicBezTo>
                    <a:pt x="3034" y="4455"/>
                    <a:pt x="3676" y="4411"/>
                    <a:pt x="4238" y="4321"/>
                  </a:cubicBezTo>
                  <a:cubicBezTo>
                    <a:pt x="5969" y="4036"/>
                    <a:pt x="6691" y="3777"/>
                    <a:pt x="6673" y="3581"/>
                  </a:cubicBezTo>
                  <a:cubicBezTo>
                    <a:pt x="6664" y="3510"/>
                    <a:pt x="6611" y="3081"/>
                    <a:pt x="6522" y="2537"/>
                  </a:cubicBezTo>
                  <a:cubicBezTo>
                    <a:pt x="6468" y="2154"/>
                    <a:pt x="6397" y="1716"/>
                    <a:pt x="6316" y="1315"/>
                  </a:cubicBezTo>
                  <a:cubicBezTo>
                    <a:pt x="6245" y="922"/>
                    <a:pt x="6174" y="575"/>
                    <a:pt x="6102" y="334"/>
                  </a:cubicBezTo>
                  <a:cubicBezTo>
                    <a:pt x="6049" y="155"/>
                    <a:pt x="6004" y="48"/>
                    <a:pt x="5969" y="21"/>
                  </a:cubicBezTo>
                  <a:cubicBezTo>
                    <a:pt x="5946" y="7"/>
                    <a:pt x="5904" y="0"/>
                    <a:pt x="5846" y="0"/>
                  </a:cubicBezTo>
                  <a:close/>
                </a:path>
              </a:pathLst>
            </a:custGeom>
            <a:solidFill>
              <a:schemeClr val="accent4"/>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6" name="Google Shape;3016;p51">
              <a:extLst>
                <a:ext uri="{FF2B5EF4-FFF2-40B4-BE49-F238E27FC236}">
                  <a16:creationId xmlns:a16="http://schemas.microsoft.com/office/drawing/2014/main" xmlns="" id="{DA98E2A4-EBEC-42E2-98A9-3486F7527EA4}"/>
                </a:ext>
              </a:extLst>
            </p:cNvPr>
            <p:cNvSpPr/>
            <p:nvPr/>
          </p:nvSpPr>
          <p:spPr>
            <a:xfrm>
              <a:off x="4357413" y="4463800"/>
              <a:ext cx="159250" cy="52850"/>
            </a:xfrm>
            <a:custGeom>
              <a:avLst/>
              <a:gdLst/>
              <a:ahLst/>
              <a:cxnLst/>
              <a:rect l="l" t="t" r="r" b="b"/>
              <a:pathLst>
                <a:path w="6370" h="2114" extrusionOk="0">
                  <a:moveTo>
                    <a:pt x="6164" y="1"/>
                  </a:moveTo>
                  <a:cubicBezTo>
                    <a:pt x="4728" y="572"/>
                    <a:pt x="3408" y="777"/>
                    <a:pt x="2337" y="813"/>
                  </a:cubicBezTo>
                  <a:cubicBezTo>
                    <a:pt x="2171" y="821"/>
                    <a:pt x="2010" y="824"/>
                    <a:pt x="1856" y="824"/>
                  </a:cubicBezTo>
                  <a:cubicBezTo>
                    <a:pt x="1121" y="824"/>
                    <a:pt x="538" y="745"/>
                    <a:pt x="170" y="679"/>
                  </a:cubicBezTo>
                  <a:lnTo>
                    <a:pt x="0" y="1999"/>
                  </a:lnTo>
                  <a:cubicBezTo>
                    <a:pt x="533" y="2081"/>
                    <a:pt x="1067" y="2114"/>
                    <a:pt x="1585" y="2114"/>
                  </a:cubicBezTo>
                  <a:cubicBezTo>
                    <a:pt x="1803" y="2114"/>
                    <a:pt x="2019" y="2108"/>
                    <a:pt x="2230" y="2097"/>
                  </a:cubicBezTo>
                  <a:cubicBezTo>
                    <a:pt x="4032" y="1990"/>
                    <a:pt x="5602" y="1500"/>
                    <a:pt x="6370" y="1223"/>
                  </a:cubicBezTo>
                  <a:cubicBezTo>
                    <a:pt x="6316" y="840"/>
                    <a:pt x="6245" y="402"/>
                    <a:pt x="6164" y="1"/>
                  </a:cubicBezTo>
                  <a:close/>
                </a:path>
              </a:pathLst>
            </a:custGeom>
            <a:solidFill>
              <a:schemeClr val="accent2"/>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7" name="Google Shape;3017;p51">
              <a:extLst>
                <a:ext uri="{FF2B5EF4-FFF2-40B4-BE49-F238E27FC236}">
                  <a16:creationId xmlns:a16="http://schemas.microsoft.com/office/drawing/2014/main" xmlns="" id="{07CAB479-2641-4393-BE6C-983BECA80EE3}"/>
                </a:ext>
              </a:extLst>
            </p:cNvPr>
            <p:cNvSpPr/>
            <p:nvPr/>
          </p:nvSpPr>
          <p:spPr>
            <a:xfrm>
              <a:off x="4353613" y="4430950"/>
              <a:ext cx="152575" cy="112425"/>
            </a:xfrm>
            <a:custGeom>
              <a:avLst/>
              <a:gdLst/>
              <a:ahLst/>
              <a:cxnLst/>
              <a:rect l="l" t="t" r="r" b="b"/>
              <a:pathLst>
                <a:path w="6103" h="4497" extrusionOk="0">
                  <a:moveTo>
                    <a:pt x="5846" y="0"/>
                  </a:moveTo>
                  <a:cubicBezTo>
                    <a:pt x="5307" y="0"/>
                    <a:pt x="3380" y="558"/>
                    <a:pt x="2250" y="558"/>
                  </a:cubicBezTo>
                  <a:cubicBezTo>
                    <a:pt x="2219" y="558"/>
                    <a:pt x="2189" y="558"/>
                    <a:pt x="2159" y="557"/>
                  </a:cubicBezTo>
                  <a:cubicBezTo>
                    <a:pt x="1999" y="553"/>
                    <a:pt x="1852" y="552"/>
                    <a:pt x="1718" y="552"/>
                  </a:cubicBezTo>
                  <a:cubicBezTo>
                    <a:pt x="826" y="552"/>
                    <a:pt x="509" y="619"/>
                    <a:pt x="509" y="619"/>
                  </a:cubicBezTo>
                  <a:lnTo>
                    <a:pt x="322" y="1993"/>
                  </a:lnTo>
                  <a:lnTo>
                    <a:pt x="152" y="3313"/>
                  </a:lnTo>
                  <a:lnTo>
                    <a:pt x="0" y="4455"/>
                  </a:lnTo>
                  <a:cubicBezTo>
                    <a:pt x="0" y="4455"/>
                    <a:pt x="663" y="4497"/>
                    <a:pt x="1547" y="4497"/>
                  </a:cubicBezTo>
                  <a:cubicBezTo>
                    <a:pt x="1823" y="4497"/>
                    <a:pt x="2121" y="4493"/>
                    <a:pt x="2427" y="4482"/>
                  </a:cubicBezTo>
                  <a:cubicBezTo>
                    <a:pt x="2409" y="4125"/>
                    <a:pt x="2382" y="3759"/>
                    <a:pt x="2382" y="3411"/>
                  </a:cubicBezTo>
                  <a:cubicBezTo>
                    <a:pt x="2373" y="2948"/>
                    <a:pt x="2400" y="2501"/>
                    <a:pt x="2489" y="2127"/>
                  </a:cubicBezTo>
                  <a:cubicBezTo>
                    <a:pt x="2641" y="1520"/>
                    <a:pt x="2980" y="1092"/>
                    <a:pt x="3685" y="1038"/>
                  </a:cubicBezTo>
                  <a:cubicBezTo>
                    <a:pt x="4809" y="967"/>
                    <a:pt x="5737" y="530"/>
                    <a:pt x="6102" y="334"/>
                  </a:cubicBezTo>
                  <a:cubicBezTo>
                    <a:pt x="6049" y="155"/>
                    <a:pt x="6004" y="48"/>
                    <a:pt x="5969" y="21"/>
                  </a:cubicBezTo>
                  <a:cubicBezTo>
                    <a:pt x="5946" y="7"/>
                    <a:pt x="5904" y="0"/>
                    <a:pt x="5846" y="0"/>
                  </a:cubicBezTo>
                  <a:close/>
                </a:path>
              </a:pathLst>
            </a:custGeom>
            <a:solidFill>
              <a:srgbClr val="4D2392">
                <a:alpha val="5204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8" name="Google Shape;3018;p51">
              <a:extLst>
                <a:ext uri="{FF2B5EF4-FFF2-40B4-BE49-F238E27FC236}">
                  <a16:creationId xmlns:a16="http://schemas.microsoft.com/office/drawing/2014/main" xmlns="" id="{2805CE37-EE48-4D67-9B98-1A18392E6BE7}"/>
                </a:ext>
              </a:extLst>
            </p:cNvPr>
            <p:cNvSpPr/>
            <p:nvPr/>
          </p:nvSpPr>
          <p:spPr>
            <a:xfrm>
              <a:off x="4314813" y="4513550"/>
              <a:ext cx="52650" cy="46675"/>
            </a:xfrm>
            <a:custGeom>
              <a:avLst/>
              <a:gdLst/>
              <a:ahLst/>
              <a:cxnLst/>
              <a:rect l="l" t="t" r="r" b="b"/>
              <a:pathLst>
                <a:path w="2106" h="1867" extrusionOk="0">
                  <a:moveTo>
                    <a:pt x="0" y="0"/>
                  </a:moveTo>
                  <a:cubicBezTo>
                    <a:pt x="0" y="0"/>
                    <a:pt x="9" y="411"/>
                    <a:pt x="125" y="839"/>
                  </a:cubicBezTo>
                  <a:cubicBezTo>
                    <a:pt x="263" y="1332"/>
                    <a:pt x="519" y="1866"/>
                    <a:pt x="1030" y="1866"/>
                  </a:cubicBezTo>
                  <a:cubicBezTo>
                    <a:pt x="1046" y="1866"/>
                    <a:pt x="1063" y="1866"/>
                    <a:pt x="1080" y="1865"/>
                  </a:cubicBezTo>
                  <a:cubicBezTo>
                    <a:pt x="1633" y="1829"/>
                    <a:pt x="1891" y="1276"/>
                    <a:pt x="2007" y="785"/>
                  </a:cubicBezTo>
                  <a:cubicBezTo>
                    <a:pt x="2097" y="384"/>
                    <a:pt x="2105" y="18"/>
                    <a:pt x="2105" y="18"/>
                  </a:cubicBezTo>
                  <a:lnTo>
                    <a:pt x="0" y="0"/>
                  </a:ln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19" name="Google Shape;3019;p51">
              <a:extLst>
                <a:ext uri="{FF2B5EF4-FFF2-40B4-BE49-F238E27FC236}">
                  <a16:creationId xmlns:a16="http://schemas.microsoft.com/office/drawing/2014/main" xmlns="" id="{6D8442EC-5878-4403-9800-9C65F0548E23}"/>
                </a:ext>
              </a:extLst>
            </p:cNvPr>
            <p:cNvSpPr/>
            <p:nvPr/>
          </p:nvSpPr>
          <p:spPr>
            <a:xfrm>
              <a:off x="4314813" y="4513550"/>
              <a:ext cx="52650" cy="20975"/>
            </a:xfrm>
            <a:custGeom>
              <a:avLst/>
              <a:gdLst/>
              <a:ahLst/>
              <a:cxnLst/>
              <a:rect l="l" t="t" r="r" b="b"/>
              <a:pathLst>
                <a:path w="2106" h="839" extrusionOk="0">
                  <a:moveTo>
                    <a:pt x="0" y="0"/>
                  </a:moveTo>
                  <a:cubicBezTo>
                    <a:pt x="0" y="0"/>
                    <a:pt x="9" y="411"/>
                    <a:pt x="125" y="839"/>
                  </a:cubicBezTo>
                  <a:lnTo>
                    <a:pt x="2007" y="785"/>
                  </a:lnTo>
                  <a:cubicBezTo>
                    <a:pt x="2097" y="384"/>
                    <a:pt x="2105" y="18"/>
                    <a:pt x="2105" y="18"/>
                  </a:cubicBezTo>
                  <a:lnTo>
                    <a:pt x="0" y="0"/>
                  </a:ln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0" name="Google Shape;3020;p51">
              <a:extLst>
                <a:ext uri="{FF2B5EF4-FFF2-40B4-BE49-F238E27FC236}">
                  <a16:creationId xmlns:a16="http://schemas.microsoft.com/office/drawing/2014/main" xmlns="" id="{F47D232A-68D9-4E7F-A7B1-6CFD8F285561}"/>
                </a:ext>
              </a:extLst>
            </p:cNvPr>
            <p:cNvSpPr/>
            <p:nvPr/>
          </p:nvSpPr>
          <p:spPr>
            <a:xfrm>
              <a:off x="4307663" y="4429250"/>
              <a:ext cx="77875" cy="95300"/>
            </a:xfrm>
            <a:custGeom>
              <a:avLst/>
              <a:gdLst/>
              <a:ahLst/>
              <a:cxnLst/>
              <a:rect l="l" t="t" r="r" b="b"/>
              <a:pathLst>
                <a:path w="3115" h="3812" extrusionOk="0">
                  <a:moveTo>
                    <a:pt x="964" y="0"/>
                  </a:moveTo>
                  <a:cubicBezTo>
                    <a:pt x="964" y="0"/>
                    <a:pt x="357" y="1517"/>
                    <a:pt x="179" y="2525"/>
                  </a:cubicBezTo>
                  <a:cubicBezTo>
                    <a:pt x="1" y="3533"/>
                    <a:pt x="161" y="3801"/>
                    <a:pt x="331" y="3801"/>
                  </a:cubicBezTo>
                  <a:cubicBezTo>
                    <a:pt x="390" y="3801"/>
                    <a:pt x="694" y="3812"/>
                    <a:pt x="1065" y="3812"/>
                  </a:cubicBezTo>
                  <a:cubicBezTo>
                    <a:pt x="1751" y="3812"/>
                    <a:pt x="2669" y="3774"/>
                    <a:pt x="2704" y="3560"/>
                  </a:cubicBezTo>
                  <a:cubicBezTo>
                    <a:pt x="2766" y="3230"/>
                    <a:pt x="3114" y="714"/>
                    <a:pt x="2855" y="375"/>
                  </a:cubicBezTo>
                  <a:cubicBezTo>
                    <a:pt x="2606" y="27"/>
                    <a:pt x="964" y="0"/>
                    <a:pt x="964" y="0"/>
                  </a:cubicBezTo>
                  <a:close/>
                </a:path>
              </a:pathLst>
            </a:custGeom>
            <a:solidFill>
              <a:schemeClr val="accent4"/>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1" name="Google Shape;3021;p51">
              <a:extLst>
                <a:ext uri="{FF2B5EF4-FFF2-40B4-BE49-F238E27FC236}">
                  <a16:creationId xmlns:a16="http://schemas.microsoft.com/office/drawing/2014/main" xmlns="" id="{561C567B-A7B2-4E27-984A-DFB49A191310}"/>
                </a:ext>
              </a:extLst>
            </p:cNvPr>
            <p:cNvSpPr/>
            <p:nvPr/>
          </p:nvSpPr>
          <p:spPr>
            <a:xfrm>
              <a:off x="4422963" y="4102125"/>
              <a:ext cx="89925" cy="149625"/>
            </a:xfrm>
            <a:custGeom>
              <a:avLst/>
              <a:gdLst/>
              <a:ahLst/>
              <a:cxnLst/>
              <a:rect l="l" t="t" r="r" b="b"/>
              <a:pathLst>
                <a:path w="3597" h="5985" extrusionOk="0">
                  <a:moveTo>
                    <a:pt x="2565" y="0"/>
                  </a:moveTo>
                  <a:cubicBezTo>
                    <a:pt x="2441" y="0"/>
                    <a:pt x="2321" y="54"/>
                    <a:pt x="2195" y="150"/>
                  </a:cubicBezTo>
                  <a:cubicBezTo>
                    <a:pt x="1268" y="863"/>
                    <a:pt x="376" y="4030"/>
                    <a:pt x="90" y="5119"/>
                  </a:cubicBezTo>
                  <a:cubicBezTo>
                    <a:pt x="28" y="5342"/>
                    <a:pt x="1" y="5485"/>
                    <a:pt x="1" y="5485"/>
                  </a:cubicBezTo>
                  <a:lnTo>
                    <a:pt x="1580" y="5734"/>
                  </a:lnTo>
                  <a:lnTo>
                    <a:pt x="3195" y="5984"/>
                  </a:lnTo>
                  <a:cubicBezTo>
                    <a:pt x="3195" y="5984"/>
                    <a:pt x="3212" y="5832"/>
                    <a:pt x="3239" y="5574"/>
                  </a:cubicBezTo>
                  <a:cubicBezTo>
                    <a:pt x="3248" y="5440"/>
                    <a:pt x="3266" y="5270"/>
                    <a:pt x="3284" y="5092"/>
                  </a:cubicBezTo>
                  <a:cubicBezTo>
                    <a:pt x="3427" y="3477"/>
                    <a:pt x="3596" y="212"/>
                    <a:pt x="2650" y="7"/>
                  </a:cubicBezTo>
                  <a:lnTo>
                    <a:pt x="2641" y="7"/>
                  </a:lnTo>
                  <a:cubicBezTo>
                    <a:pt x="2616" y="2"/>
                    <a:pt x="2590" y="0"/>
                    <a:pt x="2565" y="0"/>
                  </a:cubicBez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2" name="Google Shape;3022;p51">
              <a:extLst>
                <a:ext uri="{FF2B5EF4-FFF2-40B4-BE49-F238E27FC236}">
                  <a16:creationId xmlns:a16="http://schemas.microsoft.com/office/drawing/2014/main" xmlns="" id="{1460E748-666E-4A9A-BC44-434524B9BD4F}"/>
                </a:ext>
              </a:extLst>
            </p:cNvPr>
            <p:cNvSpPr/>
            <p:nvPr/>
          </p:nvSpPr>
          <p:spPr>
            <a:xfrm>
              <a:off x="4462438" y="4102300"/>
              <a:ext cx="53125" cy="149450"/>
            </a:xfrm>
            <a:custGeom>
              <a:avLst/>
              <a:gdLst/>
              <a:ahLst/>
              <a:cxnLst/>
              <a:rect l="l" t="t" r="r" b="b"/>
              <a:pathLst>
                <a:path w="2125" h="5978" extrusionOk="0">
                  <a:moveTo>
                    <a:pt x="1071" y="0"/>
                  </a:moveTo>
                  <a:cubicBezTo>
                    <a:pt x="536" y="1392"/>
                    <a:pt x="206" y="3827"/>
                    <a:pt x="54" y="5192"/>
                  </a:cubicBezTo>
                  <a:cubicBezTo>
                    <a:pt x="37" y="5397"/>
                    <a:pt x="19" y="5576"/>
                    <a:pt x="1" y="5727"/>
                  </a:cubicBezTo>
                  <a:lnTo>
                    <a:pt x="1616" y="5977"/>
                  </a:lnTo>
                  <a:cubicBezTo>
                    <a:pt x="1616" y="5977"/>
                    <a:pt x="1633" y="5825"/>
                    <a:pt x="1660" y="5567"/>
                  </a:cubicBezTo>
                  <a:cubicBezTo>
                    <a:pt x="1794" y="4246"/>
                    <a:pt x="2124" y="223"/>
                    <a:pt x="1071" y="0"/>
                  </a:cubicBezTo>
                  <a:close/>
                </a:path>
              </a:pathLst>
            </a:custGeom>
            <a:solidFill>
              <a:schemeClr val="dk2"/>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3" name="Google Shape;3023;p51">
              <a:extLst>
                <a:ext uri="{FF2B5EF4-FFF2-40B4-BE49-F238E27FC236}">
                  <a16:creationId xmlns:a16="http://schemas.microsoft.com/office/drawing/2014/main" xmlns="" id="{084D1D29-391D-403A-83A3-D580D1880DD1}"/>
                </a:ext>
              </a:extLst>
            </p:cNvPr>
            <p:cNvSpPr/>
            <p:nvPr/>
          </p:nvSpPr>
          <p:spPr>
            <a:xfrm>
              <a:off x="4422963" y="4105850"/>
              <a:ext cx="82100" cy="145900"/>
            </a:xfrm>
            <a:custGeom>
              <a:avLst/>
              <a:gdLst/>
              <a:ahLst/>
              <a:cxnLst/>
              <a:rect l="l" t="t" r="r" b="b"/>
              <a:pathLst>
                <a:path w="3284" h="5836" extrusionOk="0">
                  <a:moveTo>
                    <a:pt x="2195" y="1"/>
                  </a:moveTo>
                  <a:cubicBezTo>
                    <a:pt x="1268" y="714"/>
                    <a:pt x="376" y="3881"/>
                    <a:pt x="90" y="4970"/>
                  </a:cubicBezTo>
                  <a:cubicBezTo>
                    <a:pt x="28" y="5193"/>
                    <a:pt x="1" y="5336"/>
                    <a:pt x="1" y="5336"/>
                  </a:cubicBezTo>
                  <a:lnTo>
                    <a:pt x="1580" y="5585"/>
                  </a:lnTo>
                  <a:lnTo>
                    <a:pt x="3195" y="5835"/>
                  </a:lnTo>
                  <a:cubicBezTo>
                    <a:pt x="3195" y="5835"/>
                    <a:pt x="3212" y="5683"/>
                    <a:pt x="3239" y="5425"/>
                  </a:cubicBezTo>
                  <a:cubicBezTo>
                    <a:pt x="3248" y="5291"/>
                    <a:pt x="3266" y="5121"/>
                    <a:pt x="3284" y="4943"/>
                  </a:cubicBezTo>
                  <a:cubicBezTo>
                    <a:pt x="2863" y="4797"/>
                    <a:pt x="2069" y="4576"/>
                    <a:pt x="1301" y="4576"/>
                  </a:cubicBezTo>
                  <a:cubicBezTo>
                    <a:pt x="1272" y="4576"/>
                    <a:pt x="1243" y="4577"/>
                    <a:pt x="1214" y="4577"/>
                  </a:cubicBezTo>
                  <a:cubicBezTo>
                    <a:pt x="1210" y="4577"/>
                    <a:pt x="1207" y="4577"/>
                    <a:pt x="1203" y="4577"/>
                  </a:cubicBezTo>
                  <a:cubicBezTo>
                    <a:pt x="330" y="4577"/>
                    <a:pt x="1298" y="1351"/>
                    <a:pt x="2195" y="1"/>
                  </a:cubicBez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4" name="Google Shape;3024;p51">
              <a:extLst>
                <a:ext uri="{FF2B5EF4-FFF2-40B4-BE49-F238E27FC236}">
                  <a16:creationId xmlns:a16="http://schemas.microsoft.com/office/drawing/2014/main" xmlns="" id="{AE53D49E-8529-42FE-829C-0A72E9285C09}"/>
                </a:ext>
              </a:extLst>
            </p:cNvPr>
            <p:cNvSpPr/>
            <p:nvPr/>
          </p:nvSpPr>
          <p:spPr>
            <a:xfrm>
              <a:off x="4271763" y="4079500"/>
              <a:ext cx="282375" cy="371275"/>
            </a:xfrm>
            <a:custGeom>
              <a:avLst/>
              <a:gdLst/>
              <a:ahLst/>
              <a:cxnLst/>
              <a:rect l="l" t="t" r="r" b="b"/>
              <a:pathLst>
                <a:path w="11295" h="14851" extrusionOk="0">
                  <a:moveTo>
                    <a:pt x="3697" y="0"/>
                  </a:moveTo>
                  <a:cubicBezTo>
                    <a:pt x="3604" y="0"/>
                    <a:pt x="3509" y="27"/>
                    <a:pt x="3408" y="73"/>
                  </a:cubicBezTo>
                  <a:cubicBezTo>
                    <a:pt x="1856" y="832"/>
                    <a:pt x="0" y="7299"/>
                    <a:pt x="0" y="10279"/>
                  </a:cubicBezTo>
                  <a:cubicBezTo>
                    <a:pt x="0" y="13473"/>
                    <a:pt x="2204" y="14499"/>
                    <a:pt x="4505" y="14793"/>
                  </a:cubicBezTo>
                  <a:cubicBezTo>
                    <a:pt x="4821" y="14831"/>
                    <a:pt x="5159" y="14851"/>
                    <a:pt x="5508" y="14851"/>
                  </a:cubicBezTo>
                  <a:cubicBezTo>
                    <a:pt x="7280" y="14851"/>
                    <a:pt x="9351" y="14347"/>
                    <a:pt x="10402" y="13214"/>
                  </a:cubicBezTo>
                  <a:cubicBezTo>
                    <a:pt x="10661" y="12938"/>
                    <a:pt x="10848" y="12625"/>
                    <a:pt x="10964" y="12268"/>
                  </a:cubicBezTo>
                  <a:cubicBezTo>
                    <a:pt x="11170" y="11644"/>
                    <a:pt x="11277" y="11002"/>
                    <a:pt x="11285" y="10377"/>
                  </a:cubicBezTo>
                  <a:cubicBezTo>
                    <a:pt x="11294" y="10056"/>
                    <a:pt x="11277" y="9744"/>
                    <a:pt x="11241" y="9449"/>
                  </a:cubicBezTo>
                  <a:cubicBezTo>
                    <a:pt x="11178" y="8959"/>
                    <a:pt x="11054" y="8495"/>
                    <a:pt x="10866" y="8076"/>
                  </a:cubicBezTo>
                  <a:cubicBezTo>
                    <a:pt x="10643" y="7567"/>
                    <a:pt x="10322" y="7130"/>
                    <a:pt x="9912" y="6818"/>
                  </a:cubicBezTo>
                  <a:cubicBezTo>
                    <a:pt x="9733" y="6684"/>
                    <a:pt x="9519" y="6568"/>
                    <a:pt x="9287" y="6479"/>
                  </a:cubicBezTo>
                  <a:cubicBezTo>
                    <a:pt x="8814" y="6282"/>
                    <a:pt x="8243" y="6175"/>
                    <a:pt x="7681" y="6104"/>
                  </a:cubicBezTo>
                  <a:cubicBezTo>
                    <a:pt x="7128" y="6042"/>
                    <a:pt x="6584" y="6024"/>
                    <a:pt x="6138" y="6024"/>
                  </a:cubicBezTo>
                  <a:cubicBezTo>
                    <a:pt x="6072" y="6023"/>
                    <a:pt x="6008" y="6022"/>
                    <a:pt x="5946" y="6022"/>
                  </a:cubicBezTo>
                  <a:cubicBezTo>
                    <a:pt x="5454" y="6022"/>
                    <a:pt x="5130" y="6051"/>
                    <a:pt x="5130" y="6051"/>
                  </a:cubicBezTo>
                  <a:cubicBezTo>
                    <a:pt x="5130" y="6051"/>
                    <a:pt x="5130" y="6024"/>
                    <a:pt x="5139" y="5979"/>
                  </a:cubicBezTo>
                  <a:cubicBezTo>
                    <a:pt x="5148" y="5417"/>
                    <a:pt x="5219" y="1724"/>
                    <a:pt x="4372" y="439"/>
                  </a:cubicBezTo>
                  <a:cubicBezTo>
                    <a:pt x="4202" y="181"/>
                    <a:pt x="3997" y="20"/>
                    <a:pt x="3738" y="2"/>
                  </a:cubicBezTo>
                  <a:cubicBezTo>
                    <a:pt x="3725" y="1"/>
                    <a:pt x="3711" y="0"/>
                    <a:pt x="3697" y="0"/>
                  </a:cubicBezTo>
                  <a:close/>
                </a:path>
              </a:pathLst>
            </a:custGeom>
            <a:solidFill>
              <a:schemeClr val="accent3"/>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5" name="Google Shape;3025;p51">
              <a:extLst>
                <a:ext uri="{FF2B5EF4-FFF2-40B4-BE49-F238E27FC236}">
                  <a16:creationId xmlns:a16="http://schemas.microsoft.com/office/drawing/2014/main" xmlns="" id="{0F3169E2-6E42-4C77-BEFE-1CB3A8E7D132}"/>
                </a:ext>
              </a:extLst>
            </p:cNvPr>
            <p:cNvSpPr/>
            <p:nvPr/>
          </p:nvSpPr>
          <p:spPr>
            <a:xfrm>
              <a:off x="4337113" y="4090475"/>
              <a:ext cx="65150" cy="142300"/>
            </a:xfrm>
            <a:custGeom>
              <a:avLst/>
              <a:gdLst/>
              <a:ahLst/>
              <a:cxnLst/>
              <a:rect l="l" t="t" r="r" b="b"/>
              <a:pathLst>
                <a:path w="2606" h="5692" extrusionOk="0">
                  <a:moveTo>
                    <a:pt x="1758" y="0"/>
                  </a:moveTo>
                  <a:cubicBezTo>
                    <a:pt x="161" y="232"/>
                    <a:pt x="0" y="5255"/>
                    <a:pt x="27" y="5567"/>
                  </a:cubicBezTo>
                  <a:cubicBezTo>
                    <a:pt x="33" y="5659"/>
                    <a:pt x="274" y="5691"/>
                    <a:pt x="609" y="5691"/>
                  </a:cubicBezTo>
                  <a:cubicBezTo>
                    <a:pt x="1215" y="5691"/>
                    <a:pt x="2129" y="5586"/>
                    <a:pt x="2525" y="5540"/>
                  </a:cubicBezTo>
                  <a:cubicBezTo>
                    <a:pt x="2534" y="4978"/>
                    <a:pt x="2605" y="1285"/>
                    <a:pt x="1758" y="0"/>
                  </a:cubicBezTo>
                  <a:close/>
                </a:path>
              </a:pathLst>
            </a:custGeom>
            <a:solidFill>
              <a:schemeClr val="dk2"/>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6" name="Google Shape;3026;p51">
              <a:extLst>
                <a:ext uri="{FF2B5EF4-FFF2-40B4-BE49-F238E27FC236}">
                  <a16:creationId xmlns:a16="http://schemas.microsoft.com/office/drawing/2014/main" xmlns="" id="{E18B1A17-D6A0-4BD0-96F7-993061854E65}"/>
                </a:ext>
              </a:extLst>
            </p:cNvPr>
            <p:cNvSpPr/>
            <p:nvPr/>
          </p:nvSpPr>
          <p:spPr>
            <a:xfrm>
              <a:off x="4405363" y="4314150"/>
              <a:ext cx="56450" cy="25900"/>
            </a:xfrm>
            <a:custGeom>
              <a:avLst/>
              <a:gdLst/>
              <a:ahLst/>
              <a:cxnLst/>
              <a:rect l="l" t="t" r="r" b="b"/>
              <a:pathLst>
                <a:path w="2258" h="1036" extrusionOk="0">
                  <a:moveTo>
                    <a:pt x="1133" y="1"/>
                  </a:moveTo>
                  <a:cubicBezTo>
                    <a:pt x="509" y="1"/>
                    <a:pt x="0" y="233"/>
                    <a:pt x="0" y="518"/>
                  </a:cubicBezTo>
                  <a:cubicBezTo>
                    <a:pt x="0" y="804"/>
                    <a:pt x="509" y="1036"/>
                    <a:pt x="1133" y="1036"/>
                  </a:cubicBezTo>
                  <a:cubicBezTo>
                    <a:pt x="1758" y="1036"/>
                    <a:pt x="2257" y="804"/>
                    <a:pt x="2257" y="518"/>
                  </a:cubicBezTo>
                  <a:cubicBezTo>
                    <a:pt x="2257" y="233"/>
                    <a:pt x="1758" y="1"/>
                    <a:pt x="1133" y="1"/>
                  </a:cubicBezTo>
                  <a:close/>
                </a:path>
              </a:pathLst>
            </a:custGeom>
            <a:solidFill>
              <a:schemeClr val="dk2"/>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7" name="Google Shape;3027;p51">
              <a:extLst>
                <a:ext uri="{FF2B5EF4-FFF2-40B4-BE49-F238E27FC236}">
                  <a16:creationId xmlns:a16="http://schemas.microsoft.com/office/drawing/2014/main" xmlns="" id="{EA46C213-26EE-4810-AE6F-D4CD07628149}"/>
                </a:ext>
              </a:extLst>
            </p:cNvPr>
            <p:cNvSpPr/>
            <p:nvPr/>
          </p:nvSpPr>
          <p:spPr>
            <a:xfrm>
              <a:off x="4537838" y="4315725"/>
              <a:ext cx="16300" cy="23225"/>
            </a:xfrm>
            <a:custGeom>
              <a:avLst/>
              <a:gdLst/>
              <a:ahLst/>
              <a:cxnLst/>
              <a:rect l="l" t="t" r="r" b="b"/>
              <a:pathLst>
                <a:path w="652" h="929" extrusionOk="0">
                  <a:moveTo>
                    <a:pt x="598" y="0"/>
                  </a:moveTo>
                  <a:cubicBezTo>
                    <a:pt x="241" y="81"/>
                    <a:pt x="0" y="259"/>
                    <a:pt x="0" y="455"/>
                  </a:cubicBezTo>
                  <a:cubicBezTo>
                    <a:pt x="0" y="661"/>
                    <a:pt x="259" y="848"/>
                    <a:pt x="642" y="928"/>
                  </a:cubicBezTo>
                  <a:cubicBezTo>
                    <a:pt x="651" y="607"/>
                    <a:pt x="634" y="295"/>
                    <a:pt x="598" y="0"/>
                  </a:cubicBezTo>
                  <a:close/>
                </a:path>
              </a:pathLst>
            </a:custGeom>
            <a:solidFill>
              <a:schemeClr val="dk2"/>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8" name="Google Shape;3028;p51">
              <a:extLst>
                <a:ext uri="{FF2B5EF4-FFF2-40B4-BE49-F238E27FC236}">
                  <a16:creationId xmlns:a16="http://schemas.microsoft.com/office/drawing/2014/main" xmlns="" id="{CC5FE9F4-0DC7-4AEE-A198-6DBD64154E10}"/>
                </a:ext>
              </a:extLst>
            </p:cNvPr>
            <p:cNvSpPr/>
            <p:nvPr/>
          </p:nvSpPr>
          <p:spPr>
            <a:xfrm>
              <a:off x="4532263" y="4292525"/>
              <a:ext cx="10725" cy="20325"/>
            </a:xfrm>
            <a:custGeom>
              <a:avLst/>
              <a:gdLst/>
              <a:ahLst/>
              <a:cxnLst/>
              <a:rect l="l" t="t" r="r" b="b"/>
              <a:pathLst>
                <a:path w="429" h="813" extrusionOk="0">
                  <a:moveTo>
                    <a:pt x="214" y="1"/>
                  </a:moveTo>
                  <a:cubicBezTo>
                    <a:pt x="98" y="1"/>
                    <a:pt x="0" y="179"/>
                    <a:pt x="0" y="411"/>
                  </a:cubicBezTo>
                  <a:cubicBezTo>
                    <a:pt x="0" y="634"/>
                    <a:pt x="98" y="812"/>
                    <a:pt x="214" y="812"/>
                  </a:cubicBezTo>
                  <a:cubicBezTo>
                    <a:pt x="330" y="812"/>
                    <a:pt x="428" y="634"/>
                    <a:pt x="428" y="411"/>
                  </a:cubicBezTo>
                  <a:cubicBezTo>
                    <a:pt x="428" y="179"/>
                    <a:pt x="330" y="1"/>
                    <a:pt x="214" y="1"/>
                  </a:cubicBezTo>
                  <a:close/>
                </a:path>
              </a:pathLst>
            </a:custGeom>
            <a:solidFill>
              <a:schemeClr val="dk1"/>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29" name="Google Shape;3029;p51">
              <a:extLst>
                <a:ext uri="{FF2B5EF4-FFF2-40B4-BE49-F238E27FC236}">
                  <a16:creationId xmlns:a16="http://schemas.microsoft.com/office/drawing/2014/main" xmlns="" id="{B6C855F0-74DC-41F8-B0B8-EF79F335C53B}"/>
                </a:ext>
              </a:extLst>
            </p:cNvPr>
            <p:cNvSpPr/>
            <p:nvPr/>
          </p:nvSpPr>
          <p:spPr>
            <a:xfrm>
              <a:off x="4537163" y="4297425"/>
              <a:ext cx="3375" cy="5600"/>
            </a:xfrm>
            <a:custGeom>
              <a:avLst/>
              <a:gdLst/>
              <a:ahLst/>
              <a:cxnLst/>
              <a:rect l="l" t="t" r="r" b="b"/>
              <a:pathLst>
                <a:path w="135" h="224" extrusionOk="0">
                  <a:moveTo>
                    <a:pt x="63" y="1"/>
                  </a:moveTo>
                  <a:cubicBezTo>
                    <a:pt x="27" y="1"/>
                    <a:pt x="0" y="54"/>
                    <a:pt x="0" y="108"/>
                  </a:cubicBezTo>
                  <a:cubicBezTo>
                    <a:pt x="0" y="170"/>
                    <a:pt x="27" y="224"/>
                    <a:pt x="63" y="224"/>
                  </a:cubicBezTo>
                  <a:cubicBezTo>
                    <a:pt x="99" y="224"/>
                    <a:pt x="134" y="170"/>
                    <a:pt x="134" y="108"/>
                  </a:cubicBezTo>
                  <a:cubicBezTo>
                    <a:pt x="134" y="54"/>
                    <a:pt x="99" y="1"/>
                    <a:pt x="63" y="1"/>
                  </a:cubicBezTo>
                  <a:close/>
                </a:path>
              </a:pathLst>
            </a:custGeom>
            <a:solidFill>
              <a:srgbClr val="FFFFFF"/>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0" name="Google Shape;3030;p51">
              <a:extLst>
                <a:ext uri="{FF2B5EF4-FFF2-40B4-BE49-F238E27FC236}">
                  <a16:creationId xmlns:a16="http://schemas.microsoft.com/office/drawing/2014/main" xmlns="" id="{C7DD1A3F-8A58-4783-910F-5E1F048D5C0C}"/>
                </a:ext>
              </a:extLst>
            </p:cNvPr>
            <p:cNvSpPr/>
            <p:nvPr/>
          </p:nvSpPr>
          <p:spPr>
            <a:xfrm>
              <a:off x="4461338" y="4292525"/>
              <a:ext cx="10725" cy="20325"/>
            </a:xfrm>
            <a:custGeom>
              <a:avLst/>
              <a:gdLst/>
              <a:ahLst/>
              <a:cxnLst/>
              <a:rect l="l" t="t" r="r" b="b"/>
              <a:pathLst>
                <a:path w="429" h="813" extrusionOk="0">
                  <a:moveTo>
                    <a:pt x="214" y="1"/>
                  </a:moveTo>
                  <a:cubicBezTo>
                    <a:pt x="98" y="1"/>
                    <a:pt x="0" y="179"/>
                    <a:pt x="0" y="411"/>
                  </a:cubicBezTo>
                  <a:cubicBezTo>
                    <a:pt x="0" y="634"/>
                    <a:pt x="98" y="812"/>
                    <a:pt x="214" y="812"/>
                  </a:cubicBezTo>
                  <a:cubicBezTo>
                    <a:pt x="339" y="812"/>
                    <a:pt x="428" y="634"/>
                    <a:pt x="428" y="411"/>
                  </a:cubicBezTo>
                  <a:cubicBezTo>
                    <a:pt x="428" y="179"/>
                    <a:pt x="339" y="1"/>
                    <a:pt x="214" y="1"/>
                  </a:cubicBezTo>
                  <a:close/>
                </a:path>
              </a:pathLst>
            </a:custGeom>
            <a:solidFill>
              <a:schemeClr val="dk1"/>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1" name="Google Shape;3031;p51">
              <a:extLst>
                <a:ext uri="{FF2B5EF4-FFF2-40B4-BE49-F238E27FC236}">
                  <a16:creationId xmlns:a16="http://schemas.microsoft.com/office/drawing/2014/main" xmlns="" id="{5D031F25-82EB-49BB-A967-E5F393D9DDD5}"/>
                </a:ext>
              </a:extLst>
            </p:cNvPr>
            <p:cNvSpPr/>
            <p:nvPr/>
          </p:nvSpPr>
          <p:spPr>
            <a:xfrm>
              <a:off x="4466238" y="4297425"/>
              <a:ext cx="3375" cy="5600"/>
            </a:xfrm>
            <a:custGeom>
              <a:avLst/>
              <a:gdLst/>
              <a:ahLst/>
              <a:cxnLst/>
              <a:rect l="l" t="t" r="r" b="b"/>
              <a:pathLst>
                <a:path w="135" h="224" extrusionOk="0">
                  <a:moveTo>
                    <a:pt x="72" y="1"/>
                  </a:moveTo>
                  <a:cubicBezTo>
                    <a:pt x="36" y="1"/>
                    <a:pt x="1" y="54"/>
                    <a:pt x="1" y="108"/>
                  </a:cubicBezTo>
                  <a:cubicBezTo>
                    <a:pt x="1" y="170"/>
                    <a:pt x="36" y="224"/>
                    <a:pt x="72" y="224"/>
                  </a:cubicBezTo>
                  <a:cubicBezTo>
                    <a:pt x="108" y="224"/>
                    <a:pt x="134" y="170"/>
                    <a:pt x="134" y="108"/>
                  </a:cubicBezTo>
                  <a:cubicBezTo>
                    <a:pt x="134" y="54"/>
                    <a:pt x="108" y="1"/>
                    <a:pt x="72" y="1"/>
                  </a:cubicBezTo>
                  <a:close/>
                </a:path>
              </a:pathLst>
            </a:custGeom>
            <a:solidFill>
              <a:srgbClr val="FFFFFF"/>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2" name="Google Shape;3032;p51">
              <a:extLst>
                <a:ext uri="{FF2B5EF4-FFF2-40B4-BE49-F238E27FC236}">
                  <a16:creationId xmlns:a16="http://schemas.microsoft.com/office/drawing/2014/main" xmlns="" id="{D77016C5-060E-4879-B6AE-A5D876890D73}"/>
                </a:ext>
              </a:extLst>
            </p:cNvPr>
            <p:cNvSpPr/>
            <p:nvPr/>
          </p:nvSpPr>
          <p:spPr>
            <a:xfrm>
              <a:off x="4515538" y="4331325"/>
              <a:ext cx="3125" cy="63825"/>
            </a:xfrm>
            <a:custGeom>
              <a:avLst/>
              <a:gdLst/>
              <a:ahLst/>
              <a:cxnLst/>
              <a:rect l="l" t="t" r="r" b="b"/>
              <a:pathLst>
                <a:path w="125" h="2553" extrusionOk="0">
                  <a:moveTo>
                    <a:pt x="63" y="1"/>
                  </a:moveTo>
                  <a:cubicBezTo>
                    <a:pt x="27" y="1"/>
                    <a:pt x="0" y="28"/>
                    <a:pt x="0" y="63"/>
                  </a:cubicBezTo>
                  <a:lnTo>
                    <a:pt x="0" y="2490"/>
                  </a:lnTo>
                  <a:cubicBezTo>
                    <a:pt x="0" y="2526"/>
                    <a:pt x="27" y="2552"/>
                    <a:pt x="63" y="2552"/>
                  </a:cubicBezTo>
                  <a:cubicBezTo>
                    <a:pt x="98" y="2552"/>
                    <a:pt x="125" y="2526"/>
                    <a:pt x="125" y="2490"/>
                  </a:cubicBezTo>
                  <a:lnTo>
                    <a:pt x="125" y="63"/>
                  </a:lnTo>
                  <a:cubicBezTo>
                    <a:pt x="125" y="28"/>
                    <a:pt x="98" y="1"/>
                    <a:pt x="63" y="1"/>
                  </a:cubicBezTo>
                  <a:close/>
                </a:path>
              </a:pathLst>
            </a:custGeom>
            <a:solidFill>
              <a:schemeClr val="accent6"/>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3" name="Google Shape;3033;p51">
              <a:extLst>
                <a:ext uri="{FF2B5EF4-FFF2-40B4-BE49-F238E27FC236}">
                  <a16:creationId xmlns:a16="http://schemas.microsoft.com/office/drawing/2014/main" xmlns="" id="{F4C0068F-32E4-45A5-8DB5-5237D41D6AFB}"/>
                </a:ext>
              </a:extLst>
            </p:cNvPr>
            <p:cNvSpPr/>
            <p:nvPr/>
          </p:nvSpPr>
          <p:spPr>
            <a:xfrm>
              <a:off x="4498163" y="4309075"/>
              <a:ext cx="32100" cy="23850"/>
            </a:xfrm>
            <a:custGeom>
              <a:avLst/>
              <a:gdLst/>
              <a:ahLst/>
              <a:cxnLst/>
              <a:rect l="l" t="t" r="r" b="b"/>
              <a:pathLst>
                <a:path w="1284" h="954" extrusionOk="0">
                  <a:moveTo>
                    <a:pt x="759" y="0"/>
                  </a:moveTo>
                  <a:cubicBezTo>
                    <a:pt x="699" y="0"/>
                    <a:pt x="638" y="3"/>
                    <a:pt x="579" y="8"/>
                  </a:cubicBezTo>
                  <a:cubicBezTo>
                    <a:pt x="320" y="34"/>
                    <a:pt x="80" y="97"/>
                    <a:pt x="62" y="195"/>
                  </a:cubicBezTo>
                  <a:cubicBezTo>
                    <a:pt x="0" y="423"/>
                    <a:pt x="440" y="954"/>
                    <a:pt x="743" y="954"/>
                  </a:cubicBezTo>
                  <a:cubicBezTo>
                    <a:pt x="748" y="954"/>
                    <a:pt x="753" y="954"/>
                    <a:pt x="758" y="953"/>
                  </a:cubicBezTo>
                  <a:cubicBezTo>
                    <a:pt x="882" y="944"/>
                    <a:pt x="989" y="855"/>
                    <a:pt x="1079" y="739"/>
                  </a:cubicBezTo>
                  <a:cubicBezTo>
                    <a:pt x="1204" y="570"/>
                    <a:pt x="1284" y="329"/>
                    <a:pt x="1284" y="177"/>
                  </a:cubicBezTo>
                  <a:cubicBezTo>
                    <a:pt x="1284" y="53"/>
                    <a:pt x="1032" y="0"/>
                    <a:pt x="759" y="0"/>
                  </a:cubicBezTo>
                  <a:close/>
                </a:path>
              </a:pathLst>
            </a:custGeom>
            <a:solidFill>
              <a:schemeClr val="accent6"/>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4" name="Google Shape;3034;p51">
              <a:extLst>
                <a:ext uri="{FF2B5EF4-FFF2-40B4-BE49-F238E27FC236}">
                  <a16:creationId xmlns:a16="http://schemas.microsoft.com/office/drawing/2014/main" xmlns="" id="{2325B844-57F0-4A4C-B2EC-8CA3C5B881D5}"/>
                </a:ext>
              </a:extLst>
            </p:cNvPr>
            <p:cNvSpPr/>
            <p:nvPr/>
          </p:nvSpPr>
          <p:spPr>
            <a:xfrm>
              <a:off x="4512188" y="4309075"/>
              <a:ext cx="18075" cy="18500"/>
            </a:xfrm>
            <a:custGeom>
              <a:avLst/>
              <a:gdLst/>
              <a:ahLst/>
              <a:cxnLst/>
              <a:rect l="l" t="t" r="r" b="b"/>
              <a:pathLst>
                <a:path w="723" h="740" extrusionOk="0">
                  <a:moveTo>
                    <a:pt x="198" y="0"/>
                  </a:moveTo>
                  <a:cubicBezTo>
                    <a:pt x="138" y="0"/>
                    <a:pt x="77" y="3"/>
                    <a:pt x="18" y="8"/>
                  </a:cubicBezTo>
                  <a:cubicBezTo>
                    <a:pt x="9" y="52"/>
                    <a:pt x="0" y="97"/>
                    <a:pt x="0" y="133"/>
                  </a:cubicBezTo>
                  <a:cubicBezTo>
                    <a:pt x="0" y="445"/>
                    <a:pt x="223" y="695"/>
                    <a:pt x="518" y="739"/>
                  </a:cubicBezTo>
                  <a:cubicBezTo>
                    <a:pt x="643" y="570"/>
                    <a:pt x="723" y="329"/>
                    <a:pt x="723" y="177"/>
                  </a:cubicBezTo>
                  <a:cubicBezTo>
                    <a:pt x="723" y="53"/>
                    <a:pt x="471" y="0"/>
                    <a:pt x="198" y="0"/>
                  </a:cubicBezTo>
                  <a:close/>
                </a:path>
              </a:pathLst>
            </a:custGeom>
            <a:solidFill>
              <a:srgbClr val="4D1311">
                <a:alpha val="2009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sp>
          <p:nvSpPr>
            <p:cNvPr id="35" name="Google Shape;3035;p51">
              <a:extLst>
                <a:ext uri="{FF2B5EF4-FFF2-40B4-BE49-F238E27FC236}">
                  <a16:creationId xmlns:a16="http://schemas.microsoft.com/office/drawing/2014/main" xmlns="" id="{D516C83C-125F-4D01-85DC-4A8B86D979E0}"/>
                </a:ext>
              </a:extLst>
            </p:cNvPr>
            <p:cNvSpPr/>
            <p:nvPr/>
          </p:nvSpPr>
          <p:spPr>
            <a:xfrm>
              <a:off x="4271763" y="4081325"/>
              <a:ext cx="260075" cy="369450"/>
            </a:xfrm>
            <a:custGeom>
              <a:avLst/>
              <a:gdLst/>
              <a:ahLst/>
              <a:cxnLst/>
              <a:rect l="l" t="t" r="r" b="b"/>
              <a:pathLst>
                <a:path w="10403" h="14778" extrusionOk="0">
                  <a:moveTo>
                    <a:pt x="3408" y="0"/>
                  </a:moveTo>
                  <a:lnTo>
                    <a:pt x="3408" y="0"/>
                  </a:lnTo>
                  <a:cubicBezTo>
                    <a:pt x="1856" y="759"/>
                    <a:pt x="0" y="7226"/>
                    <a:pt x="0" y="10206"/>
                  </a:cubicBezTo>
                  <a:cubicBezTo>
                    <a:pt x="0" y="13400"/>
                    <a:pt x="2204" y="14426"/>
                    <a:pt x="4505" y="14720"/>
                  </a:cubicBezTo>
                  <a:cubicBezTo>
                    <a:pt x="4821" y="14758"/>
                    <a:pt x="5159" y="14778"/>
                    <a:pt x="5508" y="14778"/>
                  </a:cubicBezTo>
                  <a:cubicBezTo>
                    <a:pt x="7280" y="14778"/>
                    <a:pt x="9351" y="14274"/>
                    <a:pt x="10402" y="13141"/>
                  </a:cubicBezTo>
                  <a:lnTo>
                    <a:pt x="10402" y="13141"/>
                  </a:lnTo>
                  <a:cubicBezTo>
                    <a:pt x="8867" y="13673"/>
                    <a:pt x="7570" y="13911"/>
                    <a:pt x="6479" y="13911"/>
                  </a:cubicBezTo>
                  <a:cubicBezTo>
                    <a:pt x="2470" y="13911"/>
                    <a:pt x="1257" y="10702"/>
                    <a:pt x="1285" y="7146"/>
                  </a:cubicBezTo>
                  <a:cubicBezTo>
                    <a:pt x="1312" y="3328"/>
                    <a:pt x="2846" y="786"/>
                    <a:pt x="3408" y="0"/>
                  </a:cubicBezTo>
                  <a:close/>
                </a:path>
              </a:pathLst>
            </a:custGeom>
            <a:solidFill>
              <a:srgbClr val="78433F">
                <a:alpha val="12050"/>
              </a:srgbClr>
            </a:solidFill>
            <a:ln>
              <a:noFill/>
            </a:ln>
          </p:spPr>
          <p:txBody>
            <a:bodyPr spcFirstLastPara="1" wrap="square" lIns="91404" tIns="91404" rIns="91404" bIns="91404" anchor="ctr" anchorCtr="0">
              <a:noAutofit/>
            </a:bodyPr>
            <a:lstStyle/>
            <a:p>
              <a:pPr defTabSz="913851"/>
              <a:endParaRPr>
                <a:solidFill>
                  <a:srgbClr val="322F46"/>
                </a:solidFill>
                <a:latin typeface="Arial"/>
              </a:endParaRPr>
            </a:p>
          </p:txBody>
        </p:sp>
      </p:grpSp>
    </p:spTree>
    <p:custDataLst>
      <p:tags r:id="rId1"/>
    </p:custDataLst>
    <p:extLst>
      <p:ext uri="{BB962C8B-B14F-4D97-AF65-F5344CB8AC3E}">
        <p14:creationId xmlns:p14="http://schemas.microsoft.com/office/powerpoint/2010/main" val="4112693728"/>
      </p:ext>
    </p:extLst>
  </p:cSld>
  <p:clrMapOvr>
    <a:masterClrMapping/>
  </p:clrMapOvr>
  <mc:AlternateContent xmlns:mc="http://schemas.openxmlformats.org/markup-compatibility/2006" xmlns:p14="http://schemas.microsoft.com/office/powerpoint/2010/main">
    <mc:Choice Requires="p14">
      <p:transition spd="slow" p14:dur="2000" advTm="9767"/>
    </mc:Choice>
    <mc:Fallback xmlns="">
      <p:transition spd="slow" advTm="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510540" y="1337310"/>
            <a:ext cx="11696700" cy="48926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 Bây giờ đã là cuối mùa đông. Hôm nay, trời rét thêm. Mặt đất cứng lại. Cây cối rũ lá úa vàng. Đá xám xịt phả thêm hơi lạnh. </a:t>
            </a:r>
          </a:p>
          <a:p>
            <a:r>
              <a:rPr lang="vi-VN" sz="2600">
                <a:latin typeface="Calibri" panose="020F0502020204030204" pitchFamily="34" charset="0"/>
                <a:cs typeface="Calibri" panose="020F0502020204030204" pitchFamily="34" charset="0"/>
              </a:rPr>
              <a:t>	Mấy bạn nhỏ vẫn rủ nhau đến lớp. Những ngón tay nho nhỏ  đỏ lên vì lạnh. Thầy giáo và các bạn quây quần bên đống lửa. </a:t>
            </a:r>
          </a:p>
          <a:p>
            <a:r>
              <a:rPr lang="vi-VN" sz="2600">
                <a:latin typeface="Calibri" panose="020F0502020204030204" pitchFamily="34" charset="0"/>
                <a:cs typeface="Calibri" panose="020F0502020204030204" pitchFamily="34" charset="0"/>
              </a:rPr>
              <a:t>	Tiếng nói dè dặt ban đầu to dần lên theo ngọn lửa. Các bạn kể cho thầy giáo nghe về cuộc sống của mình. Đêm qua, con bò nhà bạn Súa đẻ một con bê mập mạp. Bạn thức suốt đêm đốt lửa cho mẹ con chúng sưởi. Bạn Mua thì kể về đám cưới của chị gái, về bộ váy áo đẹp nhất, sặc sỡ nhất mà bạn nhìn thấy. Bạn Chơ kể về cái hàng rào á mà bố con bạn đang xếp dở. Cái hàng rào đá được xếp bằng những hòn đá xanh, bằng sự khéo léo, cần cù của những bàn tay yêu lao động...</a:t>
            </a:r>
          </a:p>
          <a:p>
            <a:r>
              <a:rPr lang="vi-VN" sz="2600">
                <a:latin typeface="Calibri" panose="020F0502020204030204" pitchFamily="34" charset="0"/>
                <a:cs typeface="Calibri" panose="020F0502020204030204" pitchFamily="34" charset="0"/>
              </a:rPr>
              <a:t>	Tiếng Mông lẫn tiếng Kinh làm cho căn phòng nhỏ thêm rộn ràng. </a:t>
            </a:r>
          </a:p>
          <a:p>
            <a:r>
              <a:rPr lang="vi-VN" sz="2600">
                <a:latin typeface="Calibri" panose="020F0502020204030204" pitchFamily="34" charset="0"/>
                <a:cs typeface="Calibri" panose="020F0502020204030204" pitchFamily="34" charset="0"/>
              </a:rPr>
              <a:t>								Theo Lục Mạnh Cường </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447040" y="80010"/>
            <a:ext cx="3342943" cy="520700"/>
            <a:chOff x="704" y="174"/>
            <a:chExt cx="7042" cy="820"/>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矩形 4"/>
            <p:cNvSpPr/>
            <p:nvPr/>
          </p:nvSpPr>
          <p:spPr>
            <a:xfrm>
              <a:off x="704" y="174"/>
              <a:ext cx="6929" cy="72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2400" dirty="0">
                  <a:solidFill>
                    <a:schemeClr val="tx1">
                      <a:lumMod val="95000"/>
                      <a:lumOff val="5000"/>
                    </a:schemeClr>
                  </a:solidFill>
                  <a:latin typeface="UTM Guanine" panose="02040603050506020204" charset="0"/>
                  <a:ea typeface="字魂27号-布丁体" panose="00000500000000000000" pitchFamily="2" charset="-122"/>
                  <a:cs typeface="UTM Guanine" panose="02040603050506020204" charset="0"/>
                  <a:sym typeface="+mn-lt"/>
                </a:rPr>
                <a:t>        Cùng chia đoạn</a:t>
              </a: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28575" y="1287951"/>
            <a:ext cx="439420" cy="558165"/>
            <a:chOff x="260" y="1814"/>
            <a:chExt cx="886" cy="1427"/>
          </a:xfrm>
        </p:grpSpPr>
        <p:pic>
          <p:nvPicPr>
            <p:cNvPr id="2" name="图片 1"/>
            <p:cNvPicPr>
              <a:picLocks noChangeAspect="1"/>
            </p:cNvPicPr>
            <p:nvPr/>
          </p:nvPicPr>
          <p:blipFill>
            <a:blip r:embed="rId12"/>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1435" y="2337556"/>
            <a:ext cx="388620" cy="591820"/>
            <a:chOff x="8607" y="227"/>
            <a:chExt cx="4594" cy="6104"/>
          </a:xfrm>
        </p:grpSpPr>
        <p:pic>
          <p:nvPicPr>
            <p:cNvPr id="3" name="图片 2"/>
            <p:cNvPicPr>
              <a:picLocks noChangeAspect="1"/>
            </p:cNvPicPr>
            <p:nvPr/>
          </p:nvPicPr>
          <p:blipFill>
            <a:blip r:embed="rId1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图片 3"/>
          <p:cNvPicPr>
            <a:picLocks noChangeAspect="1"/>
          </p:cNvPicPr>
          <p:nvPr/>
        </p:nvPicPr>
        <p:blipFill>
          <a:blip r:embed="rId14"/>
          <a:stretch>
            <a:fillRect/>
          </a:stretch>
        </p:blipFill>
        <p:spPr>
          <a:xfrm>
            <a:off x="60325" y="3305175"/>
            <a:ext cx="320675" cy="642620"/>
          </a:xfrm>
          <a:prstGeom prst="rect">
            <a:avLst/>
          </a:prstGeom>
        </p:spPr>
      </p:pic>
      <p:pic>
        <p:nvPicPr>
          <p:cNvPr id="17" name="图片 4"/>
          <p:cNvPicPr>
            <a:picLocks noChangeAspect="1"/>
          </p:cNvPicPr>
          <p:nvPr/>
        </p:nvPicPr>
        <p:blipFill>
          <a:blip r:embed="rId15"/>
          <a:srcRect r="35556"/>
          <a:stretch>
            <a:fillRect/>
          </a:stretch>
        </p:blipFill>
        <p:spPr>
          <a:xfrm>
            <a:off x="13970" y="5238114"/>
            <a:ext cx="355600" cy="713740"/>
          </a:xfrm>
          <a:prstGeom prst="rect">
            <a:avLst/>
          </a:prstGeom>
        </p:spPr>
      </p:pic>
      <p:sp>
        <p:nvSpPr>
          <p:cNvPr id="16" name="Rounded Rectangle 15"/>
          <p:cNvSpPr/>
          <p:nvPr/>
        </p:nvSpPr>
        <p:spPr>
          <a:xfrm>
            <a:off x="577296" y="1343025"/>
            <a:ext cx="11377214" cy="849630"/>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algn="ctr">
              <a:defRPr/>
            </a:pPr>
            <a:endParaRPr lang="en-US">
              <a:solidFill>
                <a:srgbClr val="FFFFFF"/>
              </a:solidFill>
              <a:cs typeface="Arial" panose="020B0604020202020204"/>
              <a:sym typeface="Arial" panose="020B0604020202020204"/>
            </a:endParaRPr>
          </a:p>
        </p:txBody>
      </p:sp>
      <p:sp>
        <p:nvSpPr>
          <p:cNvPr id="18" name="Rounded Rectangle 17"/>
          <p:cNvSpPr/>
          <p:nvPr/>
        </p:nvSpPr>
        <p:spPr>
          <a:xfrm>
            <a:off x="431165" y="2212193"/>
            <a:ext cx="11440673" cy="773578"/>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algn="ctr">
              <a:defRPr/>
            </a:pPr>
            <a:endParaRPr lang="en-US">
              <a:solidFill>
                <a:srgbClr val="FFFFFF"/>
              </a:solidFill>
              <a:cs typeface="Arial" panose="020B0604020202020204"/>
              <a:sym typeface="Arial" panose="020B0604020202020204"/>
            </a:endParaRPr>
          </a:p>
        </p:txBody>
      </p:sp>
      <p:sp>
        <p:nvSpPr>
          <p:cNvPr id="23" name="Rounded Rectangle 22"/>
          <p:cNvSpPr/>
          <p:nvPr/>
        </p:nvSpPr>
        <p:spPr>
          <a:xfrm>
            <a:off x="431165" y="3041437"/>
            <a:ext cx="11619865" cy="232240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algn="ctr">
              <a:defRPr/>
            </a:pPr>
            <a:endParaRPr lang="en-US">
              <a:solidFill>
                <a:srgbClr val="FFFFFF"/>
              </a:solidFill>
              <a:cs typeface="Arial" panose="020B0604020202020204"/>
              <a:sym typeface="Arial" panose="020B0604020202020204"/>
            </a:endParaRPr>
          </a:p>
        </p:txBody>
      </p:sp>
      <p:sp>
        <p:nvSpPr>
          <p:cNvPr id="24" name="Rounded Rectangle 23"/>
          <p:cNvSpPr/>
          <p:nvPr/>
        </p:nvSpPr>
        <p:spPr>
          <a:xfrm>
            <a:off x="410845" y="5363844"/>
            <a:ext cx="11589385" cy="52006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algn="ctr">
              <a:defRPr/>
            </a:pPr>
            <a:endParaRPr lang="en-US">
              <a:solidFill>
                <a:srgbClr val="FFFFFF"/>
              </a:solidFill>
              <a:cs typeface="Arial" panose="020B0604020202020204"/>
              <a:sym typeface="Arial" panose="020B0604020202020204"/>
            </a:endParaRPr>
          </a:p>
        </p:txBody>
      </p:sp>
      <p:sp>
        <p:nvSpPr>
          <p:cNvPr id="43" name="Text Box 8">
            <a:extLst>
              <a:ext uri="{FF2B5EF4-FFF2-40B4-BE49-F238E27FC236}">
                <a16:creationId xmlns:a16="http://schemas.microsoft.com/office/drawing/2014/main" xmlns="" id="{9BF7D002-B4CC-4810-9953-B01C3991E7B6}"/>
              </a:ext>
            </a:extLst>
          </p:cNvPr>
          <p:cNvSpPr txBox="1"/>
          <p:nvPr/>
        </p:nvSpPr>
        <p:spPr>
          <a:xfrm>
            <a:off x="3632050" y="46428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3200" b="1" dirty="0">
                <a:solidFill>
                  <a:srgbClr val="00B0F0"/>
                </a:solidFill>
                <a:latin typeface="Arial" panose="020B0604020202020204" pitchFamily="34" charset="0"/>
                <a:cs typeface="Arial" panose="020B0604020202020204" pitchFamily="34" charset="0"/>
              </a:rPr>
              <a:t>      </a:t>
            </a:r>
            <a:r>
              <a:rPr lang="en-US" sz="3200" b="1" dirty="0" err="1">
                <a:solidFill>
                  <a:srgbClr val="00B0F0"/>
                </a:solidFill>
                <a:latin typeface="Arial" panose="020B0604020202020204" pitchFamily="34" charset="0"/>
                <a:cs typeface="Arial" panose="020B0604020202020204" pitchFamily="34" charset="0"/>
              </a:rPr>
              <a:t>Lớp</a:t>
            </a:r>
            <a:r>
              <a:rPr lang="en-US" sz="3200" b="1" dirty="0">
                <a:solidFill>
                  <a:srgbClr val="00B0F0"/>
                </a:solidFill>
                <a:latin typeface="Arial" panose="020B0604020202020204" pitchFamily="34" charset="0"/>
                <a:cs typeface="Arial" panose="020B0604020202020204" pitchFamily="34" charset="0"/>
              </a:rPr>
              <a:t> </a:t>
            </a:r>
            <a:r>
              <a:rPr lang="en-US" sz="3200" b="1" dirty="0" err="1">
                <a:solidFill>
                  <a:srgbClr val="00B0F0"/>
                </a:solidFill>
                <a:latin typeface="Arial" panose="020B0604020202020204" pitchFamily="34" charset="0"/>
                <a:cs typeface="Arial" panose="020B0604020202020204" pitchFamily="34" charset="0"/>
              </a:rPr>
              <a:t>học</a:t>
            </a:r>
            <a:r>
              <a:rPr lang="en-US" sz="3200" b="1" dirty="0">
                <a:solidFill>
                  <a:srgbClr val="00B0F0"/>
                </a:solidFill>
                <a:latin typeface="Arial" panose="020B0604020202020204" pitchFamily="34" charset="0"/>
                <a:cs typeface="Arial" panose="020B0604020202020204" pitchFamily="34" charset="0"/>
              </a:rPr>
              <a:t> </a:t>
            </a:r>
            <a:r>
              <a:rPr lang="en-US" sz="3200" b="1" dirty="0" err="1" smtClean="0">
                <a:solidFill>
                  <a:srgbClr val="00B0F0"/>
                </a:solidFill>
                <a:latin typeface="Arial" panose="020B0604020202020204" pitchFamily="34" charset="0"/>
                <a:cs typeface="Arial" panose="020B0604020202020204" pitchFamily="34" charset="0"/>
              </a:rPr>
              <a:t>cuốiđông</a:t>
            </a:r>
            <a:endParaRPr lang="en-US" sz="32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1222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dissolv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0"/>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A34C90-C16E-E6DA-8BDB-EED9667F5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3" name="图片 9">
            <a:extLst>
              <a:ext uri="{FF2B5EF4-FFF2-40B4-BE49-F238E27FC236}">
                <a16:creationId xmlns:a16="http://schemas.microsoft.com/office/drawing/2014/main" xmlns="" id="{FFC3386C-C465-81E7-98F6-5A79C2EAE0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4" name="图片 15">
            <a:extLst>
              <a:ext uri="{FF2B5EF4-FFF2-40B4-BE49-F238E27FC236}">
                <a16:creationId xmlns:a16="http://schemas.microsoft.com/office/drawing/2014/main" xmlns="" id="{39A909AB-C0C6-D660-895B-3E96E0042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5" name="图片 16">
            <a:extLst>
              <a:ext uri="{FF2B5EF4-FFF2-40B4-BE49-F238E27FC236}">
                <a16:creationId xmlns:a16="http://schemas.microsoft.com/office/drawing/2014/main" xmlns="" id="{AD6FDE4B-EB19-3579-4F08-5C3761576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6" name="Rectangle 5">
            <a:extLst>
              <a:ext uri="{FF2B5EF4-FFF2-40B4-BE49-F238E27FC236}">
                <a16:creationId xmlns:a16="http://schemas.microsoft.com/office/drawing/2014/main" xmlns="" id="{C4EA2602-636C-E842-5465-27BCBF0586B3}"/>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Luyện</a:t>
            </a:r>
            <a:r>
              <a:rPr lang="en-US" altLang="zh-CN" sz="3600" b="1" dirty="0">
                <a:solidFill>
                  <a:srgbClr val="0070C0"/>
                </a:solidFill>
                <a:latin typeface="Averta Std CY" panose="00000500000000000000" pitchFamily="50" charset="0"/>
                <a:ea typeface="inpin heiti" charset="-122"/>
                <a:cs typeface="Times New Roman" panose="02020603050405020304" pitchFamily="18" charset="0"/>
              </a:rPr>
              <a:t> </a:t>
            </a: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đọc</a:t>
            </a:r>
            <a:r>
              <a:rPr lang="en-US" altLang="zh-CN" sz="3600" b="1" dirty="0">
                <a:solidFill>
                  <a:srgbClr val="0070C0"/>
                </a:solidFill>
                <a:latin typeface="Averta Std CY" panose="00000500000000000000" pitchFamily="50" charset="0"/>
                <a:ea typeface="inpin heiti" charset="-122"/>
                <a:cs typeface="Times New Roman" panose="02020603050405020304" pitchFamily="18" charset="0"/>
              </a:rPr>
              <a:t> </a:t>
            </a: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nhóm</a:t>
            </a:r>
            <a:endParaRPr lang="zh-CN" altLang="en-US" sz="3600" b="1" dirty="0">
              <a:solidFill>
                <a:srgbClr val="0070C0"/>
              </a:solidFill>
              <a:latin typeface="Averta Std CY" panose="00000500000000000000" pitchFamily="50" charset="0"/>
              <a:ea typeface="inpin heiti" charset="-122"/>
              <a:cs typeface="Times New Roman" panose="02020603050405020304" pitchFamily="18" charset="0"/>
            </a:endParaRPr>
          </a:p>
        </p:txBody>
      </p:sp>
      <p:sp>
        <p:nvSpPr>
          <p:cNvPr id="7" name="Rectangle 6">
            <a:extLst>
              <a:ext uri="{FF2B5EF4-FFF2-40B4-BE49-F238E27FC236}">
                <a16:creationId xmlns:a16="http://schemas.microsoft.com/office/drawing/2014/main" xmlns="" id="{1B816A5A-8DAD-A62E-5899-2B883307C380}"/>
              </a:ext>
            </a:extLst>
          </p:cNvPr>
          <p:cNvSpPr/>
          <p:nvPr/>
        </p:nvSpPr>
        <p:spPr>
          <a:xfrm>
            <a:off x="784093" y="1641006"/>
            <a:ext cx="5599812" cy="1569660"/>
          </a:xfrm>
          <a:prstGeom prst="rect">
            <a:avLst/>
          </a:prstGeom>
        </p:spPr>
        <p:txBody>
          <a:bodyPr wrap="square">
            <a:spAutoFit/>
          </a:bodyPr>
          <a:lstStyle/>
          <a:p>
            <a:pPr algn="ctr" defTabSz="457200"/>
            <a:r>
              <a:rPr lang="en-US" altLang="zh-CN" sz="3200" b="1" dirty="0" err="1">
                <a:solidFill>
                  <a:srgbClr val="00B050"/>
                </a:solidFill>
                <a:latin typeface="Times New Roman" panose="02020603050405020304" pitchFamily="18" charset="0"/>
                <a:cs typeface="Times New Roman" panose="02020603050405020304" pitchFamily="18" charset="0"/>
              </a:rPr>
              <a:t>Yêu</a:t>
            </a:r>
            <a:r>
              <a:rPr lang="zh-CN" altLang="en-US" sz="3200" b="1" dirty="0">
                <a:solidFill>
                  <a:srgbClr val="00B050"/>
                </a:solidFill>
                <a:latin typeface="Times New Roman" panose="02020603050405020304" pitchFamily="18" charset="0"/>
                <a:cs typeface="Times New Roman" panose="02020603050405020304" pitchFamily="18" charset="0"/>
              </a:rPr>
              <a:t> </a:t>
            </a:r>
            <a:r>
              <a:rPr lang="en-US" altLang="zh-CN" sz="3200" b="1" dirty="0" err="1">
                <a:solidFill>
                  <a:srgbClr val="00B050"/>
                </a:solidFill>
                <a:latin typeface="Times New Roman" panose="02020603050405020304" pitchFamily="18" charset="0"/>
                <a:cs typeface="Times New Roman" panose="02020603050405020304" pitchFamily="18" charset="0"/>
              </a:rPr>
              <a:t>cầu</a:t>
            </a:r>
            <a:endParaRPr lang="zh-CN" altLang="en-US" sz="3200" b="1" dirty="0">
              <a:solidFill>
                <a:srgbClr val="00B050"/>
              </a:solidFill>
              <a:latin typeface="Times New Roman" panose="02020603050405020304" pitchFamily="18" charset="0"/>
              <a:cs typeface="Times New Roman" panose="02020603050405020304" pitchFamily="18" charset="0"/>
            </a:endParaRPr>
          </a:p>
          <a:p>
            <a:pPr defTabSz="457200">
              <a:buSzPts val="2800"/>
            </a:pPr>
            <a:r>
              <a:rPr lang="en-US" altLang="zh-CN"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Phân</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công</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đọc</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theo</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đoạn</a:t>
            </a:r>
            <a:endParaRPr lang="zh-CN" altLang="en-US" sz="3200" dirty="0">
              <a:solidFill>
                <a:srgbClr val="00B050"/>
              </a:solidFill>
              <a:latin typeface="Times New Roman" panose="02020603050405020304" pitchFamily="18" charset="0"/>
              <a:cs typeface="Times New Roman" panose="02020603050405020304" pitchFamily="18" charset="0"/>
            </a:endParaRPr>
          </a:p>
          <a:p>
            <a:pPr defTabSz="457200">
              <a:buSzPts val="2800"/>
            </a:pPr>
            <a:r>
              <a:rPr lang="en-US" altLang="zh-CN"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Tất</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cả</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thành</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viên</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đều</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đọc</a:t>
            </a:r>
            <a:endParaRPr lang="zh-CN" altLang="en-US" sz="3200"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32AFC8B0-EA42-2440-8173-7ECC81906F1B}"/>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9" name="Picture 8">
            <a:extLst>
              <a:ext uri="{FF2B5EF4-FFF2-40B4-BE49-F238E27FC236}">
                <a16:creationId xmlns:a16="http://schemas.microsoft.com/office/drawing/2014/main" xmlns="" id="{45449690-FC09-481B-5916-69FA7195956F}"/>
              </a:ext>
            </a:extLst>
          </p:cNvPr>
          <p:cNvPicPr>
            <a:picLocks noChangeAspect="1"/>
          </p:cNvPicPr>
          <p:nvPr/>
        </p:nvPicPr>
        <p:blipFill>
          <a:blip r:embed="rId6">
            <a:clrChange>
              <a:clrFrom>
                <a:srgbClr val="E0E0E0"/>
              </a:clrFrom>
              <a:clrTo>
                <a:srgbClr val="E0E0E0">
                  <a:alpha val="0"/>
                </a:srgbClr>
              </a:clrTo>
            </a:clrChange>
            <a:extLst>
              <a:ext uri="{BEBA8EAE-BF5A-486C-A8C5-ECC9F3942E4B}">
                <a14:imgProps xmlns:a14="http://schemas.microsoft.com/office/drawing/2010/main">
                  <a14:imgLayer r:embed="rId7">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pic>
        <p:nvPicPr>
          <p:cNvPr id="10" name="Kí hiệu - Khám phá &amp; Luyện tập">
            <a:extLst>
              <a:ext uri="{FF2B5EF4-FFF2-40B4-BE49-F238E27FC236}">
                <a16:creationId xmlns:a16="http://schemas.microsoft.com/office/drawing/2014/main" xmlns="" id="{8FBCC263-7D05-03E9-D780-F244135D34A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3789504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10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ppt_x</p:attrName>
                                        </p:attrNameLst>
                                      </p:cBhvr>
                                      <p:tavLst>
                                        <p:tav tm="0">
                                          <p:val>
                                            <p:strVal val="#ppt_x"/>
                                          </p:val>
                                        </p:tav>
                                        <p:tav tm="100000">
                                          <p:val>
                                            <p:strVal val="#ppt_x"/>
                                          </p:val>
                                        </p:tav>
                                      </p:tavLst>
                                    </p:anim>
                                    <p:anim calcmode="lin" valueType="num">
                                      <p:cBhvr>
                                        <p:cTn id="15"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10B18078-1D26-5965-74AB-58B14DF780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673600"/>
            <a:ext cx="1733550" cy="1536906"/>
          </a:xfrm>
          <a:prstGeom prst="rect">
            <a:avLst/>
          </a:prstGeom>
        </p:spPr>
      </p:pic>
      <p:pic>
        <p:nvPicPr>
          <p:cNvPr id="3" name="图片 15">
            <a:extLst>
              <a:ext uri="{FF2B5EF4-FFF2-40B4-BE49-F238E27FC236}">
                <a16:creationId xmlns:a16="http://schemas.microsoft.com/office/drawing/2014/main" xmlns="" id="{992D7172-0402-0CB4-8AF9-D5995BE65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29359"/>
            <a:ext cx="2731607" cy="896634"/>
          </a:xfrm>
          <a:prstGeom prst="rect">
            <a:avLst/>
          </a:prstGeom>
        </p:spPr>
      </p:pic>
      <p:pic>
        <p:nvPicPr>
          <p:cNvPr id="4" name="图片 16">
            <a:extLst>
              <a:ext uri="{FF2B5EF4-FFF2-40B4-BE49-F238E27FC236}">
                <a16:creationId xmlns:a16="http://schemas.microsoft.com/office/drawing/2014/main" xmlns="" id="{932B985D-9319-570F-D6B4-9D2CE0814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39084"/>
            <a:ext cx="3241356" cy="1057285"/>
          </a:xfrm>
          <a:prstGeom prst="rect">
            <a:avLst/>
          </a:prstGeom>
        </p:spPr>
      </p:pic>
      <p:pic>
        <p:nvPicPr>
          <p:cNvPr id="5" name="Kí hiệu - Khám phá &amp; Luyện tập">
            <a:extLst>
              <a:ext uri="{FF2B5EF4-FFF2-40B4-BE49-F238E27FC236}">
                <a16:creationId xmlns:a16="http://schemas.microsoft.com/office/drawing/2014/main" xmlns="" id="{FAC5AE0F-BB4F-5694-7C15-03D9938121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475133"/>
            <a:ext cx="851896" cy="851896"/>
          </a:xfrm>
          <a:prstGeom prst="rect">
            <a:avLst/>
          </a:prstGeom>
        </p:spPr>
      </p:pic>
      <p:sp>
        <p:nvSpPr>
          <p:cNvPr id="6" name="Rounded Rectangle 7">
            <a:extLst>
              <a:ext uri="{FF2B5EF4-FFF2-40B4-BE49-F238E27FC236}">
                <a16:creationId xmlns:a16="http://schemas.microsoft.com/office/drawing/2014/main" xmlns="" id="{420C78FC-036C-30E4-AC27-0665F62E5B17}"/>
              </a:ext>
            </a:extLst>
          </p:cNvPr>
          <p:cNvSpPr/>
          <p:nvPr/>
        </p:nvSpPr>
        <p:spPr>
          <a:xfrm>
            <a:off x="2980902" y="20479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7" name="Rectangle 6">
            <a:extLst>
              <a:ext uri="{FF2B5EF4-FFF2-40B4-BE49-F238E27FC236}">
                <a16:creationId xmlns:a16="http://schemas.microsoft.com/office/drawing/2014/main" xmlns="" id="{058346F1-3480-27C4-E6F0-D291C38417E0}"/>
              </a:ext>
            </a:extLst>
          </p:cNvPr>
          <p:cNvSpPr/>
          <p:nvPr/>
        </p:nvSpPr>
        <p:spPr>
          <a:xfrm>
            <a:off x="0" y="509556"/>
            <a:ext cx="7798108" cy="584775"/>
          </a:xfrm>
          <a:prstGeom prst="rect">
            <a:avLst/>
          </a:prstGeom>
        </p:spPr>
        <p:txBody>
          <a:bodyPr wrap="square">
            <a:spAutoFit/>
          </a:bodyPr>
          <a:lstStyle/>
          <a:p>
            <a:pPr algn="ctr">
              <a:defRPr/>
            </a:pP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Luyện</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đọc</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trước</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lớp</a:t>
            </a:r>
            <a:endParaRPr lang="zh-CN" altLang="en-US" sz="3200" b="1" kern="0" dirty="0">
              <a:solidFill>
                <a:srgbClr val="0070C0"/>
              </a:solidFill>
              <a:latin typeface="Averta Std CY" panose="00000500000000000000" pitchFamily="50"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xmlns="" id="{CDD1D388-7620-F0B7-695E-1AB69B251163}"/>
              </a:ext>
            </a:extLst>
          </p:cNvPr>
          <p:cNvSpPr/>
          <p:nvPr/>
        </p:nvSpPr>
        <p:spPr>
          <a:xfrm>
            <a:off x="4867307" y="1104300"/>
            <a:ext cx="4049507" cy="66652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Tiêu</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chí</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đánh</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giá</a:t>
            </a:r>
            <a:endPar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xmlns="" id="{206FC133-FBF4-B4C3-D4E5-8DF3F0BEA016}"/>
              </a:ext>
            </a:extLst>
          </p:cNvPr>
          <p:cNvSpPr/>
          <p:nvPr/>
        </p:nvSpPr>
        <p:spPr>
          <a:xfrm>
            <a:off x="3733256" y="2154892"/>
            <a:ext cx="179247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đúng</a:t>
            </a:r>
            <a:endPar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xmlns="" id="{9FF3F951-E80E-49A6-7369-2E73F0AFFEDB}"/>
              </a:ext>
            </a:extLst>
          </p:cNvPr>
          <p:cNvSpPr/>
          <p:nvPr/>
        </p:nvSpPr>
        <p:spPr>
          <a:xfrm>
            <a:off x="3121836" y="21952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1</a:t>
            </a:r>
            <a:endParaRPr lang="en-US" sz="2800" kern="0" dirty="0">
              <a:solidFill>
                <a:prstClr val="white"/>
              </a:solidFill>
              <a:latin typeface="Averta Std CY" panose="00000500000000000000" pitchFamily="50" charset="0"/>
              <a:sym typeface="Arial"/>
            </a:endParaRPr>
          </a:p>
        </p:txBody>
      </p:sp>
      <p:sp>
        <p:nvSpPr>
          <p:cNvPr id="11" name="Rounded Rectangle 9">
            <a:extLst>
              <a:ext uri="{FF2B5EF4-FFF2-40B4-BE49-F238E27FC236}">
                <a16:creationId xmlns:a16="http://schemas.microsoft.com/office/drawing/2014/main" xmlns="" id="{85F6D537-774B-7342-1267-C4E24DF3BAC9}"/>
              </a:ext>
            </a:extLst>
          </p:cNvPr>
          <p:cNvSpPr/>
          <p:nvPr/>
        </p:nvSpPr>
        <p:spPr>
          <a:xfrm>
            <a:off x="2980902" y="30249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12" name="Rectangle 11">
            <a:extLst>
              <a:ext uri="{FF2B5EF4-FFF2-40B4-BE49-F238E27FC236}">
                <a16:creationId xmlns:a16="http://schemas.microsoft.com/office/drawing/2014/main" xmlns="" id="{8B065DE9-07AB-0D0E-4DBF-6713C226B531}"/>
              </a:ext>
            </a:extLst>
          </p:cNvPr>
          <p:cNvSpPr/>
          <p:nvPr/>
        </p:nvSpPr>
        <p:spPr>
          <a:xfrm>
            <a:off x="3733256" y="3131880"/>
            <a:ext cx="1837362"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rPr>
              <a:t> to, </a:t>
            </a: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rõ</a:t>
            </a:r>
            <a:endPar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endParaRPr>
          </a:p>
        </p:txBody>
      </p:sp>
      <p:sp>
        <p:nvSpPr>
          <p:cNvPr id="13" name="Oval 12">
            <a:extLst>
              <a:ext uri="{FF2B5EF4-FFF2-40B4-BE49-F238E27FC236}">
                <a16:creationId xmlns:a16="http://schemas.microsoft.com/office/drawing/2014/main" xmlns="" id="{A8FE3809-793E-EDD6-66E3-76835EA8C11B}"/>
              </a:ext>
            </a:extLst>
          </p:cNvPr>
          <p:cNvSpPr/>
          <p:nvPr/>
        </p:nvSpPr>
        <p:spPr>
          <a:xfrm>
            <a:off x="3121836" y="31722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verta Std CY" panose="00000500000000000000" pitchFamily="50" charset="0"/>
                <a:ea typeface="inpin heiti" charset="-122"/>
                <a:cs typeface="Times New Roman" panose="02020603050405020304" pitchFamily="18" charset="0"/>
                <a:sym typeface="Arial"/>
              </a:rPr>
              <a:t>2</a:t>
            </a:r>
            <a:endParaRPr lang="en-US" sz="2800" kern="0" dirty="0">
              <a:solidFill>
                <a:prstClr val="black"/>
              </a:solidFill>
              <a:latin typeface="Averta Std CY" panose="00000500000000000000" pitchFamily="50" charset="0"/>
              <a:sym typeface="Arial"/>
            </a:endParaRPr>
          </a:p>
        </p:txBody>
      </p:sp>
      <p:sp>
        <p:nvSpPr>
          <p:cNvPr id="14" name="Rounded Rectangle 12">
            <a:extLst>
              <a:ext uri="{FF2B5EF4-FFF2-40B4-BE49-F238E27FC236}">
                <a16:creationId xmlns:a16="http://schemas.microsoft.com/office/drawing/2014/main" xmlns="" id="{80296707-A3F1-899F-9933-9C62AABFE495}"/>
              </a:ext>
            </a:extLst>
          </p:cNvPr>
          <p:cNvSpPr/>
          <p:nvPr/>
        </p:nvSpPr>
        <p:spPr>
          <a:xfrm>
            <a:off x="2980901" y="40906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15" name="Rectangle 14">
            <a:extLst>
              <a:ext uri="{FF2B5EF4-FFF2-40B4-BE49-F238E27FC236}">
                <a16:creationId xmlns:a16="http://schemas.microsoft.com/office/drawing/2014/main" xmlns="" id="{D65E0A5E-0329-EA3A-8272-EA33062DA3AB}"/>
              </a:ext>
            </a:extLst>
          </p:cNvPr>
          <p:cNvSpPr/>
          <p:nvPr/>
        </p:nvSpPr>
        <p:spPr>
          <a:xfrm>
            <a:off x="3733256" y="4197622"/>
            <a:ext cx="3433953" cy="584775"/>
          </a:xfrm>
          <a:prstGeom prst="rect">
            <a:avLst/>
          </a:prstGeom>
        </p:spPr>
        <p:txBody>
          <a:bodyPr wrap="none">
            <a:spAutoFit/>
          </a:bodyPr>
          <a:lstStyle/>
          <a:p>
            <a:pPr>
              <a:buClr>
                <a:srgbClr val="000000"/>
              </a:buClr>
              <a:buFont typeface="Arial"/>
              <a:buNone/>
              <a:defRPr/>
            </a:pP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Ngắt</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nghỉ</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đúng</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chỗ</a:t>
            </a:r>
            <a:endPar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xmlns="" id="{BC169178-FB20-CBF1-FE8E-AA4A32FB8E1F}"/>
              </a:ext>
            </a:extLst>
          </p:cNvPr>
          <p:cNvSpPr/>
          <p:nvPr/>
        </p:nvSpPr>
        <p:spPr>
          <a:xfrm>
            <a:off x="3121836" y="42380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verta Std CY" panose="00000500000000000000" pitchFamily="50" charset="0"/>
                <a:ea typeface="inpin heiti" charset="-122"/>
                <a:cs typeface="Times New Roman" panose="02020603050405020304" pitchFamily="18" charset="0"/>
                <a:sym typeface="Arial"/>
              </a:rPr>
              <a:t>3</a:t>
            </a:r>
            <a:endParaRPr lang="en-US" sz="2800" kern="0" dirty="0">
              <a:solidFill>
                <a:prstClr val="black"/>
              </a:solidFill>
              <a:latin typeface="Averta Std CY" panose="00000500000000000000" pitchFamily="50" charset="0"/>
              <a:sym typeface="Arial"/>
            </a:endParaRPr>
          </a:p>
        </p:txBody>
      </p:sp>
      <p:pic>
        <p:nvPicPr>
          <p:cNvPr id="17" name="Picture 2" descr="Star Cartoon Images, Stock Photos &amp;amp; Vectors | Shutterstock">
            <a:extLst>
              <a:ext uri="{FF2B5EF4-FFF2-40B4-BE49-F238E27FC236}">
                <a16:creationId xmlns:a16="http://schemas.microsoft.com/office/drawing/2014/main" xmlns="" id="{9BCF8196-D218-7C53-DB78-3F6C19FC45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0216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E3F1042B-2EBF-DE64-DD77-E485886D3A8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0103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xmlns="" id="{05A4E3F8-2B51-FA03-05B2-EF53425CC08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1292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918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anim calcmode="lin" valueType="num">
                                      <p:cBhvr>
                                        <p:cTn id="14" dur="1250" fill="hold"/>
                                        <p:tgtEl>
                                          <p:spTgt spid="2"/>
                                        </p:tgtEl>
                                        <p:attrNameLst>
                                          <p:attrName>ppt_x</p:attrName>
                                        </p:attrNameLst>
                                      </p:cBhvr>
                                      <p:tavLst>
                                        <p:tav tm="0">
                                          <p:val>
                                            <p:strVal val="#ppt_x"/>
                                          </p:val>
                                        </p:tav>
                                        <p:tav tm="100000">
                                          <p:val>
                                            <p:strVal val="#ppt_x"/>
                                          </p:val>
                                        </p:tav>
                                      </p:tavLst>
                                    </p:anim>
                                    <p:anim calcmode="lin" valueType="num">
                                      <p:cBhvr>
                                        <p:cTn id="15"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xmlns="" id="{11D0DD97-8FEC-82D3-3437-575DB636BC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986" y="1915886"/>
            <a:ext cx="3906423" cy="4942114"/>
          </a:xfrm>
          <a:prstGeom prst="rect">
            <a:avLst/>
          </a:prstGeom>
        </p:spPr>
      </p:pic>
      <p:pic>
        <p:nvPicPr>
          <p:cNvPr id="5" name="Picture 4">
            <a:extLst>
              <a:ext uri="{FF2B5EF4-FFF2-40B4-BE49-F238E27FC236}">
                <a16:creationId xmlns:a16="http://schemas.microsoft.com/office/drawing/2014/main" xmlns="" id="{826617FB-3C77-8F99-4970-58442E758EDA}"/>
              </a:ext>
            </a:extLst>
          </p:cNvPr>
          <p:cNvPicPr>
            <a:picLocks noChangeAspect="1"/>
          </p:cNvPicPr>
          <p:nvPr/>
        </p:nvPicPr>
        <p:blipFill>
          <a:blip r:embed="rId9"/>
          <a:stretch>
            <a:fillRect/>
          </a:stretch>
        </p:blipFill>
        <p:spPr>
          <a:xfrm>
            <a:off x="3600585" y="617434"/>
            <a:ext cx="7925487" cy="5389331"/>
          </a:xfrm>
          <a:prstGeom prst="rect">
            <a:avLst/>
          </a:prstGeom>
        </p:spPr>
      </p:pic>
    </p:spTree>
    <p:extLst>
      <p:ext uri="{BB962C8B-B14F-4D97-AF65-F5344CB8AC3E}">
        <p14:creationId xmlns:p14="http://schemas.microsoft.com/office/powerpoint/2010/main" val="2756619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3802" cy="646331"/>
          </a:xfrm>
          <a:prstGeom prst="rect">
            <a:avLst/>
          </a:prstGeom>
          <a:noFill/>
        </p:spPr>
        <p:txBody>
          <a:bodyPr wrap="none" rtlCol="0">
            <a:spAutoFit/>
          </a:bodyPr>
          <a:lstStyle/>
          <a:p>
            <a:r>
              <a:rPr lang="en-US" sz="3600" b="1">
                <a:latin typeface="Calibri" panose="020F0502020204030204" pitchFamily="34" charset="0"/>
                <a:cs typeface="Calibri" panose="020F0502020204030204" pitchFamily="34" charset="0"/>
                <a:sym typeface="+mn-ea"/>
              </a:rPr>
              <a:t>Những chi tiết nào trong bài cho thấy trời rất rét?</a:t>
            </a:r>
            <a:endParaRPr lang="en-US" altLang="zh-CN" sz="3600" b="1" dirty="0">
              <a:solidFill>
                <a:schemeClr val="tx1"/>
              </a:solidFill>
              <a:effectLst/>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5" name="文本框 14"/>
          <p:cNvSpPr txBox="1"/>
          <p:nvPr/>
        </p:nvSpPr>
        <p:spPr>
          <a:xfrm>
            <a:off x="1559598" y="2075822"/>
            <a:ext cx="10352405" cy="646331"/>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sym typeface="+mn-ea"/>
              </a:rPr>
              <a:t>Mỗi bạn kể cho thầy giáo nghe những chuyện gì?</a:t>
            </a:r>
            <a:endParaRPr lang="en-US" altLang="zh-CN" sz="3600" b="1" dirty="0">
              <a:solidFill>
                <a:schemeClr val="tx1"/>
              </a:solidFill>
              <a:effectLst/>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sym typeface="+mn-ea"/>
              </a:rPr>
              <a:t>Nhờ</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đâu</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căn</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phòng</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nhỏ</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trở</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nên</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rộn</a:t>
            </a:r>
            <a:r>
              <a:rPr lang="en-US" sz="3600" b="1" dirty="0">
                <a:latin typeface="Calibri" panose="020F0502020204030204" pitchFamily="34" charset="0"/>
                <a:cs typeface="Calibri" panose="020F0502020204030204" pitchFamily="34" charset="0"/>
                <a:sym typeface="+mn-ea"/>
              </a:rPr>
              <a:t> </a:t>
            </a:r>
            <a:r>
              <a:rPr lang="en-US" sz="3600" b="1" dirty="0" err="1">
                <a:latin typeface="Calibri" panose="020F0502020204030204" pitchFamily="34" charset="0"/>
                <a:cs typeface="Calibri" panose="020F0502020204030204" pitchFamily="34" charset="0"/>
                <a:sym typeface="+mn-ea"/>
              </a:rPr>
              <a:t>ràng</a:t>
            </a:r>
            <a:r>
              <a:rPr lang="en-US" sz="3600" b="1" dirty="0">
                <a:latin typeface="Calibri" panose="020F0502020204030204" pitchFamily="34" charset="0"/>
                <a:cs typeface="Calibri" panose="020F0502020204030204" pitchFamily="34" charset="0"/>
                <a:sym typeface="+mn-ea"/>
              </a:rPr>
              <a:t>?</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Tree>
    <p:extLst>
      <p:ext uri="{BB962C8B-B14F-4D97-AF65-F5344CB8AC3E}">
        <p14:creationId xmlns:p14="http://schemas.microsoft.com/office/powerpoint/2010/main" val="306924807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900" decel="100000" fill="hold"/>
                                        <p:tgtEl>
                                          <p:spTgt spid="4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900" decel="100000" fill="hold"/>
                                        <p:tgtEl>
                                          <p:spTgt spid="5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900" decel="100000" fill="hold"/>
                                        <p:tgtEl>
                                          <p:spTgt spid="5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49" grpId="0" animBg="1"/>
      <p:bldP spid="49" grpId="1" animBg="1"/>
      <p:bldP spid="50" grpId="0" animBg="1"/>
      <p:bldP spid="50" grpId="1" animBg="1"/>
      <p:bldP spid="51" grpId="0" animBg="1"/>
      <p:bldP spid="5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80" y="1162843"/>
            <a:ext cx="10515600" cy="1325563"/>
          </a:xfrm>
        </p:spPr>
        <p:txBody>
          <a:bodyPr/>
          <a:lstStyle/>
          <a:p>
            <a:r>
              <a:rPr lang="en-US" dirty="0" smtClean="0"/>
              <a:t>                 </a:t>
            </a:r>
            <a:r>
              <a:rPr lang="en-US" dirty="0" err="1" smtClean="0"/>
              <a:t>Thảo</a:t>
            </a:r>
            <a:r>
              <a:rPr lang="en-US" dirty="0" smtClean="0"/>
              <a:t> </a:t>
            </a:r>
            <a:r>
              <a:rPr lang="en-US" dirty="0" err="1" smtClean="0"/>
              <a:t>luận</a:t>
            </a:r>
            <a:r>
              <a:rPr lang="en-US" dirty="0" smtClean="0"/>
              <a:t> </a:t>
            </a:r>
            <a:r>
              <a:rPr lang="en-US" dirty="0" err="1" smtClean="0"/>
              <a:t>nhóm</a:t>
            </a:r>
            <a:r>
              <a:rPr lang="en-US" dirty="0" smtClean="0"/>
              <a:t> </a:t>
            </a:r>
            <a:endParaRPr lang="en-US" dirty="0"/>
          </a:p>
        </p:txBody>
      </p:sp>
      <p:sp>
        <p:nvSpPr>
          <p:cNvPr id="3" name="Content Placeholder 2"/>
          <p:cNvSpPr>
            <a:spLocks noGrp="1"/>
          </p:cNvSpPr>
          <p:nvPr>
            <p:ph idx="1"/>
          </p:nvPr>
        </p:nvSpPr>
        <p:spPr/>
        <p:txBody>
          <a:bodyPr/>
          <a:lstStyle/>
          <a:p>
            <a:r>
              <a:rPr lang="en-US" dirty="0" smtClean="0"/>
              <a:t>                           ĐẠI DIỆN NHÓM TRÌNH BÀY </a:t>
            </a:r>
            <a:endParaRPr lang="en-US" dirty="0"/>
          </a:p>
        </p:txBody>
      </p:sp>
    </p:spTree>
    <p:extLst>
      <p:ext uri="{BB962C8B-B14F-4D97-AF65-F5344CB8AC3E}">
        <p14:creationId xmlns:p14="http://schemas.microsoft.com/office/powerpoint/2010/main" val="3647625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914255" cy="1323439"/>
          </a:xfrm>
          <a:prstGeom prst="rect">
            <a:avLst/>
          </a:prstGeom>
          <a:noFill/>
        </p:spPr>
        <p:txBody>
          <a:bodyPr wrap="square" rtlCol="0">
            <a:spAutoFit/>
          </a:bodyPr>
          <a:lstStyle/>
          <a:p>
            <a:pPr algn="l"/>
            <a:r>
              <a:rPr lang="vi-VN" sz="4000" b="1" dirty="0">
                <a:solidFill>
                  <a:srgbClr val="FF0000"/>
                </a:solidFill>
                <a:latin typeface="Times New Roman" panose="02020603050405020304" pitchFamily="18" charset="0"/>
                <a:cs typeface="Times New Roman" panose="02020603050405020304" pitchFamily="18" charset="0"/>
                <a:sym typeface="+mn-ea"/>
              </a:rPr>
              <a:t>Theo em, cảm xúc của bạn Mua như thế nào khi kể chuyện cho thầy </a:t>
            </a:r>
            <a:r>
              <a:rPr lang="vi-VN" sz="4000" b="1" dirty="0" smtClean="0">
                <a:solidFill>
                  <a:srgbClr val="FF0000"/>
                </a:solidFill>
                <a:latin typeface="Times New Roman" panose="02020603050405020304" pitchFamily="18" charset="0"/>
                <a:cs typeface="Times New Roman" panose="02020603050405020304" pitchFamily="18" charset="0"/>
                <a:sym typeface="+mn-ea"/>
              </a:rPr>
              <a:t>giáo</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nghe</a:t>
            </a:r>
            <a:r>
              <a:rPr lang="vi-VN" sz="4000" b="1" dirty="0" smtClean="0">
                <a:solidFill>
                  <a:srgbClr val="FF0000"/>
                </a:solidFill>
                <a:latin typeface="Times New Roman" panose="02020603050405020304" pitchFamily="18" charset="0"/>
                <a:cs typeface="Times New Roman" panose="02020603050405020304" pitchFamily="18" charset="0"/>
                <a:sym typeface="+mn-ea"/>
              </a:rPr>
              <a:t>?</a:t>
            </a:r>
            <a:endParaRPr lang="vi-VN" sz="4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2" name="椭圆 5"/>
          <p:cNvSpPr>
            <a:spLocks noChangeArrowheads="1"/>
          </p:cNvSpPr>
          <p:nvPr/>
        </p:nvSpPr>
        <p:spPr bwMode="auto">
          <a:xfrm>
            <a:off x="508682" y="134908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4</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42935B5E-0CC5-42F3-A27C-7FBF370DD48A}"/>
              </a:ext>
            </a:extLst>
          </p:cNvPr>
          <p:cNvSpPr txBox="1"/>
          <p:nvPr/>
        </p:nvSpPr>
        <p:spPr>
          <a:xfrm>
            <a:off x="1042670" y="2980412"/>
            <a:ext cx="12931459" cy="707886"/>
          </a:xfrm>
          <a:prstGeom prst="rect">
            <a:avLst/>
          </a:prstGeom>
          <a:noFill/>
        </p:spPr>
        <p:txBody>
          <a:bodyPr wrap="square" rtlCol="0">
            <a:spAutoFit/>
          </a:bodyPr>
          <a:lstStyle/>
          <a:p>
            <a:r>
              <a:rPr lang="en-US" sz="4000" dirty="0" err="1" smtClean="0">
                <a:solidFill>
                  <a:sysClr val="windowText" lastClr="000000"/>
                </a:solidFill>
                <a:latin typeface="Times New Roman" panose="02020603050405020304" pitchFamily="18" charset="0"/>
                <a:cs typeface="Times New Roman" panose="02020603050405020304" pitchFamily="18" charset="0"/>
                <a:sym typeface="+mn-ea"/>
              </a:rPr>
              <a:t>a.Cảm</a:t>
            </a:r>
            <a:r>
              <a:rPr lang="en-US" sz="4000" dirty="0" smtClean="0">
                <a:solidFill>
                  <a:sysClr val="windowText" lastClr="000000"/>
                </a:solidFill>
                <a:latin typeface="Times New Roman" panose="02020603050405020304" pitchFamily="18" charset="0"/>
                <a:cs typeface="Times New Roman" panose="02020603050405020304" pitchFamily="18" charset="0"/>
                <a:sym typeface="+mn-ea"/>
              </a:rPr>
              <a:t> </a:t>
            </a:r>
            <a:r>
              <a:rPr lang="en-US" sz="4000" dirty="0" err="1" smtClean="0">
                <a:solidFill>
                  <a:sysClr val="windowText" lastClr="000000"/>
                </a:solidFill>
                <a:latin typeface="Times New Roman" panose="02020603050405020304" pitchFamily="18" charset="0"/>
                <a:cs typeface="Times New Roman" panose="02020603050405020304" pitchFamily="18" charset="0"/>
                <a:sym typeface="+mn-ea"/>
              </a:rPr>
              <a:t>xúc</a:t>
            </a:r>
            <a:r>
              <a:rPr lang="en-US" sz="4000" dirty="0" smtClean="0">
                <a:solidFill>
                  <a:sysClr val="windowText" lastClr="000000"/>
                </a:solidFill>
                <a:latin typeface="Times New Roman" panose="02020603050405020304" pitchFamily="18" charset="0"/>
                <a:cs typeface="Times New Roman" panose="02020603050405020304" pitchFamily="18" charset="0"/>
                <a:sym typeface="+mn-ea"/>
              </a:rPr>
              <a:t> </a:t>
            </a:r>
            <a:r>
              <a:rPr lang="en-US" sz="4000" dirty="0" err="1" smtClean="0">
                <a:solidFill>
                  <a:sysClr val="windowText" lastClr="000000"/>
                </a:solidFill>
                <a:latin typeface="Times New Roman" panose="02020603050405020304" pitchFamily="18" charset="0"/>
                <a:cs typeface="Times New Roman" panose="02020603050405020304" pitchFamily="18" charset="0"/>
                <a:sym typeface="+mn-ea"/>
              </a:rPr>
              <a:t>của</a:t>
            </a:r>
            <a:r>
              <a:rPr lang="en-US" sz="4000" dirty="0" smtClean="0">
                <a:solidFill>
                  <a:sysClr val="windowText" lastClr="000000"/>
                </a:solidFill>
                <a:latin typeface="Times New Roman" panose="02020603050405020304" pitchFamily="18" charset="0"/>
                <a:cs typeface="Times New Roman" panose="02020603050405020304" pitchFamily="18" charset="0"/>
                <a:sym typeface="+mn-ea"/>
              </a:rPr>
              <a:t> </a:t>
            </a:r>
            <a:r>
              <a:rPr lang="en-US" sz="4000" dirty="0" err="1" smtClean="0">
                <a:solidFill>
                  <a:sysClr val="windowText" lastClr="000000"/>
                </a:solidFill>
                <a:latin typeface="Times New Roman" panose="02020603050405020304" pitchFamily="18" charset="0"/>
                <a:cs typeface="Times New Roman" panose="02020603050405020304" pitchFamily="18" charset="0"/>
                <a:sym typeface="+mn-ea"/>
              </a:rPr>
              <a:t>bạn</a:t>
            </a:r>
            <a:r>
              <a:rPr lang="vi-VN" sz="4000" dirty="0" smtClean="0">
                <a:solidFill>
                  <a:sysClr val="windowText" lastClr="000000"/>
                </a:solidFill>
                <a:latin typeface="Times New Roman" panose="02020603050405020304" pitchFamily="18" charset="0"/>
                <a:cs typeface="Times New Roman" panose="02020603050405020304" pitchFamily="18" charset="0"/>
                <a:sym typeface="+mn-ea"/>
              </a:rPr>
              <a:t>Mua </a:t>
            </a:r>
            <a:r>
              <a:rPr lang="vi-VN" sz="4000" dirty="0">
                <a:solidFill>
                  <a:sysClr val="windowText" lastClr="000000"/>
                </a:solidFill>
                <a:latin typeface="Times New Roman" panose="02020603050405020304" pitchFamily="18" charset="0"/>
                <a:cs typeface="Times New Roman" panose="02020603050405020304" pitchFamily="18" charset="0"/>
                <a:sym typeface="+mn-ea"/>
              </a:rPr>
              <a:t>cảm thấy vui và hào </a:t>
            </a:r>
            <a:r>
              <a:rPr lang="vi-VN" sz="4000" dirty="0" smtClean="0">
                <a:solidFill>
                  <a:sysClr val="windowText" lastClr="000000"/>
                </a:solidFill>
                <a:latin typeface="Times New Roman" panose="02020603050405020304" pitchFamily="18" charset="0"/>
                <a:cs typeface="Times New Roman" panose="02020603050405020304" pitchFamily="18" charset="0"/>
                <a:sym typeface="+mn-ea"/>
              </a:rPr>
              <a:t>hứn</a:t>
            </a:r>
            <a:r>
              <a:rPr lang="en-US" sz="4000" dirty="0" smtClean="0">
                <a:solidFill>
                  <a:sysClr val="windowText" lastClr="000000"/>
                </a:solidFill>
                <a:latin typeface="Times New Roman" panose="02020603050405020304" pitchFamily="18" charset="0"/>
                <a:cs typeface="Times New Roman" panose="02020603050405020304" pitchFamily="18" charset="0"/>
                <a:sym typeface="+mn-ea"/>
              </a:rPr>
              <a:t>g</a:t>
            </a:r>
            <a:endParaRPr lang="vi-VN" sz="4000" dirty="0">
              <a:solidFill>
                <a:sysClr val="windowText" lastClr="000000"/>
              </a:solidFill>
              <a:latin typeface="Times New Roman" panose="02020603050405020304" pitchFamily="18" charset="0"/>
              <a:cs typeface="Times New Roman" panose="02020603050405020304" pitchFamily="18" charset="0"/>
              <a:sym typeface="+mn-ea"/>
            </a:endParaRPr>
          </a:p>
        </p:txBody>
      </p:sp>
      <p:sp>
        <p:nvSpPr>
          <p:cNvPr id="3" name="TextBox 2"/>
          <p:cNvSpPr txBox="1"/>
          <p:nvPr/>
        </p:nvSpPr>
        <p:spPr>
          <a:xfrm>
            <a:off x="1105853" y="3897382"/>
            <a:ext cx="10681784"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b.Cảm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buồn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bã</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04900" y="4645908"/>
            <a:ext cx="9792334"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c.Cảm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8223" y="5394612"/>
            <a:ext cx="970959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d.Cảm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hồi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hộp</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 name="Oval 1"/>
          <p:cNvSpPr/>
          <p:nvPr/>
        </p:nvSpPr>
        <p:spPr>
          <a:xfrm>
            <a:off x="849938" y="2877155"/>
            <a:ext cx="729615" cy="914400"/>
          </a:xfrm>
          <a:prstGeom prst="ellipse">
            <a:avLst/>
          </a:prstGeom>
          <a:no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4885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2684453" y="1180350"/>
            <a:ext cx="8359775" cy="3929281"/>
          </a:xfrm>
          <a:prstGeom prst="rect">
            <a:avLst/>
          </a:prstGeom>
          <a:noFill/>
        </p:spPr>
        <p:txBody>
          <a:bodyPr wrap="square" rtlCol="0">
            <a:spAutoFit/>
          </a:bodyPr>
          <a:lstStyle/>
          <a:p>
            <a:pPr marL="685800" marR="0" lvl="0" indent="-685800" algn="l" defTabSz="914400" rtl="0" eaLnBrk="1" fontAlgn="auto" latinLnBrk="0" hangingPunct="1">
              <a:lnSpc>
                <a:spcPct val="110000"/>
              </a:lnSpc>
              <a:spcBef>
                <a:spcPts val="0"/>
              </a:spcBef>
              <a:spcAft>
                <a:spcPts val="0"/>
              </a:spcAft>
              <a:buClrTx/>
              <a:buSzTx/>
              <a:buFont typeface="Wingdings" panose="05000000000000000000" charset="0"/>
              <a:buChar char="F"/>
              <a:tabLst/>
              <a:defRPr/>
            </a:pPr>
            <a:r>
              <a:rPr kumimoji="0" lang="vi-VN" sz="4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Mỗi bạn nhỏ đáng khen vì vừa biết giúp đỡ gia đình trong lao động, trong cuộc sống và biết vượt khó để đến lớp.</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36" name="Picture 35">
            <a:extLst>
              <a:ext uri="{FF2B5EF4-FFF2-40B4-BE49-F238E27FC236}">
                <a16:creationId xmlns:a16="http://schemas.microsoft.com/office/drawing/2014/main" xmlns="" id="{6CB84AAD-6428-4BAD-A2F9-92BBDD0E0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263390"/>
            <a:ext cx="12630973" cy="2610244"/>
          </a:xfrm>
          <a:prstGeom prst="rect">
            <a:avLst/>
          </a:prstGeom>
        </p:spPr>
      </p:pic>
    </p:spTree>
    <p:extLst>
      <p:ext uri="{BB962C8B-B14F-4D97-AF65-F5344CB8AC3E}">
        <p14:creationId xmlns:p14="http://schemas.microsoft.com/office/powerpoint/2010/main" val="227876564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0" y="1644333"/>
            <a:ext cx="10782935" cy="1323439"/>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sym typeface="+mn-ea"/>
              </a:rPr>
              <a:t>Kể</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với</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thầy</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cô</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giáo</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về</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một</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việc</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tốt</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em</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đã</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làm</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cùng</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người</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a:t>
            </a:r>
          </a:p>
        </p:txBody>
      </p:sp>
      <p:sp>
        <p:nvSpPr>
          <p:cNvPr id="51" name="椭圆 5"/>
          <p:cNvSpPr>
            <a:spLocks noChangeArrowheads="1"/>
          </p:cNvSpPr>
          <p:nvPr/>
        </p:nvSpPr>
        <p:spPr bwMode="auto">
          <a:xfrm>
            <a:off x="360324" y="169897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dirty="0">
                <a:solidFill>
                  <a:srgbClr val="FFFFFF"/>
                </a:solidFill>
                <a:effectLst>
                  <a:outerShdw blurRad="38100" dist="38100" dir="2700000" algn="tl">
                    <a:srgbClr val="000000">
                      <a:alpha val="43137"/>
                    </a:srgbClr>
                  </a:outerShdw>
                </a:effectLst>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Tree>
    <p:extLst>
      <p:ext uri="{BB962C8B-B14F-4D97-AF65-F5344CB8AC3E}">
        <p14:creationId xmlns:p14="http://schemas.microsoft.com/office/powerpoint/2010/main" val="8746528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r>
                <a:rPr lang="en-US" altLang="zh-CN" sz="6600" b="1">
                  <a:solidFill>
                    <a:schemeClr val="bg1"/>
                  </a:solidFill>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extLst>
      <p:ext uri="{BB962C8B-B14F-4D97-AF65-F5344CB8AC3E}">
        <p14:creationId xmlns:p14="http://schemas.microsoft.com/office/powerpoint/2010/main" val="311271871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49643" y="298517"/>
            <a:ext cx="7800008" cy="5887850"/>
          </a:xfrm>
          <a:prstGeom prst="rect">
            <a:avLst/>
          </a:prstGeom>
        </p:spPr>
      </p:pic>
      <p:grpSp>
        <p:nvGrpSpPr>
          <p:cNvPr id="2" name="组合 1"/>
          <p:cNvGrpSpPr/>
          <p:nvPr/>
        </p:nvGrpSpPr>
        <p:grpSpPr>
          <a:xfrm>
            <a:off x="-127616" y="4545142"/>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xmlns="" id="{28C559B5-EE35-8690-E599-7968914DF9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4" name="Picture 3">
            <a:extLst>
              <a:ext uri="{FF2B5EF4-FFF2-40B4-BE49-F238E27FC236}">
                <a16:creationId xmlns:a16="http://schemas.microsoft.com/office/drawing/2014/main" xmlns="" id="{907B634A-1675-260C-428B-3EA14C77D4C9}"/>
              </a:ext>
            </a:extLst>
          </p:cNvPr>
          <p:cNvPicPr>
            <a:picLocks noChangeAspect="1"/>
          </p:cNvPicPr>
          <p:nvPr/>
        </p:nvPicPr>
        <p:blipFill>
          <a:blip r:embed="rId9"/>
          <a:stretch>
            <a:fillRect/>
          </a:stretch>
        </p:blipFill>
        <p:spPr>
          <a:xfrm>
            <a:off x="4828047" y="620497"/>
            <a:ext cx="6346486" cy="5645385"/>
          </a:xfrm>
          <a:prstGeom prst="rect">
            <a:avLst/>
          </a:prstGeom>
        </p:spPr>
      </p:pic>
    </p:spTree>
    <p:extLst>
      <p:ext uri="{BB962C8B-B14F-4D97-AF65-F5344CB8AC3E}">
        <p14:creationId xmlns:p14="http://schemas.microsoft.com/office/powerpoint/2010/main" val="983614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a:lnSpc>
                <a:spcPct val="110000"/>
              </a:lnSpc>
            </a:pPr>
            <a:r>
              <a:rPr lang="en-US" sz="3600" b="1">
                <a:latin typeface="Calibri" panose="020F0502020204030204" pitchFamily="34" charset="0"/>
                <a:cs typeface="Calibri" panose="020F0502020204030204" pitchFamily="34" charset="0"/>
              </a:rPr>
              <a:t>thong thả, chậm rãi</a:t>
            </a:r>
            <a:endParaRPr lang="en-US" sz="3600" b="1" dirty="0">
              <a:solidFill>
                <a:schemeClr val="tx1"/>
              </a:solidFill>
              <a:latin typeface="Calibri" panose="020F0502020204030204" pitchFamily="34" charset="0"/>
              <a:cs typeface="Calibri" panose="020F0502020204030204" pitchFamily="34" charset="0"/>
            </a:endParaRPr>
          </a:p>
        </p:txBody>
      </p:sp>
      <p:sp>
        <p:nvSpPr>
          <p:cNvPr id="27" name="TextBox 4"/>
          <p:cNvSpPr txBox="1"/>
          <p:nvPr/>
        </p:nvSpPr>
        <p:spPr>
          <a:xfrm>
            <a:off x="7007860" y="1756882"/>
            <a:ext cx="5012690" cy="2499467"/>
          </a:xfrm>
          <a:prstGeom prst="rect">
            <a:avLst/>
          </a:prstGeom>
          <a:noFill/>
        </p:spPr>
        <p:txBody>
          <a:bodyPr wrap="square" rtlCol="0">
            <a:spAutoFit/>
          </a:bodyPr>
          <a:lstStyle/>
          <a:p>
            <a:pPr>
              <a:lnSpc>
                <a:spcPct val="110000"/>
              </a:lnSpc>
            </a:pPr>
            <a:r>
              <a:rPr lang="en-US" sz="3600" b="1">
                <a:latin typeface="Calibri" panose="020F0502020204030204" pitchFamily="34" charset="0"/>
                <a:cs typeface="Calibri" panose="020F0502020204030204" pitchFamily="34" charset="0"/>
              </a:rPr>
              <a:t>nhấn giọng những từ ngữ tả cảnh thiên nhiên, hoạt động, trạng thái của thầy giáo và các bạn nhỏ.</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92344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86360" y="-265430"/>
            <a:ext cx="3149600" cy="1087755"/>
            <a:chOff x="170" y="-418"/>
            <a:chExt cx="4960" cy="1713"/>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sp>
          <p:nvSpPr>
            <p:cNvPr id="55" name="矩形 4"/>
            <p:cNvSpPr/>
            <p:nvPr/>
          </p:nvSpPr>
          <p:spPr>
            <a:xfrm>
              <a:off x="1293" y="286"/>
              <a:ext cx="3837" cy="72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2400" dirty="0">
                  <a:solidFill>
                    <a:srgbClr val="0070C0"/>
                  </a:solidFill>
                  <a:latin typeface="UTM Guanine" panose="02040603050506020204" charset="0"/>
                  <a:ea typeface="字魂27号-布丁体" panose="00000500000000000000" pitchFamily="2" charset="-122"/>
                  <a:cs typeface="UTM Guanine" panose="02040603050506020204" charset="0"/>
                  <a:sym typeface="+mn-lt"/>
                </a:rPr>
                <a:t>Đoạn đọc lại</a:t>
              </a:r>
            </a:p>
          </p:txBody>
        </p:sp>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9" name="Text Box 8"/>
          <p:cNvSpPr txBox="1"/>
          <p:nvPr/>
        </p:nvSpPr>
        <p:spPr>
          <a:xfrm>
            <a:off x="492760" y="884267"/>
            <a:ext cx="1125601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just"/>
            <a:r>
              <a:rPr lang="en-US" sz="4400" dirty="0">
                <a:latin typeface="Calibri" panose="020F0502020204030204" pitchFamily="34" charset="0"/>
                <a:cs typeface="Calibri" panose="020F0502020204030204" pitchFamily="34" charset="0"/>
                <a:sym typeface="+mn-ea"/>
              </a:rPr>
              <a:t>       </a:t>
            </a:r>
            <a:r>
              <a:rPr lang="vi-VN" sz="4400" dirty="0">
                <a:latin typeface="Times New Roman" panose="02020603050405020304" pitchFamily="18" charset="0"/>
                <a:cs typeface="Times New Roman" panose="02020603050405020304" pitchFamily="18" charset="0"/>
              </a:rPr>
              <a:t>Đêm qua, con bò nhà bạn Súa đẻ một con bê mập mạp. Bạn thức suốt đêm đốt lửa cho mẹ con chúng sưởi. Bạn Mua thì kể về đám cưới của chị gái, về bộ váy áo đẹp nhất, sặc sỡ nhất mà bạn nhìn thấy. Bạn Chơ kể về cái hàng rào </a:t>
            </a:r>
            <a:r>
              <a:rPr lang="en-US" sz="4400" dirty="0">
                <a:latin typeface="Times New Roman" panose="02020603050405020304" pitchFamily="18" charset="0"/>
                <a:cs typeface="Times New Roman" panose="02020603050405020304" pitchFamily="18" charset="0"/>
              </a:rPr>
              <a:t>đ</a:t>
            </a:r>
            <a:r>
              <a:rPr lang="vi-VN" sz="4400" dirty="0" smtClean="0">
                <a:latin typeface="Times New Roman" panose="02020603050405020304" pitchFamily="18" charset="0"/>
                <a:cs typeface="Times New Roman" panose="02020603050405020304" pitchFamily="18" charset="0"/>
              </a:rPr>
              <a:t>á </a:t>
            </a:r>
            <a:r>
              <a:rPr lang="vi-VN" sz="4400" dirty="0">
                <a:latin typeface="Times New Roman" panose="02020603050405020304" pitchFamily="18" charset="0"/>
                <a:cs typeface="Times New Roman" panose="02020603050405020304" pitchFamily="18" charset="0"/>
              </a:rPr>
              <a:t>mà bố con bạn đang xếp dở. Cái hàng rào đá được xếp bằng những hòn đá xanh, bằng sự khéo léo, cần cù của những bàn tay yêu lao động...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18791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8">
            <a:extLst>
              <a:ext uri="{FF2B5EF4-FFF2-40B4-BE49-F238E27FC236}">
                <a16:creationId xmlns:a16="http://schemas.microsoft.com/office/drawing/2014/main" xmlns="" id="{0CBC5C3F-F216-419F-A3E2-611C86AD5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Hình chữ nhật: Góc Tròn 5">
            <a:extLst>
              <a:ext uri="{FF2B5EF4-FFF2-40B4-BE49-F238E27FC236}">
                <a16:creationId xmlns:a16="http://schemas.microsoft.com/office/drawing/2014/main" xmlns="" id="{3C43C17D-B61D-4214-8B70-6DDB599FD240}"/>
              </a:ext>
            </a:extLst>
          </p:cNvPr>
          <p:cNvSpPr/>
          <p:nvPr/>
        </p:nvSpPr>
        <p:spPr>
          <a:xfrm>
            <a:off x="603091" y="375337"/>
            <a:ext cx="11169809" cy="5955613"/>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4215" y="290444"/>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文本框 4">
            <a:extLst>
              <a:ext uri="{FF2B5EF4-FFF2-40B4-BE49-F238E27FC236}">
                <a16:creationId xmlns:a16="http://schemas.microsoft.com/office/drawing/2014/main" xmlns="" id="{F6267ED4-9C0C-4762-961D-ABF921405F2D}"/>
              </a:ext>
            </a:extLst>
          </p:cNvPr>
          <p:cNvSpPr txBox="1"/>
          <p:nvPr/>
        </p:nvSpPr>
        <p:spPr>
          <a:xfrm>
            <a:off x="1233139" y="385644"/>
            <a:ext cx="10012485" cy="132343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rtlCol="0">
            <a:spAutoFit/>
          </a:bodyPr>
          <a:lstStyle/>
          <a:p>
            <a:r>
              <a:rPr lang="en-US" altLang="zh-CN" sz="4000" dirty="0">
                <a:solidFill>
                  <a:schemeClr val="bg1"/>
                </a:solidFill>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Trao</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đổi</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với</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bạn</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về</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việc</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làm</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của</a:t>
            </a:r>
            <a:r>
              <a:rPr lang="en-US" altLang="zh-CN" sz="4000" dirty="0">
                <a:latin typeface="Arial" panose="020B0604020202020204" pitchFamily="34" charset="0"/>
                <a:ea typeface="印品黑体" panose="00000500000000000000" pitchFamily="2" charset="-122"/>
                <a:cs typeface="Arial" panose="020B0604020202020204" pitchFamily="34" charset="0"/>
              </a:rPr>
              <a:t> </a:t>
            </a:r>
          </a:p>
          <a:p>
            <a:r>
              <a:rPr lang="en-US" altLang="zh-CN" sz="4000" dirty="0" err="1">
                <a:latin typeface="Arial" panose="020B0604020202020204" pitchFamily="34" charset="0"/>
                <a:ea typeface="印品黑体" panose="00000500000000000000" pitchFamily="2" charset="-122"/>
                <a:cs typeface="Arial" panose="020B0604020202020204" pitchFamily="34" charset="0"/>
              </a:rPr>
              <a:t>các</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bạn</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nhỏ</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trong</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mỗi</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bức</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tranh</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dưới</a:t>
            </a:r>
            <a:r>
              <a:rPr lang="en-US" altLang="zh-CN" sz="4000" dirty="0">
                <a:latin typeface="Arial" panose="020B0604020202020204" pitchFamily="34" charset="0"/>
                <a:ea typeface="印品黑体" panose="00000500000000000000" pitchFamily="2" charset="-122"/>
                <a:cs typeface="Arial" panose="020B0604020202020204" pitchFamily="34" charset="0"/>
              </a:rPr>
              <a:t> </a:t>
            </a:r>
            <a:r>
              <a:rPr lang="en-US" altLang="zh-CN" sz="4000" dirty="0" err="1">
                <a:latin typeface="Arial" panose="020B0604020202020204" pitchFamily="34" charset="0"/>
                <a:ea typeface="印品黑体" panose="00000500000000000000" pitchFamily="2" charset="-122"/>
                <a:cs typeface="Arial" panose="020B0604020202020204" pitchFamily="34" charset="0"/>
              </a:rPr>
              <a:t>đây</a:t>
            </a:r>
            <a:r>
              <a:rPr lang="en-US" altLang="zh-CN" sz="4000" dirty="0">
                <a:latin typeface="Arial" panose="020B0604020202020204" pitchFamily="34" charset="0"/>
                <a:ea typeface="印品黑体" panose="00000500000000000000" pitchFamily="2" charset="-122"/>
                <a:cs typeface="Arial" panose="020B0604020202020204" pitchFamily="34" charset="0"/>
              </a:rPr>
              <a:t>:</a:t>
            </a:r>
            <a:endParaRPr lang="zh-CN" altLang="en-US" sz="4000" dirty="0">
              <a:latin typeface="Arial" panose="020B0604020202020204" pitchFamily="34" charset="0"/>
              <a:ea typeface="印品黑体"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xmlns="" id="{2CDDFBBF-59EC-4618-9E6B-5649CA8ECB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569" y="2248658"/>
            <a:ext cx="11121992" cy="2424941"/>
          </a:xfrm>
          <a:prstGeom prst="rect">
            <a:avLst/>
          </a:prstGeom>
        </p:spPr>
      </p:pic>
      <p:sp>
        <p:nvSpPr>
          <p:cNvPr id="36" name="Hộp Văn bản 8">
            <a:extLst>
              <a:ext uri="{FF2B5EF4-FFF2-40B4-BE49-F238E27FC236}">
                <a16:creationId xmlns:a16="http://schemas.microsoft.com/office/drawing/2014/main" xmlns="" id="{E082CD22-33C7-4D32-AA0E-A978F355EEC0}"/>
              </a:ext>
            </a:extLst>
          </p:cNvPr>
          <p:cNvSpPr txBox="1"/>
          <p:nvPr/>
        </p:nvSpPr>
        <p:spPr>
          <a:xfrm>
            <a:off x="1102403" y="4908986"/>
            <a:ext cx="2775790" cy="1191816"/>
          </a:xfrm>
          <a:prstGeom prst="roundRect">
            <a:avLst/>
          </a:prstGeom>
          <a:solidFill>
            <a:schemeClr val="accent4">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sz="3200" b="1">
              <a:latin typeface="Arial" panose="020B0604020202020204" pitchFamily="34" charset="0"/>
              <a:cs typeface="Arial" panose="020B0604020202020204" pitchFamily="34" charset="0"/>
            </a:endParaRPr>
          </a:p>
          <a:p>
            <a:pPr algn="ctr"/>
            <a:r>
              <a:rPr lang="en-US" sz="3200" b="1">
                <a:latin typeface="Arial" panose="020B0604020202020204" pitchFamily="34" charset="0"/>
                <a:cs typeface="Arial" panose="020B0604020202020204" pitchFamily="34" charset="0"/>
              </a:rPr>
              <a:t>Hái bắp</a:t>
            </a:r>
          </a:p>
        </p:txBody>
      </p:sp>
      <p:sp>
        <p:nvSpPr>
          <p:cNvPr id="43" name="Hộp Văn bản 8">
            <a:extLst>
              <a:ext uri="{FF2B5EF4-FFF2-40B4-BE49-F238E27FC236}">
                <a16:creationId xmlns:a16="http://schemas.microsoft.com/office/drawing/2014/main" xmlns="" id="{959D1043-063F-441D-B035-7DD819A335D5}"/>
              </a:ext>
            </a:extLst>
          </p:cNvPr>
          <p:cNvSpPr txBox="1"/>
          <p:nvPr/>
        </p:nvSpPr>
        <p:spPr>
          <a:xfrm>
            <a:off x="4646543" y="4901921"/>
            <a:ext cx="2818722" cy="1191816"/>
          </a:xfrm>
          <a:prstGeom prst="roundRect">
            <a:avLst/>
          </a:prstGeom>
          <a:solidFill>
            <a:schemeClr val="accent4">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a:latin typeface="Arial" panose="020B0604020202020204" pitchFamily="34" charset="0"/>
                <a:cs typeface="Arial" panose="020B0604020202020204" pitchFamily="34" charset="0"/>
              </a:rPr>
              <a:t>K</a:t>
            </a:r>
            <a:r>
              <a:rPr lang="vi-VN" sz="3200" b="1">
                <a:latin typeface="Arial" panose="020B0604020202020204" pitchFamily="34" charset="0"/>
                <a:cs typeface="Arial" panose="020B0604020202020204" pitchFamily="34" charset="0"/>
              </a:rPr>
              <a:t>éo lưới</a:t>
            </a:r>
            <a:endParaRPr lang="en-US" sz="3200" b="1">
              <a:latin typeface="Arial" panose="020B0604020202020204" pitchFamily="34" charset="0"/>
              <a:cs typeface="Arial" panose="020B0604020202020204" pitchFamily="34" charset="0"/>
            </a:endParaRPr>
          </a:p>
          <a:p>
            <a:pPr algn="ctr"/>
            <a:r>
              <a:rPr lang="vi-VN" sz="3200" b="1">
                <a:latin typeface="Arial" panose="020B0604020202020204" pitchFamily="34" charset="0"/>
                <a:cs typeface="Arial" panose="020B0604020202020204" pitchFamily="34" charset="0"/>
              </a:rPr>
              <a:t> cùng mẹ</a:t>
            </a:r>
            <a:endParaRPr lang="en-US" sz="3200" b="1" dirty="0">
              <a:latin typeface="Arial" panose="020B0604020202020204" pitchFamily="34" charset="0"/>
              <a:cs typeface="Arial" panose="020B0604020202020204" pitchFamily="34" charset="0"/>
            </a:endParaRPr>
          </a:p>
        </p:txBody>
      </p:sp>
      <p:sp>
        <p:nvSpPr>
          <p:cNvPr id="44" name="Hộp Văn bản 8">
            <a:extLst>
              <a:ext uri="{FF2B5EF4-FFF2-40B4-BE49-F238E27FC236}">
                <a16:creationId xmlns:a16="http://schemas.microsoft.com/office/drawing/2014/main" xmlns="" id="{06D2AD61-69FD-4CFB-BC5F-857429ADB2F2}"/>
              </a:ext>
            </a:extLst>
          </p:cNvPr>
          <p:cNvSpPr txBox="1"/>
          <p:nvPr/>
        </p:nvSpPr>
        <p:spPr>
          <a:xfrm>
            <a:off x="8476249" y="4822308"/>
            <a:ext cx="3270982" cy="1191816"/>
          </a:xfrm>
          <a:prstGeom prst="roundRect">
            <a:avLst/>
          </a:prstGeom>
          <a:solidFill>
            <a:schemeClr val="accent4">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a:latin typeface="Arial" panose="020B0604020202020204" pitchFamily="34" charset="0"/>
                <a:cs typeface="Arial" panose="020B0604020202020204" pitchFamily="34" charset="0"/>
              </a:rPr>
              <a:t>Sắp xếp giá sách cùng bố</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35864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8FE40F2-A3BF-4BB3-90A9-1EA18D620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0690"/>
            <a:ext cx="12192000" cy="7326372"/>
          </a:xfrm>
          <a:prstGeom prst="rect">
            <a:avLst/>
          </a:prstGeom>
        </p:spPr>
      </p:pic>
    </p:spTree>
    <p:extLst>
      <p:ext uri="{BB962C8B-B14F-4D97-AF65-F5344CB8AC3E}">
        <p14:creationId xmlns:p14="http://schemas.microsoft.com/office/powerpoint/2010/main" val="1600236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516345B3-B8C1-234D-C823-1EEA19EA1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xmlns="" id="{1880B7B6-5647-643A-4A18-973A3CE996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xmlns="" id="{AEDF6384-151E-7523-693F-0144E2BD9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8" name="Rectangle 7">
            <a:extLst>
              <a:ext uri="{FF2B5EF4-FFF2-40B4-BE49-F238E27FC236}">
                <a16:creationId xmlns:a16="http://schemas.microsoft.com/office/drawing/2014/main" xmlns="" id="{3750E4A7-FFB1-7D02-1080-DA346EBCECFE}"/>
              </a:ext>
            </a:extLst>
          </p:cNvPr>
          <p:cNvSpPr/>
          <p:nvPr/>
        </p:nvSpPr>
        <p:spPr>
          <a:xfrm>
            <a:off x="2187076" y="59144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9" name="TextBox 28">
            <a:extLst>
              <a:ext uri="{FF2B5EF4-FFF2-40B4-BE49-F238E27FC236}">
                <a16:creationId xmlns:a16="http://schemas.microsoft.com/office/drawing/2014/main" xmlns="" id="{4FEEB549-5720-77F0-E854-EA810A133720}"/>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xmlns="" id="{E0AB9F01-239A-0E11-1859-78BD2CB2E3C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xmlns="" id="{5AAE4CF0-4D28-D992-9261-FE583A9527D7}"/>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xmlns="" id="{2FE2FEF2-ED8C-7E4A-35DF-4E9595990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xmlns="" id="{A91306ED-3391-1341-9943-BFDD928E3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95861DF1-BEE4-A66B-2587-328096E84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1E71D607-4AF4-10FB-CD52-06451BFC1D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990296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AC186C54-EFA0-4A18-A39B-94919C22EE4A}"/>
              </a:ext>
            </a:extLst>
          </p:cNvPr>
          <p:cNvPicPr>
            <a:picLocks noChangeAspect="1"/>
          </p:cNvPicPr>
          <p:nvPr/>
        </p:nvPicPr>
        <p:blipFill>
          <a:blip r:embed="rId2"/>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r>
                <a:rPr lang="en-US" altLang="zh-CN" sz="4800" b="1" dirty="0">
                  <a:ln>
                    <a:solidFill>
                      <a:schemeClr val="bg1"/>
                    </a:solidFill>
                  </a:ln>
                  <a:solidFill>
                    <a:srgbClr val="F8077A"/>
                  </a:solidFill>
                  <a:effectLst>
                    <a:outerShdw blurRad="38100" dist="19050" dir="2700000" algn="tl" rotWithShape="0">
                      <a:schemeClr val="dk1">
                        <a:alpha val="40000"/>
                      </a:schemeClr>
                    </a:outerShdw>
                  </a:effectLst>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744970" cy="2348230"/>
            <a:chOff x="990601" y="1808324"/>
            <a:chExt cx="6744970"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accent1"/>
                </a:solidFill>
                <a:ea typeface="Microsoft YaHei" panose="020B0503020204020204" charset="-122"/>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a typeface="Microsoft YaHei" panose="020B0503020204020204" charset="-122"/>
              </a:endParaRPr>
            </a:p>
          </p:txBody>
        </p:sp>
        <p:sp>
          <p:nvSpPr>
            <p:cNvPr id="18" name="矩形 39"/>
            <p:cNvSpPr/>
            <p:nvPr/>
          </p:nvSpPr>
          <p:spPr>
            <a:xfrm>
              <a:off x="4531361" y="2477534"/>
              <a:ext cx="3204210" cy="850567"/>
            </a:xfrm>
            <a:prstGeom prst="rect">
              <a:avLst/>
            </a:prstGeom>
          </p:spPr>
          <p:txBody>
            <a:bodyPr wrap="square">
              <a:spAutoFit/>
              <a:scene3d>
                <a:camera prst="orthographicFront"/>
                <a:lightRig rig="threePt" dir="t"/>
              </a:scene3d>
              <a:sp3d contourW="12700"/>
            </a:bodyPr>
            <a:lstStyle/>
            <a:p>
              <a:pPr indent="0">
                <a:lnSpc>
                  <a:spcPct val="120000"/>
                </a:lnSpc>
                <a:buFont typeface="Arial" panose="020B0604020202020204" pitchFamily="34" charset="0"/>
                <a:buNone/>
              </a:pPr>
              <a:r>
                <a:rPr lang="en-US" altLang="zh-CN" sz="4400" b="1">
                  <a:solidFill>
                    <a:schemeClr val="bg1"/>
                  </a:solidFill>
                  <a:latin typeface="Calibri" panose="020F0502020204030204" pitchFamily="34" charset="0"/>
                  <a:ea typeface="汉仪夏日体W" panose="00020600040101010101" pitchFamily="18" charset="-122"/>
                  <a:cs typeface="Calibri" panose="020F0502020204030204" pitchFamily="34" charset="0"/>
                </a:rPr>
                <a:t>rũ</a:t>
              </a:r>
              <a:endParaRPr lang="en-US" altLang="zh-CN" sz="4400" b="1" dirty="0">
                <a:solidFill>
                  <a:schemeClr val="bg1"/>
                </a:solidFill>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indent="0">
              <a:lnSpc>
                <a:spcPct val="100000"/>
              </a:lnSpc>
              <a:buFont typeface="Arial" panose="020B0604020202020204" pitchFamily="34" charset="0"/>
              <a:buNone/>
            </a:pPr>
            <a:r>
              <a:rPr lang="en-US" altLang="zh-CN" sz="3600" b="1">
                <a:solidFill>
                  <a:schemeClr val="tx1"/>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600" b="1">
                <a:latin typeface="Calibri" panose="020F0502020204030204" pitchFamily="34" charset="0"/>
                <a:ea typeface="汉仪夏日体W" panose="00020600040101010101" pitchFamily="18" charset="-122"/>
                <a:cs typeface="Calibri" panose="020F0502020204030204" pitchFamily="34" charset="0"/>
              </a:rPr>
              <a:t>khô héo, không còn sức sống </a:t>
            </a:r>
            <a:endParaRPr lang="en-US" altLang="zh-CN" sz="3600" b="1" dirty="0">
              <a:solidFill>
                <a:schemeClr val="tx1"/>
              </a:solidFill>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9544050"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10000"/>
              </a:lnSpc>
            </a:pPr>
            <a:r>
              <a:rPr lang="en-US" sz="2800" i="1">
                <a:solidFill>
                  <a:srgbClr val="0070C0"/>
                </a:solidFill>
                <a:latin typeface="Calibri" panose="020F0502020204030204" pitchFamily="34" charset="0"/>
                <a:cs typeface="Calibri" panose="020F0502020204030204" pitchFamily="34" charset="0"/>
              </a:rPr>
              <a:t>Cây cối rũ lá úa vàng</a:t>
            </a:r>
          </a:p>
        </p:txBody>
      </p:sp>
      <p:sp>
        <p:nvSpPr>
          <p:cNvPr id="36" name="矩形 39"/>
          <p:cNvSpPr/>
          <p:nvPr/>
        </p:nvSpPr>
        <p:spPr>
          <a:xfrm>
            <a:off x="6509385" y="4012039"/>
            <a:ext cx="5564505" cy="1198880"/>
          </a:xfrm>
          <a:prstGeom prst="rect">
            <a:avLst/>
          </a:prstGeom>
        </p:spPr>
        <p:txBody>
          <a:bodyPr wrap="square">
            <a:spAutoFit/>
            <a:scene3d>
              <a:camera prst="orthographicFront"/>
              <a:lightRig rig="threePt" dir="t"/>
            </a:scene3d>
            <a:sp3d contourW="12700"/>
          </a:bodyPr>
          <a:lstStyle/>
          <a:p>
            <a:pPr indent="0">
              <a:lnSpc>
                <a:spcPct val="100000"/>
              </a:lnSpc>
              <a:buFont typeface="Arial" panose="020B0604020202020204" pitchFamily="34" charset="0"/>
              <a:buNone/>
            </a:pPr>
            <a:r>
              <a:rPr lang="en-US" altLang="zh-CN" sz="3600" b="1">
                <a:solidFill>
                  <a:schemeClr val="tx1"/>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600" b="1">
                <a:latin typeface="Calibri" panose="020F0502020204030204" pitchFamily="34" charset="0"/>
                <a:ea typeface="汉仪夏日体W" panose="00020600040101010101" pitchFamily="18" charset="-122"/>
                <a:cs typeface="Calibri" panose="020F0502020204030204" pitchFamily="34" charset="0"/>
              </a:rPr>
              <a:t>xám đen lại trông tối và xấu</a:t>
            </a:r>
            <a:endParaRPr lang="en-US" altLang="zh-CN" sz="3600" b="1" dirty="0">
              <a:solidFill>
                <a:schemeClr val="tx1"/>
              </a:solidFill>
              <a:latin typeface="Calibri" panose="020F0502020204030204" pitchFamily="34" charset="0"/>
              <a:ea typeface="汉仪夏日体W" panose="00020600040101010101" pitchFamily="18" charset="-122"/>
              <a:cs typeface="Calibri" panose="020F0502020204030204" pitchFamily="34" charset="0"/>
            </a:endParaRPr>
          </a:p>
        </p:txBody>
      </p:sp>
      <p:sp>
        <p:nvSpPr>
          <p:cNvPr id="46" name="Text Box 45"/>
          <p:cNvSpPr txBox="1"/>
          <p:nvPr/>
        </p:nvSpPr>
        <p:spPr>
          <a:xfrm>
            <a:off x="6096000" y="5246271"/>
            <a:ext cx="9544050"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10000"/>
              </a:lnSpc>
            </a:pPr>
            <a:r>
              <a:rPr lang="vi-VN" sz="2800" i="1">
                <a:solidFill>
                  <a:srgbClr val="0070C0"/>
                </a:solidFill>
                <a:latin typeface="Calibri" panose="020F0502020204030204" pitchFamily="34" charset="0"/>
                <a:cs typeface="Calibri" panose="020F0502020204030204" pitchFamily="34" charset="0"/>
              </a:rPr>
              <a:t>Đá xám xịt phả thêm hơi lạnh. </a:t>
            </a:r>
            <a:endParaRPr lang="en-US" sz="2800" i="1">
              <a:solidFill>
                <a:srgbClr val="0070C0"/>
              </a:solidFill>
              <a:latin typeface="Calibri" panose="020F0502020204030204" pitchFamily="34" charset="0"/>
              <a:cs typeface="Calibri" panose="020F0502020204030204" pitchFamily="34" charset="0"/>
            </a:endParaRPr>
          </a:p>
        </p:txBody>
      </p:sp>
      <p:pic>
        <p:nvPicPr>
          <p:cNvPr id="1026" name="Picture 2" descr="Tại sao cây cối lại bị “héo rũ xuống” khi thiếu nước? | Báo ...">
            <a:extLst>
              <a:ext uri="{FF2B5EF4-FFF2-40B4-BE49-F238E27FC236}">
                <a16:creationId xmlns:a16="http://schemas.microsoft.com/office/drawing/2014/main" xmlns="" id="{233C43D3-1BA7-4835-99BC-91445C83CF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accent1"/>
                  </a:solidFill>
                  <a:ea typeface="Microsoft YaHei" panose="020B0503020204020204" charset="-122"/>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a typeface="Microsoft YaHei" panose="020B0503020204020204" charset="-122"/>
                </a:endParaRPr>
              </a:p>
            </p:txBody>
          </p:sp>
          <p:sp>
            <p:nvSpPr>
              <p:cNvPr id="32" name="矩形 39"/>
              <p:cNvSpPr/>
              <p:nvPr/>
            </p:nvSpPr>
            <p:spPr>
              <a:xfrm>
                <a:off x="4178300" y="2496929"/>
                <a:ext cx="3676650" cy="850682"/>
              </a:xfrm>
              <a:prstGeom prst="rect">
                <a:avLst/>
              </a:prstGeom>
            </p:spPr>
            <p:txBody>
              <a:bodyPr wrap="square">
                <a:spAutoFit/>
                <a:scene3d>
                  <a:camera prst="orthographicFront"/>
                  <a:lightRig rig="threePt" dir="t"/>
                </a:scene3d>
                <a:sp3d contourW="12700"/>
              </a:bodyPr>
              <a:lstStyle/>
              <a:p>
                <a:pPr indent="0">
                  <a:lnSpc>
                    <a:spcPct val="120000"/>
                  </a:lnSpc>
                  <a:buFont typeface="Arial" panose="020B0604020202020204" pitchFamily="34" charset="0"/>
                  <a:buNone/>
                </a:pPr>
                <a:r>
                  <a:rPr lang="en-US" altLang="zh-CN" sz="4400" b="1">
                    <a:solidFill>
                      <a:schemeClr val="bg1"/>
                    </a:solidFill>
                    <a:latin typeface="Calibri" panose="020F0502020204030204" pitchFamily="34" charset="0"/>
                    <a:ea typeface="汉仪夏日体W" panose="00020600040101010101" pitchFamily="18" charset="-122"/>
                    <a:cs typeface="Calibri" panose="020F0502020204030204" pitchFamily="34" charset="0"/>
                  </a:rPr>
                  <a:t>xám xịt</a:t>
                </a:r>
                <a:endParaRPr lang="en-US" altLang="zh-CN" sz="4400" b="1" dirty="0">
                  <a:solidFill>
                    <a:schemeClr val="bg1"/>
                  </a:solidFill>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descr="Đá marble có thể sử dụng để ốp cầu thang được không?">
              <a:extLst>
                <a:ext uri="{FF2B5EF4-FFF2-40B4-BE49-F238E27FC236}">
                  <a16:creationId xmlns:a16="http://schemas.microsoft.com/office/drawing/2014/main" xmlns="" id="{4D60417F-9707-4561-951C-1FD8190FB37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2439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3E334DB-A964-8F2A-4F50-2F4B26A7039B}"/>
              </a:ext>
            </a:extLst>
          </p:cNvPr>
          <p:cNvPicPr>
            <a:picLocks noChangeAspect="1"/>
          </p:cNvPicPr>
          <p:nvPr/>
        </p:nvPicPr>
        <p:blipFill>
          <a:blip r:embed="rId2"/>
          <a:stretch>
            <a:fillRect/>
          </a:stretch>
        </p:blipFill>
        <p:spPr>
          <a:xfrm>
            <a:off x="2724746" y="554550"/>
            <a:ext cx="6578911" cy="1557868"/>
          </a:xfrm>
          <a:prstGeom prst="rect">
            <a:avLst/>
          </a:prstGeom>
        </p:spPr>
      </p:pic>
    </p:spTree>
    <p:extLst>
      <p:ext uri="{BB962C8B-B14F-4D97-AF65-F5344CB8AC3E}">
        <p14:creationId xmlns:p14="http://schemas.microsoft.com/office/powerpoint/2010/main" val="4222455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0">
            <a:extLst>
              <a:ext uri="{FF2B5EF4-FFF2-40B4-BE49-F238E27FC236}">
                <a16:creationId xmlns:a16="http://schemas.microsoft.com/office/drawing/2014/main" xmlns="" id="{75AB3BE6-04E4-4C4C-87F9-601E4EAD3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37" name="图片 2">
            <a:extLst>
              <a:ext uri="{FF2B5EF4-FFF2-40B4-BE49-F238E27FC236}">
                <a16:creationId xmlns:a16="http://schemas.microsoft.com/office/drawing/2014/main" xmlns="" id="{C3F7BF7C-D421-4579-9D87-20E8C6C1E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4" name="云形 1">
            <a:extLst>
              <a:ext uri="{FF2B5EF4-FFF2-40B4-BE49-F238E27FC236}">
                <a16:creationId xmlns:a16="http://schemas.microsoft.com/office/drawing/2014/main" xmlns="" id="{DE5824FC-DB19-4B35-A275-07C28A077C81}"/>
              </a:ext>
            </a:extLst>
          </p:cNvPr>
          <p:cNvSpPr/>
          <p:nvPr/>
        </p:nvSpPr>
        <p:spPr>
          <a:xfrm>
            <a:off x="191069" y="95534"/>
            <a:ext cx="10904561" cy="6578221"/>
          </a:xfrm>
          <a:prstGeom prst="cloud">
            <a:avLst/>
          </a:prstGeom>
          <a:solidFill>
            <a:schemeClr val="bg1">
              <a:alpha val="70000"/>
            </a:schemeClr>
          </a:solidFill>
          <a:ln w="19050">
            <a:solidFill>
              <a:srgbClr val="557D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nvGrpSpPr>
          <p:cNvPr id="5" name="组合 8">
            <a:extLst>
              <a:ext uri="{FF2B5EF4-FFF2-40B4-BE49-F238E27FC236}">
                <a16:creationId xmlns:a16="http://schemas.microsoft.com/office/drawing/2014/main" xmlns="" id="{94E48B0C-B54E-48E9-BCC7-0DC5E43723F5}"/>
              </a:ext>
            </a:extLst>
          </p:cNvPr>
          <p:cNvGrpSpPr/>
          <p:nvPr/>
        </p:nvGrpSpPr>
        <p:grpSpPr>
          <a:xfrm>
            <a:off x="-150124" y="1561629"/>
            <a:ext cx="11914494" cy="3491592"/>
            <a:chOff x="3036866" y="2175778"/>
            <a:chExt cx="5497534" cy="3491592"/>
          </a:xfrm>
        </p:grpSpPr>
        <p:pic>
          <p:nvPicPr>
            <p:cNvPr id="6" name="图片 2">
              <a:extLst>
                <a:ext uri="{FF2B5EF4-FFF2-40B4-BE49-F238E27FC236}">
                  <a16:creationId xmlns:a16="http://schemas.microsoft.com/office/drawing/2014/main" xmlns="" id="{2FAEC2D7-5A4B-44AE-A515-44E386943EC1}"/>
                </a:ext>
              </a:extLst>
            </p:cNvPr>
            <p:cNvPicPr>
              <a:picLocks noChangeAspect="1"/>
            </p:cNvPicPr>
            <p:nvPr/>
          </p:nvPicPr>
          <p:blipFill>
            <a:blip r:embed="rId4"/>
            <a:stretch>
              <a:fillRect/>
            </a:stretch>
          </p:blipFill>
          <p:spPr>
            <a:xfrm rot="4042248">
              <a:off x="2944860" y="2267784"/>
              <a:ext cx="737016" cy="553003"/>
            </a:xfrm>
            <a:prstGeom prst="rect">
              <a:avLst/>
            </a:prstGeom>
          </p:spPr>
        </p:pic>
        <p:sp>
          <p:nvSpPr>
            <p:cNvPr id="7" name="矩形 5">
              <a:extLst>
                <a:ext uri="{FF2B5EF4-FFF2-40B4-BE49-F238E27FC236}">
                  <a16:creationId xmlns:a16="http://schemas.microsoft.com/office/drawing/2014/main" xmlns="" id="{C566C8C7-DEAA-4292-87C9-1CC265FDCF21}"/>
                </a:ext>
              </a:extLst>
            </p:cNvPr>
            <p:cNvSpPr/>
            <p:nvPr/>
          </p:nvSpPr>
          <p:spPr>
            <a:xfrm>
              <a:off x="3250973" y="2251050"/>
              <a:ext cx="5283427" cy="3416320"/>
            </a:xfrm>
            <a:prstGeom prst="rect">
              <a:avLst/>
            </a:prstGeom>
          </p:spPr>
          <p:txBody>
            <a:bodyPr wrap="square">
              <a:spAutoFit/>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Bạn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smtClean="0">
                  <a:effectLst/>
                  <a:latin typeface="Arial" panose="020B0604020202020204" pitchFamily="34" charset="0"/>
                  <a:ea typeface="Calibri" panose="020F0502020204030204" pitchFamily="34" charset="0"/>
                  <a:cs typeface="Arial" panose="020B0604020202020204" pitchFamily="34" charset="0"/>
                </a:rPr>
                <a:t>Mua</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thì</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smtClean="0">
                  <a:effectLst/>
                  <a:latin typeface="Arial" panose="020B0604020202020204" pitchFamily="34" charset="0"/>
                  <a:ea typeface="Calibri" panose="020F0502020204030204" pitchFamily="34" charset="0"/>
                  <a:cs typeface="Arial" panose="020B0604020202020204" pitchFamily="34" charset="0"/>
                </a:rPr>
                <a:t>kể</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smtClean="0">
                  <a:effectLst/>
                  <a:latin typeface="Arial" panose="020B0604020202020204" pitchFamily="34" charset="0"/>
                  <a:ea typeface="Calibri" panose="020F0502020204030204" pitchFamily="34" charset="0"/>
                  <a:cs typeface="Arial" panose="020B0604020202020204" pitchFamily="34" charset="0"/>
                </a:rPr>
                <a:t>về</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đám</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cưới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chị</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về</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bộ</a:t>
              </a:r>
              <a:r>
                <a:rPr lang="en-US" sz="3600" dirty="0">
                  <a:effectLst/>
                  <a:latin typeface="Arial" panose="020B0604020202020204" pitchFamily="34" charset="0"/>
                  <a:ea typeface="Calibri" panose="020F0502020204030204" pitchFamily="34" charset="0"/>
                  <a:cs typeface="Arial" panose="020B0604020202020204" pitchFamily="34" charset="0"/>
                </a:rPr>
                <a:t>   </a:t>
              </a:r>
            </a:p>
            <a:p>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váy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áo</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đẹp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sặc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sỡ</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bạn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a:t>
              </a:r>
            </a:p>
            <a:p>
              <a:r>
                <a:rPr lang="en-US" sz="3600" dirty="0">
                  <a:latin typeface="Arial" panose="020B0604020202020204" pitchFamily="34" charset="0"/>
                  <a:ea typeface="Calibri" panose="020F0502020204030204" pitchFamily="34" charset="0"/>
                  <a:cs typeface="Arial" panose="020B0604020202020204" pitchFamily="34" charset="0"/>
                </a:rPr>
                <a:t>          </a:t>
              </a:r>
            </a:p>
            <a:p>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rào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xếp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những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đá</a:t>
              </a:r>
              <a:r>
                <a:rPr lang="en-US" sz="3600" dirty="0">
                  <a:effectLst/>
                  <a:latin typeface="Arial" panose="020B0604020202020204" pitchFamily="34" charset="0"/>
                  <a:ea typeface="Calibri" panose="020F0502020204030204" pitchFamily="34" charset="0"/>
                  <a:cs typeface="Arial" panose="020B0604020202020204" pitchFamily="34" charset="0"/>
                </a:rPr>
                <a:t>    </a:t>
              </a:r>
            </a:p>
            <a:p>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xanh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sự</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khéo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léo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cù</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những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bàn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tay</a:t>
              </a:r>
              <a:r>
                <a:rPr lang="en-US" sz="3600" dirty="0">
                  <a:effectLst/>
                  <a:latin typeface="Arial" panose="020B0604020202020204" pitchFamily="34" charset="0"/>
                  <a:ea typeface="Calibri" panose="020F0502020204030204" pitchFamily="34" charset="0"/>
                  <a:cs typeface="Arial" panose="020B0604020202020204" pitchFamily="34" charset="0"/>
                </a:rPr>
                <a:t>     </a:t>
              </a:r>
            </a:p>
            <a:p>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yêu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động</a:t>
              </a:r>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zh-CN" altLang="en-US" sz="3600" dirty="0">
                <a:latin typeface="Arial" panose="020B0604020202020204" pitchFamily="34" charset="0"/>
                <a:ea typeface="印品黑体" panose="00000500000000000000" pitchFamily="2" charset="-122"/>
                <a:cs typeface="Arial" panose="020B0604020202020204" pitchFamily="34" charset="0"/>
              </a:endParaRPr>
            </a:p>
          </p:txBody>
        </p:sp>
      </p:grpSp>
      <p:cxnSp>
        <p:nvCxnSpPr>
          <p:cNvPr id="8" name="Straight Connector 7">
            <a:extLst>
              <a:ext uri="{FF2B5EF4-FFF2-40B4-BE49-F238E27FC236}">
                <a16:creationId xmlns:a16="http://schemas.microsoft.com/office/drawing/2014/main" xmlns="" id="{A3272722-ED23-488A-A6FA-F1E1FF2F1B2D}"/>
              </a:ext>
            </a:extLst>
          </p:cNvPr>
          <p:cNvCxnSpPr>
            <a:cxnSpLocks noChangeShapeType="1"/>
          </p:cNvCxnSpPr>
          <p:nvPr/>
        </p:nvCxnSpPr>
        <p:spPr bwMode="auto">
          <a:xfrm flipV="1">
            <a:off x="3410863" y="1727214"/>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xmlns="" id="{2D84AF95-DA73-4B8C-9042-80C28BD7E985}"/>
              </a:ext>
            </a:extLst>
          </p:cNvPr>
          <p:cNvCxnSpPr>
            <a:cxnSpLocks noChangeShapeType="1"/>
          </p:cNvCxnSpPr>
          <p:nvPr/>
        </p:nvCxnSpPr>
        <p:spPr bwMode="auto">
          <a:xfrm flipV="1">
            <a:off x="9731909" y="1636901"/>
            <a:ext cx="216091" cy="550394"/>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xmlns="" id="{A6946882-712B-4335-8740-0F878BE38666}"/>
              </a:ext>
            </a:extLst>
          </p:cNvPr>
          <p:cNvCxnSpPr>
            <a:cxnSpLocks noChangeShapeType="1"/>
          </p:cNvCxnSpPr>
          <p:nvPr/>
        </p:nvCxnSpPr>
        <p:spPr bwMode="auto">
          <a:xfrm flipV="1">
            <a:off x="4023756" y="2202903"/>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xmlns="" id="{374D2C75-B90C-4C41-B669-CAA06B07EC3C}"/>
              </a:ext>
            </a:extLst>
          </p:cNvPr>
          <p:cNvCxnSpPr>
            <a:cxnSpLocks noChangeShapeType="1"/>
          </p:cNvCxnSpPr>
          <p:nvPr/>
        </p:nvCxnSpPr>
        <p:spPr bwMode="auto">
          <a:xfrm flipV="1">
            <a:off x="6570373" y="2123271"/>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xmlns="" id="{52CD715E-7622-4D82-A990-3EA8F091D5E8}"/>
              </a:ext>
            </a:extLst>
          </p:cNvPr>
          <p:cNvCxnSpPr>
            <a:cxnSpLocks noChangeShapeType="1"/>
          </p:cNvCxnSpPr>
          <p:nvPr/>
        </p:nvCxnSpPr>
        <p:spPr bwMode="auto">
          <a:xfrm flipV="1">
            <a:off x="10282502" y="2155568"/>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xmlns="" id="{7F7E7732-A8AE-4B71-9661-40061923B157}"/>
              </a:ext>
            </a:extLst>
          </p:cNvPr>
          <p:cNvCxnSpPr>
            <a:cxnSpLocks noChangeShapeType="1"/>
          </p:cNvCxnSpPr>
          <p:nvPr/>
        </p:nvCxnSpPr>
        <p:spPr bwMode="auto">
          <a:xfrm flipV="1">
            <a:off x="10405331" y="2171175"/>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xmlns="" id="{7D9D93AF-3BB4-447C-81E7-09BE5DC23F00}"/>
              </a:ext>
            </a:extLst>
          </p:cNvPr>
          <p:cNvCxnSpPr>
            <a:cxnSpLocks noChangeShapeType="1"/>
          </p:cNvCxnSpPr>
          <p:nvPr/>
        </p:nvCxnSpPr>
        <p:spPr bwMode="auto">
          <a:xfrm flipV="1">
            <a:off x="4888804" y="3224676"/>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xmlns="" id="{23229BD1-6834-4AC5-AE56-98E5F0851301}"/>
              </a:ext>
            </a:extLst>
          </p:cNvPr>
          <p:cNvCxnSpPr>
            <a:cxnSpLocks noChangeShapeType="1"/>
          </p:cNvCxnSpPr>
          <p:nvPr/>
        </p:nvCxnSpPr>
        <p:spPr bwMode="auto">
          <a:xfrm flipV="1">
            <a:off x="1762995" y="3806285"/>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xmlns="" id="{E751671D-64CB-41A2-A82D-80057EB6E7A2}"/>
              </a:ext>
            </a:extLst>
          </p:cNvPr>
          <p:cNvCxnSpPr>
            <a:cxnSpLocks noChangeShapeType="1"/>
          </p:cNvCxnSpPr>
          <p:nvPr/>
        </p:nvCxnSpPr>
        <p:spPr bwMode="auto">
          <a:xfrm flipV="1">
            <a:off x="5550089" y="3759178"/>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xmlns="" id="{A9C9563A-6BEC-4B67-98F9-CC1682E0BC6B}"/>
              </a:ext>
            </a:extLst>
          </p:cNvPr>
          <p:cNvCxnSpPr>
            <a:cxnSpLocks noChangeShapeType="1"/>
          </p:cNvCxnSpPr>
          <p:nvPr/>
        </p:nvCxnSpPr>
        <p:spPr bwMode="auto">
          <a:xfrm flipV="1">
            <a:off x="7042295" y="3796346"/>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xmlns="" id="{9AF28C21-327C-4398-854E-A3821DB47DBC}"/>
              </a:ext>
            </a:extLst>
          </p:cNvPr>
          <p:cNvCxnSpPr>
            <a:cxnSpLocks noChangeShapeType="1"/>
          </p:cNvCxnSpPr>
          <p:nvPr/>
        </p:nvCxnSpPr>
        <p:spPr bwMode="auto">
          <a:xfrm flipV="1">
            <a:off x="3823226" y="4340787"/>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xmlns="" id="{74D9DEC4-6267-4642-851F-1FA7A89C3581}"/>
              </a:ext>
            </a:extLst>
          </p:cNvPr>
          <p:cNvCxnSpPr>
            <a:cxnSpLocks noChangeShapeType="1"/>
          </p:cNvCxnSpPr>
          <p:nvPr/>
        </p:nvCxnSpPr>
        <p:spPr bwMode="auto">
          <a:xfrm flipV="1">
            <a:off x="3916486" y="4340787"/>
            <a:ext cx="186519" cy="581609"/>
          </a:xfrm>
          <a:prstGeom prst="line">
            <a:avLst/>
          </a:prstGeom>
          <a:noFill/>
          <a:ln w="28575" algn="ctr">
            <a:solidFill>
              <a:srgbClr val="FD4739"/>
            </a:solidFill>
            <a:round/>
            <a:headEnd/>
            <a:tailEnd/>
          </a:ln>
          <a:extLst>
            <a:ext uri="{909E8E84-426E-40DD-AFC4-6F175D3DCCD1}">
              <a14:hiddenFill xmlns:a14="http://schemas.microsoft.com/office/drawing/2010/main">
                <a:noFill/>
              </a14:hiddenFill>
            </a:ext>
          </a:extLst>
        </p:spPr>
      </p:cxnSp>
      <p:grpSp>
        <p:nvGrpSpPr>
          <p:cNvPr id="20" name="Group 19">
            <a:extLst>
              <a:ext uri="{FF2B5EF4-FFF2-40B4-BE49-F238E27FC236}">
                <a16:creationId xmlns:a16="http://schemas.microsoft.com/office/drawing/2014/main" xmlns="" id="{E0359F5B-A8A3-4BE5-BDCD-0DE71CED9799}"/>
              </a:ext>
            </a:extLst>
          </p:cNvPr>
          <p:cNvGrpSpPr/>
          <p:nvPr/>
        </p:nvGrpSpPr>
        <p:grpSpPr>
          <a:xfrm>
            <a:off x="121920" y="6005830"/>
            <a:ext cx="11851005" cy="2633980"/>
            <a:chOff x="192" y="9458"/>
            <a:chExt cx="18663" cy="4148"/>
          </a:xfrm>
        </p:grpSpPr>
        <p:pic>
          <p:nvPicPr>
            <p:cNvPr id="21" name="Picture 20">
              <a:extLst>
                <a:ext uri="{FF2B5EF4-FFF2-40B4-BE49-F238E27FC236}">
                  <a16:creationId xmlns:a16="http://schemas.microsoft.com/office/drawing/2014/main" xmlns="" id="{1F62FE62-BEF1-49BA-9F8B-EBADB4819C52}"/>
                </a:ext>
              </a:extLst>
            </p:cNvPr>
            <p:cNvPicPr>
              <a:picLocks noChangeAspect="1"/>
            </p:cNvPicPr>
            <p:nvPr/>
          </p:nvPicPr>
          <p:blipFill>
            <a:blip r:embed="rId5"/>
            <a:stretch>
              <a:fillRect/>
            </a:stretch>
          </p:blipFill>
          <p:spPr>
            <a:xfrm>
              <a:off x="14364" y="9751"/>
              <a:ext cx="1560" cy="3440"/>
            </a:xfrm>
            <a:prstGeom prst="rect">
              <a:avLst/>
            </a:prstGeom>
          </p:spPr>
        </p:pic>
        <p:pic>
          <p:nvPicPr>
            <p:cNvPr id="22" name="Picture 21">
              <a:extLst>
                <a:ext uri="{FF2B5EF4-FFF2-40B4-BE49-F238E27FC236}">
                  <a16:creationId xmlns:a16="http://schemas.microsoft.com/office/drawing/2014/main" xmlns="" id="{8B54320E-42EA-47FE-8FE4-30A45AA1407E}"/>
                </a:ext>
              </a:extLst>
            </p:cNvPr>
            <p:cNvPicPr>
              <a:picLocks noChangeAspect="1"/>
            </p:cNvPicPr>
            <p:nvPr/>
          </p:nvPicPr>
          <p:blipFill>
            <a:blip r:embed="rId6"/>
            <a:stretch>
              <a:fillRect/>
            </a:stretch>
          </p:blipFill>
          <p:spPr>
            <a:xfrm>
              <a:off x="16005" y="9621"/>
              <a:ext cx="1450" cy="2950"/>
            </a:xfrm>
            <a:prstGeom prst="rect">
              <a:avLst/>
            </a:prstGeom>
          </p:spPr>
        </p:pic>
        <p:pic>
          <p:nvPicPr>
            <p:cNvPr id="23" name="Picture 22">
              <a:extLst>
                <a:ext uri="{FF2B5EF4-FFF2-40B4-BE49-F238E27FC236}">
                  <a16:creationId xmlns:a16="http://schemas.microsoft.com/office/drawing/2014/main" xmlns="" id="{85A2355A-871C-4E14-B4F4-C857AF06E07C}"/>
                </a:ext>
              </a:extLst>
            </p:cNvPr>
            <p:cNvPicPr>
              <a:picLocks noChangeAspect="1"/>
            </p:cNvPicPr>
            <p:nvPr/>
          </p:nvPicPr>
          <p:blipFill>
            <a:blip r:embed="rId7"/>
            <a:stretch>
              <a:fillRect/>
            </a:stretch>
          </p:blipFill>
          <p:spPr>
            <a:xfrm>
              <a:off x="9705" y="10013"/>
              <a:ext cx="1450" cy="1120"/>
            </a:xfrm>
            <a:prstGeom prst="rect">
              <a:avLst/>
            </a:prstGeom>
          </p:spPr>
        </p:pic>
        <p:pic>
          <p:nvPicPr>
            <p:cNvPr id="24" name="Picture 23">
              <a:extLst>
                <a:ext uri="{FF2B5EF4-FFF2-40B4-BE49-F238E27FC236}">
                  <a16:creationId xmlns:a16="http://schemas.microsoft.com/office/drawing/2014/main" xmlns="" id="{E390EE72-4542-440F-B802-2B9895C9BBC5}"/>
                </a:ext>
              </a:extLst>
            </p:cNvPr>
            <p:cNvPicPr>
              <a:picLocks noChangeAspect="1"/>
            </p:cNvPicPr>
            <p:nvPr/>
          </p:nvPicPr>
          <p:blipFill>
            <a:blip r:embed="rId7"/>
            <a:stretch>
              <a:fillRect/>
            </a:stretch>
          </p:blipFill>
          <p:spPr>
            <a:xfrm>
              <a:off x="11825" y="10013"/>
              <a:ext cx="1450" cy="1120"/>
            </a:xfrm>
            <a:prstGeom prst="rect">
              <a:avLst/>
            </a:prstGeom>
          </p:spPr>
        </p:pic>
        <p:pic>
          <p:nvPicPr>
            <p:cNvPr id="25" name="Picture 24">
              <a:extLst>
                <a:ext uri="{FF2B5EF4-FFF2-40B4-BE49-F238E27FC236}">
                  <a16:creationId xmlns:a16="http://schemas.microsoft.com/office/drawing/2014/main" xmlns="" id="{85D1FFAB-9414-4AD7-BC07-A228B4DCE48B}"/>
                </a:ext>
              </a:extLst>
            </p:cNvPr>
            <p:cNvPicPr>
              <a:picLocks noChangeAspect="1"/>
            </p:cNvPicPr>
            <p:nvPr/>
          </p:nvPicPr>
          <p:blipFill>
            <a:blip r:embed="rId7"/>
            <a:stretch>
              <a:fillRect/>
            </a:stretch>
          </p:blipFill>
          <p:spPr>
            <a:xfrm>
              <a:off x="17405" y="10173"/>
              <a:ext cx="1450" cy="1120"/>
            </a:xfrm>
            <a:prstGeom prst="rect">
              <a:avLst/>
            </a:prstGeom>
          </p:spPr>
        </p:pic>
        <p:pic>
          <p:nvPicPr>
            <p:cNvPr id="26" name="Picture 25">
              <a:extLst>
                <a:ext uri="{FF2B5EF4-FFF2-40B4-BE49-F238E27FC236}">
                  <a16:creationId xmlns:a16="http://schemas.microsoft.com/office/drawing/2014/main" xmlns="" id="{5E32831B-6D88-4362-AEDC-9B83DB7E8375}"/>
                </a:ext>
              </a:extLst>
            </p:cNvPr>
            <p:cNvPicPr>
              <a:picLocks noChangeAspect="1"/>
            </p:cNvPicPr>
            <p:nvPr/>
          </p:nvPicPr>
          <p:blipFill>
            <a:blip r:embed="rId7"/>
            <a:stretch>
              <a:fillRect/>
            </a:stretch>
          </p:blipFill>
          <p:spPr>
            <a:xfrm>
              <a:off x="8185" y="10166"/>
              <a:ext cx="1450" cy="1120"/>
            </a:xfrm>
            <a:prstGeom prst="rect">
              <a:avLst/>
            </a:prstGeom>
          </p:spPr>
        </p:pic>
        <p:pic>
          <p:nvPicPr>
            <p:cNvPr id="27" name="Picture 26">
              <a:extLst>
                <a:ext uri="{FF2B5EF4-FFF2-40B4-BE49-F238E27FC236}">
                  <a16:creationId xmlns:a16="http://schemas.microsoft.com/office/drawing/2014/main" xmlns="" id="{8B0C11B4-BFBF-4127-B495-42D868504BEC}"/>
                </a:ext>
              </a:extLst>
            </p:cNvPr>
            <p:cNvPicPr>
              <a:picLocks noChangeAspect="1"/>
            </p:cNvPicPr>
            <p:nvPr/>
          </p:nvPicPr>
          <p:blipFill>
            <a:blip r:embed="rId8"/>
            <a:stretch>
              <a:fillRect/>
            </a:stretch>
          </p:blipFill>
          <p:spPr>
            <a:xfrm>
              <a:off x="600" y="10013"/>
              <a:ext cx="1140" cy="830"/>
            </a:xfrm>
            <a:prstGeom prst="rect">
              <a:avLst/>
            </a:prstGeom>
          </p:spPr>
        </p:pic>
        <p:pic>
          <p:nvPicPr>
            <p:cNvPr id="28" name="Picture 27">
              <a:extLst>
                <a:ext uri="{FF2B5EF4-FFF2-40B4-BE49-F238E27FC236}">
                  <a16:creationId xmlns:a16="http://schemas.microsoft.com/office/drawing/2014/main" xmlns="" id="{33B4889C-4387-448F-9413-14E974CFDF34}"/>
                </a:ext>
              </a:extLst>
            </p:cNvPr>
            <p:cNvPicPr>
              <a:picLocks noChangeAspect="1"/>
            </p:cNvPicPr>
            <p:nvPr/>
          </p:nvPicPr>
          <p:blipFill>
            <a:blip r:embed="rId7"/>
            <a:stretch>
              <a:fillRect/>
            </a:stretch>
          </p:blipFill>
          <p:spPr>
            <a:xfrm>
              <a:off x="4725" y="10293"/>
              <a:ext cx="1450" cy="1120"/>
            </a:xfrm>
            <a:prstGeom prst="rect">
              <a:avLst/>
            </a:prstGeom>
          </p:spPr>
        </p:pic>
        <p:pic>
          <p:nvPicPr>
            <p:cNvPr id="29" name="Picture 28">
              <a:extLst>
                <a:ext uri="{FF2B5EF4-FFF2-40B4-BE49-F238E27FC236}">
                  <a16:creationId xmlns:a16="http://schemas.microsoft.com/office/drawing/2014/main" xmlns="" id="{670F72E1-0976-411E-B311-6CB96439D908}"/>
                </a:ext>
              </a:extLst>
            </p:cNvPr>
            <p:cNvPicPr>
              <a:picLocks noChangeAspect="1"/>
            </p:cNvPicPr>
            <p:nvPr/>
          </p:nvPicPr>
          <p:blipFill>
            <a:blip r:embed="rId5"/>
            <a:stretch>
              <a:fillRect/>
            </a:stretch>
          </p:blipFill>
          <p:spPr>
            <a:xfrm flipH="1">
              <a:off x="3165" y="10166"/>
              <a:ext cx="1560" cy="3440"/>
            </a:xfrm>
            <a:prstGeom prst="rect">
              <a:avLst/>
            </a:prstGeom>
          </p:spPr>
        </p:pic>
        <p:pic>
          <p:nvPicPr>
            <p:cNvPr id="30" name="Picture 29">
              <a:extLst>
                <a:ext uri="{FF2B5EF4-FFF2-40B4-BE49-F238E27FC236}">
                  <a16:creationId xmlns:a16="http://schemas.microsoft.com/office/drawing/2014/main" xmlns="" id="{C1EA8FE0-7F90-4823-ACDB-07B590604EA7}"/>
                </a:ext>
              </a:extLst>
            </p:cNvPr>
            <p:cNvPicPr>
              <a:picLocks noChangeAspect="1"/>
            </p:cNvPicPr>
            <p:nvPr/>
          </p:nvPicPr>
          <p:blipFill>
            <a:blip r:embed="rId9"/>
            <a:stretch>
              <a:fillRect/>
            </a:stretch>
          </p:blipFill>
          <p:spPr>
            <a:xfrm flipH="1">
              <a:off x="6248" y="9956"/>
              <a:ext cx="2310" cy="2210"/>
            </a:xfrm>
            <a:prstGeom prst="rect">
              <a:avLst/>
            </a:prstGeom>
          </p:spPr>
        </p:pic>
        <p:pic>
          <p:nvPicPr>
            <p:cNvPr id="31" name="Picture 30">
              <a:extLst>
                <a:ext uri="{FF2B5EF4-FFF2-40B4-BE49-F238E27FC236}">
                  <a16:creationId xmlns:a16="http://schemas.microsoft.com/office/drawing/2014/main" xmlns="" id="{10A32049-93D3-4FA1-BA4E-5259DC915CEA}"/>
                </a:ext>
              </a:extLst>
            </p:cNvPr>
            <p:cNvPicPr>
              <a:picLocks noChangeAspect="1"/>
            </p:cNvPicPr>
            <p:nvPr/>
          </p:nvPicPr>
          <p:blipFill>
            <a:blip r:embed="rId10"/>
            <a:stretch>
              <a:fillRect/>
            </a:stretch>
          </p:blipFill>
          <p:spPr>
            <a:xfrm>
              <a:off x="13453" y="9817"/>
              <a:ext cx="1360" cy="2070"/>
            </a:xfrm>
            <a:prstGeom prst="rect">
              <a:avLst/>
            </a:prstGeom>
          </p:spPr>
        </p:pic>
        <p:pic>
          <p:nvPicPr>
            <p:cNvPr id="32" name="Picture 31">
              <a:extLst>
                <a:ext uri="{FF2B5EF4-FFF2-40B4-BE49-F238E27FC236}">
                  <a16:creationId xmlns:a16="http://schemas.microsoft.com/office/drawing/2014/main" xmlns="" id="{F492DE4B-6051-41F2-B2E1-80B34733C568}"/>
                </a:ext>
              </a:extLst>
            </p:cNvPr>
            <p:cNvPicPr>
              <a:picLocks noChangeAspect="1"/>
            </p:cNvPicPr>
            <p:nvPr/>
          </p:nvPicPr>
          <p:blipFill>
            <a:blip r:embed="rId9"/>
            <a:stretch>
              <a:fillRect/>
            </a:stretch>
          </p:blipFill>
          <p:spPr>
            <a:xfrm>
              <a:off x="1146" y="9621"/>
              <a:ext cx="2310" cy="2210"/>
            </a:xfrm>
            <a:prstGeom prst="rect">
              <a:avLst/>
            </a:prstGeom>
          </p:spPr>
        </p:pic>
        <p:pic>
          <p:nvPicPr>
            <p:cNvPr id="33" name="Picture 32">
              <a:extLst>
                <a:ext uri="{FF2B5EF4-FFF2-40B4-BE49-F238E27FC236}">
                  <a16:creationId xmlns:a16="http://schemas.microsoft.com/office/drawing/2014/main" xmlns="" id="{B92C79E3-27AF-4819-B185-A9186C4D5AB9}"/>
                </a:ext>
              </a:extLst>
            </p:cNvPr>
            <p:cNvPicPr>
              <a:picLocks noChangeAspect="1"/>
            </p:cNvPicPr>
            <p:nvPr/>
          </p:nvPicPr>
          <p:blipFill>
            <a:blip r:embed="rId8"/>
            <a:stretch>
              <a:fillRect/>
            </a:stretch>
          </p:blipFill>
          <p:spPr>
            <a:xfrm>
              <a:off x="9242" y="9458"/>
              <a:ext cx="1140" cy="830"/>
            </a:xfrm>
            <a:prstGeom prst="rect">
              <a:avLst/>
            </a:prstGeom>
          </p:spPr>
        </p:pic>
        <p:pic>
          <p:nvPicPr>
            <p:cNvPr id="34" name="Picture 33">
              <a:extLst>
                <a:ext uri="{FF2B5EF4-FFF2-40B4-BE49-F238E27FC236}">
                  <a16:creationId xmlns:a16="http://schemas.microsoft.com/office/drawing/2014/main" xmlns="" id="{357278C4-A5DC-41C6-AEC8-B1EFC32C9E20}"/>
                </a:ext>
              </a:extLst>
            </p:cNvPr>
            <p:cNvPicPr>
              <a:picLocks noChangeAspect="1"/>
            </p:cNvPicPr>
            <p:nvPr/>
          </p:nvPicPr>
          <p:blipFill>
            <a:blip r:embed="rId8"/>
            <a:stretch>
              <a:fillRect/>
            </a:stretch>
          </p:blipFill>
          <p:spPr>
            <a:xfrm>
              <a:off x="4339" y="9818"/>
              <a:ext cx="1140" cy="830"/>
            </a:xfrm>
            <a:prstGeom prst="rect">
              <a:avLst/>
            </a:prstGeom>
          </p:spPr>
        </p:pic>
        <p:pic>
          <p:nvPicPr>
            <p:cNvPr id="35" name="Picture 34">
              <a:extLst>
                <a:ext uri="{FF2B5EF4-FFF2-40B4-BE49-F238E27FC236}">
                  <a16:creationId xmlns:a16="http://schemas.microsoft.com/office/drawing/2014/main" xmlns="" id="{31E9FC99-33D6-4E15-94F1-3652D93A4F82}"/>
                </a:ext>
              </a:extLst>
            </p:cNvPr>
            <p:cNvPicPr>
              <a:picLocks noChangeAspect="1"/>
            </p:cNvPicPr>
            <p:nvPr/>
          </p:nvPicPr>
          <p:blipFill>
            <a:blip r:embed="rId7"/>
            <a:stretch>
              <a:fillRect/>
            </a:stretch>
          </p:blipFill>
          <p:spPr>
            <a:xfrm>
              <a:off x="192" y="9458"/>
              <a:ext cx="1450" cy="1120"/>
            </a:xfrm>
            <a:prstGeom prst="rect">
              <a:avLst/>
            </a:prstGeom>
          </p:spPr>
        </p:pic>
      </p:grpSp>
    </p:spTree>
    <p:extLst>
      <p:ext uri="{BB962C8B-B14F-4D97-AF65-F5344CB8AC3E}">
        <p14:creationId xmlns:p14="http://schemas.microsoft.com/office/powerpoint/2010/main" val="248922757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2739</TotalTime>
  <Words>534</Words>
  <Application>Microsoft Office PowerPoint</Application>
  <PresentationFormat>Widescreen</PresentationFormat>
  <Paragraphs>81</Paragraphs>
  <Slides>21</Slides>
  <Notes>11</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21</vt:i4>
      </vt:variant>
    </vt:vector>
  </HeadingPairs>
  <TitlesOfParts>
    <vt:vector size="44" baseType="lpstr">
      <vt:lpstr>微软雅黑</vt:lpstr>
      <vt:lpstr>微软雅黑</vt:lpstr>
      <vt:lpstr>宋体</vt:lpstr>
      <vt:lpstr>Arial</vt:lpstr>
      <vt:lpstr>Averta Std CY</vt:lpstr>
      <vt:lpstr>Calibri</vt:lpstr>
      <vt:lpstr>FZHei-B01S</vt:lpstr>
      <vt:lpstr>inpin heiti</vt:lpstr>
      <vt:lpstr>Times New Roman</vt:lpstr>
      <vt:lpstr>UTM Guanine</vt:lpstr>
      <vt:lpstr>Wingdings</vt:lpstr>
      <vt:lpstr>印品黑体</vt:lpstr>
      <vt:lpstr>字魂27号-布丁体</vt:lpstr>
      <vt:lpstr>字魂57号-创细黑</vt:lpstr>
      <vt:lpstr>思源黑体 CN</vt:lpstr>
      <vt:lpstr>思源黑体 CN Bold</vt:lpstr>
      <vt:lpstr>方正隶书简体</vt:lpstr>
      <vt:lpstr>汉仪夏日体W</vt:lpstr>
      <vt:lpstr>等线</vt:lpstr>
      <vt:lpstr>1_Office 主题​​</vt:lpstr>
      <vt:lpstr>2_Office 主题​​</vt:lpstr>
      <vt:lpstr>3_Office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nhóm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46</cp:revision>
  <dcterms:created xsi:type="dcterms:W3CDTF">2021-10-30T04:56:06Z</dcterms:created>
  <dcterms:modified xsi:type="dcterms:W3CDTF">2024-10-15T08:36:36Z</dcterms:modified>
</cp:coreProperties>
</file>