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BDBD2-1945-4C99-AA86-8C53893E887C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D20AF-B299-4973-8F82-B9FEBE288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7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671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8011-6B56-46E2-9E05-742A071BC0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60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8011-6B56-46E2-9E05-742A071BC0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8011-6B56-46E2-9E05-742A071BC0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49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75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8B3B-D613-434F-A58D-71436A7D14A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6E15-1B87-4326-BA39-4F37226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8B3B-D613-434F-A58D-71436A7D14A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6E15-1B87-4326-BA39-4F37226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7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8B3B-D613-434F-A58D-71436A7D14A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6E15-1B87-4326-BA39-4F37226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9" y="1825686"/>
            <a:ext cx="3886273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9" y="4076836"/>
            <a:ext cx="3886273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03883864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ĐC Mở R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anner">
            <a:extLst>
              <a:ext uri="{FF2B5EF4-FFF2-40B4-BE49-F238E27FC236}">
                <a16:creationId xmlns="" xmlns:a16="http://schemas.microsoft.com/office/drawing/2014/main" id="{1D2DD091-0009-4754-A47C-09294348D6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30317" y="182716"/>
            <a:ext cx="4078224" cy="1438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2</a:t>
            </a:r>
          </a:p>
        </p:txBody>
      </p:sp>
      <p:sp>
        <p:nvSpPr>
          <p:cNvPr id="30" name="Hoa hướng dương">
            <a:extLst>
              <a:ext uri="{FF2B5EF4-FFF2-40B4-BE49-F238E27FC236}">
                <a16:creationId xmlns="" xmlns:a16="http://schemas.microsoft.com/office/drawing/2014/main" id="{5E45767F-472D-4FA5-98C3-D8AE85BE8F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54235" y="17709"/>
            <a:ext cx="1581912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47" name="Tên bài">
            <a:extLst>
              <a:ext uri="{FF2B5EF4-FFF2-40B4-BE49-F238E27FC236}">
                <a16:creationId xmlns="" xmlns:a16="http://schemas.microsoft.com/office/drawing/2014/main" id="{0112B2DB-96EF-4682-9D22-3E9B97806C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8655" y="752207"/>
            <a:ext cx="8146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700" b="1" baseline="0">
                <a:solidFill>
                  <a:srgbClr val="732913"/>
                </a:solidFill>
                <a:latin typeface="Averta Std CY Bold" panose="00000800000000000000" pitchFamily="50" charset="0"/>
              </a:defRPr>
            </a:lvl1pPr>
          </a:lstStyle>
          <a:p>
            <a:pPr marL="0" lvl="0"/>
            <a:r>
              <a:rPr lang="en-US"/>
              <a:t>Bài</a:t>
            </a:r>
          </a:p>
        </p:txBody>
      </p:sp>
      <p:sp>
        <p:nvSpPr>
          <p:cNvPr id="18" name="Bài số">
            <a:extLst>
              <a:ext uri="{FF2B5EF4-FFF2-40B4-BE49-F238E27FC236}">
                <a16:creationId xmlns="" xmlns:a16="http://schemas.microsoft.com/office/drawing/2014/main" id="{53DC161D-CD58-423D-A42D-94AE01F607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07602" y="487070"/>
            <a:ext cx="675185" cy="661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2100" b="1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marL="0" lvl="0" algn="ctr">
              <a:lnSpc>
                <a:spcPct val="88000"/>
              </a:lnSpc>
            </a:pPr>
            <a:r>
              <a:rPr lang="en-US"/>
              <a:t>Bài</a:t>
            </a:r>
          </a:p>
          <a:p>
            <a:pPr marL="0" lvl="0" algn="ctr">
              <a:lnSpc>
                <a:spcPct val="88000"/>
              </a:lnSpc>
            </a:pPr>
            <a:r>
              <a:rPr lang="en-US"/>
              <a:t>1</a:t>
            </a:r>
          </a:p>
        </p:txBody>
      </p:sp>
      <p:sp>
        <p:nvSpPr>
          <p:cNvPr id="3" name="Tiếng Việt 2">
            <a:extLst>
              <a:ext uri="{FF2B5EF4-FFF2-40B4-BE49-F238E27FC236}">
                <a16:creationId xmlns="" xmlns:a16="http://schemas.microsoft.com/office/drawing/2014/main" id="{069A2C54-215F-4415-A7E6-12B1B2087332}"/>
              </a:ext>
            </a:extLst>
          </p:cNvPr>
          <p:cNvSpPr txBox="1"/>
          <p:nvPr userDrawn="1"/>
        </p:nvSpPr>
        <p:spPr>
          <a:xfrm>
            <a:off x="108711" y="100844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770778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8B3B-D613-434F-A58D-71436A7D14A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6E15-1B87-4326-BA39-4F37226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2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8B3B-D613-434F-A58D-71436A7D14A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6E15-1B87-4326-BA39-4F37226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0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8B3B-D613-434F-A58D-71436A7D14A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6E15-1B87-4326-BA39-4F37226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1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8B3B-D613-434F-A58D-71436A7D14A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6E15-1B87-4326-BA39-4F37226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6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8B3B-D613-434F-A58D-71436A7D14A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6E15-1B87-4326-BA39-4F37226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8B3B-D613-434F-A58D-71436A7D14A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6E15-1B87-4326-BA39-4F37226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7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8B3B-D613-434F-A58D-71436A7D14A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6E15-1B87-4326-BA39-4F37226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8B3B-D613-434F-A58D-71436A7D14A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6E15-1B87-4326-BA39-4F37226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B8B3B-D613-434F-A58D-71436A7D14A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A6E15-1B87-4326-BA39-4F37226D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0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Thứ sáu ngày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tháng 10 năm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8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2"/>
            <a:ext cx="9144000" cy="6675733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1604173" y="529778"/>
            <a:ext cx="6084998" cy="4105153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935" tIns="32467" rIns="64935" bIns="32467" numCol="1" anchor="t" anchorCtr="0" compatLnSpc="1"/>
          <a:lstStyle/>
          <a:p>
            <a:pPr marL="0" marR="0" lvl="0" indent="0" algn="l" defTabSz="6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813722" y="529778"/>
            <a:ext cx="7757252" cy="23809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7171916" y="586694"/>
            <a:ext cx="1034511" cy="12483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3411647" y="3983158"/>
            <a:ext cx="1280703" cy="16422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7049672" y="3142599"/>
            <a:ext cx="811303" cy="1096047"/>
          </a:xfrm>
          <a:prstGeom prst="rect">
            <a:avLst/>
          </a:prstGeom>
        </p:spPr>
      </p:pic>
      <p:pic>
        <p:nvPicPr>
          <p:cNvPr id="33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4" y="3708408"/>
            <a:ext cx="3298080" cy="31114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3E4EB8A-FC98-4318-8A30-79DDC459D935}"/>
              </a:ext>
            </a:extLst>
          </p:cNvPr>
          <p:cNvSpPr txBox="1"/>
          <p:nvPr/>
        </p:nvSpPr>
        <p:spPr>
          <a:xfrm>
            <a:off x="3149404" y="315821"/>
            <a:ext cx="528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Tröôøng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Tieåu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hoïc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微软雅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741D4C3-FDD4-4B5C-BBED-CD5EC9CAC024}"/>
              </a:ext>
            </a:extLst>
          </p:cNvPr>
          <p:cNvSpPr txBox="1"/>
          <p:nvPr/>
        </p:nvSpPr>
        <p:spPr>
          <a:xfrm>
            <a:off x="1300452" y="1102152"/>
            <a:ext cx="6511117" cy="1776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7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ctr" defTabSz="685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7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MÔN TIẾNG VIỆT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F5E349-DF76-4F01-B156-1BBBF76B33DF}"/>
              </a:ext>
            </a:extLst>
          </p:cNvPr>
          <p:cNvSpPr txBox="1"/>
          <p:nvPr/>
        </p:nvSpPr>
        <p:spPr>
          <a:xfrm>
            <a:off x="5003486" y="5071421"/>
            <a:ext cx="4903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Giáo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viên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Nguyễn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Thị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Ngân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marL="0" marR="0" lvl="0" indent="0" algn="l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Lớp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2a4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391" y="567372"/>
            <a:ext cx="3293783" cy="3656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36" y="-531915"/>
            <a:ext cx="7797764" cy="54087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83" y="5500839"/>
            <a:ext cx="8623234" cy="1174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2057400" y="2971800"/>
            <a:ext cx="4853940" cy="1031874"/>
          </a:xfrm>
          <a:prstGeom prst="rect">
            <a:avLst/>
          </a:prstGeom>
          <a:noFill/>
        </p:spPr>
        <p:txBody>
          <a:bodyPr wrap="none" lIns="92892" tIns="46445" rIns="92892" bIns="464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688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96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KHỞI</a:t>
            </a:r>
            <a:r>
              <a:rPr kumimoji="0" lang="en-US" sz="6096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ĐỘNG</a:t>
            </a:r>
            <a:endParaRPr kumimoji="0" lang="en-US" sz="6096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409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nner">
            <a:extLst>
              <a:ext uri="{FF2B5EF4-FFF2-40B4-BE49-F238E27FC236}">
                <a16:creationId xmlns="" xmlns:a16="http://schemas.microsoft.com/office/drawing/2014/main" id="{DA60FB34-F920-4910-BAD5-94E1223F12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/>
        </p:blipFill>
        <p:spPr>
          <a:xfrm>
            <a:off x="2730318" y="182716"/>
            <a:ext cx="4658455" cy="1438656"/>
          </a:xfrm>
        </p:spPr>
      </p:pic>
      <p:pic>
        <p:nvPicPr>
          <p:cNvPr id="7" name="Hoa hướng dương">
            <a:extLst>
              <a:ext uri="{FF2B5EF4-FFF2-40B4-BE49-F238E27FC236}">
                <a16:creationId xmlns="" xmlns:a16="http://schemas.microsoft.com/office/drawing/2014/main" id="{DC29DF11-8077-46C6-818D-A304CA2ECEA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r="117"/>
          <a:stretch/>
        </p:blipFill>
        <p:spPr>
          <a:xfrm>
            <a:off x="2354234" y="17709"/>
            <a:ext cx="1581912" cy="1755648"/>
          </a:xfrm>
        </p:spPr>
      </p:pic>
      <p:sp>
        <p:nvSpPr>
          <p:cNvPr id="4" name="Tên bài">
            <a:extLst>
              <a:ext uri="{FF2B5EF4-FFF2-40B4-BE49-F238E27FC236}">
                <a16:creationId xmlns="" xmlns:a16="http://schemas.microsoft.com/office/drawing/2014/main" id="{E3EB2C01-A04E-4207-9E9C-F6C48499A7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162411">
            <a:off x="4052573" y="772859"/>
            <a:ext cx="1935145" cy="507831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ài số">
            <a:extLst>
              <a:ext uri="{FF2B5EF4-FFF2-40B4-BE49-F238E27FC236}">
                <a16:creationId xmlns="" xmlns:a16="http://schemas.microsoft.com/office/drawing/2014/main" id="{C93D6C03-5738-4BB1-B048-2C71EB3FE5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07600" y="487070"/>
            <a:ext cx="675185" cy="738664"/>
          </a:xfrm>
        </p:spPr>
        <p:txBody>
          <a:bodyPr/>
          <a:lstStyle/>
          <a:p>
            <a:r>
              <a:rPr lang="en-US" dirty="0" err="1"/>
              <a:t>Bài</a:t>
            </a:r>
            <a:endParaRPr lang="en-US" dirty="0"/>
          </a:p>
          <a:p>
            <a:r>
              <a:rPr lang="en-US" dirty="0"/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A3B1EB-2110-436D-9D72-0D797F8CA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1" y="2077711"/>
            <a:ext cx="7243860" cy="48616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78E9CD5-6C32-4D0C-8A3C-50563C231824}"/>
              </a:ext>
            </a:extLst>
          </p:cNvPr>
          <p:cNvSpPr/>
          <p:nvPr/>
        </p:nvSpPr>
        <p:spPr>
          <a:xfrm>
            <a:off x="4749718" y="1824192"/>
            <a:ext cx="2091376" cy="770902"/>
          </a:xfrm>
          <a:prstGeom prst="rect">
            <a:avLst/>
          </a:prstGeom>
          <a:noFill/>
        </p:spPr>
        <p:txBody>
          <a:bodyPr wrap="none" lIns="92886" tIns="46443" rIns="92886" bIns="46443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72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 5</a:t>
            </a: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383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9175589" cy="61026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>
            <a:off x="1630449" y="2767675"/>
            <a:ext cx="935860" cy="28556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26" y="603186"/>
            <a:ext cx="3233925" cy="24836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5484"/>
            <a:ext cx="9262127" cy="26878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207234" y="2981169"/>
            <a:ext cx="5618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48B71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CÙNG LUYỆN NÓI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89524" y="764847"/>
            <a:ext cx="2217710" cy="2602111"/>
            <a:chOff x="1319364" y="764846"/>
            <a:chExt cx="2956947" cy="26021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364" y="764846"/>
              <a:ext cx="2956947" cy="2602111"/>
            </a:xfrm>
            <a:prstGeom prst="rect">
              <a:avLst/>
            </a:prstGeom>
          </p:spPr>
        </p:pic>
        <p:sp>
          <p:nvSpPr>
            <p:cNvPr id="31" name="TextBox 50"/>
            <p:cNvSpPr txBox="1"/>
            <p:nvPr/>
          </p:nvSpPr>
          <p:spPr>
            <a:xfrm flipH="1">
              <a:off x="2207020" y="1690455"/>
              <a:ext cx="15438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6000" dirty="0">
                  <a:solidFill>
                    <a:prstClr val="white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01</a:t>
              </a:r>
              <a:endParaRPr lang="zh-CN" altLang="en-US" sz="6000" dirty="0">
                <a:solidFill>
                  <a:prstClr val="white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62" y="380173"/>
            <a:ext cx="2004702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1" y="1"/>
            <a:ext cx="9175589" cy="13693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" y="0"/>
            <a:ext cx="1286336" cy="9879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25" y="-26349"/>
            <a:ext cx="2004702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67" y="256275"/>
            <a:ext cx="3133923" cy="909452"/>
          </a:xfrm>
          <a:prstGeom prst="rect">
            <a:avLst/>
          </a:prstGeom>
        </p:spPr>
      </p:pic>
      <p:sp>
        <p:nvSpPr>
          <p:cNvPr id="31" name="Viết">
            <a:extLst>
              <a:ext uri="{FF2B5EF4-FFF2-40B4-BE49-F238E27FC236}">
                <a16:creationId xmlns="" xmlns:a16="http://schemas.microsoft.com/office/drawing/2014/main" id="{37E3A43E-B728-4501-AF42-934E87729931}"/>
              </a:ext>
            </a:extLst>
          </p:cNvPr>
          <p:cNvSpPr txBox="1"/>
          <p:nvPr/>
        </p:nvSpPr>
        <p:spPr>
          <a:xfrm>
            <a:off x="294811" y="987908"/>
            <a:ext cx="858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  <a:latin typeface="Averta Std CY Bold" panose="00000800000000000000" pitchFamily="50" charset="0"/>
              </a:rPr>
              <a:t>a.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vi-VN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24D9417-2BC3-4A89-8466-BDB1C495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32" y="4097227"/>
            <a:ext cx="4201575" cy="2278820"/>
          </a:xfrm>
          <a:prstGeom prst="rect">
            <a:avLst/>
          </a:prstGeom>
        </p:spPr>
      </p:pic>
      <p:sp>
        <p:nvSpPr>
          <p:cNvPr id="41" name="Viết">
            <a:extLst>
              <a:ext uri="{FF2B5EF4-FFF2-40B4-BE49-F238E27FC236}">
                <a16:creationId xmlns="" xmlns:a16="http://schemas.microsoft.com/office/drawing/2014/main" id="{0A1C7296-52B5-444C-BB73-8B25625880EC}"/>
              </a:ext>
            </a:extLst>
          </p:cNvPr>
          <p:cNvSpPr txBox="1"/>
          <p:nvPr/>
        </p:nvSpPr>
        <p:spPr>
          <a:xfrm>
            <a:off x="-394041" y="1620578"/>
            <a:ext cx="864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verta Std CY Bold" panose="00000800000000000000" pitchFamily="50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verta Std CY Bold" panose="00000800000000000000" pitchFamily="50" charset="0"/>
              </a:rPr>
              <a:t>* </a:t>
            </a:r>
            <a:r>
              <a:rPr lang="vi-VN" sz="2400" b="1" dirty="0">
                <a:solidFill>
                  <a:prstClr val="black"/>
                </a:solidFill>
                <a:latin typeface="+mj-lt"/>
              </a:rPr>
              <a:t>Bức ảnh được chụp ở đâu? (Bức tranh do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vẽ?)</a:t>
            </a:r>
          </a:p>
        </p:txBody>
      </p:sp>
      <p:sp>
        <p:nvSpPr>
          <p:cNvPr id="42" name="Viết">
            <a:extLst>
              <a:ext uri="{FF2B5EF4-FFF2-40B4-BE49-F238E27FC236}">
                <a16:creationId xmlns="" xmlns:a16="http://schemas.microsoft.com/office/drawing/2014/main" id="{93C60E8D-BF5D-47EB-A1A2-5B3C9DF361D4}"/>
              </a:ext>
            </a:extLst>
          </p:cNvPr>
          <p:cNvSpPr txBox="1"/>
          <p:nvPr/>
        </p:nvSpPr>
        <p:spPr>
          <a:xfrm>
            <a:off x="490005" y="2240040"/>
            <a:ext cx="687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b="1" dirty="0" smtClean="0">
                <a:solidFill>
                  <a:prstClr val="black"/>
                </a:solidFill>
                <a:latin typeface="Averta Std CY Bold" panose="00000800000000000000" pitchFamily="50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verta Std CY Bold" panose="00000800000000000000" pitchFamily="50" charset="0"/>
              </a:rPr>
              <a:t>* </a:t>
            </a:r>
            <a:r>
              <a:rPr lang="vi-VN" sz="2400" b="1" dirty="0">
                <a:solidFill>
                  <a:prstClr val="black"/>
                </a:solidFill>
                <a:latin typeface="+mj-lt"/>
              </a:rPr>
              <a:t>Trong bức ảnh hoặc bức tranh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400" b="1" dirty="0">
                <a:solidFill>
                  <a:prstClr val="black"/>
                </a:solidFill>
                <a:latin typeface="Averta Std CY Bold" panose="00000800000000000000" pitchFamily="50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 ai?</a:t>
            </a:r>
          </a:p>
        </p:txBody>
      </p:sp>
      <p:sp>
        <p:nvSpPr>
          <p:cNvPr id="43" name="Viết">
            <a:extLst>
              <a:ext uri="{FF2B5EF4-FFF2-40B4-BE49-F238E27FC236}">
                <a16:creationId xmlns="" xmlns:a16="http://schemas.microsoft.com/office/drawing/2014/main" id="{F425C2CA-74ED-4213-BD70-20DC5C27AFB7}"/>
              </a:ext>
            </a:extLst>
          </p:cNvPr>
          <p:cNvSpPr txBox="1"/>
          <p:nvPr/>
        </p:nvSpPr>
        <p:spPr>
          <a:xfrm>
            <a:off x="27914" y="2872772"/>
            <a:ext cx="624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verta Std CY Bold" panose="00000800000000000000" pitchFamily="50" charset="0"/>
              </a:rPr>
              <a:t> </a:t>
            </a:r>
            <a:r>
              <a:rPr lang="vi-VN" sz="2400" b="1" dirty="0" smtClean="0">
                <a:solidFill>
                  <a:prstClr val="black"/>
                </a:solidFill>
                <a:latin typeface="Averta Std CY Bold" panose="00000800000000000000" pitchFamily="50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verta Std CY Bold" panose="00000800000000000000" pitchFamily="50" charset="0"/>
              </a:rPr>
              <a:t>*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Nét mặt của mọi người như thế nào?</a:t>
            </a:r>
          </a:p>
        </p:txBody>
      </p:sp>
      <p:sp>
        <p:nvSpPr>
          <p:cNvPr id="44" name="Viết">
            <a:extLst>
              <a:ext uri="{FF2B5EF4-FFF2-40B4-BE49-F238E27FC236}">
                <a16:creationId xmlns="" xmlns:a16="http://schemas.microsoft.com/office/drawing/2014/main" id="{C644CD42-4AB8-422C-ABA4-41EA12111F69}"/>
              </a:ext>
            </a:extLst>
          </p:cNvPr>
          <p:cNvSpPr txBox="1"/>
          <p:nvPr/>
        </p:nvSpPr>
        <p:spPr>
          <a:xfrm>
            <a:off x="-137600" y="3511458"/>
            <a:ext cx="855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400" b="1" dirty="0" smtClean="0">
                <a:solidFill>
                  <a:prstClr val="black"/>
                </a:solidFill>
                <a:latin typeface="Averta Std CY Bold" panose="00000800000000000000" pitchFamily="50" charset="0"/>
              </a:rPr>
              <a:t> 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muốn đặt tên bức ảnh hoặc bức tranh là gì? Vì sao?</a:t>
            </a:r>
          </a:p>
        </p:txBody>
      </p:sp>
    </p:spTree>
    <p:extLst>
      <p:ext uri="{BB962C8B-B14F-4D97-AF65-F5344CB8AC3E}">
        <p14:creationId xmlns:p14="http://schemas.microsoft.com/office/powerpoint/2010/main" val="23569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1" y="1"/>
            <a:ext cx="9175589" cy="13693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" y="0"/>
            <a:ext cx="1286336" cy="9879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25" y="-26349"/>
            <a:ext cx="2004702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67" y="256275"/>
            <a:ext cx="3133923" cy="909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C8C0CC6-CE1F-4074-A522-2880B6664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97" y="2121386"/>
            <a:ext cx="3499857" cy="47481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4DF0F4B-1091-4CF0-AD6C-BBDE209341DC}"/>
              </a:ext>
            </a:extLst>
          </p:cNvPr>
          <p:cNvSpPr txBox="1"/>
          <p:nvPr/>
        </p:nvSpPr>
        <p:spPr>
          <a:xfrm>
            <a:off x="-511181" y="1098896"/>
            <a:ext cx="100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Chia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trước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lớp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bóng đèn">
            <a:extLst>
              <a:ext uri="{FF2B5EF4-FFF2-40B4-BE49-F238E27FC236}">
                <a16:creationId xmlns="" xmlns:a16="http://schemas.microsoft.com/office/drawing/2014/main" id="{12479998-4678-4F60-8214-FD051981E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98924"/>
            <a:ext cx="2345981" cy="3347800"/>
          </a:xfrm>
          <a:prstGeom prst="rect">
            <a:avLst/>
          </a:prstGeom>
        </p:spPr>
      </p:pic>
      <p:sp>
        <p:nvSpPr>
          <p:cNvPr id="7" name="Vận dụng">
            <a:extLst>
              <a:ext uri="{FF2B5EF4-FFF2-40B4-BE49-F238E27FC236}">
                <a16:creationId xmlns="" xmlns:a16="http://schemas.microsoft.com/office/drawing/2014/main" id="{1939F746-D3CB-4D53-887E-0006A0D4C68B}"/>
              </a:ext>
            </a:extLst>
          </p:cNvPr>
          <p:cNvSpPr txBox="1"/>
          <p:nvPr/>
        </p:nvSpPr>
        <p:spPr>
          <a:xfrm>
            <a:off x="2654718" y="855541"/>
            <a:ext cx="4924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7F8EBD-2E52-4BD5-AD2F-A5190AEEEB68}:2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121</Words>
  <Application>Microsoft Office PowerPoint</Application>
  <PresentationFormat>On-screen Show (4:3)</PresentationFormat>
  <Paragraphs>26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Thứ sáu ngày 21 tháng 10 năm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sáu ngày 20 tháng 10 năm 2023</dc:title>
  <dc:creator>ADMIN</dc:creator>
  <cp:lastModifiedBy>Admin</cp:lastModifiedBy>
  <cp:revision>6</cp:revision>
  <dcterms:created xsi:type="dcterms:W3CDTF">2023-10-10T01:50:54Z</dcterms:created>
  <dcterms:modified xsi:type="dcterms:W3CDTF">2024-10-27T14:41:52Z</dcterms:modified>
</cp:coreProperties>
</file>