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32"/>
  </p:notesMasterIdLst>
  <p:sldIdLst>
    <p:sldId id="256" r:id="rId2"/>
    <p:sldId id="257" r:id="rId3"/>
    <p:sldId id="311" r:id="rId4"/>
    <p:sldId id="258" r:id="rId5"/>
    <p:sldId id="259" r:id="rId6"/>
    <p:sldId id="262" r:id="rId7"/>
    <p:sldId id="261" r:id="rId8"/>
    <p:sldId id="312" r:id="rId9"/>
    <p:sldId id="313" r:id="rId10"/>
    <p:sldId id="263" r:id="rId11"/>
    <p:sldId id="260" r:id="rId12"/>
    <p:sldId id="314" r:id="rId13"/>
    <p:sldId id="315" r:id="rId14"/>
    <p:sldId id="264" r:id="rId15"/>
    <p:sldId id="266" r:id="rId16"/>
    <p:sldId id="316" r:id="rId17"/>
    <p:sldId id="317" r:id="rId18"/>
    <p:sldId id="318" r:id="rId19"/>
    <p:sldId id="332" r:id="rId20"/>
    <p:sldId id="280" r:id="rId21"/>
    <p:sldId id="319" r:id="rId22"/>
    <p:sldId id="320" r:id="rId23"/>
    <p:sldId id="310" r:id="rId24"/>
    <p:sldId id="327" r:id="rId25"/>
    <p:sldId id="328" r:id="rId26"/>
    <p:sldId id="329" r:id="rId27"/>
    <p:sldId id="331" r:id="rId28"/>
    <p:sldId id="330" r:id="rId29"/>
    <p:sldId id="273" r:id="rId30"/>
    <p:sldId id="308" r:id="rId31"/>
  </p:sldIdLst>
  <p:sldSz cx="9144000" cy="5143500" type="screen16x9"/>
  <p:notesSz cx="6858000" cy="9144000"/>
  <p:embeddedFontLst>
    <p:embeddedFont>
      <p:font typeface="Bellota Text" panose="020B060007020508020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0A8160-EB15-4C7B-B844-8CB5C1E63F33}">
  <a:tblStyle styleId="{5D0A8160-EB15-4C7B-B844-8CB5C1E63F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70" y="55"/>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fdc4f99e88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fdc4f99e8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03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93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120eeeb9a8b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1" name="Google Shape;2291;g120eeeb9a8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569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87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67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32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120d190e1d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120d190e1d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fdc4f99e88_0_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fdc4f99e88_0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05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5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fdc4f99e88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fdc4f99e8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563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528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048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705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243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2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120d190e1d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120d190e1d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697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gfdc4f99e88_0_3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3" name="Google Shape;3553;gfdc4f99e88_0_3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14077b40d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14077b40d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120d190e1d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1" name="Google Shape;2271;g120d190e1d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80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fdc4f99e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fdc4f99e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676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3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4">
  <p:cSld name="SECTION_HEADER_2_1">
    <p:spTree>
      <p:nvGrpSpPr>
        <p:cNvPr id="1" name="Shape 781"/>
        <p:cNvGrpSpPr/>
        <p:nvPr/>
      </p:nvGrpSpPr>
      <p:grpSpPr>
        <a:xfrm>
          <a:off x="0" y="0"/>
          <a:ext cx="0" cy="0"/>
          <a:chOff x="0" y="0"/>
          <a:chExt cx="0" cy="0"/>
        </a:xfrm>
      </p:grpSpPr>
      <p:grpSp>
        <p:nvGrpSpPr>
          <p:cNvPr id="782" name="Google Shape;782;p21"/>
          <p:cNvGrpSpPr/>
          <p:nvPr/>
        </p:nvGrpSpPr>
        <p:grpSpPr>
          <a:xfrm>
            <a:off x="372900" y="317225"/>
            <a:ext cx="8399164" cy="4509701"/>
            <a:chOff x="372900" y="317225"/>
            <a:chExt cx="8399164" cy="4509701"/>
          </a:xfrm>
        </p:grpSpPr>
        <p:sp>
          <p:nvSpPr>
            <p:cNvPr id="783" name="Google Shape;783;p2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21"/>
            <p:cNvGrpSpPr/>
            <p:nvPr/>
          </p:nvGrpSpPr>
          <p:grpSpPr>
            <a:xfrm>
              <a:off x="372900" y="317424"/>
              <a:ext cx="8399164" cy="4509502"/>
              <a:chOff x="-75" y="-4650"/>
              <a:chExt cx="9155400" cy="5153127"/>
            </a:xfrm>
          </p:grpSpPr>
          <p:cxnSp>
            <p:nvCxnSpPr>
              <p:cNvPr id="785" name="Google Shape;785;p2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86" name="Google Shape;786;p2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87" name="Google Shape;787;p2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88" name="Google Shape;788;p2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804" name="Google Shape;804;p2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805" name="Google Shape;805;p2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806" name="Google Shape;806;p2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7" name="Google Shape;807;p2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8" name="Google Shape;808;p2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9" name="Google Shape;809;p2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0" name="Google Shape;810;p2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1" name="Google Shape;811;p2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2" name="Google Shape;812;p2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3" name="Google Shape;813;p2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4" name="Google Shape;814;p2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5" name="Google Shape;815;p2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6" name="Google Shape;816;p2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17" name="Google Shape;817;p21"/>
          <p:cNvSpPr txBox="1">
            <a:spLocks noGrp="1"/>
          </p:cNvSpPr>
          <p:nvPr>
            <p:ph type="title"/>
          </p:nvPr>
        </p:nvSpPr>
        <p:spPr>
          <a:xfrm>
            <a:off x="4572000" y="2604625"/>
            <a:ext cx="38571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8" name="Google Shape;818;p21"/>
          <p:cNvSpPr txBox="1">
            <a:spLocks noGrp="1"/>
          </p:cNvSpPr>
          <p:nvPr>
            <p:ph type="title" idx="2" hasCustomPrompt="1"/>
          </p:nvPr>
        </p:nvSpPr>
        <p:spPr>
          <a:xfrm>
            <a:off x="6769288" y="1517550"/>
            <a:ext cx="1659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19" name="Google Shape;819;p21"/>
          <p:cNvSpPr txBox="1">
            <a:spLocks noGrp="1"/>
          </p:cNvSpPr>
          <p:nvPr>
            <p:ph type="subTitle" idx="1"/>
          </p:nvPr>
        </p:nvSpPr>
        <p:spPr>
          <a:xfrm>
            <a:off x="4068688" y="3584775"/>
            <a:ext cx="4360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20" name="Google Shape;820;p21"/>
          <p:cNvPicPr preferRelativeResize="0"/>
          <p:nvPr/>
        </p:nvPicPr>
        <p:blipFill rotWithShape="1">
          <a:blip r:embed="rId2">
            <a:alphaModFix/>
          </a:blip>
          <a:srcRect l="88584" t="31186" b="55558"/>
          <a:stretch/>
        </p:blipFill>
        <p:spPr>
          <a:xfrm>
            <a:off x="842525" y="1415199"/>
            <a:ext cx="261627" cy="303626"/>
          </a:xfrm>
          <a:prstGeom prst="rect">
            <a:avLst/>
          </a:prstGeom>
          <a:noFill/>
          <a:ln>
            <a:noFill/>
          </a:ln>
        </p:spPr>
      </p:pic>
      <p:pic>
        <p:nvPicPr>
          <p:cNvPr id="821" name="Google Shape;821;p21"/>
          <p:cNvPicPr preferRelativeResize="0"/>
          <p:nvPr/>
        </p:nvPicPr>
        <p:blipFill rotWithShape="1">
          <a:blip r:embed="rId2">
            <a:alphaModFix/>
          </a:blip>
          <a:srcRect t="23075" r="88584" b="62117"/>
          <a:stretch/>
        </p:blipFill>
        <p:spPr>
          <a:xfrm>
            <a:off x="1018875" y="926775"/>
            <a:ext cx="261627" cy="339173"/>
          </a:xfrm>
          <a:prstGeom prst="rect">
            <a:avLst/>
          </a:prstGeom>
          <a:noFill/>
          <a:ln>
            <a:noFill/>
          </a:ln>
        </p:spPr>
      </p:pic>
      <p:pic>
        <p:nvPicPr>
          <p:cNvPr id="822" name="Google Shape;822;p21"/>
          <p:cNvPicPr preferRelativeResize="0"/>
          <p:nvPr/>
        </p:nvPicPr>
        <p:blipFill rotWithShape="1">
          <a:blip r:embed="rId3">
            <a:alphaModFix/>
          </a:blip>
          <a:srcRect l="86859" t="20960" b="68473"/>
          <a:stretch/>
        </p:blipFill>
        <p:spPr>
          <a:xfrm>
            <a:off x="1434925" y="1502250"/>
            <a:ext cx="293228" cy="235651"/>
          </a:xfrm>
          <a:prstGeom prst="rect">
            <a:avLst/>
          </a:prstGeom>
          <a:noFill/>
          <a:ln>
            <a:noFill/>
          </a:ln>
        </p:spPr>
      </p:pic>
      <p:pic>
        <p:nvPicPr>
          <p:cNvPr id="823" name="Google Shape;823;p21"/>
          <p:cNvPicPr preferRelativeResize="0"/>
          <p:nvPr/>
        </p:nvPicPr>
        <p:blipFill rotWithShape="1">
          <a:blip r:embed="rId2">
            <a:alphaModFix/>
          </a:blip>
          <a:srcRect t="23075" r="88584" b="62117"/>
          <a:stretch/>
        </p:blipFill>
        <p:spPr>
          <a:xfrm rot="10800000">
            <a:off x="713225" y="4013528"/>
            <a:ext cx="261627" cy="339173"/>
          </a:xfrm>
          <a:prstGeom prst="rect">
            <a:avLst/>
          </a:prstGeom>
          <a:noFill/>
          <a:ln>
            <a:noFill/>
          </a:ln>
        </p:spPr>
      </p:pic>
      <p:pic>
        <p:nvPicPr>
          <p:cNvPr id="824" name="Google Shape;824;p21"/>
          <p:cNvPicPr preferRelativeResize="0"/>
          <p:nvPr/>
        </p:nvPicPr>
        <p:blipFill rotWithShape="1">
          <a:blip r:embed="rId2">
            <a:alphaModFix/>
          </a:blip>
          <a:srcRect l="88584" t="31186" b="55558"/>
          <a:stretch/>
        </p:blipFill>
        <p:spPr>
          <a:xfrm rot="10800000">
            <a:off x="1314200" y="4304949"/>
            <a:ext cx="261627" cy="303626"/>
          </a:xfrm>
          <a:prstGeom prst="rect">
            <a:avLst/>
          </a:prstGeom>
          <a:noFill/>
          <a:ln>
            <a:noFill/>
          </a:ln>
        </p:spPr>
      </p:pic>
      <p:pic>
        <p:nvPicPr>
          <p:cNvPr id="825" name="Google Shape;825;p21"/>
          <p:cNvPicPr preferRelativeResize="0"/>
          <p:nvPr/>
        </p:nvPicPr>
        <p:blipFill rotWithShape="1">
          <a:blip r:embed="rId3">
            <a:alphaModFix/>
          </a:blip>
          <a:srcRect l="86859" t="20960" b="68473"/>
          <a:stretch/>
        </p:blipFill>
        <p:spPr>
          <a:xfrm rot="10800000">
            <a:off x="1529974" y="3882074"/>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_2_1">
    <p:spTree>
      <p:nvGrpSpPr>
        <p:cNvPr id="1" name="Shape 1038"/>
        <p:cNvGrpSpPr/>
        <p:nvPr/>
      </p:nvGrpSpPr>
      <p:grpSpPr>
        <a:xfrm>
          <a:off x="0" y="0"/>
          <a:ext cx="0" cy="0"/>
          <a:chOff x="0" y="0"/>
          <a:chExt cx="0" cy="0"/>
        </a:xfrm>
      </p:grpSpPr>
      <p:grpSp>
        <p:nvGrpSpPr>
          <p:cNvPr id="1039" name="Google Shape;1039;p26"/>
          <p:cNvGrpSpPr/>
          <p:nvPr/>
        </p:nvGrpSpPr>
        <p:grpSpPr>
          <a:xfrm>
            <a:off x="372900" y="317225"/>
            <a:ext cx="8399164" cy="4509701"/>
            <a:chOff x="372900" y="317225"/>
            <a:chExt cx="8399164" cy="4509701"/>
          </a:xfrm>
        </p:grpSpPr>
        <p:sp>
          <p:nvSpPr>
            <p:cNvPr id="1040" name="Google Shape;1040;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1" name="Google Shape;1041;p26"/>
            <p:cNvGrpSpPr/>
            <p:nvPr/>
          </p:nvGrpSpPr>
          <p:grpSpPr>
            <a:xfrm>
              <a:off x="372900" y="317424"/>
              <a:ext cx="8399164" cy="4509502"/>
              <a:chOff x="-75" y="-4650"/>
              <a:chExt cx="9155400" cy="5153127"/>
            </a:xfrm>
          </p:grpSpPr>
          <p:cxnSp>
            <p:nvCxnSpPr>
              <p:cNvPr id="1042" name="Google Shape;1042;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43" name="Google Shape;1043;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4" name="Google Shape;1044;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45" name="Google Shape;1045;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46" name="Google Shape;1046;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47" name="Google Shape;1047;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48" name="Google Shape;1048;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49" name="Google Shape;1049;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0" name="Google Shape;1050;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51" name="Google Shape;1051;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2" name="Google Shape;1052;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53" name="Google Shape;1053;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4" name="Google Shape;1054;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55" name="Google Shape;1055;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6" name="Google Shape;1056;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57" name="Google Shape;1057;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8" name="Google Shape;1058;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59" name="Google Shape;1059;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0" name="Google Shape;1060;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1" name="Google Shape;1061;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2" name="Google Shape;1062;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3" name="Google Shape;1063;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64" name="Google Shape;1064;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65" name="Google Shape;1065;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66" name="Google Shape;1066;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67" name="Google Shape;1067;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74" name="Google Shape;1074;p26"/>
          <p:cNvSpPr txBox="1">
            <a:spLocks noGrp="1"/>
          </p:cNvSpPr>
          <p:nvPr>
            <p:ph type="subTitle" idx="1"/>
          </p:nvPr>
        </p:nvSpPr>
        <p:spPr>
          <a:xfrm>
            <a:off x="1947987" y="2656425"/>
            <a:ext cx="5255100" cy="7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6"/>
          <p:cNvSpPr txBox="1">
            <a:spLocks noGrp="1"/>
          </p:cNvSpPr>
          <p:nvPr>
            <p:ph type="title"/>
          </p:nvPr>
        </p:nvSpPr>
        <p:spPr>
          <a:xfrm>
            <a:off x="1940925" y="1693875"/>
            <a:ext cx="5255100" cy="909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b="1">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76" name="Google Shape;1076;p26"/>
          <p:cNvPicPr preferRelativeResize="0"/>
          <p:nvPr/>
        </p:nvPicPr>
        <p:blipFill rotWithShape="1">
          <a:blip r:embed="rId2">
            <a:alphaModFix/>
          </a:blip>
          <a:srcRect l="88584" t="31186" b="55558"/>
          <a:stretch/>
        </p:blipFill>
        <p:spPr>
          <a:xfrm>
            <a:off x="7305338" y="906324"/>
            <a:ext cx="261627" cy="303626"/>
          </a:xfrm>
          <a:prstGeom prst="rect">
            <a:avLst/>
          </a:prstGeom>
          <a:noFill/>
          <a:ln>
            <a:noFill/>
          </a:ln>
        </p:spPr>
      </p:pic>
      <p:pic>
        <p:nvPicPr>
          <p:cNvPr id="1077" name="Google Shape;1077;p26"/>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1078" name="Google Shape;1078;p26"/>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1079" name="Google Shape;1079;p26"/>
          <p:cNvPicPr preferRelativeResize="0"/>
          <p:nvPr/>
        </p:nvPicPr>
        <p:blipFill rotWithShape="1">
          <a:blip r:embed="rId2">
            <a:alphaModFix/>
          </a:blip>
          <a:srcRect t="23075" r="88584" b="62117"/>
          <a:stretch/>
        </p:blipFill>
        <p:spPr>
          <a:xfrm>
            <a:off x="8081250" y="1445625"/>
            <a:ext cx="261627" cy="3391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CUSTOM_2_1_1">
    <p:spTree>
      <p:nvGrpSpPr>
        <p:cNvPr id="1" name="Shape 1120"/>
        <p:cNvGrpSpPr/>
        <p:nvPr/>
      </p:nvGrpSpPr>
      <p:grpSpPr>
        <a:xfrm>
          <a:off x="0" y="0"/>
          <a:ext cx="0" cy="0"/>
          <a:chOff x="0" y="0"/>
          <a:chExt cx="0" cy="0"/>
        </a:xfrm>
      </p:grpSpPr>
      <p:grpSp>
        <p:nvGrpSpPr>
          <p:cNvPr id="1121" name="Google Shape;1121;p28"/>
          <p:cNvGrpSpPr/>
          <p:nvPr/>
        </p:nvGrpSpPr>
        <p:grpSpPr>
          <a:xfrm>
            <a:off x="372900" y="317225"/>
            <a:ext cx="8399164" cy="4509701"/>
            <a:chOff x="372900" y="317225"/>
            <a:chExt cx="8399164" cy="4509701"/>
          </a:xfrm>
        </p:grpSpPr>
        <p:sp>
          <p:nvSpPr>
            <p:cNvPr id="1122" name="Google Shape;1122;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28"/>
            <p:cNvGrpSpPr/>
            <p:nvPr/>
          </p:nvGrpSpPr>
          <p:grpSpPr>
            <a:xfrm>
              <a:off x="372900" y="317424"/>
              <a:ext cx="8399164" cy="4509502"/>
              <a:chOff x="-75" y="-4650"/>
              <a:chExt cx="9155400" cy="5153127"/>
            </a:xfrm>
          </p:grpSpPr>
          <p:cxnSp>
            <p:nvCxnSpPr>
              <p:cNvPr id="1124" name="Google Shape;1124;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5" name="Google Shape;1125;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26" name="Google Shape;1126;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7" name="Google Shape;1127;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28" name="Google Shape;1128;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29" name="Google Shape;1129;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0" name="Google Shape;1130;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1" name="Google Shape;1131;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2" name="Google Shape;1132;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3" name="Google Shape;1133;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4" name="Google Shape;1134;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5" name="Google Shape;1135;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6" name="Google Shape;1136;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37" name="Google Shape;1137;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8" name="Google Shape;1138;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39" name="Google Shape;1139;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0" name="Google Shape;1140;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41" name="Google Shape;1141;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42" name="Google Shape;1142;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3" name="Google Shape;1143;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44" name="Google Shape;1144;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5" name="Google Shape;1145;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6" name="Google Shape;1146;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7" name="Google Shape;1147;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8" name="Google Shape;1148;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9" name="Google Shape;1149;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0" name="Google Shape;1150;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1" name="Google Shape;1151;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2" name="Google Shape;1152;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3" name="Google Shape;1153;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4" name="Google Shape;1154;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5" name="Google Shape;1155;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156" name="Google Shape;1156;p28"/>
          <p:cNvSpPr txBox="1">
            <a:spLocks noGrp="1"/>
          </p:cNvSpPr>
          <p:nvPr>
            <p:ph type="subTitle" idx="1"/>
          </p:nvPr>
        </p:nvSpPr>
        <p:spPr>
          <a:xfrm>
            <a:off x="4938000" y="2656425"/>
            <a:ext cx="3492900" cy="128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7" name="Google Shape;1157;p28"/>
          <p:cNvSpPr txBox="1">
            <a:spLocks noGrp="1"/>
          </p:cNvSpPr>
          <p:nvPr>
            <p:ph type="title"/>
          </p:nvPr>
        </p:nvSpPr>
        <p:spPr>
          <a:xfrm>
            <a:off x="3173800" y="1693875"/>
            <a:ext cx="5255100" cy="909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600" b="1">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158" name="Google Shape;1158;p28"/>
          <p:cNvPicPr preferRelativeResize="0"/>
          <p:nvPr/>
        </p:nvPicPr>
        <p:blipFill rotWithShape="1">
          <a:blip r:embed="rId2">
            <a:alphaModFix/>
          </a:blip>
          <a:srcRect l="88584" t="31186" b="55558"/>
          <a:stretch/>
        </p:blipFill>
        <p:spPr>
          <a:xfrm>
            <a:off x="7305338" y="906324"/>
            <a:ext cx="261627" cy="303626"/>
          </a:xfrm>
          <a:prstGeom prst="rect">
            <a:avLst/>
          </a:prstGeom>
          <a:noFill/>
          <a:ln>
            <a:noFill/>
          </a:ln>
        </p:spPr>
      </p:pic>
      <p:pic>
        <p:nvPicPr>
          <p:cNvPr id="1159" name="Google Shape;1159;p28"/>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1160" name="Google Shape;1160;p28"/>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1161" name="Google Shape;1161;p28"/>
          <p:cNvPicPr preferRelativeResize="0"/>
          <p:nvPr/>
        </p:nvPicPr>
        <p:blipFill rotWithShape="1">
          <a:blip r:embed="rId2">
            <a:alphaModFix/>
          </a:blip>
          <a:srcRect t="23075" r="88584" b="62117"/>
          <a:stretch/>
        </p:blipFill>
        <p:spPr>
          <a:xfrm>
            <a:off x="8081250" y="1445625"/>
            <a:ext cx="261627" cy="3391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5_1_2">
    <p:spTree>
      <p:nvGrpSpPr>
        <p:cNvPr id="1" name="Shape 1286"/>
        <p:cNvGrpSpPr/>
        <p:nvPr/>
      </p:nvGrpSpPr>
      <p:grpSpPr>
        <a:xfrm>
          <a:off x="0" y="0"/>
          <a:ext cx="0" cy="0"/>
          <a:chOff x="0" y="0"/>
          <a:chExt cx="0" cy="0"/>
        </a:xfrm>
      </p:grpSpPr>
      <p:grpSp>
        <p:nvGrpSpPr>
          <p:cNvPr id="1287" name="Google Shape;1287;p32"/>
          <p:cNvGrpSpPr/>
          <p:nvPr/>
        </p:nvGrpSpPr>
        <p:grpSpPr>
          <a:xfrm>
            <a:off x="128550" y="126893"/>
            <a:ext cx="8887995" cy="4890320"/>
            <a:chOff x="372900" y="317225"/>
            <a:chExt cx="8399164" cy="4509701"/>
          </a:xfrm>
        </p:grpSpPr>
        <p:sp>
          <p:nvSpPr>
            <p:cNvPr id="1288" name="Google Shape;1288;p3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32"/>
            <p:cNvGrpSpPr/>
            <p:nvPr/>
          </p:nvGrpSpPr>
          <p:grpSpPr>
            <a:xfrm>
              <a:off x="372900" y="317424"/>
              <a:ext cx="8399164" cy="4509502"/>
              <a:chOff x="-75" y="-4650"/>
              <a:chExt cx="9155400" cy="5153127"/>
            </a:xfrm>
          </p:grpSpPr>
          <p:cxnSp>
            <p:nvCxnSpPr>
              <p:cNvPr id="1290" name="Google Shape;1290;p3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91" name="Google Shape;1291;p3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92" name="Google Shape;1292;p3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93" name="Google Shape;1293;p3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94" name="Google Shape;1294;p3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95" name="Google Shape;1295;p3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96" name="Google Shape;1296;p3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97" name="Google Shape;1297;p3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98" name="Google Shape;1298;p3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99" name="Google Shape;1299;p3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00" name="Google Shape;1300;p3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301" name="Google Shape;1301;p3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02" name="Google Shape;1302;p3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03" name="Google Shape;1303;p3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04" name="Google Shape;1304;p3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05" name="Google Shape;1305;p3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06" name="Google Shape;1306;p3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307" name="Google Shape;1307;p3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08" name="Google Shape;1308;p3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09" name="Google Shape;1309;p3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310" name="Google Shape;1310;p3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311" name="Google Shape;1311;p3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2" name="Google Shape;1312;p3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3" name="Google Shape;1313;p3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4" name="Google Shape;1314;p3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5" name="Google Shape;1315;p3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6" name="Google Shape;1316;p3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7" name="Google Shape;1317;p3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8" name="Google Shape;1318;p3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9" name="Google Shape;1319;p3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0" name="Google Shape;1320;p3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1" name="Google Shape;1321;p3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22" name="Google Shape;1322;p32"/>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323" name="Google Shape;1323;p32"/>
          <p:cNvPicPr preferRelativeResize="0"/>
          <p:nvPr/>
        </p:nvPicPr>
        <p:blipFill rotWithShape="1">
          <a:blip r:embed="rId2">
            <a:alphaModFix/>
          </a:blip>
          <a:srcRect l="88584" t="31186" b="55558"/>
          <a:stretch/>
        </p:blipFill>
        <p:spPr>
          <a:xfrm>
            <a:off x="270400" y="4587299"/>
            <a:ext cx="261627" cy="303626"/>
          </a:xfrm>
          <a:prstGeom prst="rect">
            <a:avLst/>
          </a:prstGeom>
          <a:noFill/>
          <a:ln>
            <a:noFill/>
          </a:ln>
        </p:spPr>
      </p:pic>
      <p:pic>
        <p:nvPicPr>
          <p:cNvPr id="1324" name="Google Shape;1324;p32"/>
          <p:cNvPicPr preferRelativeResize="0"/>
          <p:nvPr/>
        </p:nvPicPr>
        <p:blipFill rotWithShape="1">
          <a:blip r:embed="rId2">
            <a:alphaModFix/>
          </a:blip>
          <a:srcRect t="23075" r="88584" b="62117"/>
          <a:stretch/>
        </p:blipFill>
        <p:spPr>
          <a:xfrm>
            <a:off x="446750" y="4098875"/>
            <a:ext cx="261627" cy="339173"/>
          </a:xfrm>
          <a:prstGeom prst="rect">
            <a:avLst/>
          </a:prstGeom>
          <a:noFill/>
          <a:ln>
            <a:noFill/>
          </a:ln>
        </p:spPr>
      </p:pic>
      <p:pic>
        <p:nvPicPr>
          <p:cNvPr id="1325" name="Google Shape;1325;p32"/>
          <p:cNvPicPr preferRelativeResize="0"/>
          <p:nvPr/>
        </p:nvPicPr>
        <p:blipFill rotWithShape="1">
          <a:blip r:embed="rId3">
            <a:alphaModFix/>
          </a:blip>
          <a:srcRect l="86859" t="20960" b="68473"/>
          <a:stretch/>
        </p:blipFill>
        <p:spPr>
          <a:xfrm>
            <a:off x="862800" y="4674350"/>
            <a:ext cx="293228" cy="235651"/>
          </a:xfrm>
          <a:prstGeom prst="rect">
            <a:avLst/>
          </a:prstGeom>
          <a:noFill/>
          <a:ln>
            <a:noFill/>
          </a:ln>
        </p:spPr>
      </p:pic>
      <p:pic>
        <p:nvPicPr>
          <p:cNvPr id="1326" name="Google Shape;1326;p32"/>
          <p:cNvPicPr preferRelativeResize="0"/>
          <p:nvPr/>
        </p:nvPicPr>
        <p:blipFill rotWithShape="1">
          <a:blip r:embed="rId2">
            <a:alphaModFix/>
          </a:blip>
          <a:srcRect l="88584" t="31186" b="55558"/>
          <a:stretch/>
        </p:blipFill>
        <p:spPr>
          <a:xfrm flipH="1">
            <a:off x="8611963" y="4536974"/>
            <a:ext cx="261627" cy="303626"/>
          </a:xfrm>
          <a:prstGeom prst="rect">
            <a:avLst/>
          </a:prstGeom>
          <a:noFill/>
          <a:ln>
            <a:noFill/>
          </a:ln>
        </p:spPr>
      </p:pic>
      <p:pic>
        <p:nvPicPr>
          <p:cNvPr id="1327" name="Google Shape;1327;p32"/>
          <p:cNvPicPr preferRelativeResize="0"/>
          <p:nvPr/>
        </p:nvPicPr>
        <p:blipFill rotWithShape="1">
          <a:blip r:embed="rId2">
            <a:alphaModFix/>
          </a:blip>
          <a:srcRect t="23075" r="88584" b="62117"/>
          <a:stretch/>
        </p:blipFill>
        <p:spPr>
          <a:xfrm flipH="1">
            <a:off x="8020538" y="4622588"/>
            <a:ext cx="261627" cy="339173"/>
          </a:xfrm>
          <a:prstGeom prst="rect">
            <a:avLst/>
          </a:prstGeom>
          <a:noFill/>
          <a:ln>
            <a:noFill/>
          </a:ln>
        </p:spPr>
      </p:pic>
      <p:pic>
        <p:nvPicPr>
          <p:cNvPr id="1328" name="Google Shape;1328;p32"/>
          <p:cNvPicPr preferRelativeResize="0"/>
          <p:nvPr/>
        </p:nvPicPr>
        <p:blipFill rotWithShape="1">
          <a:blip r:embed="rId3">
            <a:alphaModFix/>
          </a:blip>
          <a:srcRect l="86859" t="20960" b="68473"/>
          <a:stretch/>
        </p:blipFill>
        <p:spPr>
          <a:xfrm flipH="1">
            <a:off x="8596163" y="4150638"/>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68"/>
        <p:cNvGrpSpPr/>
        <p:nvPr/>
      </p:nvGrpSpPr>
      <p:grpSpPr>
        <a:xfrm>
          <a:off x="0" y="0"/>
          <a:ext cx="0" cy="0"/>
          <a:chOff x="0" y="0"/>
          <a:chExt cx="0" cy="0"/>
        </a:xfrm>
      </p:grpSpPr>
      <p:grpSp>
        <p:nvGrpSpPr>
          <p:cNvPr id="1469" name="Google Shape;1469;p36"/>
          <p:cNvGrpSpPr/>
          <p:nvPr/>
        </p:nvGrpSpPr>
        <p:grpSpPr>
          <a:xfrm>
            <a:off x="128550" y="126893"/>
            <a:ext cx="8887995" cy="4890320"/>
            <a:chOff x="372900" y="317225"/>
            <a:chExt cx="8399164" cy="4509701"/>
          </a:xfrm>
        </p:grpSpPr>
        <p:sp>
          <p:nvSpPr>
            <p:cNvPr id="1470" name="Google Shape;1470;p3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36"/>
            <p:cNvGrpSpPr/>
            <p:nvPr/>
          </p:nvGrpSpPr>
          <p:grpSpPr>
            <a:xfrm>
              <a:off x="372900" y="317424"/>
              <a:ext cx="8399164" cy="4509502"/>
              <a:chOff x="-75" y="-4650"/>
              <a:chExt cx="9155400" cy="5153127"/>
            </a:xfrm>
          </p:grpSpPr>
          <p:cxnSp>
            <p:nvCxnSpPr>
              <p:cNvPr id="1472" name="Google Shape;1472;p3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73" name="Google Shape;1473;p3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74" name="Google Shape;1474;p3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75" name="Google Shape;1475;p3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476" name="Google Shape;1476;p3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477" name="Google Shape;1477;p3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78" name="Google Shape;1478;p3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479" name="Google Shape;1479;p3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0" name="Google Shape;1480;p3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481" name="Google Shape;1481;p3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2" name="Google Shape;1482;p3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483" name="Google Shape;1483;p3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4" name="Google Shape;1484;p3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85" name="Google Shape;1485;p3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6" name="Google Shape;1486;p3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87" name="Google Shape;1487;p3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8" name="Google Shape;1488;p3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489" name="Google Shape;1489;p3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90" name="Google Shape;1490;p3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91" name="Google Shape;1491;p3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92" name="Google Shape;1492;p3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93" name="Google Shape;1493;p3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4" name="Google Shape;1494;p3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5" name="Google Shape;1495;p3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6" name="Google Shape;1496;p3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7" name="Google Shape;1497;p3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8" name="Google Shape;1498;p3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9" name="Google Shape;1499;p3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0" name="Google Shape;1500;p3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1" name="Google Shape;1501;p3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2" name="Google Shape;1502;p3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3" name="Google Shape;1503;p3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504" name="Google Shape;1504;p36"/>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5" name="Google Shape;1505;p36"/>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6" name="Google Shape;1506;p36"/>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7" name="Google Shape;1507;p36"/>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8" name="Google Shape;1508;p36"/>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9" name="Google Shape;1509;p36"/>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0" name="Google Shape;1510;p36"/>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11" name="Google Shape;1511;p3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512" name="Google Shape;1512;p3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513" name="Google Shape;1513;p3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1514" name="Google Shape;1514;p3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515" name="Google Shape;1515;p3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516" name="Google Shape;1516;p3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1"/>
        <p:cNvGrpSpPr/>
        <p:nvPr/>
      </p:nvGrpSpPr>
      <p:grpSpPr>
        <a:xfrm>
          <a:off x="0" y="0"/>
          <a:ext cx="0" cy="0"/>
          <a:chOff x="0" y="0"/>
          <a:chExt cx="0" cy="0"/>
        </a:xfrm>
      </p:grpSpPr>
      <p:grpSp>
        <p:nvGrpSpPr>
          <p:cNvPr id="2112" name="Google Shape;2112;p50"/>
          <p:cNvGrpSpPr/>
          <p:nvPr/>
        </p:nvGrpSpPr>
        <p:grpSpPr>
          <a:xfrm>
            <a:off x="372900" y="317225"/>
            <a:ext cx="8399164" cy="4509701"/>
            <a:chOff x="372900" y="317225"/>
            <a:chExt cx="8399164" cy="4509701"/>
          </a:xfrm>
        </p:grpSpPr>
        <p:sp>
          <p:nvSpPr>
            <p:cNvPr id="2113" name="Google Shape;2113;p5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0"/>
            <p:cNvGrpSpPr/>
            <p:nvPr/>
          </p:nvGrpSpPr>
          <p:grpSpPr>
            <a:xfrm>
              <a:off x="372900" y="317424"/>
              <a:ext cx="8399164" cy="4509502"/>
              <a:chOff x="-75" y="-4650"/>
              <a:chExt cx="9155400" cy="5153127"/>
            </a:xfrm>
          </p:grpSpPr>
          <p:cxnSp>
            <p:nvCxnSpPr>
              <p:cNvPr id="2115" name="Google Shape;2115;p5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6" name="Google Shape;2116;p5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17" name="Google Shape;2117;p5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8" name="Google Shape;2118;p5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19" name="Google Shape;2119;p5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20" name="Google Shape;2120;p5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1" name="Google Shape;2121;p5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2" name="Google Shape;2122;p5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3" name="Google Shape;2123;p5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4" name="Google Shape;2124;p5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5" name="Google Shape;2125;p5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6" name="Google Shape;2126;p5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7" name="Google Shape;2127;p5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28" name="Google Shape;2128;p5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9" name="Google Shape;2129;p5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0" name="Google Shape;2130;p5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1" name="Google Shape;2131;p5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32" name="Google Shape;2132;p5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3" name="Google Shape;2133;p5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4" name="Google Shape;2134;p5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5" name="Google Shape;2135;p5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6" name="Google Shape;2136;p5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7" name="Google Shape;2137;p5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8" name="Google Shape;2138;p5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9" name="Google Shape;2139;p5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0" name="Google Shape;2140;p5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1" name="Google Shape;2141;p5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2" name="Google Shape;2142;p5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3" name="Google Shape;2143;p5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4" name="Google Shape;2144;p5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5" name="Google Shape;2145;p5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6" name="Google Shape;2146;p5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47"/>
        <p:cNvGrpSpPr/>
        <p:nvPr/>
      </p:nvGrpSpPr>
      <p:grpSpPr>
        <a:xfrm>
          <a:off x="0" y="0"/>
          <a:ext cx="0" cy="0"/>
          <a:chOff x="0" y="0"/>
          <a:chExt cx="0" cy="0"/>
        </a:xfrm>
      </p:grpSpPr>
      <p:grpSp>
        <p:nvGrpSpPr>
          <p:cNvPr id="2148" name="Google Shape;2148;p51"/>
          <p:cNvGrpSpPr/>
          <p:nvPr/>
        </p:nvGrpSpPr>
        <p:grpSpPr>
          <a:xfrm>
            <a:off x="156375" y="126593"/>
            <a:ext cx="8887995" cy="4890320"/>
            <a:chOff x="372900" y="317225"/>
            <a:chExt cx="8399164" cy="4509701"/>
          </a:xfrm>
        </p:grpSpPr>
        <p:sp>
          <p:nvSpPr>
            <p:cNvPr id="2149" name="Google Shape;2149;p5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51"/>
            <p:cNvGrpSpPr/>
            <p:nvPr/>
          </p:nvGrpSpPr>
          <p:grpSpPr>
            <a:xfrm>
              <a:off x="372900" y="317424"/>
              <a:ext cx="8399164" cy="4509502"/>
              <a:chOff x="-75" y="-4650"/>
              <a:chExt cx="9155400" cy="5153127"/>
            </a:xfrm>
          </p:grpSpPr>
          <p:cxnSp>
            <p:nvCxnSpPr>
              <p:cNvPr id="2151" name="Google Shape;2151;p5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2" name="Google Shape;2152;p5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53" name="Google Shape;2153;p5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4" name="Google Shape;2154;p5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55" name="Google Shape;2155;p5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56" name="Google Shape;2156;p5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7" name="Google Shape;2157;p5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58" name="Google Shape;2158;p5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9" name="Google Shape;2159;p5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0" name="Google Shape;2160;p5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1" name="Google Shape;2161;p5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2" name="Google Shape;2162;p5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3" name="Google Shape;2163;p5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4" name="Google Shape;2164;p5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5" name="Google Shape;2165;p5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6" name="Google Shape;2166;p5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7" name="Google Shape;2167;p5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68" name="Google Shape;2168;p5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9" name="Google Shape;2169;p5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0" name="Google Shape;2170;p5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71" name="Google Shape;2171;p5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2" name="Google Shape;2172;p5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3" name="Google Shape;2173;p5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4" name="Google Shape;2174;p5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5" name="Google Shape;2175;p5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6" name="Google Shape;2176;p5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7" name="Google Shape;2177;p5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8" name="Google Shape;2178;p5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9" name="Google Shape;2179;p5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0" name="Google Shape;2180;p5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1" name="Google Shape;2181;p5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2" name="Google Shape;2182;p5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2183" name="Google Shape;2183;p5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184" name="Google Shape;2184;p5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185" name="Google Shape;2185;p5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186" name="Google Shape;2186;p5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187" name="Google Shape;2187;p5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188" name="Google Shape;2188;p5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150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grpSp>
        <p:nvGrpSpPr>
          <p:cNvPr id="52" name="Google Shape;52;p3"/>
          <p:cNvGrpSpPr/>
          <p:nvPr/>
        </p:nvGrpSpPr>
        <p:grpSpPr>
          <a:xfrm>
            <a:off x="372900" y="317225"/>
            <a:ext cx="8399164" cy="4509701"/>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1673100" y="2359675"/>
            <a:ext cx="57987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8" name="Google Shape;88;p3"/>
          <p:cNvSpPr txBox="1">
            <a:spLocks noGrp="1"/>
          </p:cNvSpPr>
          <p:nvPr>
            <p:ph type="title" idx="2" hasCustomPrompt="1"/>
          </p:nvPr>
        </p:nvSpPr>
        <p:spPr>
          <a:xfrm>
            <a:off x="3742688" y="1517875"/>
            <a:ext cx="1659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9" name="Google Shape;89;p3"/>
          <p:cNvSpPr txBox="1">
            <a:spLocks noGrp="1"/>
          </p:cNvSpPr>
          <p:nvPr>
            <p:ph type="subTitle" idx="1"/>
          </p:nvPr>
        </p:nvSpPr>
        <p:spPr>
          <a:xfrm>
            <a:off x="2392388" y="3201475"/>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6458900" y="777125"/>
            <a:ext cx="261627" cy="339173"/>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7836925" y="2475524"/>
            <a:ext cx="261627" cy="303626"/>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6490975" y="1369275"/>
            <a:ext cx="261627" cy="407936"/>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6720525" y="2161650"/>
            <a:ext cx="293228" cy="23565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616300" y="2502200"/>
            <a:ext cx="261627" cy="407936"/>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187300" y="2424475"/>
            <a:ext cx="293228" cy="23565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085800" y="4219050"/>
            <a:ext cx="261627" cy="339173"/>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8267075" y="2660125"/>
            <a:ext cx="261627" cy="3391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grpSp>
        <p:nvGrpSpPr>
          <p:cNvPr id="184" name="Google Shape;184;p6"/>
          <p:cNvGrpSpPr/>
          <p:nvPr/>
        </p:nvGrpSpPr>
        <p:grpSpPr>
          <a:xfrm>
            <a:off x="128550" y="126893"/>
            <a:ext cx="8887995" cy="4890320"/>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3"/>
        <p:cNvGrpSpPr/>
        <p:nvPr/>
      </p:nvGrpSpPr>
      <p:grpSpPr>
        <a:xfrm>
          <a:off x="0" y="0"/>
          <a:ext cx="0" cy="0"/>
          <a:chOff x="0" y="0"/>
          <a:chExt cx="0" cy="0"/>
        </a:xfrm>
      </p:grpSpPr>
      <p:grpSp>
        <p:nvGrpSpPr>
          <p:cNvPr id="414" name="Google Shape;414;p13"/>
          <p:cNvGrpSpPr/>
          <p:nvPr/>
        </p:nvGrpSpPr>
        <p:grpSpPr>
          <a:xfrm>
            <a:off x="128550" y="126893"/>
            <a:ext cx="8887995" cy="4890320"/>
            <a:chOff x="372900" y="317225"/>
            <a:chExt cx="8399164" cy="4509701"/>
          </a:xfrm>
        </p:grpSpPr>
        <p:sp>
          <p:nvSpPr>
            <p:cNvPr id="415" name="Google Shape;415;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3"/>
            <p:cNvGrpSpPr/>
            <p:nvPr/>
          </p:nvGrpSpPr>
          <p:grpSpPr>
            <a:xfrm>
              <a:off x="372900" y="317424"/>
              <a:ext cx="8399164" cy="4509502"/>
              <a:chOff x="-75" y="-4650"/>
              <a:chExt cx="9155400" cy="5153127"/>
            </a:xfrm>
          </p:grpSpPr>
          <p:cxnSp>
            <p:nvCxnSpPr>
              <p:cNvPr id="417" name="Google Shape;417;p1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18" name="Google Shape;418;p1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19" name="Google Shape;419;p1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0" name="Google Shape;420;p1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21" name="Google Shape;421;p1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22" name="Google Shape;422;p1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3" name="Google Shape;423;p1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24" name="Google Shape;424;p1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5" name="Google Shape;425;p1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26" name="Google Shape;426;p1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7" name="Google Shape;427;p1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28" name="Google Shape;428;p1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29" name="Google Shape;429;p1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0" name="Google Shape;430;p1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1" name="Google Shape;431;p1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2" name="Google Shape;432;p1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3" name="Google Shape;433;p1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34" name="Google Shape;434;p1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5" name="Google Shape;435;p1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6" name="Google Shape;436;p1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37" name="Google Shape;437;p1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38" name="Google Shape;438;p1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9" name="Google Shape;439;p1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0" name="Google Shape;440;p1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1" name="Google Shape;441;p1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2" name="Google Shape;442;p1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3" name="Google Shape;443;p1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4" name="Google Shape;444;p1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5" name="Google Shape;445;p1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6" name="Google Shape;446;p1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7" name="Google Shape;447;p1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8" name="Google Shape;448;p1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49" name="Google Shape;449;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0" name="Google Shape;450;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1" name="Google Shape;451;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2" name="Google Shape;452;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2" name="Google Shape;462;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3" name="Google Shape;463;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4" name="Google Shape;464;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5" name="Google Shape;465;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6" name="Google Shape;466;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1">
  <p:cSld name="BLANK_1_2">
    <p:spTree>
      <p:nvGrpSpPr>
        <p:cNvPr id="1" name="Shape 468"/>
        <p:cNvGrpSpPr/>
        <p:nvPr/>
      </p:nvGrpSpPr>
      <p:grpSpPr>
        <a:xfrm>
          <a:off x="0" y="0"/>
          <a:ext cx="0" cy="0"/>
          <a:chOff x="0" y="0"/>
          <a:chExt cx="0" cy="0"/>
        </a:xfrm>
      </p:grpSpPr>
      <p:grpSp>
        <p:nvGrpSpPr>
          <p:cNvPr id="469" name="Google Shape;469;p14"/>
          <p:cNvGrpSpPr/>
          <p:nvPr/>
        </p:nvGrpSpPr>
        <p:grpSpPr>
          <a:xfrm>
            <a:off x="128550" y="126893"/>
            <a:ext cx="8887995" cy="4890320"/>
            <a:chOff x="372900" y="317225"/>
            <a:chExt cx="8399164" cy="4509701"/>
          </a:xfrm>
        </p:grpSpPr>
        <p:sp>
          <p:nvSpPr>
            <p:cNvPr id="470" name="Google Shape;470;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 name="Google Shape;471;p14"/>
            <p:cNvGrpSpPr/>
            <p:nvPr/>
          </p:nvGrpSpPr>
          <p:grpSpPr>
            <a:xfrm>
              <a:off x="372900" y="317424"/>
              <a:ext cx="8399164" cy="4509502"/>
              <a:chOff x="-75" y="-4650"/>
              <a:chExt cx="9155400" cy="5153127"/>
            </a:xfrm>
          </p:grpSpPr>
          <p:cxnSp>
            <p:nvCxnSpPr>
              <p:cNvPr id="472" name="Google Shape;472;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3" name="Google Shape;473;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4" name="Google Shape;474;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5" name="Google Shape;475;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4" name="Google Shape;504;p14"/>
          <p:cNvSpPr txBox="1">
            <a:spLocks noGrp="1"/>
          </p:cNvSpPr>
          <p:nvPr>
            <p:ph type="title"/>
          </p:nvPr>
        </p:nvSpPr>
        <p:spPr>
          <a:xfrm>
            <a:off x="1902500" y="1381875"/>
            <a:ext cx="2706600" cy="80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b="1">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5" name="Google Shape;505;p14"/>
          <p:cNvSpPr txBox="1">
            <a:spLocks noGrp="1"/>
          </p:cNvSpPr>
          <p:nvPr>
            <p:ph type="title" idx="2" hasCustomPrompt="1"/>
          </p:nvPr>
        </p:nvSpPr>
        <p:spPr>
          <a:xfrm>
            <a:off x="719993" y="138187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06" name="Google Shape;506;p14"/>
          <p:cNvSpPr txBox="1">
            <a:spLocks noGrp="1"/>
          </p:cNvSpPr>
          <p:nvPr>
            <p:ph type="subTitle" idx="1"/>
          </p:nvPr>
        </p:nvSpPr>
        <p:spPr>
          <a:xfrm>
            <a:off x="4936750" y="1383375"/>
            <a:ext cx="2336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7" name="Google Shape;507;p14"/>
          <p:cNvSpPr txBox="1">
            <a:spLocks noGrp="1"/>
          </p:cNvSpPr>
          <p:nvPr>
            <p:ph type="title" idx="3"/>
          </p:nvPr>
        </p:nvSpPr>
        <p:spPr>
          <a:xfrm>
            <a:off x="1902500" y="2592170"/>
            <a:ext cx="2706600" cy="80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b="1">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 name="Google Shape;508;p14"/>
          <p:cNvSpPr txBox="1">
            <a:spLocks noGrp="1"/>
          </p:cNvSpPr>
          <p:nvPr>
            <p:ph type="title" idx="4" hasCustomPrompt="1"/>
          </p:nvPr>
        </p:nvSpPr>
        <p:spPr>
          <a:xfrm>
            <a:off x="719993" y="259217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09" name="Google Shape;509;p14"/>
          <p:cNvSpPr txBox="1">
            <a:spLocks noGrp="1"/>
          </p:cNvSpPr>
          <p:nvPr>
            <p:ph type="subTitle" idx="5"/>
          </p:nvPr>
        </p:nvSpPr>
        <p:spPr>
          <a:xfrm>
            <a:off x="4936750" y="2593670"/>
            <a:ext cx="2336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0" name="Google Shape;510;p14"/>
          <p:cNvSpPr txBox="1">
            <a:spLocks noGrp="1"/>
          </p:cNvSpPr>
          <p:nvPr>
            <p:ph type="title" idx="6"/>
          </p:nvPr>
        </p:nvSpPr>
        <p:spPr>
          <a:xfrm>
            <a:off x="1902500" y="3800975"/>
            <a:ext cx="2706600" cy="80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b="1">
                <a:solidFill>
                  <a:schemeClr val="accent3"/>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1" name="Google Shape;511;p14"/>
          <p:cNvSpPr txBox="1">
            <a:spLocks noGrp="1"/>
          </p:cNvSpPr>
          <p:nvPr>
            <p:ph type="title" idx="7" hasCustomPrompt="1"/>
          </p:nvPr>
        </p:nvSpPr>
        <p:spPr>
          <a:xfrm>
            <a:off x="719993" y="380097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12" name="Google Shape;512;p14"/>
          <p:cNvSpPr txBox="1">
            <a:spLocks noGrp="1"/>
          </p:cNvSpPr>
          <p:nvPr>
            <p:ph type="subTitle" idx="8"/>
          </p:nvPr>
        </p:nvSpPr>
        <p:spPr>
          <a:xfrm>
            <a:off x="4936750" y="3802475"/>
            <a:ext cx="2336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3" name="Google Shape;513;p14"/>
          <p:cNvSpPr txBox="1">
            <a:spLocks noGrp="1"/>
          </p:cNvSpPr>
          <p:nvPr>
            <p:ph type="title" idx="9"/>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514" name="Google Shape;514;p14"/>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515" name="Google Shape;515;p14"/>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516" name="Google Shape;516;p14"/>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517" name="Google Shape;517;p14"/>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518" name="Google Shape;518;p14"/>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519" name="Google Shape;519;p14"/>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20"/>
        <p:cNvGrpSpPr/>
        <p:nvPr/>
      </p:nvGrpSpPr>
      <p:grpSpPr>
        <a:xfrm>
          <a:off x="0" y="0"/>
          <a:ext cx="0" cy="0"/>
          <a:chOff x="0" y="0"/>
          <a:chExt cx="0" cy="0"/>
        </a:xfrm>
      </p:grpSpPr>
      <p:grpSp>
        <p:nvGrpSpPr>
          <p:cNvPr id="521" name="Google Shape;521;p15"/>
          <p:cNvGrpSpPr/>
          <p:nvPr/>
        </p:nvGrpSpPr>
        <p:grpSpPr>
          <a:xfrm>
            <a:off x="372900" y="317225"/>
            <a:ext cx="8399164" cy="4509701"/>
            <a:chOff x="372900" y="317225"/>
            <a:chExt cx="8399164" cy="4509701"/>
          </a:xfrm>
        </p:grpSpPr>
        <p:sp>
          <p:nvSpPr>
            <p:cNvPr id="522" name="Google Shape;522;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15"/>
            <p:cNvGrpSpPr/>
            <p:nvPr/>
          </p:nvGrpSpPr>
          <p:grpSpPr>
            <a:xfrm>
              <a:off x="372900" y="317424"/>
              <a:ext cx="8399164" cy="4509502"/>
              <a:chOff x="-75" y="-4650"/>
              <a:chExt cx="9155400" cy="5153127"/>
            </a:xfrm>
          </p:grpSpPr>
          <p:cxnSp>
            <p:nvCxnSpPr>
              <p:cNvPr id="524" name="Google Shape;524;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56" name="Google Shape;556;p15"/>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57" name="Google Shape;557;p15"/>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58" name="Google Shape;558;p15"/>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59" name="Google Shape;559;p15"/>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60" name="Google Shape;560;p15"/>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61" name="Google Shape;561;p15"/>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CUSTOM_3">
    <p:spTree>
      <p:nvGrpSpPr>
        <p:cNvPr id="1" name="Shape 606"/>
        <p:cNvGrpSpPr/>
        <p:nvPr/>
      </p:nvGrpSpPr>
      <p:grpSpPr>
        <a:xfrm>
          <a:off x="0" y="0"/>
          <a:ext cx="0" cy="0"/>
          <a:chOff x="0" y="0"/>
          <a:chExt cx="0" cy="0"/>
        </a:xfrm>
      </p:grpSpPr>
      <p:grpSp>
        <p:nvGrpSpPr>
          <p:cNvPr id="607" name="Google Shape;607;p17"/>
          <p:cNvGrpSpPr/>
          <p:nvPr/>
        </p:nvGrpSpPr>
        <p:grpSpPr>
          <a:xfrm>
            <a:off x="372900" y="317225"/>
            <a:ext cx="8399164" cy="4509701"/>
            <a:chOff x="372900" y="317225"/>
            <a:chExt cx="8399164" cy="4509701"/>
          </a:xfrm>
        </p:grpSpPr>
        <p:sp>
          <p:nvSpPr>
            <p:cNvPr id="608" name="Google Shape;608;p1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17"/>
            <p:cNvGrpSpPr/>
            <p:nvPr/>
          </p:nvGrpSpPr>
          <p:grpSpPr>
            <a:xfrm>
              <a:off x="372900" y="317424"/>
              <a:ext cx="8399164" cy="4509502"/>
              <a:chOff x="-75" y="-4650"/>
              <a:chExt cx="9155400" cy="5153127"/>
            </a:xfrm>
          </p:grpSpPr>
          <p:cxnSp>
            <p:nvCxnSpPr>
              <p:cNvPr id="610" name="Google Shape;610;p1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1" name="Google Shape;611;p1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12" name="Google Shape;612;p1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3" name="Google Shape;613;p1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14" name="Google Shape;614;p1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15" name="Google Shape;615;p1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6" name="Google Shape;616;p1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17" name="Google Shape;617;p1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8" name="Google Shape;618;p1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19" name="Google Shape;619;p1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20" name="Google Shape;620;p1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1" name="Google Shape;621;p1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22" name="Google Shape;622;p1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23" name="Google Shape;623;p1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24" name="Google Shape;624;p1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25" name="Google Shape;625;p1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26" name="Google Shape;626;p1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627" name="Google Shape;627;p1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642" name="Google Shape;642;p17"/>
          <p:cNvSpPr txBox="1">
            <a:spLocks noGrp="1"/>
          </p:cNvSpPr>
          <p:nvPr>
            <p:ph type="title"/>
          </p:nvPr>
        </p:nvSpPr>
        <p:spPr>
          <a:xfrm>
            <a:off x="713213" y="2150850"/>
            <a:ext cx="3277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3" name="Google Shape;643;p17"/>
          <p:cNvSpPr txBox="1">
            <a:spLocks noGrp="1"/>
          </p:cNvSpPr>
          <p:nvPr>
            <p:ph type="title" idx="2" hasCustomPrompt="1"/>
          </p:nvPr>
        </p:nvSpPr>
        <p:spPr>
          <a:xfrm>
            <a:off x="713213" y="1055250"/>
            <a:ext cx="1659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44" name="Google Shape;644;p17"/>
          <p:cNvSpPr txBox="1">
            <a:spLocks noGrp="1"/>
          </p:cNvSpPr>
          <p:nvPr>
            <p:ph type="subTitle" idx="1"/>
          </p:nvPr>
        </p:nvSpPr>
        <p:spPr>
          <a:xfrm>
            <a:off x="713213" y="3195375"/>
            <a:ext cx="2720400" cy="79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45" name="Google Shape;645;p17"/>
          <p:cNvPicPr preferRelativeResize="0"/>
          <p:nvPr/>
        </p:nvPicPr>
        <p:blipFill rotWithShape="1">
          <a:blip r:embed="rId2">
            <a:alphaModFix/>
          </a:blip>
          <a:srcRect t="23075" r="88584" b="62117"/>
          <a:stretch/>
        </p:blipFill>
        <p:spPr>
          <a:xfrm>
            <a:off x="2085800" y="4219050"/>
            <a:ext cx="261627" cy="339173"/>
          </a:xfrm>
          <a:prstGeom prst="rect">
            <a:avLst/>
          </a:prstGeom>
          <a:noFill/>
          <a:ln>
            <a:noFill/>
          </a:ln>
        </p:spPr>
      </p:pic>
      <p:pic>
        <p:nvPicPr>
          <p:cNvPr id="646" name="Google Shape;646;p17"/>
          <p:cNvPicPr preferRelativeResize="0"/>
          <p:nvPr/>
        </p:nvPicPr>
        <p:blipFill rotWithShape="1">
          <a:blip r:embed="rId2">
            <a:alphaModFix/>
          </a:blip>
          <a:srcRect t="23075" r="88584" b="62117"/>
          <a:stretch/>
        </p:blipFill>
        <p:spPr>
          <a:xfrm>
            <a:off x="6458900" y="818800"/>
            <a:ext cx="261627" cy="339173"/>
          </a:xfrm>
          <a:prstGeom prst="rect">
            <a:avLst/>
          </a:prstGeom>
          <a:noFill/>
          <a:ln>
            <a:noFill/>
          </a:ln>
        </p:spPr>
      </p:pic>
      <p:pic>
        <p:nvPicPr>
          <p:cNvPr id="647" name="Google Shape;647;p17"/>
          <p:cNvPicPr preferRelativeResize="0"/>
          <p:nvPr/>
        </p:nvPicPr>
        <p:blipFill rotWithShape="1">
          <a:blip r:embed="rId2">
            <a:alphaModFix/>
          </a:blip>
          <a:srcRect l="88584" t="31186" b="55558"/>
          <a:stretch/>
        </p:blipFill>
        <p:spPr>
          <a:xfrm>
            <a:off x="7836925" y="2517199"/>
            <a:ext cx="261627" cy="303626"/>
          </a:xfrm>
          <a:prstGeom prst="rect">
            <a:avLst/>
          </a:prstGeom>
          <a:noFill/>
          <a:ln>
            <a:noFill/>
          </a:ln>
        </p:spPr>
      </p:pic>
      <p:pic>
        <p:nvPicPr>
          <p:cNvPr id="648" name="Google Shape;648;p17"/>
          <p:cNvPicPr preferRelativeResize="0"/>
          <p:nvPr/>
        </p:nvPicPr>
        <p:blipFill rotWithShape="1">
          <a:blip r:embed="rId2">
            <a:alphaModFix/>
          </a:blip>
          <a:srcRect l="9958" t="40088" r="80549" b="45104"/>
          <a:stretch/>
        </p:blipFill>
        <p:spPr>
          <a:xfrm>
            <a:off x="5665400" y="1592325"/>
            <a:ext cx="261627" cy="407936"/>
          </a:xfrm>
          <a:prstGeom prst="rect">
            <a:avLst/>
          </a:prstGeom>
          <a:noFill/>
          <a:ln>
            <a:noFill/>
          </a:ln>
        </p:spPr>
      </p:pic>
      <p:pic>
        <p:nvPicPr>
          <p:cNvPr id="649" name="Google Shape;649;p17"/>
          <p:cNvPicPr preferRelativeResize="0"/>
          <p:nvPr/>
        </p:nvPicPr>
        <p:blipFill rotWithShape="1">
          <a:blip r:embed="rId2">
            <a:alphaModFix/>
          </a:blip>
          <a:srcRect l="9958" t="40088" r="80549" b="45104"/>
          <a:stretch/>
        </p:blipFill>
        <p:spPr>
          <a:xfrm>
            <a:off x="7535625" y="4150300"/>
            <a:ext cx="261627" cy="407936"/>
          </a:xfrm>
          <a:prstGeom prst="rect">
            <a:avLst/>
          </a:prstGeom>
          <a:noFill/>
          <a:ln>
            <a:noFill/>
          </a:ln>
        </p:spPr>
      </p:pic>
      <p:pic>
        <p:nvPicPr>
          <p:cNvPr id="650" name="Google Shape;650;p17"/>
          <p:cNvPicPr preferRelativeResize="0"/>
          <p:nvPr/>
        </p:nvPicPr>
        <p:blipFill rotWithShape="1">
          <a:blip r:embed="rId3">
            <a:alphaModFix/>
          </a:blip>
          <a:srcRect l="86859" t="20960" b="68473"/>
          <a:stretch/>
        </p:blipFill>
        <p:spPr>
          <a:xfrm>
            <a:off x="8106625" y="4072575"/>
            <a:ext cx="293228" cy="235651"/>
          </a:xfrm>
          <a:prstGeom prst="rect">
            <a:avLst/>
          </a:prstGeom>
          <a:noFill/>
          <a:ln>
            <a:noFill/>
          </a:ln>
        </p:spPr>
      </p:pic>
      <p:pic>
        <p:nvPicPr>
          <p:cNvPr id="651" name="Google Shape;651;p17"/>
          <p:cNvPicPr preferRelativeResize="0"/>
          <p:nvPr/>
        </p:nvPicPr>
        <p:blipFill rotWithShape="1">
          <a:blip r:embed="rId2">
            <a:alphaModFix/>
          </a:blip>
          <a:srcRect t="23075" r="88584" b="62117"/>
          <a:stretch/>
        </p:blipFill>
        <p:spPr>
          <a:xfrm>
            <a:off x="8267075" y="2683025"/>
            <a:ext cx="261627" cy="339173"/>
          </a:xfrm>
          <a:prstGeom prst="rect">
            <a:avLst/>
          </a:prstGeom>
          <a:noFill/>
          <a:ln>
            <a:noFill/>
          </a:ln>
        </p:spPr>
      </p:pic>
      <p:pic>
        <p:nvPicPr>
          <p:cNvPr id="652" name="Google Shape;652;p17"/>
          <p:cNvPicPr preferRelativeResize="0"/>
          <p:nvPr/>
        </p:nvPicPr>
        <p:blipFill rotWithShape="1">
          <a:blip r:embed="rId3">
            <a:alphaModFix/>
          </a:blip>
          <a:srcRect l="86859" t="20960" b="68473"/>
          <a:stretch/>
        </p:blipFill>
        <p:spPr>
          <a:xfrm>
            <a:off x="5548550" y="989125"/>
            <a:ext cx="293228" cy="23565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cSld name="BLANK_1_1_1">
    <p:spTree>
      <p:nvGrpSpPr>
        <p:cNvPr id="1" name="Shape 653"/>
        <p:cNvGrpSpPr/>
        <p:nvPr/>
      </p:nvGrpSpPr>
      <p:grpSpPr>
        <a:xfrm>
          <a:off x="0" y="0"/>
          <a:ext cx="0" cy="0"/>
          <a:chOff x="0" y="0"/>
          <a:chExt cx="0" cy="0"/>
        </a:xfrm>
      </p:grpSpPr>
      <p:grpSp>
        <p:nvGrpSpPr>
          <p:cNvPr id="654" name="Google Shape;654;p18"/>
          <p:cNvGrpSpPr/>
          <p:nvPr/>
        </p:nvGrpSpPr>
        <p:grpSpPr>
          <a:xfrm>
            <a:off x="372900" y="317225"/>
            <a:ext cx="8399164" cy="4509701"/>
            <a:chOff x="372900" y="317225"/>
            <a:chExt cx="8399164" cy="4509701"/>
          </a:xfrm>
        </p:grpSpPr>
        <p:sp>
          <p:nvSpPr>
            <p:cNvPr id="655" name="Google Shape;655;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8"/>
            <p:cNvGrpSpPr/>
            <p:nvPr/>
          </p:nvGrpSpPr>
          <p:grpSpPr>
            <a:xfrm>
              <a:off x="372900" y="317424"/>
              <a:ext cx="8399164" cy="4509502"/>
              <a:chOff x="-75" y="-4650"/>
              <a:chExt cx="9155400" cy="5153127"/>
            </a:xfrm>
          </p:grpSpPr>
          <p:cxnSp>
            <p:nvCxnSpPr>
              <p:cNvPr id="657" name="Google Shape;657;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8" name="Google Shape;658;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59" name="Google Shape;659;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60" name="Google Shape;660;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61" name="Google Shape;661;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62" name="Google Shape;662;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63" name="Google Shape;663;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4" name="Google Shape;664;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65" name="Google Shape;665;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6" name="Google Shape;666;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67" name="Google Shape;667;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8" name="Google Shape;668;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69" name="Google Shape;669;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70" name="Google Shape;670;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1" name="Google Shape;671;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72" name="Google Shape;672;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3" name="Google Shape;673;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674" name="Google Shape;674;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75" name="Google Shape;675;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6" name="Google Shape;676;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77" name="Google Shape;677;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8" name="Google Shape;678;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79" name="Google Shape;679;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0" name="Google Shape;680;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1" name="Google Shape;681;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689" name="Google Shape;689;p18"/>
          <p:cNvSpPr txBox="1">
            <a:spLocks noGrp="1"/>
          </p:cNvSpPr>
          <p:nvPr>
            <p:ph type="title"/>
          </p:nvPr>
        </p:nvSpPr>
        <p:spPr>
          <a:xfrm>
            <a:off x="713225" y="3614075"/>
            <a:ext cx="3895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b="1">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90" name="Google Shape;690;p18"/>
          <p:cNvSpPr txBox="1">
            <a:spLocks noGrp="1"/>
          </p:cNvSpPr>
          <p:nvPr>
            <p:ph type="subTitle" idx="1"/>
          </p:nvPr>
        </p:nvSpPr>
        <p:spPr>
          <a:xfrm>
            <a:off x="713225" y="1701600"/>
            <a:ext cx="42909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9" r:id="rId5"/>
    <p:sldLayoutId id="2147483660" r:id="rId6"/>
    <p:sldLayoutId id="2147483661" r:id="rId7"/>
    <p:sldLayoutId id="2147483663" r:id="rId8"/>
    <p:sldLayoutId id="2147483664" r:id="rId9"/>
    <p:sldLayoutId id="2147483667" r:id="rId10"/>
    <p:sldLayoutId id="2147483672" r:id="rId11"/>
    <p:sldLayoutId id="2147483674" r:id="rId12"/>
    <p:sldLayoutId id="2147483678" r:id="rId13"/>
    <p:sldLayoutId id="2147483682" r:id="rId14"/>
    <p:sldLayoutId id="2147483696" r:id="rId15"/>
    <p:sldLayoutId id="2147483697" r:id="rId16"/>
    <p:sldLayoutId id="2147483702" r:id="rId17"/>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2"/>
        <p:cNvGrpSpPr/>
        <p:nvPr/>
      </p:nvGrpSpPr>
      <p:grpSpPr>
        <a:xfrm>
          <a:off x="0" y="0"/>
          <a:ext cx="0" cy="0"/>
          <a:chOff x="0" y="0"/>
          <a:chExt cx="0" cy="0"/>
        </a:xfrm>
      </p:grpSpPr>
      <p:sp>
        <p:nvSpPr>
          <p:cNvPr id="2203" name="Google Shape;2203;p57"/>
          <p:cNvSpPr txBox="1">
            <a:spLocks noGrp="1"/>
          </p:cNvSpPr>
          <p:nvPr>
            <p:ph type="ctrTitle"/>
          </p:nvPr>
        </p:nvSpPr>
        <p:spPr>
          <a:xfrm>
            <a:off x="2047564" y="1257487"/>
            <a:ext cx="5049922" cy="263334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solidFill>
                  <a:schemeClr val="accent3"/>
                </a:solidFill>
                <a:latin typeface="Arial" panose="020B0604020202020204" pitchFamily="34" charset="0"/>
                <a:cs typeface="Arial" panose="020B0604020202020204" pitchFamily="34" charset="0"/>
                <a:sym typeface="Montserrat"/>
              </a:rPr>
              <a:t>CHÀO ĐÓN </a:t>
            </a:r>
            <a:br>
              <a:rPr lang="vi-VN" sz="4000" b="1" dirty="0">
                <a:solidFill>
                  <a:schemeClr val="accent3"/>
                </a:solidFill>
                <a:latin typeface="Arial" panose="020B0604020202020204" pitchFamily="34" charset="0"/>
                <a:cs typeface="Arial" panose="020B0604020202020204" pitchFamily="34" charset="0"/>
                <a:sym typeface="Montserrat"/>
              </a:rPr>
            </a:br>
            <a:r>
              <a:rPr lang="vi-VN" sz="4000" b="1" dirty="0">
                <a:solidFill>
                  <a:schemeClr val="accent3"/>
                </a:solidFill>
                <a:latin typeface="Arial" panose="020B0604020202020204" pitchFamily="34" charset="0"/>
                <a:cs typeface="Arial" panose="020B0604020202020204" pitchFamily="34" charset="0"/>
                <a:sym typeface="Montserrat"/>
              </a:rPr>
              <a:t>CÁC BẠN ĐẾN VỚI BÀI HỌC MỚI!</a:t>
            </a:r>
            <a:endParaRPr sz="4000" b="1" dirty="0">
              <a:solidFill>
                <a:schemeClr val="accent3"/>
              </a:solidFill>
              <a:latin typeface="Arial" panose="020B0604020202020204" pitchFamily="34" charset="0"/>
              <a:cs typeface="Arial" panose="020B0604020202020204" pitchFamily="34" charset="0"/>
            </a:endParaRPr>
          </a:p>
        </p:txBody>
      </p:sp>
      <p:pic>
        <p:nvPicPr>
          <p:cNvPr id="2205" name="Google Shape;2205;p57"/>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2206" name="Google Shape;2206;p57"/>
          <p:cNvPicPr preferRelativeResize="0"/>
          <p:nvPr/>
        </p:nvPicPr>
        <p:blipFill>
          <a:blip r:embed="rId5">
            <a:alphaModFix/>
          </a:blip>
          <a:stretch>
            <a:fillRect/>
          </a:stretch>
        </p:blipFill>
        <p:spPr>
          <a:xfrm rot="331418">
            <a:off x="6716965" y="2652761"/>
            <a:ext cx="2631427" cy="2631427"/>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cBhvr additive="base">
                                        <p:cTn id="7" dur="500"/>
                                        <p:tgtEl>
                                          <p:spTgt spid="220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206"/>
                                        </p:tgtEl>
                                        <p:attrNameLst>
                                          <p:attrName>style.visibility</p:attrName>
                                        </p:attrNameLst>
                                      </p:cBhvr>
                                      <p:to>
                                        <p:strVal val="visible"/>
                                      </p:to>
                                    </p:set>
                                    <p:anim calcmode="lin" valueType="num">
                                      <p:cBhvr additive="base">
                                        <p:cTn id="10" dur="500"/>
                                        <p:tgtEl>
                                          <p:spTgt spid="2206"/>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203"/>
                                        </p:tgtEl>
                                        <p:attrNameLst>
                                          <p:attrName>style.visibility</p:attrName>
                                        </p:attrNameLst>
                                      </p:cBhvr>
                                      <p:to>
                                        <p:strVal val="visible"/>
                                      </p:to>
                                    </p:set>
                                    <p:anim calcmode="lin" valueType="num">
                                      <p:cBhvr additive="base">
                                        <p:cTn id="14" dur="500" fill="hold"/>
                                        <p:tgtEl>
                                          <p:spTgt spid="2203"/>
                                        </p:tgtEl>
                                        <p:attrNameLst>
                                          <p:attrName>ppt_x</p:attrName>
                                        </p:attrNameLst>
                                      </p:cBhvr>
                                      <p:tavLst>
                                        <p:tav tm="0">
                                          <p:val>
                                            <p:strVal val="#ppt_x"/>
                                          </p:val>
                                        </p:tav>
                                        <p:tav tm="100000">
                                          <p:val>
                                            <p:strVal val="#ppt_x"/>
                                          </p:val>
                                        </p:tav>
                                      </p:tavLst>
                                    </p:anim>
                                    <p:anim calcmode="lin" valueType="num">
                                      <p:cBhvr additive="base">
                                        <p:cTn id="15" dur="500" fill="hold"/>
                                        <p:tgtEl>
                                          <p:spTgt spid="2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5" name="Google Shape;2285;p64"/>
          <p:cNvPicPr preferRelativeResize="0"/>
          <p:nvPr/>
        </p:nvPicPr>
        <p:blipFill rotWithShape="1">
          <a:blip r:embed="rId3">
            <a:alphaModFix/>
          </a:blip>
          <a:srcRect l="4808" r="4808"/>
          <a:stretch/>
        </p:blipFill>
        <p:spPr>
          <a:xfrm>
            <a:off x="5354151" y="2150850"/>
            <a:ext cx="1659602" cy="1334089"/>
          </a:xfrm>
          <a:prstGeom prst="rect">
            <a:avLst/>
          </a:prstGeom>
          <a:noFill/>
          <a:ln>
            <a:noFill/>
          </a:ln>
        </p:spPr>
      </p:pic>
      <p:pic>
        <p:nvPicPr>
          <p:cNvPr id="2286" name="Google Shape;2286;p64"/>
          <p:cNvPicPr preferRelativeResize="0"/>
          <p:nvPr/>
        </p:nvPicPr>
        <p:blipFill rotWithShape="1">
          <a:blip r:embed="rId4">
            <a:alphaModFix/>
          </a:blip>
          <a:srcRect l="4841" r="4832"/>
          <a:stretch/>
        </p:blipFill>
        <p:spPr>
          <a:xfrm rot="-3406614">
            <a:off x="6231600" y="2840748"/>
            <a:ext cx="1659602" cy="1334090"/>
          </a:xfrm>
          <a:prstGeom prst="rect">
            <a:avLst/>
          </a:prstGeom>
          <a:noFill/>
          <a:ln>
            <a:noFill/>
          </a:ln>
        </p:spPr>
      </p:pic>
      <p:pic>
        <p:nvPicPr>
          <p:cNvPr id="2287" name="Google Shape;2287;p64"/>
          <p:cNvPicPr preferRelativeResize="0"/>
          <p:nvPr/>
        </p:nvPicPr>
        <p:blipFill rotWithShape="1">
          <a:blip r:embed="rId5">
            <a:alphaModFix/>
          </a:blip>
          <a:srcRect l="22079" t="14573" r="32573" b="10883"/>
          <a:stretch/>
        </p:blipFill>
        <p:spPr>
          <a:xfrm rot="-3406583">
            <a:off x="6270956" y="1262582"/>
            <a:ext cx="1366288" cy="1496989"/>
          </a:xfrm>
          <a:prstGeom prst="rect">
            <a:avLst/>
          </a:prstGeom>
          <a:noFill/>
          <a:ln>
            <a:noFill/>
          </a:ln>
        </p:spPr>
      </p:pic>
      <p:pic>
        <p:nvPicPr>
          <p:cNvPr id="2288" name="Google Shape;2288;p64"/>
          <p:cNvPicPr preferRelativeResize="0"/>
          <p:nvPr/>
        </p:nvPicPr>
        <p:blipFill rotWithShape="1">
          <a:blip r:embed="rId6">
            <a:alphaModFix/>
          </a:blip>
          <a:srcRect l="86859" t="20960" b="68473"/>
          <a:stretch/>
        </p:blipFill>
        <p:spPr>
          <a:xfrm>
            <a:off x="6720525" y="2184550"/>
            <a:ext cx="293228" cy="235651"/>
          </a:xfrm>
          <a:prstGeom prst="rect">
            <a:avLst/>
          </a:prstGeom>
          <a:noFill/>
          <a:ln>
            <a:noFill/>
          </a:ln>
        </p:spPr>
      </p:pic>
      <p:sp>
        <p:nvSpPr>
          <p:cNvPr id="10" name="Google Shape;2274;p63">
            <a:extLst>
              <a:ext uri="{FF2B5EF4-FFF2-40B4-BE49-F238E27FC236}">
                <a16:creationId xmlns:a16="http://schemas.microsoft.com/office/drawing/2014/main" id="{F5ED6AC8-415A-E298-DFAD-EE802ED2FE39}"/>
              </a:ext>
            </a:extLst>
          </p:cNvPr>
          <p:cNvSpPr txBox="1">
            <a:spLocks/>
          </p:cNvSpPr>
          <p:nvPr/>
        </p:nvSpPr>
        <p:spPr>
          <a:xfrm>
            <a:off x="2246684" y="1169041"/>
            <a:ext cx="1348852"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Montserrat"/>
              <a:buNone/>
              <a:defRPr sz="6000" b="1"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r>
              <a:rPr lang="vi-VN" sz="3600" dirty="0">
                <a:latin typeface="Arial" panose="020B0604020202020204" pitchFamily="34" charset="0"/>
                <a:cs typeface="Arial" panose="020B0604020202020204" pitchFamily="34" charset="0"/>
              </a:rPr>
              <a:t>02</a:t>
            </a:r>
            <a:endParaRPr lang="en" sz="3600" dirty="0">
              <a:latin typeface="Arial" panose="020B0604020202020204" pitchFamily="34" charset="0"/>
              <a:cs typeface="Arial" panose="020B0604020202020204" pitchFamily="34" charset="0"/>
            </a:endParaRPr>
          </a:p>
        </p:txBody>
      </p:sp>
      <p:sp>
        <p:nvSpPr>
          <p:cNvPr id="11" name="Google Shape;1467;p29">
            <a:extLst>
              <a:ext uri="{FF2B5EF4-FFF2-40B4-BE49-F238E27FC236}">
                <a16:creationId xmlns:a16="http://schemas.microsoft.com/office/drawing/2014/main" id="{E0131069-E157-C15D-6CEB-757220B490BD}"/>
              </a:ext>
            </a:extLst>
          </p:cNvPr>
          <p:cNvSpPr txBox="1">
            <a:spLocks noGrp="1"/>
          </p:cNvSpPr>
          <p:nvPr>
            <p:ph type="subTitle" idx="1"/>
          </p:nvPr>
        </p:nvSpPr>
        <p:spPr>
          <a:xfrm>
            <a:off x="655534" y="1896905"/>
            <a:ext cx="4531152" cy="219150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200" b="1" dirty="0">
                <a:solidFill>
                  <a:schemeClr val="tx1"/>
                </a:solidFill>
                <a:latin typeface="Arial" panose="020B0604020202020204" pitchFamily="34" charset="0"/>
                <a:cs typeface="Arial" panose="020B0604020202020204" pitchFamily="34" charset="0"/>
              </a:rPr>
              <a:t>Tìm hiểu về lợi ích và nguy cơ khi giao tiếp trên mạng</a:t>
            </a:r>
            <a:endParaRPr sz="32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7"/>
                                        </p:tgtEl>
                                        <p:attrNameLst>
                                          <p:attrName>style.visibility</p:attrName>
                                        </p:attrNameLst>
                                      </p:cBhvr>
                                      <p:to>
                                        <p:strVal val="visible"/>
                                      </p:to>
                                    </p:set>
                                    <p:animEffect transition="in" filter="fade">
                                      <p:cBhvr>
                                        <p:cTn id="7" dur="500"/>
                                        <p:tgtEl>
                                          <p:spTgt spid="2287"/>
                                        </p:tgtEl>
                                      </p:cBhvr>
                                    </p:animEffect>
                                  </p:childTnLst>
                                </p:cTn>
                              </p:par>
                              <p:par>
                                <p:cTn id="8" presetID="10" presetClass="entr" presetSubtype="0" fill="hold" nodeType="withEffect">
                                  <p:stCondLst>
                                    <p:cond delay="0"/>
                                  </p:stCondLst>
                                  <p:childTnLst>
                                    <p:set>
                                      <p:cBhvr>
                                        <p:cTn id="9" dur="1" fill="hold">
                                          <p:stCondLst>
                                            <p:cond delay="0"/>
                                          </p:stCondLst>
                                        </p:cTn>
                                        <p:tgtEl>
                                          <p:spTgt spid="2285"/>
                                        </p:tgtEl>
                                        <p:attrNameLst>
                                          <p:attrName>style.visibility</p:attrName>
                                        </p:attrNameLst>
                                      </p:cBhvr>
                                      <p:to>
                                        <p:strVal val="visible"/>
                                      </p:to>
                                    </p:set>
                                    <p:animEffect transition="in" filter="fade">
                                      <p:cBhvr>
                                        <p:cTn id="10" dur="500"/>
                                        <p:tgtEl>
                                          <p:spTgt spid="2285"/>
                                        </p:tgtEl>
                                      </p:cBhvr>
                                    </p:animEffect>
                                  </p:childTnLst>
                                </p:cTn>
                              </p:par>
                              <p:par>
                                <p:cTn id="11" presetID="10" presetClass="entr" presetSubtype="0" fill="hold" nodeType="withEffect">
                                  <p:stCondLst>
                                    <p:cond delay="0"/>
                                  </p:stCondLst>
                                  <p:childTnLst>
                                    <p:set>
                                      <p:cBhvr>
                                        <p:cTn id="12" dur="1" fill="hold">
                                          <p:stCondLst>
                                            <p:cond delay="0"/>
                                          </p:stCondLst>
                                        </p:cTn>
                                        <p:tgtEl>
                                          <p:spTgt spid="2286"/>
                                        </p:tgtEl>
                                        <p:attrNameLst>
                                          <p:attrName>style.visibility</p:attrName>
                                        </p:attrNameLst>
                                      </p:cBhvr>
                                      <p:to>
                                        <p:strVal val="visible"/>
                                      </p:to>
                                    </p:set>
                                    <p:animEffect transition="in" filter="fade">
                                      <p:cBhvr>
                                        <p:cTn id="13" dur="500"/>
                                        <p:tgtEl>
                                          <p:spTgt spid="228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anim calcmode="lin" valueType="num">
                                      <p:cBhvr>
                                        <p:cTn id="2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14" name="Freeform 20">
            <a:extLst>
              <a:ext uri="{FF2B5EF4-FFF2-40B4-BE49-F238E27FC236}">
                <a16:creationId xmlns:a16="http://schemas.microsoft.com/office/drawing/2014/main" id="{EEC1EEF3-7AC0-17A0-DA15-66E89968F4EC}"/>
              </a:ext>
            </a:extLst>
          </p:cNvPr>
          <p:cNvSpPr/>
          <p:nvPr/>
        </p:nvSpPr>
        <p:spPr>
          <a:xfrm>
            <a:off x="3631841" y="1628724"/>
            <a:ext cx="1880317" cy="1358529"/>
          </a:xfrm>
          <a:custGeom>
            <a:avLst/>
            <a:gdLst/>
            <a:ahLst/>
            <a:cxnLst/>
            <a:rect l="l" t="t" r="r" b="b"/>
            <a:pathLst>
              <a:path w="1869454" h="1350681">
                <a:moveTo>
                  <a:pt x="0" y="0"/>
                </a:moveTo>
                <a:lnTo>
                  <a:pt x="1869454" y="0"/>
                </a:lnTo>
                <a:lnTo>
                  <a:pt x="1869454" y="1350681"/>
                </a:lnTo>
                <a:lnTo>
                  <a:pt x="0" y="135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grpSp>
        <p:nvGrpSpPr>
          <p:cNvPr id="10" name="Group 9">
            <a:extLst>
              <a:ext uri="{FF2B5EF4-FFF2-40B4-BE49-F238E27FC236}">
                <a16:creationId xmlns:a16="http://schemas.microsoft.com/office/drawing/2014/main" id="{0C4F08BA-7C4F-86C9-064A-0021C32F8711}"/>
              </a:ext>
            </a:extLst>
          </p:cNvPr>
          <p:cNvGrpSpPr/>
          <p:nvPr/>
        </p:nvGrpSpPr>
        <p:grpSpPr>
          <a:xfrm>
            <a:off x="1219200" y="3026078"/>
            <a:ext cx="6705600" cy="1470881"/>
            <a:chOff x="1219200" y="1008744"/>
            <a:chExt cx="6705600" cy="1470881"/>
          </a:xfrm>
        </p:grpSpPr>
        <p:sp>
          <p:nvSpPr>
            <p:cNvPr id="11" name="Rectangle: Rounded Corners 10">
              <a:extLst>
                <a:ext uri="{FF2B5EF4-FFF2-40B4-BE49-F238E27FC236}">
                  <a16:creationId xmlns:a16="http://schemas.microsoft.com/office/drawing/2014/main" id="{F152B4BF-51EF-C0B5-DFAC-98CBD185C257}"/>
                </a:ext>
              </a:extLst>
            </p:cNvPr>
            <p:cNvSpPr/>
            <p:nvPr/>
          </p:nvSpPr>
          <p:spPr>
            <a:xfrm>
              <a:off x="1219200" y="1255486"/>
              <a:ext cx="6705600" cy="1224139"/>
            </a:xfrm>
            <a:prstGeom prst="roundRect">
              <a:avLst/>
            </a:prstGeom>
            <a:solidFill>
              <a:schemeClr val="accent6"/>
            </a:solidFill>
            <a:ln>
              <a:solidFill>
                <a:schemeClr val="accent6"/>
              </a:solidFill>
            </a:ln>
          </p:spPr>
          <p:style>
            <a:lnRef idx="3">
              <a:schemeClr val="lt1"/>
            </a:lnRef>
            <a:fillRef idx="1">
              <a:schemeClr val="accent6"/>
            </a:fillRef>
            <a:effectRef idx="1">
              <a:schemeClr val="accent6"/>
            </a:effectRef>
            <a:fontRef idx="minor">
              <a:schemeClr val="lt1"/>
            </a:fontRef>
          </p:style>
          <p:txBody>
            <a:bodyPr tIns="252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những lợi ích của giao tiếp trên mạng và những nguy cơ có thể gặp phải khi giao tiếp trên mạng. </a:t>
              </a:r>
              <a:endParaRPr lang="vi-VN" sz="2000" dirty="0">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52F766B-1387-100A-9868-C149BFDFF5B2}"/>
                </a:ext>
              </a:extLst>
            </p:cNvPr>
            <p:cNvSpPr/>
            <p:nvPr/>
          </p:nvSpPr>
          <p:spPr>
            <a:xfrm>
              <a:off x="2714170" y="1008744"/>
              <a:ext cx="3715660" cy="459229"/>
            </a:xfrm>
            <a:prstGeom prst="roundRect">
              <a:avLst>
                <a:gd name="adj"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HOẠT ĐỘNG NHÓM BỐN</a:t>
              </a:r>
            </a:p>
          </p:txBody>
        </p:sp>
      </p:grpSp>
      <p:sp>
        <p:nvSpPr>
          <p:cNvPr id="13" name="Title 2">
            <a:extLst>
              <a:ext uri="{FF2B5EF4-FFF2-40B4-BE49-F238E27FC236}">
                <a16:creationId xmlns:a16="http://schemas.microsoft.com/office/drawing/2014/main" id="{AB792614-9521-719F-3256-1006F9A60A5A}"/>
              </a:ext>
            </a:extLst>
          </p:cNvPr>
          <p:cNvSpPr>
            <a:spLocks noGrp="1"/>
          </p:cNvSpPr>
          <p:nvPr>
            <p:ph type="title"/>
          </p:nvPr>
        </p:nvSpPr>
        <p:spPr>
          <a:xfrm>
            <a:off x="754743" y="922753"/>
            <a:ext cx="7634514" cy="459229"/>
          </a:xfrm>
        </p:spPr>
        <p:txBody>
          <a:bodyPr anchor="ctr"/>
          <a:lstStyle/>
          <a:p>
            <a:r>
              <a:rPr lang="vi-VN" sz="2000" b="1" dirty="0">
                <a:solidFill>
                  <a:schemeClr val="accent2">
                    <a:lumMod val="50000"/>
                  </a:schemeClr>
                </a:solidFill>
                <a:latin typeface="Arial" panose="020B0604020202020204" pitchFamily="34" charset="0"/>
                <a:cs typeface="Arial" panose="020B0604020202020204" pitchFamily="34" charset="0"/>
              </a:rPr>
              <a:t>Nhiệm vụ 1: Nêu những lợi ích của việc giao tiếp trên mạng</a:t>
            </a:r>
            <a:endParaRPr lang="vi-VN" sz="2000"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pic>
        <p:nvPicPr>
          <p:cNvPr id="4" name="Picture 3">
            <a:extLst>
              <a:ext uri="{FF2B5EF4-FFF2-40B4-BE49-F238E27FC236}">
                <a16:creationId xmlns:a16="http://schemas.microsoft.com/office/drawing/2014/main" id="{2C8AAB8D-2C01-5B21-AD0B-343BFA0C6C8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77" b="77"/>
          <a:stretch/>
        </p:blipFill>
        <p:spPr>
          <a:xfrm>
            <a:off x="609602" y="1560286"/>
            <a:ext cx="2599015" cy="2786742"/>
          </a:xfrm>
          <a:prstGeom prst="roundRect">
            <a:avLst/>
          </a:prstGeom>
        </p:spPr>
      </p:pic>
      <p:sp>
        <p:nvSpPr>
          <p:cNvPr id="5" name="Title 2">
            <a:extLst>
              <a:ext uri="{FF2B5EF4-FFF2-40B4-BE49-F238E27FC236}">
                <a16:creationId xmlns:a16="http://schemas.microsoft.com/office/drawing/2014/main" id="{3F02AB31-0C91-38E2-0103-BA14B88C2505}"/>
              </a:ext>
            </a:extLst>
          </p:cNvPr>
          <p:cNvSpPr>
            <a:spLocks noGrp="1"/>
          </p:cNvSpPr>
          <p:nvPr>
            <p:ph type="title"/>
          </p:nvPr>
        </p:nvSpPr>
        <p:spPr>
          <a:xfrm>
            <a:off x="3904368" y="938704"/>
            <a:ext cx="1335264" cy="459229"/>
          </a:xfrm>
        </p:spPr>
        <p:txBody>
          <a:bodyPr anchor="ctr"/>
          <a:lstStyle/>
          <a:p>
            <a:pPr algn="ctr"/>
            <a:r>
              <a:rPr lang="vi-VN" sz="2400" dirty="0">
                <a:latin typeface="Arial" panose="020B0604020202020204" pitchFamily="34" charset="0"/>
                <a:cs typeface="Arial" panose="020B0604020202020204" pitchFamily="34" charset="0"/>
              </a:rPr>
              <a:t>Gợi ý</a:t>
            </a:r>
          </a:p>
        </p:txBody>
      </p:sp>
      <p:pic>
        <p:nvPicPr>
          <p:cNvPr id="2" name="Picture 1">
            <a:extLst>
              <a:ext uri="{FF2B5EF4-FFF2-40B4-BE49-F238E27FC236}">
                <a16:creationId xmlns:a16="http://schemas.microsoft.com/office/drawing/2014/main" id="{F4F73E05-5D25-FEB9-6E52-326E3203B444}"/>
              </a:ext>
            </a:extLst>
          </p:cNvPr>
          <p:cNvPicPr>
            <a:picLocks noChangeAspect="1"/>
          </p:cNvPicPr>
          <p:nvPr/>
        </p:nvPicPr>
        <p:blipFill rotWithShape="1">
          <a:blip r:embed="rId5"/>
          <a:srcRect t="1407" b="1407"/>
          <a:stretch/>
        </p:blipFill>
        <p:spPr>
          <a:xfrm>
            <a:off x="3272492" y="1560286"/>
            <a:ext cx="2599015" cy="2786742"/>
          </a:xfrm>
          <a:prstGeom prst="roundRect">
            <a:avLst/>
          </a:prstGeom>
        </p:spPr>
      </p:pic>
      <p:pic>
        <p:nvPicPr>
          <p:cNvPr id="3" name="Picture 2">
            <a:extLst>
              <a:ext uri="{FF2B5EF4-FFF2-40B4-BE49-F238E27FC236}">
                <a16:creationId xmlns:a16="http://schemas.microsoft.com/office/drawing/2014/main" id="{0AB423DC-4E8A-D87F-5507-6F73EAC44394}"/>
              </a:ext>
            </a:extLst>
          </p:cNvPr>
          <p:cNvPicPr>
            <a:picLocks noChangeAspect="1"/>
          </p:cNvPicPr>
          <p:nvPr/>
        </p:nvPicPr>
        <p:blipFill rotWithShape="1">
          <a:blip r:embed="rId6"/>
          <a:srcRect t="765" b="765"/>
          <a:stretch/>
        </p:blipFill>
        <p:spPr>
          <a:xfrm>
            <a:off x="5935382" y="1560286"/>
            <a:ext cx="2599015" cy="2786742"/>
          </a:xfrm>
          <a:prstGeom prst="roundRect">
            <a:avLst/>
          </a:prstGeom>
        </p:spPr>
      </p:pic>
    </p:spTree>
    <p:extLst>
      <p:ext uri="{BB962C8B-B14F-4D97-AF65-F5344CB8AC3E}">
        <p14:creationId xmlns:p14="http://schemas.microsoft.com/office/powerpoint/2010/main" val="106083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13" name="Title 2">
            <a:extLst>
              <a:ext uri="{FF2B5EF4-FFF2-40B4-BE49-F238E27FC236}">
                <a16:creationId xmlns:a16="http://schemas.microsoft.com/office/drawing/2014/main" id="{AB792614-9521-719F-3256-1006F9A60A5A}"/>
              </a:ext>
            </a:extLst>
          </p:cNvPr>
          <p:cNvSpPr>
            <a:spLocks noGrp="1"/>
          </p:cNvSpPr>
          <p:nvPr>
            <p:ph type="title"/>
          </p:nvPr>
        </p:nvSpPr>
        <p:spPr>
          <a:xfrm>
            <a:off x="754743" y="922753"/>
            <a:ext cx="7634514" cy="459229"/>
          </a:xfrm>
        </p:spPr>
        <p:txBody>
          <a:bodyPr anchor="ctr"/>
          <a:lstStyle/>
          <a:p>
            <a:r>
              <a:rPr lang="vi-VN" sz="2000" b="1" dirty="0">
                <a:solidFill>
                  <a:schemeClr val="accent2">
                    <a:lumMod val="50000"/>
                  </a:schemeClr>
                </a:solidFill>
                <a:latin typeface="Arial" panose="020B0604020202020204" pitchFamily="34" charset="0"/>
                <a:cs typeface="Arial" panose="020B0604020202020204" pitchFamily="34" charset="0"/>
              </a:rPr>
              <a:t>Nhiệm vụ 1: Nêu những lợi ích của việc giao tiếp trên mạng</a:t>
            </a:r>
            <a:endParaRPr lang="vi-VN" sz="2000" dirty="0">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A9C2FFAA-F7F6-02F4-00F2-55F03910E7F8}"/>
              </a:ext>
            </a:extLst>
          </p:cNvPr>
          <p:cNvGraphicFramePr>
            <a:graphicFrameLocks noGrp="1"/>
          </p:cNvGraphicFramePr>
          <p:nvPr>
            <p:extLst>
              <p:ext uri="{D42A27DB-BD31-4B8C-83A1-F6EECF244321}">
                <p14:modId xmlns:p14="http://schemas.microsoft.com/office/powerpoint/2010/main" val="1287174538"/>
              </p:ext>
            </p:extLst>
          </p:nvPr>
        </p:nvGraphicFramePr>
        <p:xfrm>
          <a:off x="994228" y="1585335"/>
          <a:ext cx="7155543" cy="2819750"/>
        </p:xfrm>
        <a:graphic>
          <a:graphicData uri="http://schemas.openxmlformats.org/drawingml/2006/table">
            <a:tbl>
              <a:tblPr>
                <a:tableStyleId>{69CF1AB2-1976-4502-BF36-3FF5EA218861}</a:tableStyleId>
              </a:tblPr>
              <a:tblGrid>
                <a:gridCol w="2774861">
                  <a:extLst>
                    <a:ext uri="{9D8B030D-6E8A-4147-A177-3AD203B41FA5}">
                      <a16:colId xmlns:a16="http://schemas.microsoft.com/office/drawing/2014/main" val="2102022029"/>
                    </a:ext>
                  </a:extLst>
                </a:gridCol>
                <a:gridCol w="4380682">
                  <a:extLst>
                    <a:ext uri="{9D8B030D-6E8A-4147-A177-3AD203B41FA5}">
                      <a16:colId xmlns:a16="http://schemas.microsoft.com/office/drawing/2014/main" val="4283466080"/>
                    </a:ext>
                  </a:extLst>
                </a:gridCol>
              </a:tblGrid>
              <a:tr h="1306714">
                <a:tc>
                  <a:txBody>
                    <a:bodyPr/>
                    <a:lstStyle/>
                    <a:p>
                      <a:pPr marL="0" marR="0" algn="ctr">
                        <a:lnSpc>
                          <a:spcPct val="150000"/>
                        </a:lnSpc>
                        <a:spcBef>
                          <a:spcPts val="0"/>
                        </a:spcBef>
                        <a:spcAft>
                          <a:spcPts val="0"/>
                        </a:spcAft>
                      </a:pPr>
                      <a:r>
                        <a:rPr lang="vi-VN" sz="1800" b="1" dirty="0">
                          <a:effectLst/>
                        </a:rPr>
                        <a:t>Lợi ích của giao tiếp trên mạng</a:t>
                      </a:r>
                      <a:endParaRPr lang="vi-VN" sz="1800" b="1" dirty="0">
                        <a:effectLst/>
                        <a:latin typeface="Arial" panose="020B0604020202020204" pitchFamily="34" charset="0"/>
                        <a:cs typeface="Arial" panose="020B0604020202020204" pitchFamily="34" charset="0"/>
                      </a:endParaRPr>
                    </a:p>
                  </a:txBody>
                  <a:tcPr anchor="ctr"/>
                </a:tc>
                <a:tc>
                  <a:txBody>
                    <a:bodyPr/>
                    <a:lstStyle/>
                    <a:p>
                      <a:pPr marL="0" marR="0" algn="ctr">
                        <a:lnSpc>
                          <a:spcPct val="150000"/>
                        </a:lnSpc>
                        <a:spcBef>
                          <a:spcPts val="0"/>
                        </a:spcBef>
                        <a:spcAft>
                          <a:spcPts val="0"/>
                        </a:spcAft>
                      </a:pPr>
                      <a:r>
                        <a:rPr lang="vi-VN" sz="1800" b="1" dirty="0">
                          <a:effectLst/>
                        </a:rPr>
                        <a:t>Những nguy cơ có thể gặp khi giao tiếp trên mạng</a:t>
                      </a:r>
                      <a:endParaRPr lang="vi-VN" sz="1800" b="1"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62257246"/>
                  </a:ext>
                </a:extLst>
              </a:tr>
              <a:tr h="756518">
                <a:tc>
                  <a:txBody>
                    <a:bodyPr/>
                    <a:lstStyle/>
                    <a:p>
                      <a:pPr marL="0" marR="0" algn="just">
                        <a:lnSpc>
                          <a:spcPct val="100000"/>
                        </a:lnSpc>
                        <a:spcBef>
                          <a:spcPts val="0"/>
                        </a:spcBef>
                        <a:spcAft>
                          <a:spcPts val="0"/>
                        </a:spcAft>
                      </a:pPr>
                      <a:r>
                        <a:rPr lang="vi-VN" sz="1800" dirty="0">
                          <a:effectLst/>
                        </a:rPr>
                        <a:t> </a:t>
                      </a:r>
                      <a:endParaRPr lang="vi-VN" sz="1800" dirty="0">
                        <a:effectLst/>
                        <a:latin typeface="Arial" panose="020B0604020202020204" pitchFamily="34" charset="0"/>
                        <a:cs typeface="Arial" panose="020B0604020202020204" pitchFamily="34" charset="0"/>
                      </a:endParaRPr>
                    </a:p>
                  </a:txBody>
                  <a:tcPr/>
                </a:tc>
                <a:tc>
                  <a:txBody>
                    <a:bodyPr/>
                    <a:lstStyle/>
                    <a:p>
                      <a:pPr marL="0" marR="0" algn="just">
                        <a:lnSpc>
                          <a:spcPct val="100000"/>
                        </a:lnSpc>
                        <a:spcBef>
                          <a:spcPts val="0"/>
                        </a:spcBef>
                        <a:spcAft>
                          <a:spcPts val="0"/>
                        </a:spcAft>
                      </a:pPr>
                      <a:r>
                        <a:rPr lang="vi-VN" sz="1800" dirty="0">
                          <a:effectLst/>
                        </a:rPr>
                        <a:t> </a:t>
                      </a:r>
                      <a:endParaRPr lang="vi-VN" sz="180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2222483"/>
                  </a:ext>
                </a:extLst>
              </a:tr>
              <a:tr h="756518">
                <a:tc>
                  <a:txBody>
                    <a:bodyPr/>
                    <a:lstStyle/>
                    <a:p>
                      <a:pPr marL="0" marR="0" algn="just">
                        <a:lnSpc>
                          <a:spcPct val="100000"/>
                        </a:lnSpc>
                        <a:spcBef>
                          <a:spcPts val="0"/>
                        </a:spcBef>
                        <a:spcAft>
                          <a:spcPts val="0"/>
                        </a:spcAft>
                      </a:pPr>
                      <a:r>
                        <a:rPr lang="vi-VN" sz="1800">
                          <a:effectLst/>
                        </a:rPr>
                        <a:t> </a:t>
                      </a:r>
                      <a:endParaRPr lang="vi-VN" sz="1800">
                        <a:effectLst/>
                        <a:latin typeface="Arial" panose="020B0604020202020204" pitchFamily="34" charset="0"/>
                        <a:cs typeface="Arial" panose="020B0604020202020204" pitchFamily="34" charset="0"/>
                      </a:endParaRPr>
                    </a:p>
                  </a:txBody>
                  <a:tcPr/>
                </a:tc>
                <a:tc>
                  <a:txBody>
                    <a:bodyPr/>
                    <a:lstStyle/>
                    <a:p>
                      <a:pPr marL="0" marR="0" algn="just">
                        <a:lnSpc>
                          <a:spcPct val="100000"/>
                        </a:lnSpc>
                        <a:spcBef>
                          <a:spcPts val="0"/>
                        </a:spcBef>
                        <a:spcAft>
                          <a:spcPts val="0"/>
                        </a:spcAft>
                      </a:pPr>
                      <a:endPar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38582818"/>
                  </a:ext>
                </a:extLst>
              </a:tr>
            </a:tbl>
          </a:graphicData>
        </a:graphic>
      </p:graphicFrame>
    </p:spTree>
    <p:extLst>
      <p:ext uri="{BB962C8B-B14F-4D97-AF65-F5344CB8AC3E}">
        <p14:creationId xmlns:p14="http://schemas.microsoft.com/office/powerpoint/2010/main" val="294214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7" name="Speech Bubble: Oval 6">
            <a:extLst>
              <a:ext uri="{FF2B5EF4-FFF2-40B4-BE49-F238E27FC236}">
                <a16:creationId xmlns:a16="http://schemas.microsoft.com/office/drawing/2014/main" id="{650929D7-4795-0F52-3E2B-B694C894B2EB}"/>
              </a:ext>
            </a:extLst>
          </p:cNvPr>
          <p:cNvSpPr/>
          <p:nvPr/>
        </p:nvSpPr>
        <p:spPr>
          <a:xfrm>
            <a:off x="1146629" y="981354"/>
            <a:ext cx="5341257" cy="658760"/>
          </a:xfrm>
          <a:prstGeom prst="wedgeEllipseCallout">
            <a:avLst>
              <a:gd name="adj1" fmla="val -28153"/>
              <a:gd name="adj2" fmla="val 124126"/>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Phát triển kĩ năng viết và đọc hiểu.</a:t>
            </a:r>
          </a:p>
        </p:txBody>
      </p:sp>
      <p:sp>
        <p:nvSpPr>
          <p:cNvPr id="8" name="Freeform 78">
            <a:extLst>
              <a:ext uri="{FF2B5EF4-FFF2-40B4-BE49-F238E27FC236}">
                <a16:creationId xmlns:a16="http://schemas.microsoft.com/office/drawing/2014/main" id="{A3ED42B8-7837-4078-0B0F-9AD5013209E8}"/>
              </a:ext>
            </a:extLst>
          </p:cNvPr>
          <p:cNvSpPr/>
          <p:nvPr/>
        </p:nvSpPr>
        <p:spPr>
          <a:xfrm>
            <a:off x="1336401" y="2431552"/>
            <a:ext cx="2037082" cy="2387192"/>
          </a:xfrm>
          <a:custGeom>
            <a:avLst/>
            <a:gdLst/>
            <a:ahLst/>
            <a:cxnLst/>
            <a:rect l="l" t="t" r="r" b="b"/>
            <a:pathLst>
              <a:path w="1002365" h="1224263">
                <a:moveTo>
                  <a:pt x="0" y="0"/>
                </a:moveTo>
                <a:lnTo>
                  <a:pt x="1002365" y="0"/>
                </a:lnTo>
                <a:lnTo>
                  <a:pt x="1002365" y="1224263"/>
                </a:lnTo>
                <a:lnTo>
                  <a:pt x="0" y="1224263"/>
                </a:lnTo>
                <a:lnTo>
                  <a:pt x="0" y="0"/>
                </a:lnTo>
                <a:close/>
              </a:path>
            </a:pathLst>
          </a:custGeom>
          <a:blipFill>
            <a:blip r:embed="rId3"/>
            <a:stretch>
              <a:fillRect t="-1" b="-4224"/>
            </a:stretch>
          </a:blipFill>
        </p:spPr>
      </p:sp>
      <p:sp>
        <p:nvSpPr>
          <p:cNvPr id="2" name="Speech Bubble: Oval 1">
            <a:extLst>
              <a:ext uri="{FF2B5EF4-FFF2-40B4-BE49-F238E27FC236}">
                <a16:creationId xmlns:a16="http://schemas.microsoft.com/office/drawing/2014/main" id="{CD5D4AE3-FF0F-BC1A-EF23-3749049AD0D0}"/>
              </a:ext>
            </a:extLst>
          </p:cNvPr>
          <p:cNvSpPr/>
          <p:nvPr/>
        </p:nvSpPr>
        <p:spPr>
          <a:xfrm>
            <a:off x="3995783" y="1828657"/>
            <a:ext cx="3811816" cy="949188"/>
          </a:xfrm>
          <a:prstGeom prst="wedgeEllipseCallout">
            <a:avLst>
              <a:gd name="adj1" fmla="val -56559"/>
              <a:gd name="adj2" fmla="val 20191"/>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1800" dirty="0">
                <a:latin typeface="Arial" panose="020B0604020202020204" pitchFamily="34" charset="0"/>
                <a:cs typeface="Arial" panose="020B0604020202020204" pitchFamily="34" charset="0"/>
              </a:rPr>
              <a:t>Tăng cường khả năng giao tiếp và hợp tác.</a:t>
            </a:r>
          </a:p>
        </p:txBody>
      </p:sp>
      <p:sp>
        <p:nvSpPr>
          <p:cNvPr id="3" name="Speech Bubble: Oval 2">
            <a:extLst>
              <a:ext uri="{FF2B5EF4-FFF2-40B4-BE49-F238E27FC236}">
                <a16:creationId xmlns:a16="http://schemas.microsoft.com/office/drawing/2014/main" id="{3BE23364-302E-599F-DCAF-3D756808C4D3}"/>
              </a:ext>
            </a:extLst>
          </p:cNvPr>
          <p:cNvSpPr/>
          <p:nvPr/>
        </p:nvSpPr>
        <p:spPr>
          <a:xfrm>
            <a:off x="3610068" y="2966388"/>
            <a:ext cx="4583246" cy="658760"/>
          </a:xfrm>
          <a:prstGeom prst="wedgeEllipseCallout">
            <a:avLst>
              <a:gd name="adj1" fmla="val -56369"/>
              <a:gd name="adj2" fmla="val -1815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Tiết kiệm thời gian và chi phí.</a:t>
            </a:r>
          </a:p>
        </p:txBody>
      </p:sp>
      <p:sp>
        <p:nvSpPr>
          <p:cNvPr id="4" name="Speech Bubble: Oval 3">
            <a:extLst>
              <a:ext uri="{FF2B5EF4-FFF2-40B4-BE49-F238E27FC236}">
                <a16:creationId xmlns:a16="http://schemas.microsoft.com/office/drawing/2014/main" id="{D8BB3F71-64FE-D233-EEA4-F4AC86F24F88}"/>
              </a:ext>
            </a:extLst>
          </p:cNvPr>
          <p:cNvSpPr/>
          <p:nvPr/>
        </p:nvSpPr>
        <p:spPr>
          <a:xfrm>
            <a:off x="3995783" y="3906393"/>
            <a:ext cx="3811816" cy="698296"/>
          </a:xfrm>
          <a:prstGeom prst="wedgeEllipseCallout">
            <a:avLst>
              <a:gd name="adj1" fmla="val -63223"/>
              <a:gd name="adj2" fmla="val -73233"/>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Mở rộng hiểu biết.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pic>
        <p:nvPicPr>
          <p:cNvPr id="3" name="Picture 11">
            <a:extLst>
              <a:ext uri="{FF2B5EF4-FFF2-40B4-BE49-F238E27FC236}">
                <a16:creationId xmlns:a16="http://schemas.microsoft.com/office/drawing/2014/main" id="{BDBF3899-0C05-800D-35BE-7869A7853F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52205" y="2398222"/>
            <a:ext cx="4639590" cy="2627168"/>
          </a:xfrm>
          <a:prstGeom prst="rect">
            <a:avLst/>
          </a:prstGeom>
        </p:spPr>
      </p:pic>
      <p:sp>
        <p:nvSpPr>
          <p:cNvPr id="4" name="Flowchart: Alternate Process 3">
            <a:extLst>
              <a:ext uri="{FF2B5EF4-FFF2-40B4-BE49-F238E27FC236}">
                <a16:creationId xmlns:a16="http://schemas.microsoft.com/office/drawing/2014/main" id="{0CFBB14B-1D61-BEF2-4D23-21F736F20EC4}"/>
              </a:ext>
            </a:extLst>
          </p:cNvPr>
          <p:cNvSpPr/>
          <p:nvPr/>
        </p:nvSpPr>
        <p:spPr>
          <a:xfrm>
            <a:off x="2119086" y="801976"/>
            <a:ext cx="4905828" cy="674914"/>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a:solidFill>
                  <a:schemeClr val="tx1"/>
                </a:solidFill>
                <a:latin typeface="Arial" panose="020B0604020202020204" pitchFamily="34" charset="0"/>
                <a:cs typeface="Arial" panose="020B0604020202020204" pitchFamily="34" charset="0"/>
              </a:rPr>
              <a:t>VÒNG TRÒN TÌNH BẠN</a:t>
            </a:r>
          </a:p>
        </p:txBody>
      </p:sp>
      <p:sp>
        <p:nvSpPr>
          <p:cNvPr id="6" name="TextBox 5">
            <a:extLst>
              <a:ext uri="{FF2B5EF4-FFF2-40B4-BE49-F238E27FC236}">
                <a16:creationId xmlns:a16="http://schemas.microsoft.com/office/drawing/2014/main" id="{507E0980-B20B-0CBD-1E87-63BFB19EFB4F}"/>
              </a:ext>
            </a:extLst>
          </p:cNvPr>
          <p:cNvSpPr txBox="1"/>
          <p:nvPr/>
        </p:nvSpPr>
        <p:spPr>
          <a:xfrm>
            <a:off x="602343" y="1737501"/>
            <a:ext cx="7939314" cy="400110"/>
          </a:xfrm>
          <a:prstGeom prst="rect">
            <a:avLst/>
          </a:prstGeom>
          <a:noFill/>
        </p:spPr>
        <p:txBody>
          <a:bodyPr wrap="square">
            <a:spAutoFit/>
          </a:bodyPr>
          <a:lstStyle/>
          <a:p>
            <a:pPr marL="0" marR="0" algn="ctr">
              <a:spcBef>
                <a:spcPts val="0"/>
              </a:spcBef>
              <a:spcAft>
                <a:spcPts val="0"/>
              </a:spcAft>
            </a:pPr>
            <a:r>
              <a:rPr lang="vi-VN" sz="2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những nguy cơ có thể gặp khi giao tiếp trên mạng.</a:t>
            </a:r>
            <a:endParaRPr lang="vi-VN" sz="2000" b="1"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7" name="Double Bracket 6">
            <a:extLst>
              <a:ext uri="{FF2B5EF4-FFF2-40B4-BE49-F238E27FC236}">
                <a16:creationId xmlns:a16="http://schemas.microsoft.com/office/drawing/2014/main" id="{A8B6E519-DA65-76B3-6674-AAEE2FDB02C1}"/>
              </a:ext>
            </a:extLst>
          </p:cNvPr>
          <p:cNvSpPr/>
          <p:nvPr/>
        </p:nvSpPr>
        <p:spPr>
          <a:xfrm>
            <a:off x="674910" y="937556"/>
            <a:ext cx="7794176" cy="871906"/>
          </a:xfrm>
          <a:prstGeom prst="bracketPair">
            <a:avLst>
              <a:gd name="adj" fmla="val 9162"/>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chemeClr val="tx1"/>
                </a:solidFill>
                <a:latin typeface="Arial" panose="020B0604020202020204" pitchFamily="34" charset="0"/>
                <a:cs typeface="Arial" panose="020B0604020202020204" pitchFamily="34" charset="0"/>
              </a:rPr>
              <a:t>Lượt thứ nhất: </a:t>
            </a:r>
            <a:r>
              <a:rPr lang="vi-VN" sz="1800" dirty="0">
                <a:solidFill>
                  <a:schemeClr val="tx1"/>
                </a:solidFill>
                <a:latin typeface="Arial" panose="020B0604020202020204" pitchFamily="34" charset="0"/>
                <a:cs typeface="Arial" panose="020B0604020202020204" pitchFamily="34" charset="0"/>
              </a:rPr>
              <a:t>bạn đứng ở vòng tròn trong nói cho bạn đứng ở vòng tròn ngoài nghe về những nguy cơ có thể gặp phải khi giao tiếp trên mạng.</a:t>
            </a:r>
          </a:p>
        </p:txBody>
      </p:sp>
      <p:sp>
        <p:nvSpPr>
          <p:cNvPr id="8" name="Double Bracket 7">
            <a:extLst>
              <a:ext uri="{FF2B5EF4-FFF2-40B4-BE49-F238E27FC236}">
                <a16:creationId xmlns:a16="http://schemas.microsoft.com/office/drawing/2014/main" id="{26DFA034-3989-51A2-D2AB-1AE1AAEE68B0}"/>
              </a:ext>
            </a:extLst>
          </p:cNvPr>
          <p:cNvSpPr/>
          <p:nvPr/>
        </p:nvSpPr>
        <p:spPr>
          <a:xfrm>
            <a:off x="674911" y="2063461"/>
            <a:ext cx="7794176" cy="1811853"/>
          </a:xfrm>
          <a:prstGeom prst="bracketPair">
            <a:avLst>
              <a:gd name="adj" fmla="val 6358"/>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chemeClr val="tx1"/>
                </a:solidFill>
                <a:latin typeface="Arial" panose="020B0604020202020204" pitchFamily="34" charset="0"/>
                <a:cs typeface="Arial" panose="020B0604020202020204" pitchFamily="34" charset="0"/>
              </a:rPr>
              <a:t>Lượt thứ hai: </a:t>
            </a:r>
            <a:r>
              <a:rPr lang="vi-VN" sz="1800" dirty="0">
                <a:solidFill>
                  <a:schemeClr val="tx1"/>
                </a:solidFill>
                <a:latin typeface="Arial" panose="020B0604020202020204" pitchFamily="34" charset="0"/>
                <a:cs typeface="Arial" panose="020B0604020202020204" pitchFamily="34" charset="0"/>
              </a:rPr>
              <a:t>bạn ở vòng tròn trong đứng yên, bạn ở vòng tròn ngoài dịch chuyển sang bên phải một bước, tạo thành cặp đôi mới. Bạn ở vòng tròn ngoài nói cho bạn ở vòng tròn trong nghe về những nguy cơ có thể gặp phải khi giao tiếp trên mạng.</a:t>
            </a:r>
          </a:p>
        </p:txBody>
      </p:sp>
      <p:sp>
        <p:nvSpPr>
          <p:cNvPr id="3" name="Double Bracket 2">
            <a:extLst>
              <a:ext uri="{FF2B5EF4-FFF2-40B4-BE49-F238E27FC236}">
                <a16:creationId xmlns:a16="http://schemas.microsoft.com/office/drawing/2014/main" id="{6EB789C2-16FF-DFE4-69E1-C02147793EB8}"/>
              </a:ext>
            </a:extLst>
          </p:cNvPr>
          <p:cNvSpPr/>
          <p:nvPr/>
        </p:nvSpPr>
        <p:spPr>
          <a:xfrm>
            <a:off x="674911" y="4129314"/>
            <a:ext cx="7794176" cy="508001"/>
          </a:xfrm>
          <a:prstGeom prst="bracketPair">
            <a:avLst>
              <a:gd name="adj" fmla="val 17787"/>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dirty="0">
                <a:solidFill>
                  <a:schemeClr val="tx1"/>
                </a:solidFill>
                <a:latin typeface="Arial" panose="020B0604020202020204" pitchFamily="34" charset="0"/>
                <a:cs typeface="Arial" panose="020B0604020202020204" pitchFamily="34" charset="0"/>
              </a:rPr>
              <a:t>Lượt thứ ba, thứ tư: </a:t>
            </a:r>
            <a:r>
              <a:rPr lang="vi-VN" sz="1800" dirty="0">
                <a:solidFill>
                  <a:schemeClr val="tx1"/>
                </a:solidFill>
                <a:latin typeface="Arial" panose="020B0604020202020204" pitchFamily="34" charset="0"/>
                <a:cs typeface="Arial" panose="020B0604020202020204" pitchFamily="34" charset="0"/>
              </a:rPr>
              <a:t>tương tự như lượt thứ hai.</a:t>
            </a:r>
          </a:p>
        </p:txBody>
      </p:sp>
    </p:spTree>
    <p:extLst>
      <p:ext uri="{BB962C8B-B14F-4D97-AF65-F5344CB8AC3E}">
        <p14:creationId xmlns:p14="http://schemas.microsoft.com/office/powerpoint/2010/main" val="164339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7" name="Freeform 5">
            <a:extLst>
              <a:ext uri="{FF2B5EF4-FFF2-40B4-BE49-F238E27FC236}">
                <a16:creationId xmlns:a16="http://schemas.microsoft.com/office/drawing/2014/main" id="{AEE55DBE-2D22-41FD-32A4-6F7A8DFE419D}"/>
              </a:ext>
            </a:extLst>
          </p:cNvPr>
          <p:cNvSpPr/>
          <p:nvPr/>
        </p:nvSpPr>
        <p:spPr>
          <a:xfrm>
            <a:off x="1328057" y="1418393"/>
            <a:ext cx="6487886" cy="1542521"/>
          </a:xfrm>
          <a:prstGeom prst="bracketPair">
            <a:avLst>
              <a:gd name="adj" fmla="val 7232"/>
            </a:avLst>
          </a:prstGeom>
          <a:solidFill>
            <a:schemeClr val="accent6"/>
          </a:solidFill>
          <a:ln w="19050">
            <a:solidFill>
              <a:schemeClr val="accent1"/>
            </a:solidFill>
          </a:ln>
        </p:spPr>
        <p:txBody>
          <a:bodyPr lIns="180000" rIns="180000" bIns="108000" anchor="ctr"/>
          <a:lstStyle/>
          <a:p>
            <a:pPr marL="285750" indent="-285750" algn="just">
              <a:lnSpc>
                <a:spcPct val="150000"/>
              </a:lnSpc>
              <a:buFont typeface="Arial" panose="020B0604020202020204" pitchFamily="34" charset="0"/>
              <a:buChar char="•"/>
            </a:pPr>
            <a:r>
              <a:rPr lang="vi-VN" sz="1600" dirty="0"/>
              <a:t>Để lộ thông tin cá nhân như tên, địa chỉ, số điện thoại, email. </a:t>
            </a:r>
          </a:p>
          <a:p>
            <a:pPr marL="285750" indent="-285750" algn="just">
              <a:lnSpc>
                <a:spcPct val="150000"/>
              </a:lnSpc>
              <a:buFont typeface="Arial" panose="020B0604020202020204" pitchFamily="34" charset="0"/>
              <a:buChar char="•"/>
            </a:pPr>
            <a:r>
              <a:rPr lang="vi-VN" sz="1600" dirty="0"/>
              <a:t>Bị mất tiền vào một số trò chơi trên mạng.</a:t>
            </a:r>
          </a:p>
          <a:p>
            <a:pPr marL="285750" indent="-285750" algn="just">
              <a:lnSpc>
                <a:spcPct val="150000"/>
              </a:lnSpc>
              <a:buFont typeface="Arial" panose="020B0604020202020204" pitchFamily="34" charset="0"/>
              <a:buChar char="•"/>
            </a:pPr>
            <a:r>
              <a:rPr lang="vi-VN" sz="1600" dirty="0"/>
              <a:t>Tiếp cận với một số nội dung không phù hợp với lứa tuổi.</a:t>
            </a:r>
          </a:p>
          <a:p>
            <a:pPr marL="285750" indent="-285750" algn="just">
              <a:lnSpc>
                <a:spcPct val="150000"/>
              </a:lnSpc>
              <a:buFont typeface="Arial" panose="020B0604020202020204" pitchFamily="34" charset="0"/>
              <a:buChar char="•"/>
            </a:pPr>
            <a:r>
              <a:rPr lang="vi-VN" sz="1600" dirty="0"/>
              <a:t>Dễ bị dụ dỗ, lừa gạt, bị kẻ xấu lôi kéo, rủ rê. </a:t>
            </a:r>
          </a:p>
        </p:txBody>
      </p:sp>
      <p:sp>
        <p:nvSpPr>
          <p:cNvPr id="6" name="Title 2">
            <a:extLst>
              <a:ext uri="{FF2B5EF4-FFF2-40B4-BE49-F238E27FC236}">
                <a16:creationId xmlns:a16="http://schemas.microsoft.com/office/drawing/2014/main" id="{24929230-4FE1-B461-C657-486CEFDCC7FA}"/>
              </a:ext>
            </a:extLst>
          </p:cNvPr>
          <p:cNvSpPr>
            <a:spLocks noGrp="1"/>
          </p:cNvSpPr>
          <p:nvPr>
            <p:ph type="title"/>
          </p:nvPr>
        </p:nvSpPr>
        <p:spPr>
          <a:xfrm>
            <a:off x="921657" y="835263"/>
            <a:ext cx="7300686" cy="459229"/>
          </a:xfrm>
        </p:spPr>
        <p:txBody>
          <a:bodyPr anchor="ctr"/>
          <a:lstStyle/>
          <a:p>
            <a:pPr algn="ctr"/>
            <a:r>
              <a:rPr lang="vi-VN" sz="2200" dirty="0">
                <a:latin typeface="Arial" panose="020B0604020202020204" pitchFamily="34" charset="0"/>
                <a:cs typeface="Arial" panose="020B0604020202020204" pitchFamily="34" charset="0"/>
              </a:rPr>
              <a:t>Những nguy cơ có thể gặp khi giao tiếp trên mạng</a:t>
            </a:r>
          </a:p>
        </p:txBody>
      </p:sp>
      <p:sp>
        <p:nvSpPr>
          <p:cNvPr id="9" name="Freeform 58">
            <a:extLst>
              <a:ext uri="{FF2B5EF4-FFF2-40B4-BE49-F238E27FC236}">
                <a16:creationId xmlns:a16="http://schemas.microsoft.com/office/drawing/2014/main" id="{AB9AF9AD-47D2-791D-5A78-F520E611BBAE}"/>
              </a:ext>
            </a:extLst>
          </p:cNvPr>
          <p:cNvSpPr/>
          <p:nvPr/>
        </p:nvSpPr>
        <p:spPr>
          <a:xfrm flipH="1">
            <a:off x="6669313" y="2066808"/>
            <a:ext cx="2068284" cy="2780963"/>
          </a:xfrm>
          <a:custGeom>
            <a:avLst/>
            <a:gdLst/>
            <a:ahLst/>
            <a:cxnLst/>
            <a:rect l="l" t="t" r="r" b="b"/>
            <a:pathLst>
              <a:path w="639752" h="1184726">
                <a:moveTo>
                  <a:pt x="0" y="0"/>
                </a:moveTo>
                <a:lnTo>
                  <a:pt x="639751" y="0"/>
                </a:lnTo>
                <a:lnTo>
                  <a:pt x="639751" y="1184725"/>
                </a:lnTo>
                <a:lnTo>
                  <a:pt x="0" y="1184725"/>
                </a:lnTo>
                <a:lnTo>
                  <a:pt x="0" y="0"/>
                </a:lnTo>
                <a:close/>
              </a:path>
            </a:pathLst>
          </a:custGeom>
          <a:blipFill>
            <a:blip r:embed="rId3">
              <a:extLst>
                <a:ext uri="{96DAC541-7B7A-43D3-8B79-37D633B846F1}">
                  <asvg:svgBlip xmlns:asvg="http://schemas.microsoft.com/office/drawing/2016/SVG/main" r:embed="rId4"/>
                </a:ext>
              </a:extLst>
            </a:blip>
            <a:stretch>
              <a:fillRect b="-37728"/>
            </a:stretch>
          </a:blipFill>
        </p:spPr>
        <p:txBody>
          <a:bodyPr/>
          <a:lstStyle/>
          <a:p>
            <a:endParaRPr lang="vi-VN" sz="1200"/>
          </a:p>
        </p:txBody>
      </p:sp>
      <p:pic>
        <p:nvPicPr>
          <p:cNvPr id="4" name="Picture 3">
            <a:extLst>
              <a:ext uri="{FF2B5EF4-FFF2-40B4-BE49-F238E27FC236}">
                <a16:creationId xmlns:a16="http://schemas.microsoft.com/office/drawing/2014/main" id="{2C8AAB8D-2C01-5B21-AD0B-343BFA0C6C81}"/>
              </a:ext>
            </a:extLst>
          </p:cNvPr>
          <p:cNvPicPr>
            <a:picLocks noChangeAspect="1"/>
          </p:cNvPicPr>
          <p:nvPr/>
        </p:nvPicPr>
        <p:blipFill>
          <a:blip r:embed="rId5"/>
          <a:srcRect l="15436" r="15436"/>
          <a:stretch/>
        </p:blipFill>
        <p:spPr>
          <a:xfrm>
            <a:off x="1601975" y="3084815"/>
            <a:ext cx="2090454" cy="1542521"/>
          </a:xfrm>
          <a:prstGeom prst="roundRect">
            <a:avLst/>
          </a:prstGeom>
        </p:spPr>
      </p:pic>
      <p:pic>
        <p:nvPicPr>
          <p:cNvPr id="2" name="Picture 1">
            <a:extLst>
              <a:ext uri="{FF2B5EF4-FFF2-40B4-BE49-F238E27FC236}">
                <a16:creationId xmlns:a16="http://schemas.microsoft.com/office/drawing/2014/main" id="{1C79C6C0-D124-73BD-1623-3E01E654675E}"/>
              </a:ext>
            </a:extLst>
          </p:cNvPr>
          <p:cNvPicPr>
            <a:picLocks noChangeAspect="1"/>
          </p:cNvPicPr>
          <p:nvPr/>
        </p:nvPicPr>
        <p:blipFill>
          <a:blip r:embed="rId6"/>
          <a:srcRect l="16736" r="16736"/>
          <a:stretch/>
        </p:blipFill>
        <p:spPr>
          <a:xfrm>
            <a:off x="4135644" y="3084814"/>
            <a:ext cx="2090454" cy="1542521"/>
          </a:xfrm>
          <a:prstGeom prst="roundRect">
            <a:avLst/>
          </a:prstGeom>
        </p:spPr>
      </p:pic>
    </p:spTree>
    <p:extLst>
      <p:ext uri="{BB962C8B-B14F-4D97-AF65-F5344CB8AC3E}">
        <p14:creationId xmlns:p14="http://schemas.microsoft.com/office/powerpoint/2010/main" val="3494500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pic>
        <p:nvPicPr>
          <p:cNvPr id="8" name="Picture 7">
            <a:extLst>
              <a:ext uri="{FF2B5EF4-FFF2-40B4-BE49-F238E27FC236}">
                <a16:creationId xmlns:a16="http://schemas.microsoft.com/office/drawing/2014/main" id="{E4F9257F-C531-28C6-0EAA-B4D165D842BE}"/>
              </a:ext>
            </a:extLst>
          </p:cNvPr>
          <p:cNvPicPr>
            <a:picLocks noChangeAspect="1"/>
          </p:cNvPicPr>
          <p:nvPr/>
        </p:nvPicPr>
        <p:blipFill rotWithShape="1">
          <a:blip r:embed="rId3"/>
          <a:srcRect l="1650" r="1650"/>
          <a:stretch/>
        </p:blipFill>
        <p:spPr>
          <a:xfrm>
            <a:off x="3822248" y="3073021"/>
            <a:ext cx="2999012" cy="1542521"/>
          </a:xfrm>
          <a:prstGeom prst="roundRect">
            <a:avLst/>
          </a:prstGeom>
        </p:spPr>
      </p:pic>
      <p:sp>
        <p:nvSpPr>
          <p:cNvPr id="7" name="Freeform 5">
            <a:extLst>
              <a:ext uri="{FF2B5EF4-FFF2-40B4-BE49-F238E27FC236}">
                <a16:creationId xmlns:a16="http://schemas.microsoft.com/office/drawing/2014/main" id="{AEE55DBE-2D22-41FD-32A4-6F7A8DFE419D}"/>
              </a:ext>
            </a:extLst>
          </p:cNvPr>
          <p:cNvSpPr/>
          <p:nvPr/>
        </p:nvSpPr>
        <p:spPr>
          <a:xfrm>
            <a:off x="587829" y="856344"/>
            <a:ext cx="7968342" cy="1984448"/>
          </a:xfrm>
          <a:prstGeom prst="bracketPair">
            <a:avLst>
              <a:gd name="adj" fmla="val 7232"/>
            </a:avLst>
          </a:prstGeom>
          <a:solidFill>
            <a:schemeClr val="accent6"/>
          </a:solidFill>
          <a:ln w="19050">
            <a:solidFill>
              <a:schemeClr val="accent1"/>
            </a:solidFill>
          </a:ln>
        </p:spPr>
        <p:txBody>
          <a:bodyPr lIns="180000" rIns="180000" bIns="108000" anchor="ctr"/>
          <a:lstStyle/>
          <a:p>
            <a:pPr marL="285750" indent="-285750">
              <a:lnSpc>
                <a:spcPct val="150000"/>
              </a:lnSpc>
              <a:buFont typeface="Arial" panose="020B0604020202020204" pitchFamily="34" charset="0"/>
              <a:buChar char="•"/>
            </a:pPr>
            <a:r>
              <a:rPr lang="vi-VN" sz="1600" dirty="0"/>
              <a:t>Hẹn gặp gỡ, kết bạn dẫn đến rủi ro.</a:t>
            </a:r>
          </a:p>
          <a:p>
            <a:pPr marL="285750" indent="-285750">
              <a:lnSpc>
                <a:spcPct val="150000"/>
              </a:lnSpc>
              <a:buFont typeface="Arial" panose="020B0604020202020204" pitchFamily="34" charset="0"/>
              <a:buChar char="•"/>
            </a:pPr>
            <a:r>
              <a:rPr lang="vi-VN" sz="1600" dirty="0"/>
              <a:t>Bị bắt cóc, nhắn tin đe dọa, khủng bố tinh thần.</a:t>
            </a:r>
          </a:p>
          <a:p>
            <a:pPr marL="285750" indent="-285750">
              <a:lnSpc>
                <a:spcPct val="150000"/>
              </a:lnSpc>
              <a:buFont typeface="Arial" panose="020B0604020202020204" pitchFamily="34" charset="0"/>
              <a:buChar char="•"/>
            </a:pPr>
            <a:r>
              <a:rPr lang="vi-VN" sz="1600" dirty="0"/>
              <a:t>Có nguy cơ nghiện một số trò chơi không bổ ích, mang tính bạo lực, phản cảm.</a:t>
            </a:r>
          </a:p>
          <a:p>
            <a:pPr marL="285750" indent="-285750" algn="just">
              <a:lnSpc>
                <a:spcPct val="150000"/>
              </a:lnSpc>
              <a:buFont typeface="Arial" panose="020B0604020202020204" pitchFamily="34" charset="0"/>
              <a:buChar char="•"/>
            </a:pPr>
            <a:r>
              <a:rPr lang="vi-VN" sz="1600" dirty="0"/>
              <a:t>Tiếp cận, bắt chước một số nội dung không phù hợp lứa tuổi gây hậu quả nghiêm trọng.</a:t>
            </a:r>
          </a:p>
        </p:txBody>
      </p:sp>
      <p:sp>
        <p:nvSpPr>
          <p:cNvPr id="9" name="Freeform 58">
            <a:extLst>
              <a:ext uri="{FF2B5EF4-FFF2-40B4-BE49-F238E27FC236}">
                <a16:creationId xmlns:a16="http://schemas.microsoft.com/office/drawing/2014/main" id="{AB9AF9AD-47D2-791D-5A78-F520E611BBAE}"/>
              </a:ext>
            </a:extLst>
          </p:cNvPr>
          <p:cNvSpPr/>
          <p:nvPr/>
        </p:nvSpPr>
        <p:spPr>
          <a:xfrm flipH="1">
            <a:off x="6945677" y="2438400"/>
            <a:ext cx="1791920" cy="2409371"/>
          </a:xfrm>
          <a:custGeom>
            <a:avLst/>
            <a:gdLst/>
            <a:ahLst/>
            <a:cxnLst/>
            <a:rect l="l" t="t" r="r" b="b"/>
            <a:pathLst>
              <a:path w="639752" h="1184726">
                <a:moveTo>
                  <a:pt x="0" y="0"/>
                </a:moveTo>
                <a:lnTo>
                  <a:pt x="639751" y="0"/>
                </a:lnTo>
                <a:lnTo>
                  <a:pt x="639751" y="1184725"/>
                </a:lnTo>
                <a:lnTo>
                  <a:pt x="0" y="1184725"/>
                </a:lnTo>
                <a:lnTo>
                  <a:pt x="0" y="0"/>
                </a:lnTo>
                <a:close/>
              </a:path>
            </a:pathLst>
          </a:custGeom>
          <a:blipFill>
            <a:blip r:embed="rId4">
              <a:extLst>
                <a:ext uri="{96DAC541-7B7A-43D3-8B79-37D633B846F1}">
                  <asvg:svgBlip xmlns:asvg="http://schemas.microsoft.com/office/drawing/2016/SVG/main" r:embed="rId5"/>
                </a:ext>
              </a:extLst>
            </a:blip>
            <a:stretch>
              <a:fillRect b="-37728"/>
            </a:stretch>
          </a:blipFill>
        </p:spPr>
        <p:txBody>
          <a:bodyPr/>
          <a:lstStyle/>
          <a:p>
            <a:endParaRPr lang="vi-VN" sz="1200"/>
          </a:p>
        </p:txBody>
      </p:sp>
      <p:pic>
        <p:nvPicPr>
          <p:cNvPr id="4" name="Picture 3">
            <a:extLst>
              <a:ext uri="{FF2B5EF4-FFF2-40B4-BE49-F238E27FC236}">
                <a16:creationId xmlns:a16="http://schemas.microsoft.com/office/drawing/2014/main" id="{2C8AAB8D-2C01-5B21-AD0B-343BFA0C6C81}"/>
              </a:ext>
            </a:extLst>
          </p:cNvPr>
          <p:cNvPicPr>
            <a:picLocks noChangeAspect="1"/>
          </p:cNvPicPr>
          <p:nvPr/>
        </p:nvPicPr>
        <p:blipFill rotWithShape="1">
          <a:blip r:embed="rId6"/>
          <a:srcRect l="1828" r="1828"/>
          <a:stretch/>
        </p:blipFill>
        <p:spPr>
          <a:xfrm>
            <a:off x="737315" y="3073021"/>
            <a:ext cx="2960516" cy="1554315"/>
          </a:xfrm>
          <a:prstGeom prst="roundRect">
            <a:avLst/>
          </a:prstGeom>
        </p:spPr>
      </p:pic>
    </p:spTree>
    <p:extLst>
      <p:ext uri="{BB962C8B-B14F-4D97-AF65-F5344CB8AC3E}">
        <p14:creationId xmlns:p14="http://schemas.microsoft.com/office/powerpoint/2010/main" val="2000307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9" name="Freeform 58">
            <a:extLst>
              <a:ext uri="{FF2B5EF4-FFF2-40B4-BE49-F238E27FC236}">
                <a16:creationId xmlns:a16="http://schemas.microsoft.com/office/drawing/2014/main" id="{AB9AF9AD-47D2-791D-5A78-F520E611BBAE}"/>
              </a:ext>
            </a:extLst>
          </p:cNvPr>
          <p:cNvSpPr/>
          <p:nvPr/>
        </p:nvSpPr>
        <p:spPr>
          <a:xfrm flipH="1">
            <a:off x="6945677" y="2438400"/>
            <a:ext cx="1791920" cy="2409371"/>
          </a:xfrm>
          <a:custGeom>
            <a:avLst/>
            <a:gdLst/>
            <a:ahLst/>
            <a:cxnLst/>
            <a:rect l="l" t="t" r="r" b="b"/>
            <a:pathLst>
              <a:path w="639752" h="1184726">
                <a:moveTo>
                  <a:pt x="0" y="0"/>
                </a:moveTo>
                <a:lnTo>
                  <a:pt x="639751" y="0"/>
                </a:lnTo>
                <a:lnTo>
                  <a:pt x="639751" y="1184725"/>
                </a:lnTo>
                <a:lnTo>
                  <a:pt x="0" y="1184725"/>
                </a:lnTo>
                <a:lnTo>
                  <a:pt x="0" y="0"/>
                </a:lnTo>
                <a:close/>
              </a:path>
            </a:pathLst>
          </a:custGeom>
          <a:blipFill>
            <a:blip r:embed="rId5">
              <a:extLst>
                <a:ext uri="{96DAC541-7B7A-43D3-8B79-37D633B846F1}">
                  <asvg:svgBlip xmlns:asvg="http://schemas.microsoft.com/office/drawing/2016/SVG/main" r:embed="rId6"/>
                </a:ext>
              </a:extLst>
            </a:blip>
            <a:stretch>
              <a:fillRect b="-37728"/>
            </a:stretch>
          </a:blipFill>
        </p:spPr>
        <p:txBody>
          <a:bodyPr/>
          <a:lstStyle/>
          <a:p>
            <a:endParaRPr lang="vi-VN" sz="1200"/>
          </a:p>
        </p:txBody>
      </p:sp>
      <p:sp>
        <p:nvSpPr>
          <p:cNvPr id="2" name="Title 2">
            <a:extLst>
              <a:ext uri="{FF2B5EF4-FFF2-40B4-BE49-F238E27FC236}">
                <a16:creationId xmlns:a16="http://schemas.microsoft.com/office/drawing/2014/main" id="{6258F849-2709-048A-4A09-6E860EEAA16E}"/>
              </a:ext>
            </a:extLst>
          </p:cNvPr>
          <p:cNvSpPr txBox="1">
            <a:spLocks/>
          </p:cNvSpPr>
          <p:nvPr/>
        </p:nvSpPr>
        <p:spPr>
          <a:xfrm>
            <a:off x="464457" y="835263"/>
            <a:ext cx="8215086" cy="45922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a:solidFill>
                  <a:schemeClr val="bg2"/>
                </a:solidFill>
                <a:latin typeface="Arial" panose="020B0604020202020204" pitchFamily="34" charset="0"/>
                <a:cs typeface="Arial" panose="020B0604020202020204" pitchFamily="34" charset="0"/>
              </a:rPr>
              <a:t>Quan sát video về </a:t>
            </a:r>
            <a:r>
              <a:rPr lang="vi-VN" sz="2000" b="1" dirty="0">
                <a:solidFill>
                  <a:schemeClr val="bg2"/>
                </a:solidFill>
                <a:latin typeface="Arial" panose="020B0604020202020204" pitchFamily="34" charset="0"/>
                <a:cs typeface="Arial" panose="020B0604020202020204" pitchFamily="34" charset="0"/>
              </a:rPr>
              <a:t>nguy cơ có thể gặp khi giao tiếp trên mạng</a:t>
            </a:r>
          </a:p>
        </p:txBody>
      </p:sp>
      <p:pic>
        <p:nvPicPr>
          <p:cNvPr id="3" name="POKI_ Bài học nhớ đời - Lợi ích, tác hại của Internet_ Kỹ năng sống tiểu học">
            <a:hlinkClick r:id="" action="ppaction://media"/>
            <a:extLst>
              <a:ext uri="{FF2B5EF4-FFF2-40B4-BE49-F238E27FC236}">
                <a16:creationId xmlns:a16="http://schemas.microsoft.com/office/drawing/2014/main" id="{18F09062-7469-7CF2-A1E1-3A37F33859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57087" y="1683192"/>
            <a:ext cx="4760684" cy="2678350"/>
          </a:xfrm>
          <a:prstGeom prst="rect">
            <a:avLst/>
          </a:prstGeom>
        </p:spPr>
      </p:pic>
    </p:spTree>
    <p:extLst>
      <p:ext uri="{BB962C8B-B14F-4D97-AF65-F5344CB8AC3E}">
        <p14:creationId xmlns:p14="http://schemas.microsoft.com/office/powerpoint/2010/main" val="1240128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6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3" name="Title 2">
            <a:extLst>
              <a:ext uri="{FF2B5EF4-FFF2-40B4-BE49-F238E27FC236}">
                <a16:creationId xmlns:a16="http://schemas.microsoft.com/office/drawing/2014/main" id="{149AD23E-12A9-52DA-AA4C-69A2319BB431}"/>
              </a:ext>
            </a:extLst>
          </p:cNvPr>
          <p:cNvSpPr>
            <a:spLocks noGrp="1"/>
          </p:cNvSpPr>
          <p:nvPr>
            <p:ph type="title"/>
          </p:nvPr>
        </p:nvSpPr>
        <p:spPr>
          <a:xfrm>
            <a:off x="5384344" y="902449"/>
            <a:ext cx="2656114" cy="572700"/>
          </a:xfrm>
        </p:spPr>
        <p:txBody>
          <a:bodyPr/>
          <a:lstStyle/>
          <a:p>
            <a:pPr algn="ctr"/>
            <a:r>
              <a:rPr lang="vi-VN" b="1" dirty="0">
                <a:solidFill>
                  <a:schemeClr val="bg2"/>
                </a:solidFill>
                <a:latin typeface="Arial" panose="020B0604020202020204" pitchFamily="34" charset="0"/>
                <a:cs typeface="Arial" panose="020B0604020202020204" pitchFamily="34" charset="0"/>
              </a:rPr>
              <a:t>KHỞI ĐỘNG</a:t>
            </a:r>
          </a:p>
        </p:txBody>
      </p:sp>
      <p:sp>
        <p:nvSpPr>
          <p:cNvPr id="6" name="Speech Bubble: Rectangle with Corners Rounded 5">
            <a:extLst>
              <a:ext uri="{FF2B5EF4-FFF2-40B4-BE49-F238E27FC236}">
                <a16:creationId xmlns:a16="http://schemas.microsoft.com/office/drawing/2014/main" id="{2919D1C7-4797-B031-21AD-7694D77A5A29}"/>
              </a:ext>
            </a:extLst>
          </p:cNvPr>
          <p:cNvSpPr/>
          <p:nvPr/>
        </p:nvSpPr>
        <p:spPr>
          <a:xfrm>
            <a:off x="4730746" y="1738649"/>
            <a:ext cx="3963311" cy="2520653"/>
          </a:xfrm>
          <a:prstGeom prst="wedgeRoundRectCallout">
            <a:avLst/>
          </a:prstGeom>
          <a:solidFill>
            <a:schemeClr val="accent6"/>
          </a:solidFill>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Em hãy chia sẻ với cô và các bạn về trải nghiệm khi sử dụng mạng: </a:t>
            </a:r>
          </a:p>
          <a:p>
            <a:pPr algn="just">
              <a:lnSpc>
                <a:spcPct val="150000"/>
              </a:lnSpc>
            </a:pPr>
            <a:r>
              <a:rPr lang="vi-VN" sz="1800" dirty="0">
                <a:latin typeface="Arial" panose="020B0604020202020204" pitchFamily="34" charset="0"/>
                <a:cs typeface="Arial" panose="020B0604020202020204" pitchFamily="34" charset="0"/>
              </a:rPr>
              <a:t>+ Những nội dung em thường truy cập trên mạng.</a:t>
            </a:r>
          </a:p>
          <a:p>
            <a:pPr algn="just">
              <a:lnSpc>
                <a:spcPct val="150000"/>
              </a:lnSpc>
            </a:pPr>
            <a:r>
              <a:rPr lang="vi-VN" sz="1800" dirty="0">
                <a:latin typeface="Arial" panose="020B0604020202020204" pitchFamily="34" charset="0"/>
                <a:cs typeface="Arial" panose="020B0604020202020204" pitchFamily="34" charset="0"/>
              </a:rPr>
              <a:t>+ Điều thú vị mà em thấy từ mạng.</a:t>
            </a:r>
          </a:p>
        </p:txBody>
      </p:sp>
      <p:grpSp>
        <p:nvGrpSpPr>
          <p:cNvPr id="7" name="Group 6">
            <a:extLst>
              <a:ext uri="{FF2B5EF4-FFF2-40B4-BE49-F238E27FC236}">
                <a16:creationId xmlns:a16="http://schemas.microsoft.com/office/drawing/2014/main" id="{71B381B0-A9AA-7CA3-13D7-20921A989EA8}"/>
              </a:ext>
            </a:extLst>
          </p:cNvPr>
          <p:cNvGrpSpPr/>
          <p:nvPr/>
        </p:nvGrpSpPr>
        <p:grpSpPr>
          <a:xfrm>
            <a:off x="600891" y="851660"/>
            <a:ext cx="3715660" cy="1246977"/>
            <a:chOff x="2714169" y="3746295"/>
            <a:chExt cx="3715660" cy="1246977"/>
          </a:xfrm>
        </p:grpSpPr>
        <p:pic>
          <p:nvPicPr>
            <p:cNvPr id="4" name="Picture 5">
              <a:extLst>
                <a:ext uri="{FF2B5EF4-FFF2-40B4-BE49-F238E27FC236}">
                  <a16:creationId xmlns:a16="http://schemas.microsoft.com/office/drawing/2014/main" id="{938A2D0A-B0AE-DC4D-ED25-95C1AB3742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44497" y="3746295"/>
              <a:ext cx="3255003" cy="886989"/>
            </a:xfrm>
            <a:prstGeom prst="rect">
              <a:avLst/>
            </a:prstGeom>
          </p:spPr>
        </p:pic>
        <p:sp>
          <p:nvSpPr>
            <p:cNvPr id="2" name="Rectangle: Rounded Corners 1">
              <a:extLst>
                <a:ext uri="{FF2B5EF4-FFF2-40B4-BE49-F238E27FC236}">
                  <a16:creationId xmlns:a16="http://schemas.microsoft.com/office/drawing/2014/main" id="{D8D8183A-6627-4957-0A04-E501BD0C638D}"/>
                </a:ext>
              </a:extLst>
            </p:cNvPr>
            <p:cNvSpPr/>
            <p:nvPr/>
          </p:nvSpPr>
          <p:spPr>
            <a:xfrm>
              <a:off x="2714169" y="4523195"/>
              <a:ext cx="3715660" cy="470077"/>
            </a:xfrm>
            <a:prstGeom prst="roundRect">
              <a:avLst>
                <a:gd name="adj" fmla="val 50000"/>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HOẠT ĐỘNG NHÓM BỐN</a:t>
              </a:r>
            </a:p>
          </p:txBody>
        </p:sp>
      </p:grpSp>
      <p:pic>
        <p:nvPicPr>
          <p:cNvPr id="5" name="Hình ảnh 1" descr="Tăng cường giáo dục ý thức sử dụng mạng xã hội cho học sinh - Báo Lâm Đồng  điện tử">
            <a:extLst>
              <a:ext uri="{FF2B5EF4-FFF2-40B4-BE49-F238E27FC236}">
                <a16:creationId xmlns:a16="http://schemas.microsoft.com/office/drawing/2014/main" id="{958E4382-86AE-07B6-85E0-53AF59996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45440" y="2358533"/>
            <a:ext cx="4226560" cy="2144395"/>
          </a:xfrm>
          <a:prstGeom prst="roundRect">
            <a:avLst>
              <a:gd name="adj" fmla="val 1023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pic>
        <p:nvPicPr>
          <p:cNvPr id="2925" name="Google Shape;2925;p81"/>
          <p:cNvPicPr preferRelativeResize="0"/>
          <p:nvPr/>
        </p:nvPicPr>
        <p:blipFill rotWithShape="1">
          <a:blip r:embed="rId3">
            <a:alphaModFix/>
          </a:blip>
          <a:srcRect l="17590" t="9299" r="14308" b="13972"/>
          <a:stretch/>
        </p:blipFill>
        <p:spPr>
          <a:xfrm>
            <a:off x="2045400" y="817750"/>
            <a:ext cx="1176074" cy="1325051"/>
          </a:xfrm>
          <a:prstGeom prst="rect">
            <a:avLst/>
          </a:prstGeom>
          <a:noFill/>
          <a:ln>
            <a:noFill/>
          </a:ln>
        </p:spPr>
      </p:pic>
      <p:pic>
        <p:nvPicPr>
          <p:cNvPr id="2926" name="Google Shape;2926;p81"/>
          <p:cNvPicPr preferRelativeResize="0"/>
          <p:nvPr/>
        </p:nvPicPr>
        <p:blipFill rotWithShape="1">
          <a:blip r:embed="rId4">
            <a:alphaModFix/>
          </a:blip>
          <a:srcRect l="25403" t="20670" r="16517" b="26273"/>
          <a:stretch/>
        </p:blipFill>
        <p:spPr>
          <a:xfrm flipH="1">
            <a:off x="895602" y="1985950"/>
            <a:ext cx="2871020" cy="2622623"/>
          </a:xfrm>
          <a:prstGeom prst="rect">
            <a:avLst/>
          </a:prstGeom>
          <a:noFill/>
          <a:ln>
            <a:noFill/>
          </a:ln>
        </p:spPr>
      </p:pic>
      <p:sp>
        <p:nvSpPr>
          <p:cNvPr id="8" name="Google Shape;2274;p63">
            <a:extLst>
              <a:ext uri="{FF2B5EF4-FFF2-40B4-BE49-F238E27FC236}">
                <a16:creationId xmlns:a16="http://schemas.microsoft.com/office/drawing/2014/main" id="{32250706-5EF7-0A32-2164-FEE1BDD987BA}"/>
              </a:ext>
            </a:extLst>
          </p:cNvPr>
          <p:cNvSpPr txBox="1">
            <a:spLocks/>
          </p:cNvSpPr>
          <p:nvPr/>
        </p:nvSpPr>
        <p:spPr>
          <a:xfrm>
            <a:off x="5559948" y="817750"/>
            <a:ext cx="1348852"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Montserrat"/>
              <a:buNone/>
              <a:defRPr sz="6000" b="1" i="0" u="none" strike="noStrike" cap="none">
                <a:solidFill>
                  <a:schemeClr val="dk2"/>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6000"/>
              <a:buFont typeface="Montserrat"/>
              <a:buNone/>
              <a:defRPr sz="6000" b="0" i="0" u="none" strike="noStrike" cap="none">
                <a:solidFill>
                  <a:schemeClr val="dk1"/>
                </a:solidFill>
                <a:latin typeface="Montserrat"/>
                <a:ea typeface="Montserrat"/>
                <a:cs typeface="Montserrat"/>
                <a:sym typeface="Montserrat"/>
              </a:defRPr>
            </a:lvl9pPr>
          </a:lstStyle>
          <a:p>
            <a:pPr algn="ctr"/>
            <a:r>
              <a:rPr lang="vi-VN" sz="3600" dirty="0">
                <a:latin typeface="Arial" panose="020B0604020202020204" pitchFamily="34" charset="0"/>
                <a:cs typeface="Arial" panose="020B0604020202020204" pitchFamily="34" charset="0"/>
              </a:rPr>
              <a:t>03</a:t>
            </a:r>
            <a:endParaRPr lang="en" sz="3600" dirty="0">
              <a:latin typeface="Arial" panose="020B0604020202020204" pitchFamily="34" charset="0"/>
              <a:cs typeface="Arial" panose="020B0604020202020204" pitchFamily="34" charset="0"/>
            </a:endParaRPr>
          </a:p>
        </p:txBody>
      </p:sp>
      <p:sp>
        <p:nvSpPr>
          <p:cNvPr id="9" name="Google Shape;1467;p29">
            <a:extLst>
              <a:ext uri="{FF2B5EF4-FFF2-40B4-BE49-F238E27FC236}">
                <a16:creationId xmlns:a16="http://schemas.microsoft.com/office/drawing/2014/main" id="{3E8E17B7-E6F1-7411-E1D2-BA8921688527}"/>
              </a:ext>
            </a:extLst>
          </p:cNvPr>
          <p:cNvSpPr txBox="1">
            <a:spLocks noGrp="1"/>
          </p:cNvSpPr>
          <p:nvPr>
            <p:ph type="subTitle" idx="1"/>
          </p:nvPr>
        </p:nvSpPr>
        <p:spPr>
          <a:xfrm>
            <a:off x="4296229" y="1509768"/>
            <a:ext cx="3875314" cy="2964738"/>
          </a:xfrm>
          <a:prstGeom prst="rect">
            <a:avLst/>
          </a:prstGeom>
        </p:spPr>
        <p:txBody>
          <a:bodyPr spcFirstLastPara="1" wrap="square" lIns="91425" tIns="91425" rIns="91425" bIns="91425" anchor="ctr" anchorCtr="0">
            <a:noAutofit/>
          </a:bodyPr>
          <a:lstStyle/>
          <a:p>
            <a:pPr marL="0" marR="0" algn="ctr">
              <a:lnSpc>
                <a:spcPct val="150000"/>
              </a:lnSpc>
              <a:spcBef>
                <a:spcPts val="0"/>
              </a:spcBef>
              <a:spcAft>
                <a:spcPts val="0"/>
              </a:spcAft>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những biểu hiện của tự chủ khi giao tiếp trên mạng</a:t>
            </a:r>
            <a:endParaRPr lang="vi-VN" sz="32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25"/>
                                        </p:tgtEl>
                                        <p:attrNameLst>
                                          <p:attrName>style.visibility</p:attrName>
                                        </p:attrNameLst>
                                      </p:cBhvr>
                                      <p:to>
                                        <p:strVal val="visible"/>
                                      </p:to>
                                    </p:set>
                                    <p:anim calcmode="lin" valueType="num">
                                      <p:cBhvr additive="base">
                                        <p:cTn id="7" dur="1000"/>
                                        <p:tgtEl>
                                          <p:spTgt spid="292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926"/>
                                        </p:tgtEl>
                                        <p:attrNameLst>
                                          <p:attrName>style.visibility</p:attrName>
                                        </p:attrNameLst>
                                      </p:cBhvr>
                                      <p:to>
                                        <p:strVal val="visible"/>
                                      </p:to>
                                    </p:set>
                                    <p:anim calcmode="lin" valueType="num">
                                      <p:cBhvr additive="base">
                                        <p:cTn id="10" dur="1000"/>
                                        <p:tgtEl>
                                          <p:spTgt spid="29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14" name="Freeform 20">
            <a:extLst>
              <a:ext uri="{FF2B5EF4-FFF2-40B4-BE49-F238E27FC236}">
                <a16:creationId xmlns:a16="http://schemas.microsoft.com/office/drawing/2014/main" id="{EEC1EEF3-7AC0-17A0-DA15-66E89968F4EC}"/>
              </a:ext>
            </a:extLst>
          </p:cNvPr>
          <p:cNvSpPr/>
          <p:nvPr/>
        </p:nvSpPr>
        <p:spPr>
          <a:xfrm>
            <a:off x="3631841" y="1979606"/>
            <a:ext cx="1880317" cy="1358529"/>
          </a:xfrm>
          <a:custGeom>
            <a:avLst/>
            <a:gdLst/>
            <a:ahLst/>
            <a:cxnLst/>
            <a:rect l="l" t="t" r="r" b="b"/>
            <a:pathLst>
              <a:path w="1869454" h="1350681">
                <a:moveTo>
                  <a:pt x="0" y="0"/>
                </a:moveTo>
                <a:lnTo>
                  <a:pt x="1869454" y="0"/>
                </a:lnTo>
                <a:lnTo>
                  <a:pt x="1869454" y="1350681"/>
                </a:lnTo>
                <a:lnTo>
                  <a:pt x="0" y="135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grpSp>
        <p:nvGrpSpPr>
          <p:cNvPr id="10" name="Group 9">
            <a:extLst>
              <a:ext uri="{FF2B5EF4-FFF2-40B4-BE49-F238E27FC236}">
                <a16:creationId xmlns:a16="http://schemas.microsoft.com/office/drawing/2014/main" id="{0C4F08BA-7C4F-86C9-064A-0021C32F8711}"/>
              </a:ext>
            </a:extLst>
          </p:cNvPr>
          <p:cNvGrpSpPr/>
          <p:nvPr/>
        </p:nvGrpSpPr>
        <p:grpSpPr>
          <a:xfrm>
            <a:off x="1219200" y="3376960"/>
            <a:ext cx="6705600" cy="1007647"/>
            <a:chOff x="1219200" y="1008744"/>
            <a:chExt cx="6705600" cy="1007647"/>
          </a:xfrm>
        </p:grpSpPr>
        <p:sp>
          <p:nvSpPr>
            <p:cNvPr id="11" name="Rectangle: Rounded Corners 10">
              <a:extLst>
                <a:ext uri="{FF2B5EF4-FFF2-40B4-BE49-F238E27FC236}">
                  <a16:creationId xmlns:a16="http://schemas.microsoft.com/office/drawing/2014/main" id="{F152B4BF-51EF-C0B5-DFAC-98CBD185C257}"/>
                </a:ext>
              </a:extLst>
            </p:cNvPr>
            <p:cNvSpPr/>
            <p:nvPr/>
          </p:nvSpPr>
          <p:spPr>
            <a:xfrm>
              <a:off x="1219200" y="1255486"/>
              <a:ext cx="6705600" cy="760905"/>
            </a:xfrm>
            <a:prstGeom prst="roundRect">
              <a:avLst/>
            </a:prstGeom>
            <a:solidFill>
              <a:schemeClr val="accent6"/>
            </a:solidFill>
            <a:ln>
              <a:solidFill>
                <a:schemeClr val="accent6"/>
              </a:solidFill>
            </a:ln>
          </p:spPr>
          <p:style>
            <a:lnRef idx="3">
              <a:schemeClr val="lt1"/>
            </a:lnRef>
            <a:fillRef idx="1">
              <a:schemeClr val="accent6"/>
            </a:fillRef>
            <a:effectRef idx="1">
              <a:schemeClr val="accent6"/>
            </a:effectRef>
            <a:fontRef idx="minor">
              <a:schemeClr val="lt1"/>
            </a:fontRef>
          </p:style>
          <p:txBody>
            <a:bodyPr tIns="252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những biểu hiện của tự chủ khi giao tiếp trên mạng.</a:t>
              </a:r>
              <a:endParaRPr lang="vi-VN" sz="2000" dirty="0">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52F766B-1387-100A-9868-C149BFDFF5B2}"/>
                </a:ext>
              </a:extLst>
            </p:cNvPr>
            <p:cNvSpPr/>
            <p:nvPr/>
          </p:nvSpPr>
          <p:spPr>
            <a:xfrm>
              <a:off x="2714170" y="1008744"/>
              <a:ext cx="3715660" cy="459229"/>
            </a:xfrm>
            <a:prstGeom prst="roundRect">
              <a:avLst>
                <a:gd name="adj"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HOẠT ĐỘNG NHÓM BỐN</a:t>
              </a:r>
            </a:p>
          </p:txBody>
        </p:sp>
      </p:grpSp>
      <p:sp>
        <p:nvSpPr>
          <p:cNvPr id="13" name="Title 2">
            <a:extLst>
              <a:ext uri="{FF2B5EF4-FFF2-40B4-BE49-F238E27FC236}">
                <a16:creationId xmlns:a16="http://schemas.microsoft.com/office/drawing/2014/main" id="{AB792614-9521-719F-3256-1006F9A60A5A}"/>
              </a:ext>
            </a:extLst>
          </p:cNvPr>
          <p:cNvSpPr>
            <a:spLocks noGrp="1"/>
          </p:cNvSpPr>
          <p:nvPr>
            <p:ph type="title"/>
          </p:nvPr>
        </p:nvSpPr>
        <p:spPr>
          <a:xfrm>
            <a:off x="1378857" y="867820"/>
            <a:ext cx="6386286" cy="760904"/>
          </a:xfrm>
        </p:spPr>
        <p:txBody>
          <a:bodyPr anchor="ctr"/>
          <a:lstStyle/>
          <a:p>
            <a:pPr>
              <a:lnSpc>
                <a:spcPct val="150000"/>
              </a:lnSpc>
            </a:pPr>
            <a:r>
              <a:rPr lang="vi-VN" sz="2200" b="1" dirty="0">
                <a:solidFill>
                  <a:schemeClr val="accent2">
                    <a:lumMod val="50000"/>
                  </a:schemeClr>
                </a:solidFill>
                <a:latin typeface="Arial" panose="020B0604020202020204" pitchFamily="34" charset="0"/>
                <a:cs typeface="Arial" panose="020B0604020202020204" pitchFamily="34" charset="0"/>
              </a:rPr>
              <a:t>Nhiệm vụ 1: Thảo luận về những biểu hiện của tự chủ khi giao tiếp trên mạng</a:t>
            </a:r>
            <a:endParaRPr lang="vi-VN" sz="22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143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14" name="Freeform 20">
            <a:extLst>
              <a:ext uri="{FF2B5EF4-FFF2-40B4-BE49-F238E27FC236}">
                <a16:creationId xmlns:a16="http://schemas.microsoft.com/office/drawing/2014/main" id="{EEC1EEF3-7AC0-17A0-DA15-66E89968F4EC}"/>
              </a:ext>
            </a:extLst>
          </p:cNvPr>
          <p:cNvSpPr/>
          <p:nvPr/>
        </p:nvSpPr>
        <p:spPr>
          <a:xfrm>
            <a:off x="3631841" y="1979606"/>
            <a:ext cx="1880317" cy="1358529"/>
          </a:xfrm>
          <a:custGeom>
            <a:avLst/>
            <a:gdLst/>
            <a:ahLst/>
            <a:cxnLst/>
            <a:rect l="l" t="t" r="r" b="b"/>
            <a:pathLst>
              <a:path w="1869454" h="1350681">
                <a:moveTo>
                  <a:pt x="0" y="0"/>
                </a:moveTo>
                <a:lnTo>
                  <a:pt x="1869454" y="0"/>
                </a:lnTo>
                <a:lnTo>
                  <a:pt x="1869454" y="1350681"/>
                </a:lnTo>
                <a:lnTo>
                  <a:pt x="0" y="135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200"/>
          </a:p>
        </p:txBody>
      </p:sp>
      <p:grpSp>
        <p:nvGrpSpPr>
          <p:cNvPr id="10" name="Group 9">
            <a:extLst>
              <a:ext uri="{FF2B5EF4-FFF2-40B4-BE49-F238E27FC236}">
                <a16:creationId xmlns:a16="http://schemas.microsoft.com/office/drawing/2014/main" id="{0C4F08BA-7C4F-86C9-064A-0021C32F8711}"/>
              </a:ext>
            </a:extLst>
          </p:cNvPr>
          <p:cNvGrpSpPr/>
          <p:nvPr/>
        </p:nvGrpSpPr>
        <p:grpSpPr>
          <a:xfrm>
            <a:off x="718457" y="3376960"/>
            <a:ext cx="7707086" cy="1007647"/>
            <a:chOff x="718457" y="1008744"/>
            <a:chExt cx="7707086" cy="1007647"/>
          </a:xfrm>
        </p:grpSpPr>
        <p:sp>
          <p:nvSpPr>
            <p:cNvPr id="11" name="Rectangle: Rounded Corners 10">
              <a:extLst>
                <a:ext uri="{FF2B5EF4-FFF2-40B4-BE49-F238E27FC236}">
                  <a16:creationId xmlns:a16="http://schemas.microsoft.com/office/drawing/2014/main" id="{F152B4BF-51EF-C0B5-DFAC-98CBD185C257}"/>
                </a:ext>
              </a:extLst>
            </p:cNvPr>
            <p:cNvSpPr/>
            <p:nvPr/>
          </p:nvSpPr>
          <p:spPr>
            <a:xfrm>
              <a:off x="718457" y="1255486"/>
              <a:ext cx="7707086" cy="760905"/>
            </a:xfrm>
            <a:prstGeom prst="roundRect">
              <a:avLst/>
            </a:prstGeom>
            <a:solidFill>
              <a:schemeClr val="accent6"/>
            </a:solidFill>
            <a:ln>
              <a:solidFill>
                <a:schemeClr val="accent6"/>
              </a:solidFill>
            </a:ln>
          </p:spPr>
          <p:style>
            <a:lnRef idx="3">
              <a:schemeClr val="lt1"/>
            </a:lnRef>
            <a:fillRef idx="1">
              <a:schemeClr val="accent6"/>
            </a:fillRef>
            <a:effectRef idx="1">
              <a:schemeClr val="accent6"/>
            </a:effectRef>
            <a:fontRef idx="minor">
              <a:schemeClr val="lt1"/>
            </a:fontRef>
          </p:style>
          <p:txBody>
            <a:bodyPr tIns="252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Ghi lại kết quả thảo luận bằng sơ đồ tư duy theo mẫu SGK tr.18.</a:t>
              </a:r>
              <a:endParaRPr lang="vi-VN" sz="2000" dirty="0">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52F766B-1387-100A-9868-C149BFDFF5B2}"/>
                </a:ext>
              </a:extLst>
            </p:cNvPr>
            <p:cNvSpPr/>
            <p:nvPr/>
          </p:nvSpPr>
          <p:spPr>
            <a:xfrm>
              <a:off x="2714170" y="1008744"/>
              <a:ext cx="3715660" cy="459229"/>
            </a:xfrm>
            <a:prstGeom prst="roundRect">
              <a:avLst>
                <a:gd name="adj"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solidFill>
                    <a:schemeClr val="accent6"/>
                  </a:solidFill>
                  <a:latin typeface="Arial" panose="020B0604020202020204" pitchFamily="34" charset="0"/>
                  <a:cs typeface="Arial" panose="020B0604020202020204" pitchFamily="34" charset="0"/>
                </a:rPr>
                <a:t>HOẠT ĐỘNG NHÓM BỐN</a:t>
              </a:r>
            </a:p>
          </p:txBody>
        </p:sp>
      </p:grpSp>
      <p:sp>
        <p:nvSpPr>
          <p:cNvPr id="13" name="Title 2">
            <a:extLst>
              <a:ext uri="{FF2B5EF4-FFF2-40B4-BE49-F238E27FC236}">
                <a16:creationId xmlns:a16="http://schemas.microsoft.com/office/drawing/2014/main" id="{AB792614-9521-719F-3256-1006F9A60A5A}"/>
              </a:ext>
            </a:extLst>
          </p:cNvPr>
          <p:cNvSpPr>
            <a:spLocks noGrp="1"/>
          </p:cNvSpPr>
          <p:nvPr>
            <p:ph type="title"/>
          </p:nvPr>
        </p:nvSpPr>
        <p:spPr>
          <a:xfrm>
            <a:off x="1378857" y="867820"/>
            <a:ext cx="6386286" cy="760904"/>
          </a:xfrm>
        </p:spPr>
        <p:txBody>
          <a:bodyPr anchor="ctr"/>
          <a:lstStyle/>
          <a:p>
            <a:pPr>
              <a:lnSpc>
                <a:spcPct val="150000"/>
              </a:lnSpc>
            </a:pPr>
            <a:r>
              <a:rPr lang="vi-VN" sz="2200" b="1" dirty="0">
                <a:solidFill>
                  <a:schemeClr val="accent2">
                    <a:lumMod val="50000"/>
                  </a:schemeClr>
                </a:solidFill>
                <a:latin typeface="Arial" panose="020B0604020202020204" pitchFamily="34" charset="0"/>
                <a:cs typeface="Arial" panose="020B0604020202020204" pitchFamily="34" charset="0"/>
              </a:rPr>
              <a:t>Nhiệm vụ 2: Xây dựng sơ đồ tư duy về những biểu hiện của tự chủ khi giao tiếp trên mạng</a:t>
            </a:r>
            <a:endParaRPr lang="vi-VN" sz="22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8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7" name="Cloud 6">
            <a:extLst>
              <a:ext uri="{FF2B5EF4-FFF2-40B4-BE49-F238E27FC236}">
                <a16:creationId xmlns:a16="http://schemas.microsoft.com/office/drawing/2014/main" id="{7437EA61-9579-CB99-7108-ADC53E07FE61}"/>
              </a:ext>
            </a:extLst>
          </p:cNvPr>
          <p:cNvSpPr/>
          <p:nvPr/>
        </p:nvSpPr>
        <p:spPr>
          <a:xfrm>
            <a:off x="485757" y="1727515"/>
            <a:ext cx="3115324" cy="16002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1800" b="1" dirty="0">
                <a:latin typeface="Arial" panose="020B0604020202020204" pitchFamily="34" charset="0"/>
                <a:cs typeface="Arial" panose="020B0604020202020204" pitchFamily="34" charset="0"/>
              </a:rPr>
              <a:t>Biểu hiện của tự chủ khi giao tiếp trên mạng</a:t>
            </a:r>
          </a:p>
        </p:txBody>
      </p:sp>
      <p:sp>
        <p:nvSpPr>
          <p:cNvPr id="8" name="Cloud 7">
            <a:extLst>
              <a:ext uri="{FF2B5EF4-FFF2-40B4-BE49-F238E27FC236}">
                <a16:creationId xmlns:a16="http://schemas.microsoft.com/office/drawing/2014/main" id="{E64001CE-B6A0-9F73-6F7E-227BF31035FE}"/>
              </a:ext>
            </a:extLst>
          </p:cNvPr>
          <p:cNvSpPr/>
          <p:nvPr/>
        </p:nvSpPr>
        <p:spPr>
          <a:xfrm>
            <a:off x="2372910" y="920617"/>
            <a:ext cx="3033662" cy="549209"/>
          </a:xfrm>
          <a:prstGeom prst="cloud">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a:latin typeface="Arial" panose="020B0604020202020204" pitchFamily="34" charset="0"/>
                <a:cs typeface="Arial" panose="020B0604020202020204" pitchFamily="34" charset="0"/>
              </a:rPr>
              <a:t>Tự chủ về thời gian</a:t>
            </a:r>
            <a:endParaRPr lang="vi-VN" sz="1600" dirty="0">
              <a:latin typeface="Arial" panose="020B0604020202020204" pitchFamily="34" charset="0"/>
              <a:cs typeface="Arial" panose="020B0604020202020204" pitchFamily="34" charset="0"/>
            </a:endParaRPr>
          </a:p>
        </p:txBody>
      </p:sp>
      <p:sp>
        <p:nvSpPr>
          <p:cNvPr id="9" name="Cloud 8">
            <a:extLst>
              <a:ext uri="{FF2B5EF4-FFF2-40B4-BE49-F238E27FC236}">
                <a16:creationId xmlns:a16="http://schemas.microsoft.com/office/drawing/2014/main" id="{AA8DEF34-1BC7-32E6-5208-0EBBD9AA2ABD}"/>
              </a:ext>
            </a:extLst>
          </p:cNvPr>
          <p:cNvSpPr/>
          <p:nvPr/>
        </p:nvSpPr>
        <p:spPr>
          <a:xfrm>
            <a:off x="5885542" y="818523"/>
            <a:ext cx="2474687" cy="908992"/>
          </a:xfrm>
          <a:prstGeom prst="cloud">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1600" dirty="0">
                <a:latin typeface="Arial" panose="020B0604020202020204" pitchFamily="34" charset="0"/>
                <a:cs typeface="Arial" panose="020B0604020202020204" pitchFamily="34" charset="0"/>
              </a:rPr>
              <a:t>Đặt chuông báo thức thời gian</a:t>
            </a:r>
          </a:p>
        </p:txBody>
      </p:sp>
      <p:cxnSp>
        <p:nvCxnSpPr>
          <p:cNvPr id="10" name="Connector: Curved 9">
            <a:extLst>
              <a:ext uri="{FF2B5EF4-FFF2-40B4-BE49-F238E27FC236}">
                <a16:creationId xmlns:a16="http://schemas.microsoft.com/office/drawing/2014/main" id="{1603E280-8D76-495B-C2FF-582101C8934A}"/>
              </a:ext>
            </a:extLst>
          </p:cNvPr>
          <p:cNvCxnSpPr>
            <a:cxnSpLocks/>
            <a:stCxn id="7" idx="3"/>
            <a:endCxn id="8" idx="2"/>
          </p:cNvCxnSpPr>
          <p:nvPr/>
        </p:nvCxnSpPr>
        <p:spPr>
          <a:xfrm rot="5400000" flipH="1" flipV="1">
            <a:off x="1900976" y="1337665"/>
            <a:ext cx="623786" cy="33890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6DFA7CD1-DC1C-EE1A-5593-7FD718CB13A7}"/>
              </a:ext>
            </a:extLst>
          </p:cNvPr>
          <p:cNvCxnSpPr>
            <a:cxnSpLocks/>
            <a:stCxn id="8" idx="0"/>
            <a:endCxn id="9" idx="2"/>
          </p:cNvCxnSpPr>
          <p:nvPr/>
        </p:nvCxnSpPr>
        <p:spPr>
          <a:xfrm>
            <a:off x="5404044" y="1195222"/>
            <a:ext cx="489174" cy="77797"/>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884FAF63-84AA-7ADD-DFE8-99A5D4C07BC6}"/>
              </a:ext>
            </a:extLst>
          </p:cNvPr>
          <p:cNvSpPr/>
          <p:nvPr/>
        </p:nvSpPr>
        <p:spPr>
          <a:xfrm>
            <a:off x="3872513" y="1695465"/>
            <a:ext cx="2368629" cy="1388648"/>
          </a:xfrm>
          <a:prstGeom prst="cloud">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1600" dirty="0">
                <a:latin typeface="Arial" panose="020B0604020202020204" pitchFamily="34" charset="0"/>
                <a:cs typeface="Arial" panose="020B0604020202020204" pitchFamily="34" charset="0"/>
              </a:rPr>
              <a:t>Tự chủ để bảo vệ tài khoản và bản thân</a:t>
            </a:r>
          </a:p>
        </p:txBody>
      </p:sp>
      <p:cxnSp>
        <p:nvCxnSpPr>
          <p:cNvPr id="32" name="Connector: Curved 31">
            <a:extLst>
              <a:ext uri="{FF2B5EF4-FFF2-40B4-BE49-F238E27FC236}">
                <a16:creationId xmlns:a16="http://schemas.microsoft.com/office/drawing/2014/main" id="{B0C8CD30-1667-2B53-63AB-6E8877CB6AC8}"/>
              </a:ext>
            </a:extLst>
          </p:cNvPr>
          <p:cNvCxnSpPr>
            <a:cxnSpLocks/>
            <a:stCxn id="7" idx="0"/>
            <a:endCxn id="31" idx="2"/>
          </p:cNvCxnSpPr>
          <p:nvPr/>
        </p:nvCxnSpPr>
        <p:spPr>
          <a:xfrm flipV="1">
            <a:off x="3598485" y="2389789"/>
            <a:ext cx="281375" cy="13782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05A63A6A-E64C-B843-AAE0-4892710E7B74}"/>
              </a:ext>
            </a:extLst>
          </p:cNvPr>
          <p:cNvSpPr/>
          <p:nvPr/>
        </p:nvSpPr>
        <p:spPr>
          <a:xfrm>
            <a:off x="6512574" y="1841418"/>
            <a:ext cx="1924055" cy="1234568"/>
          </a:xfrm>
          <a:prstGeom prst="cloud">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1600">
                <a:latin typeface="Arial" panose="020B0604020202020204" pitchFamily="34" charset="0"/>
                <a:cs typeface="Arial" panose="020B0604020202020204" pitchFamily="34" charset="0"/>
              </a:rPr>
              <a:t>Cài đặt mật mã riêng cho mình</a:t>
            </a:r>
            <a:endParaRPr lang="vi-VN" sz="1600" dirty="0">
              <a:latin typeface="Arial" panose="020B0604020202020204" pitchFamily="34" charset="0"/>
              <a:cs typeface="Arial" panose="020B0604020202020204" pitchFamily="34" charset="0"/>
            </a:endParaRPr>
          </a:p>
        </p:txBody>
      </p:sp>
      <p:cxnSp>
        <p:nvCxnSpPr>
          <p:cNvPr id="40" name="Connector: Curved 39">
            <a:extLst>
              <a:ext uri="{FF2B5EF4-FFF2-40B4-BE49-F238E27FC236}">
                <a16:creationId xmlns:a16="http://schemas.microsoft.com/office/drawing/2014/main" id="{D2A03491-5A56-31DB-793F-5D6864948CFC}"/>
              </a:ext>
            </a:extLst>
          </p:cNvPr>
          <p:cNvCxnSpPr>
            <a:cxnSpLocks/>
            <a:stCxn id="31" idx="0"/>
            <a:endCxn id="39" idx="2"/>
          </p:cNvCxnSpPr>
          <p:nvPr/>
        </p:nvCxnSpPr>
        <p:spPr>
          <a:xfrm>
            <a:off x="6239168" y="2389789"/>
            <a:ext cx="279374" cy="68913"/>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Cloud 46">
            <a:extLst>
              <a:ext uri="{FF2B5EF4-FFF2-40B4-BE49-F238E27FC236}">
                <a16:creationId xmlns:a16="http://schemas.microsoft.com/office/drawing/2014/main" id="{E6828E07-5F13-FC2E-EECB-C3F0F5C9012E}"/>
              </a:ext>
            </a:extLst>
          </p:cNvPr>
          <p:cNvSpPr/>
          <p:nvPr/>
        </p:nvSpPr>
        <p:spPr>
          <a:xfrm>
            <a:off x="2646938" y="3309751"/>
            <a:ext cx="2895983" cy="1268785"/>
          </a:xfrm>
          <a:prstGeom prst="cloud">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1600" dirty="0">
                <a:latin typeface="Arial" panose="020B0604020202020204" pitchFamily="34" charset="0"/>
                <a:cs typeface="Arial" panose="020B0604020202020204" pitchFamily="34" charset="0"/>
              </a:rPr>
              <a:t>Tự chủ trong việc xây dựng hình ảnh trên mạng</a:t>
            </a:r>
          </a:p>
        </p:txBody>
      </p:sp>
      <p:cxnSp>
        <p:nvCxnSpPr>
          <p:cNvPr id="48" name="Connector: Curved 47">
            <a:extLst>
              <a:ext uri="{FF2B5EF4-FFF2-40B4-BE49-F238E27FC236}">
                <a16:creationId xmlns:a16="http://schemas.microsoft.com/office/drawing/2014/main" id="{A3E1C987-0C28-EEF1-740E-0C97CE1D2B4C}"/>
              </a:ext>
            </a:extLst>
          </p:cNvPr>
          <p:cNvCxnSpPr>
            <a:cxnSpLocks/>
            <a:stCxn id="7" idx="1"/>
            <a:endCxn id="47" idx="2"/>
          </p:cNvCxnSpPr>
          <p:nvPr/>
        </p:nvCxnSpPr>
        <p:spPr>
          <a:xfrm rot="16200000" flipH="1">
            <a:off x="2040604" y="3328826"/>
            <a:ext cx="618133" cy="61250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Cloud 51">
            <a:extLst>
              <a:ext uri="{FF2B5EF4-FFF2-40B4-BE49-F238E27FC236}">
                <a16:creationId xmlns:a16="http://schemas.microsoft.com/office/drawing/2014/main" id="{32613749-4C25-F2FE-CEC1-1F7317471E0D}"/>
              </a:ext>
            </a:extLst>
          </p:cNvPr>
          <p:cNvSpPr/>
          <p:nvPr/>
        </p:nvSpPr>
        <p:spPr>
          <a:xfrm>
            <a:off x="5608705" y="3224153"/>
            <a:ext cx="2983752" cy="1234568"/>
          </a:xfrm>
          <a:prstGeom prst="cloud">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1600" dirty="0">
                <a:latin typeface="Arial" panose="020B0604020202020204" pitchFamily="34" charset="0"/>
                <a:cs typeface="Arial" panose="020B0604020202020204" pitchFamily="34" charset="0"/>
              </a:rPr>
              <a:t>Luôn lịch sự khi giao tiếp với người khác trên mạng</a:t>
            </a:r>
          </a:p>
        </p:txBody>
      </p:sp>
      <p:cxnSp>
        <p:nvCxnSpPr>
          <p:cNvPr id="53" name="Connector: Curved 52">
            <a:extLst>
              <a:ext uri="{FF2B5EF4-FFF2-40B4-BE49-F238E27FC236}">
                <a16:creationId xmlns:a16="http://schemas.microsoft.com/office/drawing/2014/main" id="{FF51714E-C6D8-023B-44E0-C8C912B81C03}"/>
              </a:ext>
            </a:extLst>
          </p:cNvPr>
          <p:cNvCxnSpPr>
            <a:cxnSpLocks/>
            <a:stCxn id="47" idx="0"/>
            <a:endCxn id="52" idx="1"/>
          </p:cNvCxnSpPr>
          <p:nvPr/>
        </p:nvCxnSpPr>
        <p:spPr>
          <a:xfrm>
            <a:off x="5540508" y="3944144"/>
            <a:ext cx="1560073" cy="513262"/>
          </a:xfrm>
          <a:prstGeom prst="curvedConnector4">
            <a:avLst>
              <a:gd name="adj1" fmla="val 2108"/>
              <a:gd name="adj2" fmla="val 144539"/>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025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500"/>
                            </p:stCondLst>
                            <p:childTnLst>
                              <p:par>
                                <p:cTn id="27" presetID="22" presetClass="entr" presetSubtype="2"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
                                        <p:tgtEl>
                                          <p:spTgt spid="32"/>
                                        </p:tgtEl>
                                      </p:cBhvr>
                                    </p:animEffect>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right)">
                                      <p:cBhvr>
                                        <p:cTn id="33" dur="500"/>
                                        <p:tgtEl>
                                          <p:spTgt spid="31"/>
                                        </p:tgtEl>
                                      </p:cBhvr>
                                    </p:animEffect>
                                  </p:childTnLst>
                                </p:cTn>
                              </p:par>
                            </p:childTnLst>
                          </p:cTn>
                        </p:par>
                        <p:par>
                          <p:cTn id="34" fill="hold">
                            <p:stCondLst>
                              <p:cond delay="3500"/>
                            </p:stCondLst>
                            <p:childTnLst>
                              <p:par>
                                <p:cTn id="35" presetID="22" presetClass="entr" presetSubtype="2"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right)">
                                      <p:cBhvr>
                                        <p:cTn id="37" dur="500"/>
                                        <p:tgtEl>
                                          <p:spTgt spid="40"/>
                                        </p:tgtEl>
                                      </p:cBhvr>
                                    </p:animEffect>
                                  </p:childTnLst>
                                </p:cTn>
                              </p:par>
                            </p:childTnLst>
                          </p:cTn>
                        </p:par>
                        <p:par>
                          <p:cTn id="38" fill="hold">
                            <p:stCondLst>
                              <p:cond delay="4000"/>
                            </p:stCondLst>
                            <p:childTnLst>
                              <p:par>
                                <p:cTn id="39" presetID="22" presetClass="entr" presetSubtype="2"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right)">
                                      <p:cBhvr>
                                        <p:cTn id="41" dur="500"/>
                                        <p:tgtEl>
                                          <p:spTgt spid="39"/>
                                        </p:tgtEl>
                                      </p:cBhvr>
                                    </p:animEffect>
                                  </p:childTnLst>
                                </p:cTn>
                              </p:par>
                            </p:childTnLst>
                          </p:cTn>
                        </p:par>
                        <p:par>
                          <p:cTn id="42" fill="hold">
                            <p:stCondLst>
                              <p:cond delay="4500"/>
                            </p:stCondLst>
                            <p:childTnLst>
                              <p:par>
                                <p:cTn id="43" presetID="22" presetClass="entr" presetSubtype="2"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right)">
                                      <p:cBhvr>
                                        <p:cTn id="45" dur="500"/>
                                        <p:tgtEl>
                                          <p:spTgt spid="48"/>
                                        </p:tgtEl>
                                      </p:cBhvr>
                                    </p:animEffect>
                                  </p:childTnLst>
                                </p:cTn>
                              </p:par>
                            </p:childTnLst>
                          </p:cTn>
                        </p:par>
                        <p:par>
                          <p:cTn id="46" fill="hold">
                            <p:stCondLst>
                              <p:cond delay="5000"/>
                            </p:stCondLst>
                            <p:childTnLst>
                              <p:par>
                                <p:cTn id="47" presetID="22" presetClass="entr" presetSubtype="2"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right)">
                                      <p:cBhvr>
                                        <p:cTn id="49" dur="500"/>
                                        <p:tgtEl>
                                          <p:spTgt spid="47"/>
                                        </p:tgtEl>
                                      </p:cBhvr>
                                    </p:animEffect>
                                  </p:childTnLst>
                                </p:cTn>
                              </p:par>
                            </p:childTnLst>
                          </p:cTn>
                        </p:par>
                        <p:par>
                          <p:cTn id="50" fill="hold">
                            <p:stCondLst>
                              <p:cond delay="5500"/>
                            </p:stCondLst>
                            <p:childTnLst>
                              <p:par>
                                <p:cTn id="51" presetID="22" presetClass="entr" presetSubtype="2"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right)">
                                      <p:cBhvr>
                                        <p:cTn id="53" dur="500"/>
                                        <p:tgtEl>
                                          <p:spTgt spid="53"/>
                                        </p:tgtEl>
                                      </p:cBhvr>
                                    </p:animEffect>
                                  </p:childTnLst>
                                </p:cTn>
                              </p:par>
                            </p:childTnLst>
                          </p:cTn>
                        </p:par>
                        <p:par>
                          <p:cTn id="54" fill="hold">
                            <p:stCondLst>
                              <p:cond delay="6000"/>
                            </p:stCondLst>
                            <p:childTnLst>
                              <p:par>
                                <p:cTn id="55" presetID="22" presetClass="entr" presetSubtype="2" fill="hold" grpId="0"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right)">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1" grpId="0" animBg="1"/>
      <p:bldP spid="39" grpId="0" animBg="1"/>
      <p:bldP spid="47" grpId="0" animBg="1"/>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6" name="Title 2">
            <a:extLst>
              <a:ext uri="{FF2B5EF4-FFF2-40B4-BE49-F238E27FC236}">
                <a16:creationId xmlns:a16="http://schemas.microsoft.com/office/drawing/2014/main" id="{768A7CDD-0A23-8B53-1B3C-1F99D54DF221}"/>
              </a:ext>
            </a:extLst>
          </p:cNvPr>
          <p:cNvSpPr>
            <a:spLocks noGrp="1"/>
          </p:cNvSpPr>
          <p:nvPr>
            <p:ph type="title"/>
          </p:nvPr>
        </p:nvSpPr>
        <p:spPr>
          <a:xfrm>
            <a:off x="892629" y="761511"/>
            <a:ext cx="7358742" cy="764640"/>
          </a:xfrm>
        </p:spPr>
        <p:txBody>
          <a:bodyPr anchor="ctr"/>
          <a:lstStyle/>
          <a:p>
            <a:pPr algn="ctr">
              <a:lnSpc>
                <a:spcPct val="150000"/>
              </a:lnSpc>
            </a:pPr>
            <a:r>
              <a:rPr lang="vi-VN" sz="2400" b="1" dirty="0">
                <a:solidFill>
                  <a:schemeClr val="accent2">
                    <a:lumMod val="50000"/>
                  </a:schemeClr>
                </a:solidFill>
                <a:latin typeface="Arial" panose="020B0604020202020204" pitchFamily="34" charset="0"/>
                <a:cs typeface="Arial" panose="020B0604020202020204" pitchFamily="34" charset="0"/>
              </a:rPr>
              <a:t>Câu 1: Đâu không phải là lợi ích đối với học sinh khi sử dụng và giao tiếp trên mạng?</a:t>
            </a:r>
          </a:p>
        </p:txBody>
      </p:sp>
      <p:sp>
        <p:nvSpPr>
          <p:cNvPr id="2" name="TextBox 1">
            <a:extLst>
              <a:ext uri="{FF2B5EF4-FFF2-40B4-BE49-F238E27FC236}">
                <a16:creationId xmlns:a16="http://schemas.microsoft.com/office/drawing/2014/main" id="{E6A36843-4283-C407-E860-66F053345C34}"/>
              </a:ext>
            </a:extLst>
          </p:cNvPr>
          <p:cNvSpPr txBox="1"/>
          <p:nvPr/>
        </p:nvSpPr>
        <p:spPr>
          <a:xfrm>
            <a:off x="1524000" y="3000845"/>
            <a:ext cx="6096000" cy="1703030"/>
          </a:xfrm>
          <a:prstGeom prst="rect">
            <a:avLst/>
          </a:prstGeom>
          <a:noFill/>
        </p:spPr>
        <p:txBody>
          <a:bodyPr wrap="square">
            <a:spAutoFit/>
          </a:bodyPr>
          <a:lstStyle/>
          <a:p>
            <a:pPr algn="just">
              <a:lnSpc>
                <a:spcPct val="150000"/>
              </a:lnSpc>
            </a:pPr>
            <a:r>
              <a:rPr lang="vi-VN" sz="1800" dirty="0">
                <a:latin typeface="Arial" panose="020B0604020202020204" pitchFamily="34" charset="0"/>
                <a:cs typeface="Arial" panose="020B0604020202020204" pitchFamily="34" charset="0"/>
              </a:rPr>
              <a:t>A. Kết nối được với bạn bè từ khắp mọi nơi trên thế giới.</a:t>
            </a:r>
          </a:p>
          <a:p>
            <a:pPr algn="just">
              <a:lnSpc>
                <a:spcPct val="150000"/>
              </a:lnSpc>
            </a:pPr>
            <a:r>
              <a:rPr lang="vi-VN" sz="1800" dirty="0">
                <a:latin typeface="Arial" panose="020B0604020202020204" pitchFamily="34" charset="0"/>
                <a:cs typeface="Arial" panose="020B0604020202020204" pitchFamily="34" charset="0"/>
              </a:rPr>
              <a:t>B. Tìm kiếm thông tin, kiến thức cho mọi vấn đề.</a:t>
            </a:r>
          </a:p>
          <a:p>
            <a:pPr algn="just">
              <a:lnSpc>
                <a:spcPct val="150000"/>
              </a:lnSpc>
            </a:pPr>
            <a:r>
              <a:rPr lang="vi-VN" sz="1800" dirty="0">
                <a:latin typeface="Arial" panose="020B0604020202020204" pitchFamily="34" charset="0"/>
                <a:cs typeface="Arial" panose="020B0604020202020204" pitchFamily="34" charset="0"/>
              </a:rPr>
              <a:t>C. Phát triển kĩ năng viết và đọc hiểu.</a:t>
            </a:r>
          </a:p>
          <a:p>
            <a:pPr algn="just">
              <a:lnSpc>
                <a:spcPct val="150000"/>
              </a:lnSpc>
            </a:pPr>
            <a:r>
              <a:rPr lang="vi-VN" sz="1800" dirty="0">
                <a:latin typeface="Arial" panose="020B0604020202020204" pitchFamily="34" charset="0"/>
                <a:cs typeface="Arial" panose="020B0604020202020204" pitchFamily="34" charset="0"/>
              </a:rPr>
              <a:t>D. Kinh doanh và thu được nguồn lợi nhuận lớn. </a:t>
            </a:r>
          </a:p>
        </p:txBody>
      </p:sp>
      <p:sp>
        <p:nvSpPr>
          <p:cNvPr id="3" name="Oval 2">
            <a:extLst>
              <a:ext uri="{FF2B5EF4-FFF2-40B4-BE49-F238E27FC236}">
                <a16:creationId xmlns:a16="http://schemas.microsoft.com/office/drawing/2014/main" id="{AE004387-E69C-766A-3209-B600938866C4}"/>
              </a:ext>
            </a:extLst>
          </p:cNvPr>
          <p:cNvSpPr/>
          <p:nvPr/>
        </p:nvSpPr>
        <p:spPr>
          <a:xfrm>
            <a:off x="1444172" y="4264784"/>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sz="1800">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5EB7B6CF-88AB-F881-B118-D23DA0ECE6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9598" y="1703038"/>
            <a:ext cx="4324804" cy="1178510"/>
          </a:xfrm>
          <a:prstGeom prst="rect">
            <a:avLst/>
          </a:prstGeom>
        </p:spPr>
      </p:pic>
    </p:spTree>
    <p:extLst>
      <p:ext uri="{BB962C8B-B14F-4D97-AF65-F5344CB8AC3E}">
        <p14:creationId xmlns:p14="http://schemas.microsoft.com/office/powerpoint/2010/main" val="2595724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6" name="Title 2">
            <a:extLst>
              <a:ext uri="{FF2B5EF4-FFF2-40B4-BE49-F238E27FC236}">
                <a16:creationId xmlns:a16="http://schemas.microsoft.com/office/drawing/2014/main" id="{768A7CDD-0A23-8B53-1B3C-1F99D54DF221}"/>
              </a:ext>
            </a:extLst>
          </p:cNvPr>
          <p:cNvSpPr>
            <a:spLocks noGrp="1"/>
          </p:cNvSpPr>
          <p:nvPr>
            <p:ph type="title"/>
          </p:nvPr>
        </p:nvSpPr>
        <p:spPr>
          <a:xfrm>
            <a:off x="1349829" y="537746"/>
            <a:ext cx="6444342" cy="1022021"/>
          </a:xfrm>
        </p:spPr>
        <p:txBody>
          <a:bodyPr anchor="ctr"/>
          <a:lstStyle/>
          <a:p>
            <a:pPr algn="ctr">
              <a:lnSpc>
                <a:spcPct val="150000"/>
              </a:lnSpc>
            </a:pPr>
            <a:r>
              <a:rPr lang="vi-VN" sz="2000" b="1" dirty="0">
                <a:solidFill>
                  <a:schemeClr val="accent3"/>
                </a:solidFill>
                <a:latin typeface="Arial" panose="020B0604020202020204" pitchFamily="34" charset="0"/>
                <a:cs typeface="Arial" panose="020B0604020202020204" pitchFamily="34" charset="0"/>
              </a:rPr>
              <a:t>Câu 2: Giả sử em nhận được tin nhắn kết bạn của một người không quen biết, em sẽ làm gì?</a:t>
            </a:r>
          </a:p>
        </p:txBody>
      </p:sp>
      <p:sp>
        <p:nvSpPr>
          <p:cNvPr id="2" name="TextBox 1">
            <a:extLst>
              <a:ext uri="{FF2B5EF4-FFF2-40B4-BE49-F238E27FC236}">
                <a16:creationId xmlns:a16="http://schemas.microsoft.com/office/drawing/2014/main" id="{E6A36843-4283-C407-E860-66F053345C34}"/>
              </a:ext>
            </a:extLst>
          </p:cNvPr>
          <p:cNvSpPr txBox="1"/>
          <p:nvPr/>
        </p:nvSpPr>
        <p:spPr>
          <a:xfrm>
            <a:off x="711200" y="3052536"/>
            <a:ext cx="7721600" cy="1703030"/>
          </a:xfrm>
          <a:prstGeom prst="rect">
            <a:avLst/>
          </a:prstGeom>
          <a:noFill/>
        </p:spPr>
        <p:txBody>
          <a:bodyPr wrap="square">
            <a:spAutoFit/>
          </a:bodyPr>
          <a:lstStyle/>
          <a:p>
            <a:pPr algn="just">
              <a:lnSpc>
                <a:spcPct val="150000"/>
              </a:lnSpc>
            </a:pPr>
            <a:r>
              <a:rPr lang="vi-VN" sz="1800" dirty="0">
                <a:latin typeface="Arial" panose="020B0604020202020204" pitchFamily="34" charset="0"/>
                <a:cs typeface="Arial" panose="020B0604020202020204" pitchFamily="34" charset="0"/>
              </a:rPr>
              <a:t>A. Kết bạn với người đó rồi làm quen. </a:t>
            </a:r>
          </a:p>
          <a:p>
            <a:pPr algn="just">
              <a:lnSpc>
                <a:spcPct val="150000"/>
              </a:lnSpc>
            </a:pPr>
            <a:r>
              <a:rPr lang="vi-VN" sz="1800" dirty="0">
                <a:latin typeface="Arial" panose="020B0604020202020204" pitchFamily="34" charset="0"/>
                <a:cs typeface="Arial" panose="020B0604020202020204" pitchFamily="34" charset="0"/>
              </a:rPr>
              <a:t>B. Không kết bạn với người không quen biết. </a:t>
            </a:r>
          </a:p>
          <a:p>
            <a:pPr algn="just">
              <a:lnSpc>
                <a:spcPct val="150000"/>
              </a:lnSpc>
            </a:pPr>
            <a:r>
              <a:rPr lang="vi-VN" sz="1800" dirty="0">
                <a:latin typeface="Arial" panose="020B0604020202020204" pitchFamily="34" charset="0"/>
                <a:cs typeface="Arial" panose="020B0604020202020204" pitchFamily="34" charset="0"/>
              </a:rPr>
              <a:t>C. Không kết bạn nhưng nếu người đó vẫn tiếp tục kết bạn thì sẽ đồng ý. </a:t>
            </a:r>
          </a:p>
          <a:p>
            <a:pPr algn="just">
              <a:lnSpc>
                <a:spcPct val="150000"/>
              </a:lnSpc>
            </a:pPr>
            <a:r>
              <a:rPr lang="vi-VN" sz="1800" dirty="0">
                <a:latin typeface="Arial" panose="020B0604020202020204" pitchFamily="34" charset="0"/>
                <a:cs typeface="Arial" panose="020B0604020202020204" pitchFamily="34" charset="0"/>
              </a:rPr>
              <a:t>D. Kết bạn với người đó, nếu thấy nghi ngờ thì hủy kết bạn sau.</a:t>
            </a:r>
          </a:p>
        </p:txBody>
      </p:sp>
      <p:sp>
        <p:nvSpPr>
          <p:cNvPr id="3" name="Oval 2">
            <a:extLst>
              <a:ext uri="{FF2B5EF4-FFF2-40B4-BE49-F238E27FC236}">
                <a16:creationId xmlns:a16="http://schemas.microsoft.com/office/drawing/2014/main" id="{AE004387-E69C-766A-3209-B600938866C4}"/>
              </a:ext>
            </a:extLst>
          </p:cNvPr>
          <p:cNvSpPr/>
          <p:nvPr/>
        </p:nvSpPr>
        <p:spPr>
          <a:xfrm>
            <a:off x="616857" y="3514887"/>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sz="1800">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5EB7B6CF-88AB-F881-B118-D23DA0ECE6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8363" y="1490234"/>
            <a:ext cx="4867275" cy="1326333"/>
          </a:xfrm>
          <a:prstGeom prst="rect">
            <a:avLst/>
          </a:prstGeom>
        </p:spPr>
      </p:pic>
    </p:spTree>
    <p:extLst>
      <p:ext uri="{BB962C8B-B14F-4D97-AF65-F5344CB8AC3E}">
        <p14:creationId xmlns:p14="http://schemas.microsoft.com/office/powerpoint/2010/main" val="4221894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6" name="Title 2">
            <a:extLst>
              <a:ext uri="{FF2B5EF4-FFF2-40B4-BE49-F238E27FC236}">
                <a16:creationId xmlns:a16="http://schemas.microsoft.com/office/drawing/2014/main" id="{768A7CDD-0A23-8B53-1B3C-1F99D54DF221}"/>
              </a:ext>
            </a:extLst>
          </p:cNvPr>
          <p:cNvSpPr>
            <a:spLocks noGrp="1"/>
          </p:cNvSpPr>
          <p:nvPr>
            <p:ph type="title"/>
          </p:nvPr>
        </p:nvSpPr>
        <p:spPr>
          <a:xfrm>
            <a:off x="304800" y="655886"/>
            <a:ext cx="8534400" cy="569091"/>
          </a:xfrm>
        </p:spPr>
        <p:txBody>
          <a:bodyPr anchor="ctr"/>
          <a:lstStyle/>
          <a:p>
            <a:pPr algn="ctr"/>
            <a:r>
              <a:rPr lang="vi-VN" sz="2200" b="1" dirty="0">
                <a:solidFill>
                  <a:schemeClr val="accent3"/>
                </a:solidFill>
                <a:latin typeface="Arial" panose="020B0604020202020204" pitchFamily="34" charset="0"/>
                <a:cs typeface="Arial" panose="020B0604020202020204" pitchFamily="34" charset="0"/>
              </a:rPr>
              <a:t>Câu 3: Đưa ra lời khuyên phù hợp trong tình huống dưới đây.</a:t>
            </a:r>
          </a:p>
        </p:txBody>
      </p:sp>
      <p:sp>
        <p:nvSpPr>
          <p:cNvPr id="2" name="TextBox 1">
            <a:extLst>
              <a:ext uri="{FF2B5EF4-FFF2-40B4-BE49-F238E27FC236}">
                <a16:creationId xmlns:a16="http://schemas.microsoft.com/office/drawing/2014/main" id="{E6A36843-4283-C407-E860-66F053345C34}"/>
              </a:ext>
            </a:extLst>
          </p:cNvPr>
          <p:cNvSpPr txBox="1"/>
          <p:nvPr/>
        </p:nvSpPr>
        <p:spPr>
          <a:xfrm>
            <a:off x="1240971" y="2481664"/>
            <a:ext cx="6662058" cy="2262671"/>
          </a:xfrm>
          <a:prstGeom prst="rect">
            <a:avLst/>
          </a:prstGeom>
          <a:noFill/>
        </p:spPr>
        <p:txBody>
          <a:bodyPr wrap="square">
            <a:spAutoFit/>
          </a:bodyPr>
          <a:lstStyle/>
          <a:p>
            <a:pPr algn="just">
              <a:lnSpc>
                <a:spcPct val="150000"/>
              </a:lnSpc>
            </a:pPr>
            <a:r>
              <a:rPr lang="vi-VN" sz="1600" dirty="0">
                <a:latin typeface="Arial" panose="020B0604020202020204" pitchFamily="34" charset="0"/>
                <a:cs typeface="Arial" panose="020B0604020202020204" pitchFamily="34" charset="0"/>
              </a:rPr>
              <a:t>A. An nên xem bộ phim vì phim rất hấp dẫn.</a:t>
            </a:r>
          </a:p>
          <a:p>
            <a:pPr algn="just">
              <a:lnSpc>
                <a:spcPct val="150000"/>
              </a:lnSpc>
            </a:pPr>
            <a:r>
              <a:rPr lang="vi-VN" sz="1600" dirty="0">
                <a:latin typeface="Arial" panose="020B0604020202020204" pitchFamily="34" charset="0"/>
                <a:cs typeface="Arial" panose="020B0604020202020204" pitchFamily="34" charset="0"/>
              </a:rPr>
              <a:t>B. An không quan tâm vì An phải tìm thông tin bài học.</a:t>
            </a:r>
          </a:p>
          <a:p>
            <a:pPr algn="just">
              <a:lnSpc>
                <a:spcPct val="150000"/>
              </a:lnSpc>
            </a:pPr>
            <a:r>
              <a:rPr lang="vi-VN" sz="1600" dirty="0">
                <a:latin typeface="Arial" panose="020B0604020202020204" pitchFamily="34" charset="0"/>
                <a:cs typeface="Arial" panose="020B0604020202020204" pitchFamily="34" charset="0"/>
              </a:rPr>
              <a:t>C. An không xem và khuyên bạn không nên xem những bộ phim bạo lực, có nội dung không phù hợp với lứa tuổi.</a:t>
            </a:r>
          </a:p>
          <a:p>
            <a:pPr algn="just">
              <a:lnSpc>
                <a:spcPct val="150000"/>
              </a:lnSpc>
            </a:pPr>
            <a:r>
              <a:rPr lang="vi-VN" sz="1600" dirty="0">
                <a:latin typeface="Arial" panose="020B0604020202020204" pitchFamily="34" charset="0"/>
                <a:cs typeface="Arial" panose="020B0604020202020204" pitchFamily="34" charset="0"/>
              </a:rPr>
              <a:t>D. An không xem nhưng An cũng không ngăn cấm bạn vì đó là quyền cá nhân của bạn.</a:t>
            </a:r>
          </a:p>
        </p:txBody>
      </p:sp>
      <p:sp>
        <p:nvSpPr>
          <p:cNvPr id="3" name="Oval 2">
            <a:extLst>
              <a:ext uri="{FF2B5EF4-FFF2-40B4-BE49-F238E27FC236}">
                <a16:creationId xmlns:a16="http://schemas.microsoft.com/office/drawing/2014/main" id="{AE004387-E69C-766A-3209-B600938866C4}"/>
              </a:ext>
            </a:extLst>
          </p:cNvPr>
          <p:cNvSpPr/>
          <p:nvPr/>
        </p:nvSpPr>
        <p:spPr>
          <a:xfrm>
            <a:off x="1120865" y="3286429"/>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sz="18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48C1444-1586-011F-518E-1A3B1E176B32}"/>
              </a:ext>
            </a:extLst>
          </p:cNvPr>
          <p:cNvSpPr/>
          <p:nvPr/>
        </p:nvSpPr>
        <p:spPr>
          <a:xfrm>
            <a:off x="616856" y="1245289"/>
            <a:ext cx="7910288" cy="11136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1600" dirty="0">
                <a:latin typeface="Arial" panose="020B0604020202020204" pitchFamily="34" charset="0"/>
                <a:cs typeface="Arial" panose="020B0604020202020204" pitchFamily="34" charset="0"/>
              </a:rPr>
              <a:t>An đang truy cập mạng để tra cứu thông tin bài học thì có người bạn gửi cho An một đường dẫn và rủ An cùng xem một bộ phim bạo lực. </a:t>
            </a:r>
            <a:r>
              <a:rPr lang="pt-BR" sz="1600" b="1" i="1" dirty="0">
                <a:latin typeface="Arial" panose="020B0604020202020204" pitchFamily="34" charset="0"/>
                <a:cs typeface="Arial" panose="020B0604020202020204" pitchFamily="34" charset="0"/>
              </a:rPr>
              <a:t>Theo em, An nên làm gì?</a:t>
            </a:r>
            <a:endParaRPr lang="pt-BR"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583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down)">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6" name="Title 2">
            <a:extLst>
              <a:ext uri="{FF2B5EF4-FFF2-40B4-BE49-F238E27FC236}">
                <a16:creationId xmlns:a16="http://schemas.microsoft.com/office/drawing/2014/main" id="{768A7CDD-0A23-8B53-1B3C-1F99D54DF221}"/>
              </a:ext>
            </a:extLst>
          </p:cNvPr>
          <p:cNvSpPr>
            <a:spLocks noGrp="1"/>
          </p:cNvSpPr>
          <p:nvPr>
            <p:ph type="title"/>
          </p:nvPr>
        </p:nvSpPr>
        <p:spPr>
          <a:xfrm>
            <a:off x="246743" y="573611"/>
            <a:ext cx="8650514" cy="533590"/>
          </a:xfrm>
        </p:spPr>
        <p:txBody>
          <a:bodyPr anchor="ctr"/>
          <a:lstStyle/>
          <a:p>
            <a:pPr algn="ctr"/>
            <a:r>
              <a:rPr lang="vi-VN" sz="2200" b="1" dirty="0">
                <a:solidFill>
                  <a:schemeClr val="accent3"/>
                </a:solidFill>
                <a:latin typeface="Arial" panose="020B0604020202020204" pitchFamily="34" charset="0"/>
                <a:cs typeface="Arial" panose="020B0604020202020204" pitchFamily="34" charset="0"/>
              </a:rPr>
              <a:t>Câu 4: Đưa ra lời khuyên phù hợp trong tình huống dưới đây.</a:t>
            </a:r>
            <a:endParaRPr lang="vi-VN" sz="2200" b="1"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6A36843-4283-C407-E860-66F053345C34}"/>
              </a:ext>
            </a:extLst>
          </p:cNvPr>
          <p:cNvSpPr txBox="1"/>
          <p:nvPr/>
        </p:nvSpPr>
        <p:spPr>
          <a:xfrm>
            <a:off x="399142" y="2753179"/>
            <a:ext cx="8345716" cy="1991379"/>
          </a:xfrm>
          <a:prstGeom prst="rect">
            <a:avLst/>
          </a:prstGeom>
          <a:noFill/>
        </p:spPr>
        <p:txBody>
          <a:bodyPr wrap="square">
            <a:spAutoFit/>
          </a:bodyPr>
          <a:lstStyle/>
          <a:p>
            <a:pPr algn="just">
              <a:lnSpc>
                <a:spcPct val="150000"/>
              </a:lnSpc>
            </a:pPr>
            <a:r>
              <a:rPr lang="vi-VN" dirty="0"/>
              <a:t>A. Hành động của Linh là đúng. Để bạn bè, người thân thấy được các hoạt động hằng ngày của Linh.  </a:t>
            </a:r>
          </a:p>
          <a:p>
            <a:pPr algn="just">
              <a:lnSpc>
                <a:spcPct val="150000"/>
              </a:lnSpc>
            </a:pPr>
            <a:r>
              <a:rPr lang="vi-VN" dirty="0"/>
              <a:t>B. Hành động của Linh là sai. Sẽ tạo cơ hội cho người xấu và kẻ gian hẹn gặp gỡ, kết bạn, bắt cóc, nhắn tin đe dọa, khủng bố tinh thần,…</a:t>
            </a:r>
          </a:p>
          <a:p>
            <a:pPr algn="just">
              <a:lnSpc>
                <a:spcPct val="150000"/>
              </a:lnSpc>
            </a:pPr>
            <a:r>
              <a:rPr lang="vi-VN" dirty="0"/>
              <a:t>C. Hành động của Linh là đúng. Vì đó là quyền tự do cá nhân của mỗi người.</a:t>
            </a:r>
          </a:p>
          <a:p>
            <a:pPr algn="just">
              <a:lnSpc>
                <a:spcPct val="150000"/>
              </a:lnSpc>
            </a:pPr>
            <a:r>
              <a:rPr lang="vi-VN" dirty="0"/>
              <a:t>D. Hành động của Linh là sai. Vì chỉ sau khi học, làm bài tập đầy đủ xong, Linh mới nên đăng ảnh cá nhân và các thông tin về lịch trình hoạt động của mình trong ngày lên trang cá nhân.</a:t>
            </a:r>
          </a:p>
        </p:txBody>
      </p:sp>
      <p:sp>
        <p:nvSpPr>
          <p:cNvPr id="3" name="Oval 2">
            <a:extLst>
              <a:ext uri="{FF2B5EF4-FFF2-40B4-BE49-F238E27FC236}">
                <a16:creationId xmlns:a16="http://schemas.microsoft.com/office/drawing/2014/main" id="{AE004387-E69C-766A-3209-B600938866C4}"/>
              </a:ext>
            </a:extLst>
          </p:cNvPr>
          <p:cNvSpPr/>
          <p:nvPr/>
        </p:nvSpPr>
        <p:spPr>
          <a:xfrm>
            <a:off x="283572" y="3082330"/>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sz="18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48C1444-1586-011F-518E-1A3B1E176B32}"/>
              </a:ext>
            </a:extLst>
          </p:cNvPr>
          <p:cNvSpPr/>
          <p:nvPr/>
        </p:nvSpPr>
        <p:spPr>
          <a:xfrm>
            <a:off x="500742" y="1138217"/>
            <a:ext cx="8142516" cy="1464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vi-VN" dirty="0">
                <a:latin typeface="Arial" panose="020B0604020202020204" pitchFamily="34" charset="0"/>
                <a:cs typeface="Arial" panose="020B0604020202020204" pitchFamily="34" charset="0"/>
              </a:rPr>
              <a:t>Linh mới học được cách tạo tài khoản cá nhân trên mạng xã hội. Linh rất háo hức nên thường xuyên sử dụng điện thoại để đăng ảnh cá nhân và các thông tin về lịch trình hoạt động của mình trong ngày lên trang cá nhân trên mạng xã hội. </a:t>
            </a:r>
          </a:p>
          <a:p>
            <a:pPr algn="just">
              <a:lnSpc>
                <a:spcPct val="150000"/>
              </a:lnSpc>
            </a:pPr>
            <a:r>
              <a:rPr lang="vi-VN" b="1" i="1" dirty="0">
                <a:latin typeface="Arial" panose="020B0604020202020204" pitchFamily="34" charset="0"/>
                <a:cs typeface="Arial" panose="020B0604020202020204" pitchFamily="34" charset="0"/>
              </a:rPr>
              <a:t>Em có nhận xét gì về hành động của Linh?</a:t>
            </a:r>
            <a:endParaRPr lang="vi-V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0198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down)">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6" name="Title 2">
            <a:extLst>
              <a:ext uri="{FF2B5EF4-FFF2-40B4-BE49-F238E27FC236}">
                <a16:creationId xmlns:a16="http://schemas.microsoft.com/office/drawing/2014/main" id="{768A7CDD-0A23-8B53-1B3C-1F99D54DF221}"/>
              </a:ext>
            </a:extLst>
          </p:cNvPr>
          <p:cNvSpPr>
            <a:spLocks noGrp="1"/>
          </p:cNvSpPr>
          <p:nvPr>
            <p:ph type="title"/>
          </p:nvPr>
        </p:nvSpPr>
        <p:spPr>
          <a:xfrm>
            <a:off x="1480457" y="585336"/>
            <a:ext cx="6487886" cy="1022021"/>
          </a:xfrm>
        </p:spPr>
        <p:txBody>
          <a:bodyPr anchor="ctr"/>
          <a:lstStyle/>
          <a:p>
            <a:pPr algn="ctr">
              <a:lnSpc>
                <a:spcPct val="150000"/>
              </a:lnSpc>
            </a:pPr>
            <a:r>
              <a:rPr lang="vi-VN" sz="2200" b="1" dirty="0">
                <a:solidFill>
                  <a:schemeClr val="accent3"/>
                </a:solidFill>
                <a:latin typeface="Arial" panose="020B0604020202020204" pitchFamily="34" charset="0"/>
                <a:cs typeface="Arial" panose="020B0604020202020204" pitchFamily="34" charset="0"/>
              </a:rPr>
              <a:t>Câu 5: Đâu không phải là một trong những rủi ro khi giao tiếp trên mạng?</a:t>
            </a:r>
          </a:p>
        </p:txBody>
      </p:sp>
      <p:sp>
        <p:nvSpPr>
          <p:cNvPr id="2" name="TextBox 1">
            <a:extLst>
              <a:ext uri="{FF2B5EF4-FFF2-40B4-BE49-F238E27FC236}">
                <a16:creationId xmlns:a16="http://schemas.microsoft.com/office/drawing/2014/main" id="{E6A36843-4283-C407-E860-66F053345C34}"/>
              </a:ext>
            </a:extLst>
          </p:cNvPr>
          <p:cNvSpPr txBox="1"/>
          <p:nvPr/>
        </p:nvSpPr>
        <p:spPr>
          <a:xfrm>
            <a:off x="2138362" y="3004130"/>
            <a:ext cx="4867276" cy="1893339"/>
          </a:xfrm>
          <a:prstGeom prst="rect">
            <a:avLst/>
          </a:prstGeom>
          <a:noFill/>
        </p:spPr>
        <p:txBody>
          <a:bodyPr wrap="square">
            <a:spAutoFit/>
          </a:bodyPr>
          <a:lstStyle/>
          <a:p>
            <a:pPr algn="just">
              <a:lnSpc>
                <a:spcPct val="150000"/>
              </a:lnSpc>
            </a:pPr>
            <a:r>
              <a:rPr lang="vi-VN" sz="1600" dirty="0">
                <a:latin typeface="Arial" panose="020B0604020202020204" pitchFamily="34" charset="0"/>
                <a:cs typeface="Arial" panose="020B0604020202020204" pitchFamily="34" charset="0"/>
              </a:rPr>
              <a:t>A. Hẹn gặp gỡ, kết bạn dẫn đến rủi ro.</a:t>
            </a:r>
          </a:p>
          <a:p>
            <a:pPr algn="just">
              <a:lnSpc>
                <a:spcPct val="150000"/>
              </a:lnSpc>
            </a:pPr>
            <a:r>
              <a:rPr lang="vi-VN" sz="1600" dirty="0">
                <a:latin typeface="Arial" panose="020B0604020202020204" pitchFamily="34" charset="0"/>
                <a:cs typeface="Arial" panose="020B0604020202020204" pitchFamily="34" charset="0"/>
              </a:rPr>
              <a:t>B. Bị bắt cóc, nhắn tin đe dọa, khủng bố tinh thần.</a:t>
            </a:r>
          </a:p>
          <a:p>
            <a:pPr algn="just">
              <a:lnSpc>
                <a:spcPct val="150000"/>
              </a:lnSpc>
            </a:pPr>
            <a:r>
              <a:rPr lang="vi-VN" sz="1600" dirty="0">
                <a:latin typeface="Arial" panose="020B0604020202020204" pitchFamily="34" charset="0"/>
                <a:cs typeface="Arial" panose="020B0604020202020204" pitchFamily="34" charset="0"/>
              </a:rPr>
              <a:t>C. Có nguy cơ nghiện một số trò chơi không bổ ích, mang tính bạo lực, phản cảm.</a:t>
            </a:r>
          </a:p>
          <a:p>
            <a:pPr algn="just">
              <a:lnSpc>
                <a:spcPct val="150000"/>
              </a:lnSpc>
            </a:pPr>
            <a:r>
              <a:rPr lang="vi-VN" sz="1600" dirty="0">
                <a:latin typeface="Arial" panose="020B0604020202020204" pitchFamily="34" charset="0"/>
                <a:cs typeface="Arial" panose="020B0604020202020204" pitchFamily="34" charset="0"/>
              </a:rPr>
              <a:t>D. Tốn thời gian và chi phí.</a:t>
            </a:r>
          </a:p>
        </p:txBody>
      </p:sp>
      <p:sp>
        <p:nvSpPr>
          <p:cNvPr id="3" name="Oval 2">
            <a:extLst>
              <a:ext uri="{FF2B5EF4-FFF2-40B4-BE49-F238E27FC236}">
                <a16:creationId xmlns:a16="http://schemas.microsoft.com/office/drawing/2014/main" id="{AE004387-E69C-766A-3209-B600938866C4}"/>
              </a:ext>
            </a:extLst>
          </p:cNvPr>
          <p:cNvSpPr/>
          <p:nvPr/>
        </p:nvSpPr>
        <p:spPr>
          <a:xfrm>
            <a:off x="2050143" y="4458378"/>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sz="1800">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5EB7B6CF-88AB-F881-B118-D23DA0ECE6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8363" y="1607357"/>
            <a:ext cx="4867275" cy="1326333"/>
          </a:xfrm>
          <a:prstGeom prst="rect">
            <a:avLst/>
          </a:prstGeom>
        </p:spPr>
      </p:pic>
    </p:spTree>
    <p:extLst>
      <p:ext uri="{BB962C8B-B14F-4D97-AF65-F5344CB8AC3E}">
        <p14:creationId xmlns:p14="http://schemas.microsoft.com/office/powerpoint/2010/main" val="2664038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16" name="TextBox 15">
            <a:extLst>
              <a:ext uri="{FF2B5EF4-FFF2-40B4-BE49-F238E27FC236}">
                <a16:creationId xmlns:a16="http://schemas.microsoft.com/office/drawing/2014/main" id="{9A649B4E-B3F7-85D0-E350-DEF9A408E388}"/>
              </a:ext>
            </a:extLst>
          </p:cNvPr>
          <p:cNvSpPr txBox="1"/>
          <p:nvPr/>
        </p:nvSpPr>
        <p:spPr>
          <a:xfrm>
            <a:off x="2554512" y="1140161"/>
            <a:ext cx="4034974" cy="553998"/>
          </a:xfrm>
          <a:prstGeom prst="rect">
            <a:avLst/>
          </a:prstGeom>
          <a:noFill/>
        </p:spPr>
        <p:txBody>
          <a:bodyPr wrap="square" rtlCol="0" anchor="ctr">
            <a:spAutoFit/>
          </a:bodyPr>
          <a:lstStyle/>
          <a:p>
            <a:pPr algn="ctr"/>
            <a:r>
              <a:rPr lang="vi-VN" sz="3000" b="1" dirty="0">
                <a:solidFill>
                  <a:schemeClr val="bg2"/>
                </a:solidFill>
                <a:latin typeface="Arial" panose="020B0604020202020204" pitchFamily="34" charset="0"/>
                <a:cs typeface="Arial" panose="020B0604020202020204" pitchFamily="34" charset="0"/>
              </a:rPr>
              <a:t>CỦNG CỐ, DẶN DÒ</a:t>
            </a:r>
          </a:p>
        </p:txBody>
      </p:sp>
      <p:sp>
        <p:nvSpPr>
          <p:cNvPr id="17" name="Speech Bubble: Rectangle with Corners Rounded 16">
            <a:extLst>
              <a:ext uri="{FF2B5EF4-FFF2-40B4-BE49-F238E27FC236}">
                <a16:creationId xmlns:a16="http://schemas.microsoft.com/office/drawing/2014/main" id="{3F0CFAFF-6761-ABF1-22ED-8E7E0606F508}"/>
              </a:ext>
            </a:extLst>
          </p:cNvPr>
          <p:cNvSpPr/>
          <p:nvPr/>
        </p:nvSpPr>
        <p:spPr>
          <a:xfrm>
            <a:off x="2554514" y="2227322"/>
            <a:ext cx="4034972" cy="688856"/>
          </a:xfrm>
          <a:prstGeom prst="wedgeRoundRectCallout">
            <a:avLst/>
          </a:prstGeom>
          <a:ln>
            <a:solidFill>
              <a:schemeClr val="accent3"/>
            </a:solidFill>
          </a:ln>
        </p:spPr>
        <p:style>
          <a:lnRef idx="3">
            <a:schemeClr val="lt1"/>
          </a:lnRef>
          <a:fillRef idx="1">
            <a:schemeClr val="accent6"/>
          </a:fillRef>
          <a:effectRef idx="1">
            <a:schemeClr val="accent6"/>
          </a:effectRef>
          <a:fontRef idx="minor">
            <a:schemeClr val="lt1"/>
          </a:fontRef>
        </p:style>
        <p:txBody>
          <a:bodyPr bIns="180000"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Chuẩn bị cho tiết </a:t>
            </a:r>
            <a:r>
              <a:rPr lang="vi-VN" sz="2000" b="1" i="1" dirty="0">
                <a:solidFill>
                  <a:schemeClr val="tx1"/>
                </a:solidFill>
                <a:latin typeface="Arial" panose="020B0604020202020204" pitchFamily="34" charset="0"/>
                <a:cs typeface="Arial" panose="020B0604020202020204" pitchFamily="34" charset="0"/>
              </a:rPr>
              <a:t>Sinh hoạt lớp</a:t>
            </a:r>
            <a:r>
              <a:rPr lang="vi-VN" sz="2000" dirty="0">
                <a:solidFill>
                  <a:schemeClr val="tx1"/>
                </a:solidFill>
                <a:latin typeface="Arial" panose="020B0604020202020204" pitchFamily="34" charset="0"/>
                <a:cs typeface="Arial" panose="020B0604020202020204" pitchFamily="34" charset="0"/>
              </a:rPr>
              <a:t>.</a:t>
            </a:r>
          </a:p>
        </p:txBody>
      </p:sp>
      <p:pic>
        <p:nvPicPr>
          <p:cNvPr id="18" name="Picture 4">
            <a:extLst>
              <a:ext uri="{FF2B5EF4-FFF2-40B4-BE49-F238E27FC236}">
                <a16:creationId xmlns:a16="http://schemas.microsoft.com/office/drawing/2014/main" id="{6C41C9E8-1CC2-E842-6191-50B1D52F84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02971" y="3570297"/>
            <a:ext cx="5138057" cy="14643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919D1C7-4797-B031-21AD-7694D77A5A29}"/>
              </a:ext>
            </a:extLst>
          </p:cNvPr>
          <p:cNvSpPr/>
          <p:nvPr/>
        </p:nvSpPr>
        <p:spPr>
          <a:xfrm>
            <a:off x="4781546" y="885415"/>
            <a:ext cx="3963311" cy="2144395"/>
          </a:xfrm>
          <a:prstGeom prst="roundRect">
            <a:avLst/>
          </a:prstGeom>
          <a:solidFill>
            <a:schemeClr val="accent6"/>
          </a:solidFill>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Những nội dung mà HS tiểu học có thể truy cập trên mạng: chương trình giải trí, trò chơi, phim hoạt hình, khóa học trực tuyến,…</a:t>
            </a:r>
          </a:p>
        </p:txBody>
      </p:sp>
      <p:pic>
        <p:nvPicPr>
          <p:cNvPr id="5" name="Hình ảnh 1" descr="Tăng cường giáo dục ý thức sử dụng mạng xã hội cho học sinh - Báo Lâm Đồng  điện tử">
            <a:extLst>
              <a:ext uri="{FF2B5EF4-FFF2-40B4-BE49-F238E27FC236}">
                <a16:creationId xmlns:a16="http://schemas.microsoft.com/office/drawing/2014/main" id="{958E4382-86AE-07B6-85E0-53AF59996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5440" y="885415"/>
            <a:ext cx="4226560" cy="2144395"/>
          </a:xfrm>
          <a:prstGeom prst="roundRect">
            <a:avLst>
              <a:gd name="adj" fmla="val 10237"/>
            </a:avLst>
          </a:prstGeom>
          <a:noFill/>
          <a:ln>
            <a:noFill/>
          </a:ln>
        </p:spPr>
      </p:pic>
      <p:sp>
        <p:nvSpPr>
          <p:cNvPr id="10" name="Rectangle: Rounded Corners 9">
            <a:extLst>
              <a:ext uri="{FF2B5EF4-FFF2-40B4-BE49-F238E27FC236}">
                <a16:creationId xmlns:a16="http://schemas.microsoft.com/office/drawing/2014/main" id="{49142B4B-998F-A54E-9F75-48ED9914B54B}"/>
              </a:ext>
            </a:extLst>
          </p:cNvPr>
          <p:cNvSpPr/>
          <p:nvPr/>
        </p:nvSpPr>
        <p:spPr>
          <a:xfrm>
            <a:off x="345440" y="3185887"/>
            <a:ext cx="8399417" cy="1531257"/>
          </a:xfrm>
          <a:prstGeom prst="roundRect">
            <a:avLst/>
          </a:prstGeom>
          <a:solidFill>
            <a:schemeClr val="accent6"/>
          </a:solidFill>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Những điều thú vị, lợi ích từ mạng: kho tàng kiến thức khổng lồ, tiếp thu kiến thức dễ dàng hơn; thư giãn, giải tỏa căng thẳng; trang bị kĩ năng hữu ích; rèn luyện kĩ năng sử dụng công nghệ;…</a:t>
            </a:r>
          </a:p>
        </p:txBody>
      </p:sp>
    </p:spTree>
    <p:extLst>
      <p:ext uri="{BB962C8B-B14F-4D97-AF65-F5344CB8AC3E}">
        <p14:creationId xmlns:p14="http://schemas.microsoft.com/office/powerpoint/2010/main" val="156690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grpSp>
        <p:nvGrpSpPr>
          <p:cNvPr id="4" name="Group 3">
            <a:extLst>
              <a:ext uri="{FF2B5EF4-FFF2-40B4-BE49-F238E27FC236}">
                <a16:creationId xmlns:a16="http://schemas.microsoft.com/office/drawing/2014/main" id="{30200B09-8B80-C201-DAEF-83CF7F1609FF}"/>
              </a:ext>
            </a:extLst>
          </p:cNvPr>
          <p:cNvGrpSpPr/>
          <p:nvPr/>
        </p:nvGrpSpPr>
        <p:grpSpPr>
          <a:xfrm>
            <a:off x="1271968" y="588714"/>
            <a:ext cx="3107714" cy="4407879"/>
            <a:chOff x="1810973" y="986100"/>
            <a:chExt cx="2761027" cy="3916150"/>
          </a:xfrm>
        </p:grpSpPr>
        <p:pic>
          <p:nvPicPr>
            <p:cNvPr id="3555" name="Google Shape;3555;p109"/>
            <p:cNvPicPr preferRelativeResize="0"/>
            <p:nvPr/>
          </p:nvPicPr>
          <p:blipFill rotWithShape="1">
            <a:blip r:embed="rId3">
              <a:alphaModFix/>
            </a:blip>
            <a:srcRect l="22260" t="65882" r="22060" b="21685"/>
            <a:stretch/>
          </p:blipFill>
          <p:spPr>
            <a:xfrm>
              <a:off x="2268899" y="4423063"/>
              <a:ext cx="1661501" cy="371026"/>
            </a:xfrm>
            <a:prstGeom prst="rect">
              <a:avLst/>
            </a:prstGeom>
            <a:noFill/>
            <a:ln>
              <a:noFill/>
            </a:ln>
          </p:spPr>
        </p:pic>
        <p:pic>
          <p:nvPicPr>
            <p:cNvPr id="3556" name="Google Shape;3556;p109"/>
            <p:cNvPicPr preferRelativeResize="0"/>
            <p:nvPr/>
          </p:nvPicPr>
          <p:blipFill rotWithShape="1">
            <a:blip r:embed="rId4">
              <a:alphaModFix/>
            </a:blip>
            <a:srcRect l="18471" r="11026"/>
            <a:stretch/>
          </p:blipFill>
          <p:spPr>
            <a:xfrm>
              <a:off x="1810973" y="986100"/>
              <a:ext cx="2761027" cy="3916150"/>
            </a:xfrm>
            <a:prstGeom prst="rect">
              <a:avLst/>
            </a:prstGeom>
            <a:noFill/>
            <a:ln>
              <a:noFill/>
            </a:ln>
          </p:spPr>
        </p:pic>
      </p:grpSp>
      <p:sp>
        <p:nvSpPr>
          <p:cNvPr id="5" name="Google Shape;1275;p27">
            <a:extLst>
              <a:ext uri="{FF2B5EF4-FFF2-40B4-BE49-F238E27FC236}">
                <a16:creationId xmlns:a16="http://schemas.microsoft.com/office/drawing/2014/main" id="{7663FE58-D6A4-8182-1C7D-6C478D85F52F}"/>
              </a:ext>
            </a:extLst>
          </p:cNvPr>
          <p:cNvSpPr txBox="1">
            <a:spLocks/>
          </p:cNvSpPr>
          <p:nvPr/>
        </p:nvSpPr>
        <p:spPr>
          <a:xfrm>
            <a:off x="4379682" y="788801"/>
            <a:ext cx="3472186" cy="36684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Lilita One"/>
              <a:buNone/>
              <a:defRPr sz="4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6200"/>
              <a:buFont typeface="Lilita One"/>
              <a:buNone/>
              <a:defRPr sz="6200" b="0" i="0" u="none" strike="noStrike" cap="none">
                <a:solidFill>
                  <a:schemeClr val="dk1"/>
                </a:solidFill>
                <a:latin typeface="Lilita One"/>
                <a:ea typeface="Lilita One"/>
                <a:cs typeface="Lilita One"/>
                <a:sym typeface="Lilita One"/>
              </a:defRPr>
            </a:lvl9pPr>
          </a:lstStyle>
          <a:p>
            <a:pPr>
              <a:lnSpc>
                <a:spcPct val="150000"/>
              </a:lnSpc>
            </a:pPr>
            <a:r>
              <a:rPr lang="vi-VN" b="1" dirty="0">
                <a:solidFill>
                  <a:schemeClr val="bg2"/>
                </a:solidFill>
                <a:latin typeface="Arial" panose="020B0604020202020204" pitchFamily="34" charset="0"/>
                <a:cs typeface="Arial" panose="020B0604020202020204" pitchFamily="34" charset="0"/>
              </a:rPr>
              <a:t>CẢM ƠN CÁC BẠN </a:t>
            </a:r>
          </a:p>
          <a:p>
            <a:pPr>
              <a:lnSpc>
                <a:spcPct val="150000"/>
              </a:lnSpc>
            </a:pPr>
            <a:r>
              <a:rPr lang="vi-VN" b="1" dirty="0">
                <a:solidFill>
                  <a:schemeClr val="bg2"/>
                </a:solidFill>
                <a:latin typeface="Arial" panose="020B0604020202020204" pitchFamily="34" charset="0"/>
                <a:cs typeface="Arial" panose="020B0604020202020204" pitchFamily="34" charset="0"/>
              </a:rPr>
              <a:t>ĐÃ CHÚ Ý LẮNG NGHE!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pic>
        <p:nvPicPr>
          <p:cNvPr id="2234" name="Google Shape;2234;p59"/>
          <p:cNvPicPr preferRelativeResize="0"/>
          <p:nvPr/>
        </p:nvPicPr>
        <p:blipFill rotWithShape="1">
          <a:blip r:embed="rId3">
            <a:alphaModFix/>
          </a:blip>
          <a:srcRect l="21938" t="18565" r="21938" b="18565"/>
          <a:stretch/>
        </p:blipFill>
        <p:spPr>
          <a:xfrm rot="611685">
            <a:off x="7773253" y="3730603"/>
            <a:ext cx="1177549" cy="1319100"/>
          </a:xfrm>
          <a:prstGeom prst="rect">
            <a:avLst/>
          </a:prstGeom>
          <a:noFill/>
          <a:ln>
            <a:noFill/>
          </a:ln>
        </p:spPr>
      </p:pic>
      <p:sp>
        <p:nvSpPr>
          <p:cNvPr id="2" name="TextBox 1">
            <a:extLst>
              <a:ext uri="{FF2B5EF4-FFF2-40B4-BE49-F238E27FC236}">
                <a16:creationId xmlns:a16="http://schemas.microsoft.com/office/drawing/2014/main" id="{4586CA11-9D9F-BC0E-9EF9-285D57C7BFF1}"/>
              </a:ext>
            </a:extLst>
          </p:cNvPr>
          <p:cNvSpPr txBox="1"/>
          <p:nvPr/>
        </p:nvSpPr>
        <p:spPr>
          <a:xfrm>
            <a:off x="982436" y="720447"/>
            <a:ext cx="6811736" cy="3901837"/>
          </a:xfrm>
          <a:prstGeom prst="rect">
            <a:avLst/>
          </a:prstGeom>
          <a:noFill/>
        </p:spPr>
        <p:txBody>
          <a:bodyPr wrap="square">
            <a:spAutoFit/>
          </a:bodyPr>
          <a:lstStyle/>
          <a:p>
            <a:pPr algn="just">
              <a:lnSpc>
                <a:spcPct val="150000"/>
              </a:lnSpc>
            </a:pPr>
            <a:r>
              <a:rPr lang="en-US" sz="2400" b="1" dirty="0" err="1">
                <a:solidFill>
                  <a:srgbClr val="D94A90"/>
                </a:solidFill>
                <a:latin typeface="Arial" panose="020B0604020202020204" pitchFamily="34" charset="0"/>
                <a:ea typeface="Calibri" panose="020F0502020204030204" pitchFamily="34" charset="0"/>
                <a:cs typeface="Arial" panose="020B0604020202020204" pitchFamily="34" charset="0"/>
              </a:rPr>
              <a:t>Tuần</a:t>
            </a:r>
            <a:r>
              <a:rPr lang="en-US" sz="2400" b="1" dirty="0">
                <a:solidFill>
                  <a:srgbClr val="D94A90"/>
                </a:solidFill>
                <a:latin typeface="Arial" panose="020B0604020202020204" pitchFamily="34" charset="0"/>
                <a:ea typeface="Calibri" panose="020F0502020204030204" pitchFamily="34" charset="0"/>
                <a:cs typeface="Arial" panose="020B0604020202020204" pitchFamily="34" charset="0"/>
              </a:rPr>
              <a:t> 5 – </a:t>
            </a:r>
            <a:r>
              <a:rPr lang="en-US" sz="2400" b="1" dirty="0" err="1">
                <a:solidFill>
                  <a:srgbClr val="D94A90"/>
                </a:solidFill>
                <a:latin typeface="Arial" panose="020B0604020202020204" pitchFamily="34" charset="0"/>
                <a:ea typeface="Calibri" panose="020F0502020204030204" pitchFamily="34" charset="0"/>
                <a:cs typeface="Arial" panose="020B0604020202020204" pitchFamily="34" charset="0"/>
              </a:rPr>
              <a:t>Tiết</a:t>
            </a:r>
            <a:r>
              <a:rPr lang="en-US" sz="2400" b="1" dirty="0">
                <a:solidFill>
                  <a:srgbClr val="D94A90"/>
                </a:solidFill>
                <a:latin typeface="Arial" panose="020B0604020202020204" pitchFamily="34" charset="0"/>
                <a:ea typeface="Calibri" panose="020F0502020204030204" pitchFamily="34" charset="0"/>
                <a:cs typeface="Arial" panose="020B0604020202020204" pitchFamily="34" charset="0"/>
              </a:rPr>
              <a:t> 2: </a:t>
            </a:r>
          </a:p>
          <a:p>
            <a:pPr algn="just">
              <a:lnSpc>
                <a:spcPct val="150000"/>
              </a:lnSpc>
            </a:pPr>
            <a:r>
              <a:rPr lang="vi-VN" sz="2400" b="1" dirty="0">
                <a:latin typeface="Arial" panose="020B0604020202020204" pitchFamily="34" charset="0"/>
                <a:cs typeface="Arial" panose="020B0604020202020204" pitchFamily="34" charset="0"/>
              </a:rPr>
              <a:t>Hoạt động giáo dục theo chủ đề </a:t>
            </a:r>
          </a:p>
          <a:p>
            <a:pPr algn="just">
              <a:lnSpc>
                <a:spcPct val="150000"/>
              </a:lnSpc>
            </a:pPr>
            <a:r>
              <a:rPr lang="vi-VN" sz="2400" b="1" dirty="0"/>
              <a:t>-</a:t>
            </a:r>
            <a:r>
              <a:rPr lang="vi-VN" sz="2400" dirty="0"/>
              <a:t> </a:t>
            </a:r>
            <a:r>
              <a:rPr lang="vi-VN" sz="2400" b="1" dirty="0"/>
              <a:t>Trò chơi “Thấy – Nghĩ – Tự hỏi” –</a:t>
            </a:r>
            <a:endParaRPr lang="vi-VN" sz="2400" dirty="0"/>
          </a:p>
          <a:p>
            <a:pPr algn="just">
              <a:lnSpc>
                <a:spcPct val="150000"/>
              </a:lnSpc>
            </a:pPr>
            <a:r>
              <a:rPr lang="vi-VN" sz="2400" b="1" dirty="0"/>
              <a:t>- Tìm hiểu về lợi ích và nguy cơ khi giao tiếp trên mạng</a:t>
            </a:r>
            <a:endParaRPr lang="vi-VN" sz="2400" dirty="0"/>
          </a:p>
          <a:p>
            <a:pPr algn="just">
              <a:lnSpc>
                <a:spcPct val="150000"/>
              </a:lnSpc>
            </a:pPr>
            <a:r>
              <a:rPr lang="vi-VN" sz="2400" b="1" dirty="0"/>
              <a:t>- Tìm hiểu biểu hiện của tự chủ khi giao tiếp trên mạng</a:t>
            </a:r>
            <a:endParaRPr lang="vi-VN"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34"/>
                                        </p:tgtEl>
                                        <p:attrNameLst>
                                          <p:attrName>style.visibility</p:attrName>
                                        </p:attrNameLst>
                                      </p:cBhvr>
                                      <p:to>
                                        <p:strVal val="visible"/>
                                      </p:to>
                                    </p:set>
                                    <p:anim calcmode="lin" valueType="num">
                                      <p:cBhvr additive="base">
                                        <p:cTn id="7" dur="500"/>
                                        <p:tgtEl>
                                          <p:spTgt spid="22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42" name="Google Shape;2242;p60"/>
          <p:cNvSpPr txBox="1">
            <a:spLocks noGrp="1"/>
          </p:cNvSpPr>
          <p:nvPr>
            <p:ph type="title" idx="2"/>
          </p:nvPr>
        </p:nvSpPr>
        <p:spPr>
          <a:xfrm>
            <a:off x="1706966" y="1673921"/>
            <a:ext cx="953700" cy="80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Arial" panose="020B0604020202020204" pitchFamily="34" charset="0"/>
                <a:cs typeface="Arial" panose="020B0604020202020204" pitchFamily="34" charset="0"/>
              </a:rPr>
              <a:t>01</a:t>
            </a:r>
            <a:endParaRPr sz="2800" dirty="0">
              <a:latin typeface="Arial" panose="020B0604020202020204" pitchFamily="34" charset="0"/>
              <a:cs typeface="Arial" panose="020B0604020202020204" pitchFamily="34" charset="0"/>
            </a:endParaRPr>
          </a:p>
        </p:txBody>
      </p:sp>
      <p:sp>
        <p:nvSpPr>
          <p:cNvPr id="2245" name="Google Shape;2245;p60"/>
          <p:cNvSpPr txBox="1">
            <a:spLocks noGrp="1"/>
          </p:cNvSpPr>
          <p:nvPr>
            <p:ph type="title" idx="9"/>
          </p:nvPr>
        </p:nvSpPr>
        <p:spPr>
          <a:xfrm>
            <a:off x="2463625" y="863827"/>
            <a:ext cx="421675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chemeClr val="accent3">
                    <a:lumMod val="75000"/>
                  </a:schemeClr>
                </a:solidFill>
                <a:latin typeface="Arial" panose="020B0604020202020204" pitchFamily="34" charset="0"/>
                <a:cs typeface="Arial" panose="020B0604020202020204" pitchFamily="34" charset="0"/>
              </a:rPr>
              <a:t>NỘI DUNG BÀI HỌC</a:t>
            </a:r>
            <a:endParaRPr b="1" dirty="0">
              <a:solidFill>
                <a:schemeClr val="accent3">
                  <a:lumMod val="75000"/>
                </a:schemeClr>
              </a:solidFill>
              <a:latin typeface="Arial" panose="020B0604020202020204" pitchFamily="34" charset="0"/>
              <a:cs typeface="Arial" panose="020B0604020202020204" pitchFamily="34" charset="0"/>
            </a:endParaRPr>
          </a:p>
        </p:txBody>
      </p:sp>
      <p:sp>
        <p:nvSpPr>
          <p:cNvPr id="2247" name="Google Shape;2247;p60"/>
          <p:cNvSpPr txBox="1">
            <a:spLocks noGrp="1"/>
          </p:cNvSpPr>
          <p:nvPr>
            <p:ph type="title" idx="4"/>
          </p:nvPr>
        </p:nvSpPr>
        <p:spPr>
          <a:xfrm>
            <a:off x="1706966" y="2674782"/>
            <a:ext cx="960000" cy="80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Arial" panose="020B0604020202020204" pitchFamily="34" charset="0"/>
                <a:cs typeface="Arial" panose="020B0604020202020204" pitchFamily="34" charset="0"/>
              </a:rPr>
              <a:t>02</a:t>
            </a:r>
            <a:endParaRPr sz="2800" dirty="0">
              <a:latin typeface="Arial" panose="020B0604020202020204" pitchFamily="34" charset="0"/>
              <a:cs typeface="Arial" panose="020B0604020202020204" pitchFamily="34" charset="0"/>
            </a:endParaRPr>
          </a:p>
        </p:txBody>
      </p:sp>
      <p:sp>
        <p:nvSpPr>
          <p:cNvPr id="2248" name="Google Shape;2248;p60"/>
          <p:cNvSpPr txBox="1">
            <a:spLocks noGrp="1"/>
          </p:cNvSpPr>
          <p:nvPr>
            <p:ph type="title" idx="7"/>
          </p:nvPr>
        </p:nvSpPr>
        <p:spPr>
          <a:xfrm>
            <a:off x="1706966" y="3689777"/>
            <a:ext cx="953700" cy="80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Arial" panose="020B0604020202020204" pitchFamily="34" charset="0"/>
                <a:cs typeface="Arial" panose="020B0604020202020204" pitchFamily="34" charset="0"/>
              </a:rPr>
              <a:t>03</a:t>
            </a:r>
            <a:endParaRPr sz="2800" dirty="0">
              <a:latin typeface="Arial" panose="020B0604020202020204" pitchFamily="34" charset="0"/>
              <a:cs typeface="Arial" panose="020B0604020202020204" pitchFamily="34" charset="0"/>
            </a:endParaRPr>
          </a:p>
        </p:txBody>
      </p:sp>
      <p:pic>
        <p:nvPicPr>
          <p:cNvPr id="2249" name="Google Shape;2249;p60"/>
          <p:cNvPicPr preferRelativeResize="0"/>
          <p:nvPr/>
        </p:nvPicPr>
        <p:blipFill rotWithShape="1">
          <a:blip r:embed="rId3">
            <a:alphaModFix/>
          </a:blip>
          <a:srcRect l="10131" r="5508"/>
          <a:stretch/>
        </p:blipFill>
        <p:spPr>
          <a:xfrm rot="611688">
            <a:off x="264732" y="297645"/>
            <a:ext cx="1333615" cy="1147830"/>
          </a:xfrm>
          <a:prstGeom prst="rect">
            <a:avLst/>
          </a:prstGeom>
          <a:noFill/>
          <a:ln>
            <a:noFill/>
          </a:ln>
        </p:spPr>
      </p:pic>
      <p:sp>
        <p:nvSpPr>
          <p:cNvPr id="14" name="Google Shape;1467;p29">
            <a:extLst>
              <a:ext uri="{FF2B5EF4-FFF2-40B4-BE49-F238E27FC236}">
                <a16:creationId xmlns:a16="http://schemas.microsoft.com/office/drawing/2014/main" id="{9AFBA1D5-1F54-5815-3F63-598BBDFE50B7}"/>
              </a:ext>
            </a:extLst>
          </p:cNvPr>
          <p:cNvSpPr txBox="1">
            <a:spLocks noGrp="1"/>
          </p:cNvSpPr>
          <p:nvPr>
            <p:ph type="subTitle" idx="1"/>
          </p:nvPr>
        </p:nvSpPr>
        <p:spPr>
          <a:xfrm>
            <a:off x="2813861" y="1791371"/>
            <a:ext cx="3928025" cy="572700"/>
          </a:xfrm>
          <a:prstGeom prst="rect">
            <a:avLst/>
          </a:prstGeom>
        </p:spPr>
        <p:txBody>
          <a:bodyPr spcFirstLastPara="1" wrap="square" lIns="91425" tIns="91425" rIns="91425" bIns="91425" anchor="ctr" anchorCtr="0">
            <a:noAutofit/>
          </a:bodyPr>
          <a:lstStyle/>
          <a:p>
            <a:r>
              <a:rPr lang="vi-VN" sz="1800" b="1" dirty="0">
                <a:latin typeface="Arial" panose="020B0604020202020204" pitchFamily="34" charset="0"/>
                <a:cs typeface="Arial" panose="020B0604020202020204" pitchFamily="34" charset="0"/>
              </a:rPr>
              <a:t>Trò chơi </a:t>
            </a:r>
            <a:r>
              <a:rPr lang="vi-VN" sz="1800" b="1" i="1" dirty="0">
                <a:latin typeface="Arial" panose="020B0604020202020204" pitchFamily="34" charset="0"/>
                <a:cs typeface="Arial" panose="020B0604020202020204" pitchFamily="34" charset="0"/>
              </a:rPr>
              <a:t>“Thấy – Nghĩ – Tự hỏi”</a:t>
            </a:r>
            <a:endParaRPr lang="vi-VN" sz="1800" dirty="0">
              <a:latin typeface="Arial" panose="020B0604020202020204" pitchFamily="34" charset="0"/>
              <a:cs typeface="Arial" panose="020B0604020202020204" pitchFamily="34" charset="0"/>
            </a:endParaRPr>
          </a:p>
        </p:txBody>
      </p:sp>
      <p:sp>
        <p:nvSpPr>
          <p:cNvPr id="15" name="Google Shape;1468;p29">
            <a:extLst>
              <a:ext uri="{FF2B5EF4-FFF2-40B4-BE49-F238E27FC236}">
                <a16:creationId xmlns:a16="http://schemas.microsoft.com/office/drawing/2014/main" id="{65664BB2-8CBA-9B09-B7AC-FD4DDECE2F49}"/>
              </a:ext>
            </a:extLst>
          </p:cNvPr>
          <p:cNvSpPr txBox="1">
            <a:spLocks/>
          </p:cNvSpPr>
          <p:nvPr/>
        </p:nvSpPr>
        <p:spPr>
          <a:xfrm>
            <a:off x="2813861" y="2701297"/>
            <a:ext cx="3866514" cy="7350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1pPr>
            <a:lvl2pPr marL="914400" marR="0" lvl="1"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2pPr>
            <a:lvl3pPr marL="1371600" marR="0" lvl="2"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3pPr>
            <a:lvl4pPr marL="1828800" marR="0" lvl="3"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4pPr>
            <a:lvl5pPr marL="2286000" marR="0" lvl="4"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5pPr>
            <a:lvl6pPr marL="2743200" marR="0" lvl="5"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6pPr>
            <a:lvl7pPr marL="3200400" marR="0" lvl="6"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7pPr>
            <a:lvl8pPr marL="3657600" marR="0" lvl="7"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8pPr>
            <a:lvl9pPr marL="4114800" marR="0" lvl="8" indent="-317500" algn="l" rtl="0">
              <a:lnSpc>
                <a:spcPct val="100000"/>
              </a:lnSpc>
              <a:spcBef>
                <a:spcPts val="0"/>
              </a:spcBef>
              <a:spcAft>
                <a:spcPts val="0"/>
              </a:spcAft>
              <a:buClr>
                <a:schemeClr val="dk1"/>
              </a:buClr>
              <a:buSzPts val="1400"/>
              <a:buFont typeface="Bellota Text"/>
              <a:buNone/>
              <a:defRPr sz="1400" b="0" i="0" u="none" strike="noStrike" cap="none">
                <a:solidFill>
                  <a:schemeClr val="dk1"/>
                </a:solidFill>
                <a:latin typeface="Bellota Text"/>
                <a:ea typeface="Bellota Text"/>
                <a:cs typeface="Bellota Text"/>
                <a:sym typeface="Bellota Text"/>
              </a:defRPr>
            </a:lvl9pPr>
          </a:lstStyle>
          <a:p>
            <a:pPr>
              <a:lnSpc>
                <a:spcPct val="150000"/>
              </a:lnSpc>
            </a:pPr>
            <a:r>
              <a:rPr lang="vi-VN" sz="2000" b="1" dirty="0">
                <a:latin typeface="Arial" panose="020B0604020202020204" pitchFamily="34" charset="0"/>
                <a:cs typeface="Arial" panose="020B0604020202020204" pitchFamily="34" charset="0"/>
              </a:rPr>
              <a:t>Tìm hiểu về lợi ích và nguy cơ khi giao tiếp trên mạng</a:t>
            </a:r>
            <a:endParaRPr lang="vi-VN" sz="2000" dirty="0">
              <a:latin typeface="Arial" panose="020B0604020202020204" pitchFamily="34" charset="0"/>
              <a:cs typeface="Arial" panose="020B0604020202020204" pitchFamily="34" charset="0"/>
            </a:endParaRPr>
          </a:p>
        </p:txBody>
      </p:sp>
      <p:sp>
        <p:nvSpPr>
          <p:cNvPr id="16" name="Google Shape;1469;p29">
            <a:extLst>
              <a:ext uri="{FF2B5EF4-FFF2-40B4-BE49-F238E27FC236}">
                <a16:creationId xmlns:a16="http://schemas.microsoft.com/office/drawing/2014/main" id="{B13C0C61-500C-5EA1-74D5-E2CC3DF4A67A}"/>
              </a:ext>
            </a:extLst>
          </p:cNvPr>
          <p:cNvSpPr txBox="1">
            <a:spLocks/>
          </p:cNvSpPr>
          <p:nvPr/>
        </p:nvSpPr>
        <p:spPr>
          <a:xfrm>
            <a:off x="2813861" y="3808856"/>
            <a:ext cx="3866514" cy="5778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9pPr>
          </a:lstStyle>
          <a:p>
            <a:pPr>
              <a:lnSpc>
                <a:spcPct val="150000"/>
              </a:lnSpc>
            </a:pPr>
            <a:r>
              <a:rPr lang="vi-VN" sz="2000" b="1" dirty="0">
                <a:latin typeface="Arial" panose="020B0604020202020204" pitchFamily="34" charset="0"/>
                <a:cs typeface="Arial" panose="020B0604020202020204" pitchFamily="34" charset="0"/>
              </a:rPr>
              <a:t>Tìm hiểu những biểu hiện của tự chủ khi giao tiếp trên mạng</a:t>
            </a:r>
            <a:endParaRPr lang="vi-VN" sz="2000" dirty="0">
              <a:latin typeface="Arial" panose="020B0604020202020204" pitchFamily="34" charset="0"/>
              <a:cs typeface="Arial" panose="020B0604020202020204" pitchFamily="34" charset="0"/>
            </a:endParaRPr>
          </a:p>
        </p:txBody>
      </p:sp>
      <p:pic>
        <p:nvPicPr>
          <p:cNvPr id="17" name="Google Shape;2257;p61">
            <a:extLst>
              <a:ext uri="{FF2B5EF4-FFF2-40B4-BE49-F238E27FC236}">
                <a16:creationId xmlns:a16="http://schemas.microsoft.com/office/drawing/2014/main" id="{5A763EA1-6DCF-E99E-8BE8-E0BBC41A242F}"/>
              </a:ext>
            </a:extLst>
          </p:cNvPr>
          <p:cNvPicPr preferRelativeResize="0"/>
          <p:nvPr/>
        </p:nvPicPr>
        <p:blipFill rotWithShape="1">
          <a:blip r:embed="rId4">
            <a:alphaModFix/>
          </a:blip>
          <a:srcRect l="19717" t="14663" b="14670"/>
          <a:stretch/>
        </p:blipFill>
        <p:spPr>
          <a:xfrm>
            <a:off x="7830457" y="4064042"/>
            <a:ext cx="1084874" cy="954501"/>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49"/>
                                        </p:tgtEl>
                                        <p:attrNameLst>
                                          <p:attrName>style.visibility</p:attrName>
                                        </p:attrNameLst>
                                      </p:cBhvr>
                                      <p:to>
                                        <p:strVal val="visible"/>
                                      </p:to>
                                    </p:set>
                                    <p:animEffect transition="in" filter="fade">
                                      <p:cBhvr>
                                        <p:cTn id="7" dur="500"/>
                                        <p:tgtEl>
                                          <p:spTgt spid="224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45"/>
                                        </p:tgtEl>
                                        <p:attrNameLst>
                                          <p:attrName>style.visibility</p:attrName>
                                        </p:attrNameLst>
                                      </p:cBhvr>
                                      <p:to>
                                        <p:strVal val="visible"/>
                                      </p:to>
                                    </p:set>
                                    <p:animEffect transition="in" filter="barn(inVertical)">
                                      <p:cBhvr>
                                        <p:cTn id="16" dur="500"/>
                                        <p:tgtEl>
                                          <p:spTgt spid="224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42"/>
                                        </p:tgtEl>
                                        <p:attrNameLst>
                                          <p:attrName>style.visibility</p:attrName>
                                        </p:attrNameLst>
                                      </p:cBhvr>
                                      <p:to>
                                        <p:strVal val="visible"/>
                                      </p:to>
                                    </p:set>
                                    <p:animEffect transition="in" filter="barn(inVertical)">
                                      <p:cBhvr>
                                        <p:cTn id="21" dur="500"/>
                                        <p:tgtEl>
                                          <p:spTgt spid="224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500"/>
                                        <p:tgtEl>
                                          <p:spTgt spid="14">
                                            <p:txEl>
                                              <p:pRg st="0" end="0"/>
                                            </p:txEl>
                                          </p:spTgt>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247"/>
                                        </p:tgtEl>
                                        <p:attrNameLst>
                                          <p:attrName>style.visibility</p:attrName>
                                        </p:attrNameLst>
                                      </p:cBhvr>
                                      <p:to>
                                        <p:strVal val="visible"/>
                                      </p:to>
                                    </p:set>
                                    <p:animEffect transition="in" filter="barn(inVertical)">
                                      <p:cBhvr>
                                        <p:cTn id="29" dur="500"/>
                                        <p:tgtEl>
                                          <p:spTgt spid="2247"/>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2000"/>
                            </p:stCondLst>
                            <p:childTnLst>
                              <p:par>
                                <p:cTn id="35" presetID="16" presetClass="entr" presetSubtype="21" fill="hold" grpId="0" nodeType="afterEffect">
                                  <p:stCondLst>
                                    <p:cond delay="0"/>
                                  </p:stCondLst>
                                  <p:childTnLst>
                                    <p:set>
                                      <p:cBhvr>
                                        <p:cTn id="36" dur="1" fill="hold">
                                          <p:stCondLst>
                                            <p:cond delay="0"/>
                                          </p:stCondLst>
                                        </p:cTn>
                                        <p:tgtEl>
                                          <p:spTgt spid="2248"/>
                                        </p:tgtEl>
                                        <p:attrNameLst>
                                          <p:attrName>style.visibility</p:attrName>
                                        </p:attrNameLst>
                                      </p:cBhvr>
                                      <p:to>
                                        <p:strVal val="visible"/>
                                      </p:to>
                                    </p:set>
                                    <p:animEffect transition="in" filter="barn(inVertical)">
                                      <p:cBhvr>
                                        <p:cTn id="37" dur="500"/>
                                        <p:tgtEl>
                                          <p:spTgt spid="2248"/>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 grpId="0"/>
      <p:bldP spid="2245" grpId="0"/>
      <p:bldP spid="2247" grpId="0"/>
      <p:bldP spid="2248" grpId="0"/>
      <p:bldP spid="14" grpId="0" build="p"/>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4" name="Google Shape;2274;p63"/>
          <p:cNvSpPr txBox="1">
            <a:spLocks noGrp="1"/>
          </p:cNvSpPr>
          <p:nvPr>
            <p:ph type="title" idx="2"/>
          </p:nvPr>
        </p:nvSpPr>
        <p:spPr>
          <a:xfrm>
            <a:off x="3898062" y="1292220"/>
            <a:ext cx="134885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pic>
        <p:nvPicPr>
          <p:cNvPr id="2276" name="Google Shape;2276;p63"/>
          <p:cNvPicPr preferRelativeResize="0"/>
          <p:nvPr/>
        </p:nvPicPr>
        <p:blipFill>
          <a:blip r:embed="rId3">
            <a:alphaModFix/>
          </a:blip>
          <a:stretch>
            <a:fillRect/>
          </a:stretch>
        </p:blipFill>
        <p:spPr>
          <a:xfrm>
            <a:off x="7038233" y="777125"/>
            <a:ext cx="1668654" cy="1668659"/>
          </a:xfrm>
          <a:prstGeom prst="rect">
            <a:avLst/>
          </a:prstGeom>
          <a:noFill/>
          <a:ln>
            <a:noFill/>
          </a:ln>
        </p:spPr>
      </p:pic>
      <p:pic>
        <p:nvPicPr>
          <p:cNvPr id="2277" name="Google Shape;2277;p63"/>
          <p:cNvPicPr preferRelativeResize="0"/>
          <p:nvPr/>
        </p:nvPicPr>
        <p:blipFill rotWithShape="1">
          <a:blip r:embed="rId4">
            <a:alphaModFix/>
          </a:blip>
          <a:srcRect t="9787" b="9787"/>
          <a:stretch/>
        </p:blipFill>
        <p:spPr>
          <a:xfrm>
            <a:off x="372900" y="3379580"/>
            <a:ext cx="1922771" cy="1545645"/>
          </a:xfrm>
          <a:prstGeom prst="rect">
            <a:avLst/>
          </a:prstGeom>
          <a:noFill/>
          <a:ln>
            <a:noFill/>
          </a:ln>
        </p:spPr>
      </p:pic>
      <p:sp>
        <p:nvSpPr>
          <p:cNvPr id="6" name="Google Shape;1467;p29">
            <a:extLst>
              <a:ext uri="{FF2B5EF4-FFF2-40B4-BE49-F238E27FC236}">
                <a16:creationId xmlns:a16="http://schemas.microsoft.com/office/drawing/2014/main" id="{CC189EE8-C072-4C95-7383-86076418DD57}"/>
              </a:ext>
            </a:extLst>
          </p:cNvPr>
          <p:cNvSpPr txBox="1">
            <a:spLocks noGrp="1"/>
          </p:cNvSpPr>
          <p:nvPr>
            <p:ph type="subTitle" idx="1"/>
          </p:nvPr>
        </p:nvSpPr>
        <p:spPr>
          <a:xfrm>
            <a:off x="1778000" y="2082242"/>
            <a:ext cx="5588000" cy="1545645"/>
          </a:xfrm>
          <a:prstGeom prst="rect">
            <a:avLst/>
          </a:prstGeom>
        </p:spPr>
        <p:txBody>
          <a:bodyPr spcFirstLastPara="1" wrap="square" lIns="91425" tIns="91425" rIns="91425" bIns="91425" anchor="ctr" anchorCtr="0">
            <a:noAutofit/>
          </a:bodyPr>
          <a:lstStyle/>
          <a:p>
            <a:pPr algn="ctr">
              <a:lnSpc>
                <a:spcPct val="150000"/>
              </a:lnSpc>
            </a:pPr>
            <a:r>
              <a:rPr lang="vi-VN" sz="3600" b="1" dirty="0">
                <a:latin typeface="Arial" panose="020B0604020202020204" pitchFamily="34" charset="0"/>
                <a:cs typeface="Arial" panose="020B0604020202020204" pitchFamily="34" charset="0"/>
              </a:rPr>
              <a:t>Trò chơi </a:t>
            </a:r>
          </a:p>
          <a:p>
            <a:pPr algn="ctr">
              <a:lnSpc>
                <a:spcPct val="150000"/>
              </a:lnSpc>
            </a:pPr>
            <a:r>
              <a:rPr lang="vi-VN" sz="3600" b="1" i="1" dirty="0">
                <a:latin typeface="Arial" panose="020B0604020202020204" pitchFamily="34" charset="0"/>
                <a:cs typeface="Arial" panose="020B0604020202020204" pitchFamily="34" charset="0"/>
              </a:rPr>
              <a:t>“Thấy – Nghĩ – Tự hỏi”</a:t>
            </a:r>
            <a:endParaRPr lang="vi-VN"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76"/>
                                        </p:tgtEl>
                                        <p:attrNameLst>
                                          <p:attrName>style.visibility</p:attrName>
                                        </p:attrNameLst>
                                      </p:cBhvr>
                                      <p:to>
                                        <p:strVal val="visible"/>
                                      </p:to>
                                    </p:set>
                                    <p:anim calcmode="lin" valueType="num">
                                      <p:cBhvr additive="base">
                                        <p:cTn id="7" dur="1000"/>
                                        <p:tgtEl>
                                          <p:spTgt spid="227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277"/>
                                        </p:tgtEl>
                                        <p:attrNameLst>
                                          <p:attrName>style.visibility</p:attrName>
                                        </p:attrNameLst>
                                      </p:cBhvr>
                                      <p:to>
                                        <p:strVal val="visible"/>
                                      </p:to>
                                    </p:set>
                                    <p:anim calcmode="lin" valueType="num">
                                      <p:cBhvr additive="base">
                                        <p:cTn id="10" dur="1000"/>
                                        <p:tgtEl>
                                          <p:spTgt spid="22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6" name="Title 2">
            <a:extLst>
              <a:ext uri="{FF2B5EF4-FFF2-40B4-BE49-F238E27FC236}">
                <a16:creationId xmlns:a16="http://schemas.microsoft.com/office/drawing/2014/main" id="{24929230-4FE1-B461-C657-486CEFDCC7FA}"/>
              </a:ext>
            </a:extLst>
          </p:cNvPr>
          <p:cNvSpPr>
            <a:spLocks noGrp="1"/>
          </p:cNvSpPr>
          <p:nvPr>
            <p:ph type="title"/>
          </p:nvPr>
        </p:nvSpPr>
        <p:spPr>
          <a:xfrm>
            <a:off x="1625650" y="835263"/>
            <a:ext cx="5892700" cy="459229"/>
          </a:xfrm>
        </p:spPr>
        <p:txBody>
          <a:bodyPr anchor="ctr"/>
          <a:lstStyle/>
          <a:p>
            <a:pPr algn="ctr"/>
            <a:r>
              <a:rPr lang="vi-VN" sz="2400" dirty="0">
                <a:latin typeface="Arial" panose="020B0604020202020204" pitchFamily="34" charset="0"/>
                <a:cs typeface="Arial" panose="020B0604020202020204" pitchFamily="34" charset="0"/>
              </a:rPr>
              <a:t>Quan sát tranh minh họa SGK tr.17</a:t>
            </a:r>
          </a:p>
        </p:txBody>
      </p:sp>
      <p:sp>
        <p:nvSpPr>
          <p:cNvPr id="9" name="Freeform 58">
            <a:extLst>
              <a:ext uri="{FF2B5EF4-FFF2-40B4-BE49-F238E27FC236}">
                <a16:creationId xmlns:a16="http://schemas.microsoft.com/office/drawing/2014/main" id="{AB9AF9AD-47D2-791D-5A78-F520E611BBAE}"/>
              </a:ext>
            </a:extLst>
          </p:cNvPr>
          <p:cNvSpPr/>
          <p:nvPr/>
        </p:nvSpPr>
        <p:spPr>
          <a:xfrm flipH="1">
            <a:off x="6669313" y="2066808"/>
            <a:ext cx="2068284" cy="2780963"/>
          </a:xfrm>
          <a:custGeom>
            <a:avLst/>
            <a:gdLst/>
            <a:ahLst/>
            <a:cxnLst/>
            <a:rect l="l" t="t" r="r" b="b"/>
            <a:pathLst>
              <a:path w="639752" h="1184726">
                <a:moveTo>
                  <a:pt x="0" y="0"/>
                </a:moveTo>
                <a:lnTo>
                  <a:pt x="639751" y="0"/>
                </a:lnTo>
                <a:lnTo>
                  <a:pt x="639751" y="1184725"/>
                </a:lnTo>
                <a:lnTo>
                  <a:pt x="0" y="1184725"/>
                </a:lnTo>
                <a:lnTo>
                  <a:pt x="0" y="0"/>
                </a:lnTo>
                <a:close/>
              </a:path>
            </a:pathLst>
          </a:custGeom>
          <a:blipFill>
            <a:blip r:embed="rId3">
              <a:extLst>
                <a:ext uri="{96DAC541-7B7A-43D3-8B79-37D633B846F1}">
                  <asvg:svgBlip xmlns:asvg="http://schemas.microsoft.com/office/drawing/2016/SVG/main" r:embed="rId4"/>
                </a:ext>
              </a:extLst>
            </a:blip>
            <a:stretch>
              <a:fillRect b="-37728"/>
            </a:stretch>
          </a:blipFill>
        </p:spPr>
        <p:txBody>
          <a:bodyPr/>
          <a:lstStyle/>
          <a:p>
            <a:endParaRPr lang="vi-VN" sz="1200"/>
          </a:p>
        </p:txBody>
      </p:sp>
      <p:pic>
        <p:nvPicPr>
          <p:cNvPr id="4" name="Picture 3">
            <a:extLst>
              <a:ext uri="{FF2B5EF4-FFF2-40B4-BE49-F238E27FC236}">
                <a16:creationId xmlns:a16="http://schemas.microsoft.com/office/drawing/2014/main" id="{2C8AAB8D-2C01-5B21-AD0B-343BFA0C6C8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607745" y="1700704"/>
            <a:ext cx="3685672" cy="2719614"/>
          </a:xfrm>
          <a:prstGeom prst="roundRect">
            <a:avLst/>
          </a:prstGeom>
        </p:spPr>
      </p:pic>
      <p:sp>
        <p:nvSpPr>
          <p:cNvPr id="7" name="Freeform 5">
            <a:extLst>
              <a:ext uri="{FF2B5EF4-FFF2-40B4-BE49-F238E27FC236}">
                <a16:creationId xmlns:a16="http://schemas.microsoft.com/office/drawing/2014/main" id="{AEE55DBE-2D22-41FD-32A4-6F7A8DFE419D}"/>
              </a:ext>
            </a:extLst>
          </p:cNvPr>
          <p:cNvSpPr/>
          <p:nvPr/>
        </p:nvSpPr>
        <p:spPr>
          <a:xfrm>
            <a:off x="4462153" y="1527250"/>
            <a:ext cx="2990934" cy="3066522"/>
          </a:xfrm>
          <a:prstGeom prst="bracketPair">
            <a:avLst>
              <a:gd name="adj" fmla="val 7232"/>
            </a:avLst>
          </a:prstGeom>
          <a:solidFill>
            <a:schemeClr val="accent6"/>
          </a:solidFill>
          <a:ln w="19050">
            <a:solidFill>
              <a:schemeClr val="accent1"/>
            </a:solidFill>
          </a:ln>
        </p:spPr>
        <p:txBody>
          <a:bodyPr lIns="180000" rIns="180000" bIns="108000" anchor="ctr"/>
          <a:lstStyle/>
          <a:p>
            <a:pPr marL="285750" lvl="0" indent="-285750" algn="just">
              <a:lnSpc>
                <a:spcPct val="150000"/>
              </a:lnSpc>
              <a:buFont typeface="Arial" panose="020B0604020202020204" pitchFamily="34" charset="0"/>
              <a:buChar char="•"/>
            </a:pPr>
            <a:r>
              <a:rPr lang="vi-VN" sz="1800" dirty="0">
                <a:latin typeface="Arial" panose="020B0604020202020204" pitchFamily="34" charset="0"/>
                <a:cs typeface="Arial" panose="020B0604020202020204" pitchFamily="34" charset="0"/>
              </a:rPr>
              <a:t>Bạn nhìn thấy gì trong bức tranh?</a:t>
            </a:r>
          </a:p>
          <a:p>
            <a:pPr marL="285750" lvl="0" indent="-285750" algn="just">
              <a:lnSpc>
                <a:spcPct val="150000"/>
              </a:lnSpc>
              <a:buFont typeface="Arial" panose="020B0604020202020204" pitchFamily="34" charset="0"/>
              <a:buChar char="•"/>
            </a:pPr>
            <a:r>
              <a:rPr lang="vi-VN" sz="1800" dirty="0">
                <a:latin typeface="Arial" panose="020B0604020202020204" pitchFamily="34" charset="0"/>
                <a:cs typeface="Arial" panose="020B0604020202020204" pitchFamily="34" charset="0"/>
              </a:rPr>
              <a:t>Bạn nghĩ gì về bức tranh?</a:t>
            </a:r>
          </a:p>
          <a:p>
            <a:pPr marL="285750" lvl="0" indent="-285750" algn="just">
              <a:lnSpc>
                <a:spcPct val="150000"/>
              </a:lnSpc>
              <a:buFont typeface="Arial" panose="020B0604020202020204" pitchFamily="34" charset="0"/>
              <a:buChar char="•"/>
            </a:pPr>
            <a:r>
              <a:rPr lang="vi-VN" sz="1800" dirty="0">
                <a:latin typeface="Arial" panose="020B0604020202020204" pitchFamily="34" charset="0"/>
                <a:cs typeface="Arial" panose="020B0604020202020204" pitchFamily="34" charset="0"/>
              </a:rPr>
              <a:t>Bạn có câu hỏi nào về những điều nhìn thấy trong bức tranh?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7" name="Freeform 5">
            <a:extLst>
              <a:ext uri="{FF2B5EF4-FFF2-40B4-BE49-F238E27FC236}">
                <a16:creationId xmlns:a16="http://schemas.microsoft.com/office/drawing/2014/main" id="{AEE55DBE-2D22-41FD-32A4-6F7A8DFE419D}"/>
              </a:ext>
            </a:extLst>
          </p:cNvPr>
          <p:cNvSpPr/>
          <p:nvPr/>
        </p:nvSpPr>
        <p:spPr>
          <a:xfrm>
            <a:off x="4650838" y="924190"/>
            <a:ext cx="3847275" cy="3662324"/>
          </a:xfrm>
          <a:prstGeom prst="bracketPair">
            <a:avLst>
              <a:gd name="adj" fmla="val 4854"/>
            </a:avLst>
          </a:prstGeom>
          <a:solidFill>
            <a:schemeClr val="accent6"/>
          </a:solidFill>
          <a:ln w="19050">
            <a:solidFill>
              <a:schemeClr val="accent1"/>
            </a:solidFill>
          </a:ln>
        </p:spPr>
        <p:txBody>
          <a:bodyPr lIns="180000" rIns="180000" bIns="108000" anchor="ctr"/>
          <a:lstStyle/>
          <a:p>
            <a:pPr marL="285750" lvl="0" indent="-285750" algn="just">
              <a:lnSpc>
                <a:spcPct val="150000"/>
              </a:lnSpc>
              <a:buFont typeface="Arial" panose="020B0604020202020204" pitchFamily="34" charset="0"/>
              <a:buChar char="•"/>
            </a:pPr>
            <a:r>
              <a:rPr lang="vi-VN" sz="1800" dirty="0"/>
              <a:t>Tôi nhìn thấy một bạn nhỏ ngồi trước màn hình máy tính, trên đầu bạn ấy có bóng nghĩ “Không chia sẻ thông tin cá nhân quá nhiều” và “Không chấp nhận yêu cầu kết bạn của người lạ”.</a:t>
            </a:r>
          </a:p>
          <a:p>
            <a:pPr marL="285750" lvl="0" indent="-285750" algn="just">
              <a:lnSpc>
                <a:spcPct val="150000"/>
              </a:lnSpc>
              <a:buFont typeface="Arial" panose="020B0604020202020204" pitchFamily="34" charset="0"/>
              <a:buChar char="•"/>
            </a:pPr>
            <a:r>
              <a:rPr lang="vi-VN" sz="1800" dirty="0"/>
              <a:t>Tôi nhìn thấy từ “Chào bạn!” và dấu @.</a:t>
            </a:r>
          </a:p>
        </p:txBody>
      </p:sp>
      <p:pic>
        <p:nvPicPr>
          <p:cNvPr id="4" name="Picture 3">
            <a:extLst>
              <a:ext uri="{FF2B5EF4-FFF2-40B4-BE49-F238E27FC236}">
                <a16:creationId xmlns:a16="http://schemas.microsoft.com/office/drawing/2014/main" id="{2C8AAB8D-2C01-5B21-AD0B-343BFA0C6C8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45887" y="1664420"/>
            <a:ext cx="3685672" cy="2719614"/>
          </a:xfrm>
          <a:prstGeom prst="roundRect">
            <a:avLst/>
          </a:prstGeom>
        </p:spPr>
      </p:pic>
      <p:sp>
        <p:nvSpPr>
          <p:cNvPr id="5" name="Title 2">
            <a:extLst>
              <a:ext uri="{FF2B5EF4-FFF2-40B4-BE49-F238E27FC236}">
                <a16:creationId xmlns:a16="http://schemas.microsoft.com/office/drawing/2014/main" id="{3F02AB31-0C91-38E2-0103-BA14B88C2505}"/>
              </a:ext>
            </a:extLst>
          </p:cNvPr>
          <p:cNvSpPr>
            <a:spLocks noGrp="1"/>
          </p:cNvSpPr>
          <p:nvPr>
            <p:ph type="title"/>
          </p:nvPr>
        </p:nvSpPr>
        <p:spPr>
          <a:xfrm>
            <a:off x="1821091" y="1025790"/>
            <a:ext cx="1335264" cy="459229"/>
          </a:xfrm>
        </p:spPr>
        <p:txBody>
          <a:bodyPr anchor="ctr"/>
          <a:lstStyle/>
          <a:p>
            <a:pPr algn="ctr"/>
            <a:r>
              <a:rPr lang="vi-VN" sz="2400">
                <a:latin typeface="Arial" panose="020B0604020202020204" pitchFamily="34" charset="0"/>
                <a:cs typeface="Arial" panose="020B0604020202020204" pitchFamily="34" charset="0"/>
              </a:rPr>
              <a:t>Gợi ý</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494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7" name="Freeform 5">
            <a:extLst>
              <a:ext uri="{FF2B5EF4-FFF2-40B4-BE49-F238E27FC236}">
                <a16:creationId xmlns:a16="http://schemas.microsoft.com/office/drawing/2014/main" id="{AEE55DBE-2D22-41FD-32A4-6F7A8DFE419D}"/>
              </a:ext>
            </a:extLst>
          </p:cNvPr>
          <p:cNvSpPr/>
          <p:nvPr/>
        </p:nvSpPr>
        <p:spPr>
          <a:xfrm>
            <a:off x="3947886" y="924191"/>
            <a:ext cx="4550227" cy="1956896"/>
          </a:xfrm>
          <a:prstGeom prst="bracketPair">
            <a:avLst>
              <a:gd name="adj" fmla="val 4854"/>
            </a:avLst>
          </a:prstGeom>
          <a:solidFill>
            <a:schemeClr val="accent6"/>
          </a:solidFill>
          <a:ln w="19050">
            <a:solidFill>
              <a:schemeClr val="accent1"/>
            </a:solidFill>
          </a:ln>
        </p:spPr>
        <p:txBody>
          <a:bodyPr lIns="180000" rIns="180000" bIns="108000" anchor="ctr"/>
          <a:lstStyle/>
          <a:p>
            <a:pPr marL="285750" lvl="0" indent="-285750" algn="just">
              <a:lnSpc>
                <a:spcPct val="150000"/>
              </a:lnSpc>
              <a:buFont typeface="Arial" panose="020B0604020202020204" pitchFamily="34" charset="0"/>
              <a:buChar char="•"/>
            </a:pPr>
            <a:r>
              <a:rPr lang="vi-VN" sz="1600" dirty="0"/>
              <a:t>Tôi nghĩ bức tranh muốn nói đến việc giao tiếp trên mạng. </a:t>
            </a:r>
          </a:p>
          <a:p>
            <a:pPr marL="285750" lvl="0" indent="-285750" algn="just">
              <a:lnSpc>
                <a:spcPct val="150000"/>
              </a:lnSpc>
              <a:buFont typeface="Arial" panose="020B0604020202020204" pitchFamily="34" charset="0"/>
              <a:buChar char="•"/>
            </a:pPr>
            <a:r>
              <a:rPr lang="vi-VN" sz="1600" dirty="0"/>
              <a:t>Tôi nghĩ bức tranh muốn nói về việc phải cẩn thận khi giao tiếp trên mạng. </a:t>
            </a:r>
          </a:p>
        </p:txBody>
      </p:sp>
      <p:pic>
        <p:nvPicPr>
          <p:cNvPr id="4" name="Picture 3">
            <a:extLst>
              <a:ext uri="{FF2B5EF4-FFF2-40B4-BE49-F238E27FC236}">
                <a16:creationId xmlns:a16="http://schemas.microsoft.com/office/drawing/2014/main" id="{2C8AAB8D-2C01-5B21-AD0B-343BFA0C6C8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45887" y="924190"/>
            <a:ext cx="3171370" cy="2340117"/>
          </a:xfrm>
          <a:prstGeom prst="roundRect">
            <a:avLst/>
          </a:prstGeom>
        </p:spPr>
      </p:pic>
      <p:sp>
        <p:nvSpPr>
          <p:cNvPr id="6" name="Freeform 5">
            <a:extLst>
              <a:ext uri="{FF2B5EF4-FFF2-40B4-BE49-F238E27FC236}">
                <a16:creationId xmlns:a16="http://schemas.microsoft.com/office/drawing/2014/main" id="{A0DEDB1D-7DCD-3709-129D-38C10FAE5003}"/>
              </a:ext>
            </a:extLst>
          </p:cNvPr>
          <p:cNvSpPr/>
          <p:nvPr/>
        </p:nvSpPr>
        <p:spPr>
          <a:xfrm>
            <a:off x="645887" y="3004459"/>
            <a:ext cx="7852226" cy="1444170"/>
          </a:xfrm>
          <a:prstGeom prst="bracketPair">
            <a:avLst>
              <a:gd name="adj" fmla="val 4854"/>
            </a:avLst>
          </a:prstGeom>
          <a:solidFill>
            <a:schemeClr val="accent6"/>
          </a:solidFill>
          <a:ln w="19050">
            <a:solidFill>
              <a:schemeClr val="accent1"/>
            </a:solidFill>
          </a:ln>
        </p:spPr>
        <p:txBody>
          <a:bodyPr lIns="180000" rIns="180000" bIns="108000" anchor="ctr"/>
          <a:lstStyle/>
          <a:p>
            <a:pPr marL="285750" lvl="0" indent="-285750" algn="just">
              <a:lnSpc>
                <a:spcPct val="150000"/>
              </a:lnSpc>
              <a:buFont typeface="Arial" panose="020B0604020202020204" pitchFamily="34" charset="0"/>
              <a:buChar char="•"/>
            </a:pPr>
            <a:r>
              <a:rPr lang="vi-VN" sz="1600" dirty="0"/>
              <a:t>Tôi muốn hỏi ngoài hai điều không nên làm trong bức tranh thì còn có những điều nào khác không nên làm khi giao tiếp trên mạng.</a:t>
            </a:r>
          </a:p>
          <a:p>
            <a:pPr marL="285750" lvl="0" indent="-285750" algn="just">
              <a:lnSpc>
                <a:spcPct val="150000"/>
              </a:lnSpc>
              <a:buFont typeface="Arial" panose="020B0604020202020204" pitchFamily="34" charset="0"/>
              <a:buChar char="•"/>
            </a:pPr>
            <a:r>
              <a:rPr lang="vi-VN" sz="1600" dirty="0"/>
              <a:t>Tôi muốn hỏi về những nguyên tắc đảm bảo an toàn khi giao tiếp trên mạng. </a:t>
            </a:r>
          </a:p>
        </p:txBody>
      </p:sp>
    </p:spTree>
    <p:extLst>
      <p:ext uri="{BB962C8B-B14F-4D97-AF65-F5344CB8AC3E}">
        <p14:creationId xmlns:p14="http://schemas.microsoft.com/office/powerpoint/2010/main" val="1180407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theme/theme1.xml><?xml version="1.0" encoding="utf-8"?>
<a:theme xmlns:a="http://schemas.openxmlformats.org/drawingml/2006/main" name="Grammar Subject for Elementary - 4th Grade: Ordering Adjectives XL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1563</Words>
  <Application>Microsoft Office PowerPoint</Application>
  <PresentationFormat>On-screen Show (16:9)</PresentationFormat>
  <Paragraphs>112</Paragraphs>
  <Slides>30</Slides>
  <Notes>30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Bellota Text</vt:lpstr>
      <vt:lpstr>Montserrat</vt:lpstr>
      <vt:lpstr>Grammar Subject for Elementary - 4th Grade: Ordering Adjectives XL by Slidesgo</vt:lpstr>
      <vt:lpstr>CHÀO ĐÓN  CÁC BẠN ĐẾN VỚI BÀI HỌC MỚI!</vt:lpstr>
      <vt:lpstr>KHỞI ĐỘNG</vt:lpstr>
      <vt:lpstr>PowerPoint Presentation</vt:lpstr>
      <vt:lpstr>PowerPoint Presentation</vt:lpstr>
      <vt:lpstr>01</vt:lpstr>
      <vt:lpstr>01</vt:lpstr>
      <vt:lpstr>Quan sát tranh minh họa SGK tr.17</vt:lpstr>
      <vt:lpstr>Gợi ý</vt:lpstr>
      <vt:lpstr>PowerPoint Presentation</vt:lpstr>
      <vt:lpstr>PowerPoint Presentation</vt:lpstr>
      <vt:lpstr>Nhiệm vụ 1: Nêu những lợi ích của việc giao tiếp trên mạng</vt:lpstr>
      <vt:lpstr>Gợi ý</vt:lpstr>
      <vt:lpstr>Nhiệm vụ 1: Nêu những lợi ích của việc giao tiếp trên mạng</vt:lpstr>
      <vt:lpstr>PowerPoint Presentation</vt:lpstr>
      <vt:lpstr>PowerPoint Presentation</vt:lpstr>
      <vt:lpstr>PowerPoint Presentation</vt:lpstr>
      <vt:lpstr>Những nguy cơ có thể gặp khi giao tiếp trên mạng</vt:lpstr>
      <vt:lpstr>PowerPoint Presentation</vt:lpstr>
      <vt:lpstr>PowerPoint Presentation</vt:lpstr>
      <vt:lpstr>PowerPoint Presentation</vt:lpstr>
      <vt:lpstr>Nhiệm vụ 1: Thảo luận về những biểu hiện của tự chủ khi giao tiếp trên mạng</vt:lpstr>
      <vt:lpstr>Nhiệm vụ 2: Xây dựng sơ đồ tư duy về những biểu hiện của tự chủ khi giao tiếp trên mạng</vt:lpstr>
      <vt:lpstr>PowerPoint Presentation</vt:lpstr>
      <vt:lpstr>Câu 1: Đâu không phải là lợi ích đối với học sinh khi sử dụng và giao tiếp trên mạng?</vt:lpstr>
      <vt:lpstr>Câu 2: Giả sử em nhận được tin nhắn kết bạn của một người không quen biết, em sẽ làm gì?</vt:lpstr>
      <vt:lpstr>Câu 3: Đưa ra lời khuyên phù hợp trong tình huống dưới đây.</vt:lpstr>
      <vt:lpstr>Câu 4: Đưa ra lời khuyên phù hợp trong tình huống dưới đây.</vt:lpstr>
      <vt:lpstr>Câu 5: Đâu không phải là một trong những rủi ro khi giao tiếp trên mạng?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 SUBJECT FOR ELEMENTARY: ORDERING ADJECTIVES</dc:title>
  <cp:lastModifiedBy>My Tra</cp:lastModifiedBy>
  <cp:revision>31</cp:revision>
  <dcterms:modified xsi:type="dcterms:W3CDTF">2024-04-23T00:34:39Z</dcterms:modified>
</cp:coreProperties>
</file>