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700" r:id="rId5"/>
    <p:sldMasterId id="2147483730" r:id="rId6"/>
    <p:sldMasterId id="2147483742" r:id="rId7"/>
  </p:sldMasterIdLst>
  <p:notesMasterIdLst>
    <p:notesMasterId r:id="rId25"/>
  </p:notesMasterIdLst>
  <p:sldIdLst>
    <p:sldId id="258" r:id="rId8"/>
    <p:sldId id="260" r:id="rId9"/>
    <p:sldId id="265" r:id="rId10"/>
    <p:sldId id="282" r:id="rId11"/>
    <p:sldId id="283" r:id="rId12"/>
    <p:sldId id="284" r:id="rId13"/>
    <p:sldId id="257" r:id="rId14"/>
    <p:sldId id="269" r:id="rId15"/>
    <p:sldId id="272" r:id="rId16"/>
    <p:sldId id="271" r:id="rId17"/>
    <p:sldId id="274" r:id="rId18"/>
    <p:sldId id="275" r:id="rId19"/>
    <p:sldId id="276" r:id="rId20"/>
    <p:sldId id="277" r:id="rId21"/>
    <p:sldId id="278" r:id="rId22"/>
    <p:sldId id="280" r:id="rId23"/>
    <p:sldId id="281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112" autoAdjust="0"/>
  </p:normalViewPr>
  <p:slideViewPr>
    <p:cSldViewPr>
      <p:cViewPr>
        <p:scale>
          <a:sx n="50" d="100"/>
          <a:sy n="50" d="100"/>
        </p:scale>
        <p:origin x="-2386" y="-114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E6928-2F3C-4919-A31A-A9FEBDB8FB3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547C3-BB86-43D8-9D02-C4C1BF9B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7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3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8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0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72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2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11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75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53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09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94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5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87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27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75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99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4" y="841801"/>
            <a:ext cx="6858130" cy="1790760"/>
          </a:xfrm>
          <a:prstGeom prst="rect">
            <a:avLst/>
          </a:prstGeom>
        </p:spPr>
        <p:txBody>
          <a:bodyPr lIns="55691" tIns="27844" rIns="55691" bIns="27844"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4" y="2701623"/>
            <a:ext cx="6858130" cy="1241863"/>
          </a:xfrm>
          <a:prstGeom prst="rect">
            <a:avLst/>
          </a:prstGeom>
        </p:spPr>
        <p:txBody>
          <a:bodyPr lIns="55691" tIns="27844" rIns="55691" bIns="27844"/>
          <a:lstStyle>
            <a:lvl1pPr marL="0" indent="0" algn="ctr">
              <a:buNone/>
              <a:defRPr sz="2000"/>
            </a:lvl1pPr>
            <a:lvl2pPr marL="383255" indent="0" algn="ctr">
              <a:buNone/>
              <a:defRPr sz="1700"/>
            </a:lvl2pPr>
            <a:lvl3pPr marL="766512" indent="0" algn="ctr">
              <a:buNone/>
              <a:defRPr sz="1500"/>
            </a:lvl3pPr>
            <a:lvl4pPr marL="1149774" indent="0" algn="ctr">
              <a:buNone/>
              <a:defRPr sz="1300"/>
            </a:lvl4pPr>
            <a:lvl5pPr marL="1532647" indent="0" algn="ctr">
              <a:buNone/>
              <a:defRPr sz="1300"/>
            </a:lvl5pPr>
            <a:lvl6pPr marL="1915903" indent="0" algn="ctr">
              <a:buNone/>
              <a:defRPr sz="1300"/>
            </a:lvl6pPr>
            <a:lvl7pPr marL="2299158" indent="0" algn="ctr">
              <a:buNone/>
              <a:defRPr sz="1300"/>
            </a:lvl7pPr>
            <a:lvl8pPr marL="2682416" indent="0" algn="ctr">
              <a:buNone/>
              <a:defRPr sz="1300"/>
            </a:lvl8pPr>
            <a:lvl9pPr marL="3065670" indent="0" algn="ctr">
              <a:buNone/>
              <a:defRPr sz="13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4253865"/>
      </p:ext>
    </p:extLst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2" y="149247"/>
            <a:ext cx="4485050" cy="620426"/>
          </a:xfrm>
          <a:prstGeom prst="rect">
            <a:avLst/>
          </a:prstGeom>
        </p:spPr>
        <p:txBody>
          <a:bodyPr lIns="55691" tIns="27844" rIns="55691" bIns="278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2" y="868611"/>
            <a:ext cx="4485050" cy="2456885"/>
          </a:xfrm>
          <a:prstGeom prst="rect">
            <a:avLst/>
          </a:prstGeom>
        </p:spPr>
        <p:txBody>
          <a:bodyPr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1048062"/>
      </p:ext>
    </p:extLst>
  </p:cSld>
  <p:clrMapOvr>
    <a:masterClrMapping/>
  </p:clrMapOvr>
  <p:transition advClick="0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17" y="1282362"/>
            <a:ext cx="7886849" cy="2139625"/>
          </a:xfrm>
          <a:prstGeom prst="rect">
            <a:avLst/>
          </a:prstGeom>
        </p:spPr>
        <p:txBody>
          <a:bodyPr lIns="55691" tIns="27844" rIns="55691" bIns="27844"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17" y="3442228"/>
            <a:ext cx="7886849" cy="1125178"/>
          </a:xfrm>
          <a:prstGeom prst="rect">
            <a:avLst/>
          </a:prstGeom>
        </p:spPr>
        <p:txBody>
          <a:bodyPr lIns="55691" tIns="27844" rIns="55691" bIns="27844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2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9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26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59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91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24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56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55275440"/>
      </p:ext>
    </p:extLst>
  </p:cSld>
  <p:clrMapOvr>
    <a:masterClrMapping/>
  </p:clrMapOvr>
  <p:transition advClick="0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2" y="149247"/>
            <a:ext cx="4485050" cy="620426"/>
          </a:xfrm>
          <a:prstGeom prst="rect">
            <a:avLst/>
          </a:prstGeom>
        </p:spPr>
        <p:txBody>
          <a:bodyPr lIns="55691" tIns="27844" rIns="55691" bIns="278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6" y="1369265"/>
            <a:ext cx="3886273" cy="3263613"/>
          </a:xfrm>
          <a:prstGeom prst="rect">
            <a:avLst/>
          </a:prstGeom>
        </p:spPr>
        <p:txBody>
          <a:bodyPr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4" y="1369265"/>
            <a:ext cx="3886273" cy="3263613"/>
          </a:xfrm>
          <a:prstGeom prst="rect">
            <a:avLst/>
          </a:prstGeom>
        </p:spPr>
        <p:txBody>
          <a:bodyPr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8233903"/>
      </p:ext>
    </p:extLst>
  </p:cSld>
  <p:clrMapOvr>
    <a:masterClrMapping/>
  </p:clrMapOvr>
  <p:transition advClick="0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1" y="273855"/>
            <a:ext cx="7886849" cy="994205"/>
          </a:xfrm>
          <a:prstGeom prst="rect">
            <a:avLst/>
          </a:prstGeom>
        </p:spPr>
        <p:txBody>
          <a:bodyPr lIns="55691" tIns="27844" rIns="55691" bIns="278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16" y="1333873"/>
            <a:ext cx="3655249" cy="617955"/>
          </a:xfrm>
          <a:prstGeom prst="rect">
            <a:avLst/>
          </a:prstGeom>
        </p:spPr>
        <p:txBody>
          <a:bodyPr lIns="55691" tIns="27844" rIns="55691" bIns="27844" anchor="ctr" anchorCtr="0"/>
          <a:lstStyle>
            <a:lvl1pPr marL="0" indent="0">
              <a:buNone/>
              <a:defRPr sz="2300"/>
            </a:lvl1pPr>
            <a:lvl2pPr marL="383255" indent="0">
              <a:buNone/>
              <a:defRPr sz="2000"/>
            </a:lvl2pPr>
            <a:lvl3pPr marL="766512" indent="0">
              <a:buNone/>
              <a:defRPr sz="1700"/>
            </a:lvl3pPr>
            <a:lvl4pPr marL="1149774" indent="0">
              <a:buNone/>
              <a:defRPr sz="1500"/>
            </a:lvl4pPr>
            <a:lvl5pPr marL="1532647" indent="0">
              <a:buNone/>
              <a:defRPr sz="1500"/>
            </a:lvl5pPr>
            <a:lvl6pPr marL="1915903" indent="0">
              <a:buNone/>
              <a:defRPr sz="1500"/>
            </a:lvl6pPr>
            <a:lvl7pPr marL="2299158" indent="0">
              <a:buNone/>
              <a:defRPr sz="1500"/>
            </a:lvl7pPr>
            <a:lvl8pPr marL="2682416" indent="0">
              <a:buNone/>
              <a:defRPr sz="1500"/>
            </a:lvl8pPr>
            <a:lvl9pPr marL="306567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16" y="1999101"/>
            <a:ext cx="3655249" cy="2643302"/>
          </a:xfrm>
          <a:prstGeom prst="rect">
            <a:avLst/>
          </a:prstGeom>
        </p:spPr>
        <p:txBody>
          <a:bodyPr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807" y="1333873"/>
            <a:ext cx="3673251" cy="617955"/>
          </a:xfrm>
          <a:prstGeom prst="rect">
            <a:avLst/>
          </a:prstGeom>
        </p:spPr>
        <p:txBody>
          <a:bodyPr lIns="55691" tIns="27844" rIns="55691" bIns="27844" anchor="ctr" anchorCtr="0"/>
          <a:lstStyle>
            <a:lvl1pPr marL="0" indent="0">
              <a:buNone/>
              <a:defRPr sz="2300"/>
            </a:lvl1pPr>
            <a:lvl2pPr marL="383255" indent="0">
              <a:buNone/>
              <a:defRPr sz="2000"/>
            </a:lvl2pPr>
            <a:lvl3pPr marL="766512" indent="0">
              <a:buNone/>
              <a:defRPr sz="1700"/>
            </a:lvl3pPr>
            <a:lvl4pPr marL="1149774" indent="0">
              <a:buNone/>
              <a:defRPr sz="1500"/>
            </a:lvl4pPr>
            <a:lvl5pPr marL="1532647" indent="0">
              <a:buNone/>
              <a:defRPr sz="1500"/>
            </a:lvl5pPr>
            <a:lvl6pPr marL="1915903" indent="0">
              <a:buNone/>
              <a:defRPr sz="1500"/>
            </a:lvl6pPr>
            <a:lvl7pPr marL="2299158" indent="0">
              <a:buNone/>
              <a:defRPr sz="1500"/>
            </a:lvl7pPr>
            <a:lvl8pPr marL="2682416" indent="0">
              <a:buNone/>
              <a:defRPr sz="1500"/>
            </a:lvl8pPr>
            <a:lvl9pPr marL="306567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807" y="1999101"/>
            <a:ext cx="3673251" cy="2643302"/>
          </a:xfrm>
          <a:prstGeom prst="rect">
            <a:avLst/>
          </a:prstGeom>
        </p:spPr>
        <p:txBody>
          <a:bodyPr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8885770"/>
      </p:ext>
    </p:extLst>
  </p:cSld>
  <p:clrMapOvr>
    <a:masterClrMapping/>
  </p:clrMapOvr>
  <p:transition advClick="0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2" y="149247"/>
            <a:ext cx="4485050" cy="620426"/>
          </a:xfrm>
          <a:prstGeom prst="rect">
            <a:avLst/>
          </a:prstGeom>
        </p:spPr>
        <p:txBody>
          <a:bodyPr lIns="55691" tIns="27844" rIns="55691" bIns="27844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9657542"/>
      </p:ext>
    </p:extLst>
  </p:cSld>
  <p:clrMapOvr>
    <a:masterClrMapping/>
  </p:clrMapOvr>
  <p:transition advClick="0" advTm="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212526"/>
      </p:ext>
    </p:extLst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BF12767-8DD0-414E-9259-785C60F03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C5F3A09-0473-492F-93D0-10E116F2B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EF348E7-480B-4278-A919-8C848B7914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4B5EBA-83E7-4777-82AC-182EA9FBC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6473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7" y="342917"/>
            <a:ext cx="2949233" cy="1200190"/>
          </a:xfrm>
          <a:prstGeom prst="rect">
            <a:avLst/>
          </a:prstGeom>
        </p:spPr>
        <p:txBody>
          <a:bodyPr lIns="55691" tIns="27844" rIns="55691" bIns="27844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740594"/>
            <a:ext cx="4629238" cy="3655341"/>
          </a:xfrm>
          <a:prstGeom prst="rect">
            <a:avLst/>
          </a:prstGeom>
        </p:spPr>
        <p:txBody>
          <a:bodyPr lIns="55691" tIns="27844" rIns="55691" bIns="27844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7" y="1543102"/>
            <a:ext cx="2949233" cy="2858787"/>
          </a:xfrm>
          <a:prstGeom prst="rect">
            <a:avLst/>
          </a:prstGeom>
        </p:spPr>
        <p:txBody>
          <a:bodyPr lIns="55691" tIns="27844" rIns="55691" bIns="27844"/>
          <a:lstStyle>
            <a:lvl1pPr marL="0" indent="0">
              <a:buNone/>
              <a:defRPr sz="1300"/>
            </a:lvl1pPr>
            <a:lvl2pPr marL="383255" indent="0">
              <a:buNone/>
              <a:defRPr sz="1200"/>
            </a:lvl2pPr>
            <a:lvl3pPr marL="766512" indent="0">
              <a:buNone/>
              <a:defRPr sz="1000"/>
            </a:lvl3pPr>
            <a:lvl4pPr marL="1149774" indent="0">
              <a:buNone/>
              <a:defRPr sz="800"/>
            </a:lvl4pPr>
            <a:lvl5pPr marL="1532647" indent="0">
              <a:buNone/>
              <a:defRPr sz="800"/>
            </a:lvl5pPr>
            <a:lvl6pPr marL="1915903" indent="0">
              <a:buNone/>
              <a:defRPr sz="800"/>
            </a:lvl6pPr>
            <a:lvl7pPr marL="2299158" indent="0">
              <a:buNone/>
              <a:defRPr sz="800"/>
            </a:lvl7pPr>
            <a:lvl8pPr marL="2682416" indent="0">
              <a:buNone/>
              <a:defRPr sz="800"/>
            </a:lvl8pPr>
            <a:lvl9pPr marL="306567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39358139"/>
      </p:ext>
    </p:extLst>
  </p:cSld>
  <p:clrMapOvr>
    <a:masterClrMapping/>
  </p:clrMapOvr>
  <p:transition advClick="0" advTm="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68" y="342917"/>
            <a:ext cx="3124071" cy="1200190"/>
          </a:xfrm>
          <a:prstGeom prst="rect">
            <a:avLst/>
          </a:prstGeom>
        </p:spPr>
        <p:txBody>
          <a:bodyPr lIns="55691" tIns="27844" rIns="55691" bIns="27844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342917"/>
            <a:ext cx="4629238" cy="4053023"/>
          </a:xfrm>
          <a:prstGeom prst="rect">
            <a:avLst/>
          </a:prstGeom>
        </p:spPr>
        <p:txBody>
          <a:bodyPr lIns="55691" tIns="27844" rIns="55691" bIns="27844"/>
          <a:lstStyle>
            <a:lvl1pPr marL="0" indent="0">
              <a:buNone/>
              <a:defRPr sz="2700"/>
            </a:lvl1pPr>
            <a:lvl2pPr marL="383255" indent="0">
              <a:buNone/>
              <a:defRPr sz="2300"/>
            </a:lvl2pPr>
            <a:lvl3pPr marL="766512" indent="0">
              <a:buNone/>
              <a:defRPr sz="2000"/>
            </a:lvl3pPr>
            <a:lvl4pPr marL="1149774" indent="0">
              <a:buNone/>
              <a:defRPr sz="1700"/>
            </a:lvl4pPr>
            <a:lvl5pPr marL="1532647" indent="0">
              <a:buNone/>
              <a:defRPr sz="1700"/>
            </a:lvl5pPr>
            <a:lvl6pPr marL="1915903" indent="0">
              <a:buNone/>
              <a:defRPr sz="1700"/>
            </a:lvl6pPr>
            <a:lvl7pPr marL="2299158" indent="0">
              <a:buNone/>
              <a:defRPr sz="1700"/>
            </a:lvl7pPr>
            <a:lvl8pPr marL="2682416" indent="0">
              <a:buNone/>
              <a:defRPr sz="1700"/>
            </a:lvl8pPr>
            <a:lvl9pPr marL="3065670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68" y="1543102"/>
            <a:ext cx="3124071" cy="2858787"/>
          </a:xfrm>
          <a:prstGeom prst="rect">
            <a:avLst/>
          </a:prstGeom>
        </p:spPr>
        <p:txBody>
          <a:bodyPr lIns="55691" tIns="27844" rIns="55691" bIns="27844"/>
          <a:lstStyle>
            <a:lvl1pPr marL="0" indent="0">
              <a:buNone/>
              <a:defRPr sz="1700"/>
            </a:lvl1pPr>
            <a:lvl2pPr marL="383255" indent="0">
              <a:buNone/>
              <a:defRPr sz="1500"/>
            </a:lvl2pPr>
            <a:lvl3pPr marL="766512" indent="0">
              <a:buNone/>
              <a:defRPr sz="1300"/>
            </a:lvl3pPr>
            <a:lvl4pPr marL="1149774" indent="0">
              <a:buNone/>
              <a:defRPr sz="1200"/>
            </a:lvl4pPr>
            <a:lvl5pPr marL="1532647" indent="0">
              <a:buNone/>
              <a:defRPr sz="1200"/>
            </a:lvl5pPr>
            <a:lvl6pPr marL="1915903" indent="0">
              <a:buNone/>
              <a:defRPr sz="1200"/>
            </a:lvl6pPr>
            <a:lvl7pPr marL="2299158" indent="0">
              <a:buNone/>
              <a:defRPr sz="1200"/>
            </a:lvl7pPr>
            <a:lvl8pPr marL="2682416" indent="0">
              <a:buNone/>
              <a:defRPr sz="1200"/>
            </a:lvl8pPr>
            <a:lvl9pPr marL="306567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41306872"/>
      </p:ext>
    </p:extLst>
  </p:cSld>
  <p:clrMapOvr>
    <a:masterClrMapping/>
  </p:clrMapOvr>
  <p:transition advClick="0" advTm="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2" y="149247"/>
            <a:ext cx="4485050" cy="620426"/>
          </a:xfrm>
          <a:prstGeom prst="rect">
            <a:avLst/>
          </a:prstGeom>
        </p:spPr>
        <p:txBody>
          <a:bodyPr lIns="55691" tIns="27844" rIns="55691" bIns="278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2" y="868611"/>
            <a:ext cx="4485050" cy="2456885"/>
          </a:xfrm>
          <a:prstGeom prst="rect">
            <a:avLst/>
          </a:prstGeom>
        </p:spPr>
        <p:txBody>
          <a:bodyPr vert="eaVert"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75598574"/>
      </p:ext>
    </p:extLst>
  </p:cSld>
  <p:clrMapOvr>
    <a:masterClrMapping/>
  </p:clrMapOvr>
  <p:transition advClick="0" advTm="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801" y="273854"/>
            <a:ext cx="1971712" cy="4359024"/>
          </a:xfrm>
          <a:prstGeom prst="rect">
            <a:avLst/>
          </a:prstGeom>
        </p:spPr>
        <p:txBody>
          <a:bodyPr vert="eaVert" lIns="55691" tIns="27844" rIns="55691" bIns="278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6" y="273854"/>
            <a:ext cx="5800835" cy="4359024"/>
          </a:xfrm>
          <a:prstGeom prst="rect">
            <a:avLst/>
          </a:prstGeom>
        </p:spPr>
        <p:txBody>
          <a:bodyPr vert="eaVert"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0482093"/>
      </p:ext>
    </p:extLst>
  </p:cSld>
  <p:clrMapOvr>
    <a:masterClrMapping/>
  </p:clrMapOvr>
  <p:transition advClick="0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691" tIns="27844" rIns="55691" bIns="278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6" y="1369265"/>
            <a:ext cx="3886273" cy="3263613"/>
          </a:xfrm>
        </p:spPr>
        <p:txBody>
          <a:bodyPr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4" y="1369280"/>
            <a:ext cx="3886273" cy="1574059"/>
          </a:xfrm>
        </p:spPr>
        <p:txBody>
          <a:bodyPr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4" y="3057643"/>
            <a:ext cx="3886273" cy="1575250"/>
          </a:xfrm>
        </p:spPr>
        <p:txBody>
          <a:bodyPr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2311181"/>
      </p:ext>
    </p:extLst>
  </p:cSld>
  <p:clrMapOvr>
    <a:masterClrMapping/>
  </p:clrMapOvr>
  <p:transition advClick="0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9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27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19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47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4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63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61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62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65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70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51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4" cy="3263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6"/>
            <a:ext cx="3886274" cy="15740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9"/>
            <a:ext cx="3886274" cy="1575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60329427"/>
      </p:ext>
    </p:extLst>
  </p:cSld>
  <p:clrMapOvr>
    <a:masterClrMapping/>
  </p:clrMapOvr>
  <p:transition advClick="0" advTm="3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670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0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53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84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18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774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01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11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24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00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20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17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4" cy="3263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6"/>
            <a:ext cx="3886274" cy="15740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9"/>
            <a:ext cx="3886274" cy="1575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3286030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264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20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56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052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105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324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36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721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72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0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423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880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02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12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612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24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670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542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881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349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6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316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31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454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3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3045-E2D5-4D03-8E41-5FADD00E4BB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CB90-7417-45EC-9FEA-7D423276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0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6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9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6D077919-4C3B-4143-8023-09D22B0BECAE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83045-E2D5-4D03-8E41-5FADD00E4BB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5CB90-7417-45EC-9FEA-7D4232760B3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Content Placeholder 16" descr="A picture containing text, plant&#10;&#10;Description automatically generated">
            <a:extLst>
              <a:ext uri="{FF2B5EF4-FFF2-40B4-BE49-F238E27FC236}">
                <a16:creationId xmlns="" xmlns:a16="http://schemas.microsoft.com/office/drawing/2014/main" id="{22C81ACF-BA9E-4579-9DD9-8261394ACC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40"/>
            <a:ext cx="9144000" cy="51434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DA4EE95-C869-45E0-8BB9-16F49DCCE64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B58953A-546A-4EA3-9CAA-F53ED062123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5957E31-C2C7-4078-8B01-92F0FC538BC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9E6AE81-7109-407D-8014-23C8014C078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21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C8870026-7A04-4B81-BE4E-F460D5734F64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Content Placeholder 16" descr="A picture containing text, plant&#10;&#10;Description automatically generated">
            <a:extLst>
              <a:ext uri="{FF2B5EF4-FFF2-40B4-BE49-F238E27FC236}">
                <a16:creationId xmlns="" xmlns:a16="http://schemas.microsoft.com/office/drawing/2014/main" id="{76014875-773D-4317-ABE7-3665BB6C4F1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4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0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="" xmlns:a16="http://schemas.microsoft.com/office/drawing/2014/main" id="{31DAC78C-54D1-4EA4-B6A4-04272D64AE4F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0" y="878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16" descr="A picture containing text, plant&#10;&#10;Description automatically generated">
            <a:extLst>
              <a:ext uri="{FF2B5EF4-FFF2-40B4-BE49-F238E27FC236}">
                <a16:creationId xmlns="" xmlns:a16="http://schemas.microsoft.com/office/drawing/2014/main" id="{B2E858E2-EF69-41C6-AB7D-A469DE0268C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40"/>
            <a:ext cx="9144000" cy="51434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5A62D2C-663B-4EF6-9508-FE00F3083D4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D40D7C7-6D45-4620-8A6E-5C3A4C78CC1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4D92B2-823C-4D24-8D6E-D063EFA8F40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2619B1D-EAF2-4B44-8BED-E01D434B2ED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913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advClick="0" advTm="0">
    <p:random/>
  </p:transition>
  <p:hf sldNum="0" hdr="0"/>
  <p:txStyles>
    <p:titleStyle>
      <a:lvl1pPr marL="0" lvl="0" indent="0" algn="ctr" defTabSz="91385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262" lvl="0" indent="-342262" algn="l" defTabSz="91385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537" lvl="1" indent="-286185" algn="l" defTabSz="91385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039" lvl="2" indent="-228174" algn="l" defTabSz="91385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161" lvl="3" indent="-228948" algn="l" defTabSz="91385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5519" lvl="4" indent="-228174" algn="l" defTabSz="91385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31487" lvl="5" indent="-139223" algn="l" defTabSz="91385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09935" lvl="6" indent="-139223" algn="l" defTabSz="91385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88383" lvl="7" indent="-139223" algn="l" defTabSz="91385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6846" lvl="8" indent="-139223" algn="l" defTabSz="91385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569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8453" lvl="1" indent="0" algn="l" defTabSz="5569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56906" lvl="2" indent="0" algn="l" defTabSz="5569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35356" lvl="3" indent="0" algn="l" defTabSz="5569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13806" lvl="4" indent="0" algn="l" defTabSz="5569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92260" lvl="5" indent="0" algn="l" defTabSz="5569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0708" lvl="6" indent="0" algn="l" defTabSz="5569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49160" lvl="7" indent="0" algn="l" defTabSz="5569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27613" lvl="8" indent="0" algn="l" defTabSz="5569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C0D3E579-5686-40F1-8847-1AC206C0A848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Content Placeholder 16" descr="A picture containing text, plant&#10;&#10;Description automatically generated">
            <a:extLst>
              <a:ext uri="{FF2B5EF4-FFF2-40B4-BE49-F238E27FC236}">
                <a16:creationId xmlns="" xmlns:a16="http://schemas.microsoft.com/office/drawing/2014/main" id="{BC74E58A-F28E-4DF0-9035-EF64AF02822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40"/>
            <a:ext cx="9144000" cy="51434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3BC7146-B6F9-4674-90F6-81D219990D7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8FF5DB2-79BF-492C-901C-12F0EF1C0DF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9A702FC-7682-4282-8867-6226CC778F4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DD7642F-B53B-4976-B802-50DB8E9D4B6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871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2EF6DA8C-62FE-45BA-9B5A-0DD9F0912596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5FEC5-7B9A-400A-B5B9-8296828CC3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5944-8C7A-4E17-BF1E-2AA98853A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Content Placeholder 16" descr="A picture containing text, plant&#10;&#10;Description automatically generated">
            <a:extLst>
              <a:ext uri="{FF2B5EF4-FFF2-40B4-BE49-F238E27FC236}">
                <a16:creationId xmlns="" xmlns:a16="http://schemas.microsoft.com/office/drawing/2014/main" id="{7D7BD1CA-70DC-4CBD-AFDA-3E048AC6779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40"/>
            <a:ext cx="9144000" cy="51434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7138FB2-1426-40BC-9567-AE547C59FC8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6787BB-D24E-46E7-94CB-F89878E9C5E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DE7B3EA-7C4C-431A-A88B-0FBD15E407B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4E8C69BB-F285-4DFD-AA3A-72A1BCFAD76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265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09A88EDB-50FE-4407-9680-A7DC54A9AE5E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Content Placeholder 16" descr="A picture containing text, plant&#10;&#10;Description automatically generated">
            <a:extLst>
              <a:ext uri="{FF2B5EF4-FFF2-40B4-BE49-F238E27FC236}">
                <a16:creationId xmlns="" xmlns:a16="http://schemas.microsoft.com/office/drawing/2014/main" id="{FDED80DD-55F6-43D5-852A-BC748D207F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40"/>
            <a:ext cx="9144000" cy="51434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873786F-1CA5-4BA8-A7FA-CBE10D42CF0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3CF510E-65BC-4636-97CF-7464604F59F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417F29A-3DE3-4E06-8745-F318A690FC6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07BF1C0-D349-466F-A736-6EDAABF03E0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15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C224D589-B3EC-411D-8829-573FC426E5AE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83045-E2D5-4D03-8E41-5FADD00E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5CB90-7417-45EC-9FEA-7D4232760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Content Placeholder 16" descr="A picture containing text, plant&#10;&#10;Description automatically generated">
            <a:extLst>
              <a:ext uri="{FF2B5EF4-FFF2-40B4-BE49-F238E27FC236}">
                <a16:creationId xmlns="" xmlns:a16="http://schemas.microsoft.com/office/drawing/2014/main" id="{7014C9E7-E954-4E42-B245-A6C049CEF95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4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6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slide" Target="slide7.xml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EBC2588-5C56-48DC-914C-F656CEBC9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438150"/>
            <a:ext cx="6019800" cy="49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67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45000">
              <a:srgbClr val="D4DEFF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DDCE17F-ACC3-4CEC-A3F6-AFA10AC24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05" y="-710158"/>
            <a:ext cx="4391450" cy="5706538"/>
          </a:xfrm>
          <a:prstGeom prst="rect">
            <a:avLst/>
          </a:prstGeom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069" y="-228600"/>
            <a:ext cx="4822872" cy="56578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Nội dung">
            <a:extLst>
              <a:ext uri="{FF2B5EF4-FFF2-40B4-BE49-F238E27FC236}">
                <a16:creationId xmlns="" xmlns:a16="http://schemas.microsoft.com/office/drawing/2014/main" id="{3EBCDBA5-2688-4A8B-BAB8-37070D4C7739}"/>
              </a:ext>
            </a:extLst>
          </p:cNvPr>
          <p:cNvSpPr txBox="1"/>
          <p:nvPr/>
        </p:nvSpPr>
        <p:spPr>
          <a:xfrm>
            <a:off x="735354" y="3019961"/>
            <a:ext cx="2835938" cy="132343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chỉ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phẩm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chất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854624"/>
            <a:ext cx="27723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quốc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8993" y="1427079"/>
            <a:ext cx="24352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bào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6983" y="2000250"/>
            <a:ext cx="24519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đoàn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kết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44650" y="2571750"/>
            <a:ext cx="22325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luật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4770" y="3086100"/>
            <a:ext cx="2059761" cy="5198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khiêm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tốn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8224" y="3598061"/>
            <a:ext cx="2078976" cy="5167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thà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6554" y="4114799"/>
            <a:ext cx="1942355" cy="5167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dũng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cảm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9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C879D093-D75C-4544-86DE-103E443618B4}"/>
              </a:ext>
            </a:extLst>
          </p:cNvPr>
          <p:cNvSpPr/>
          <p:nvPr/>
        </p:nvSpPr>
        <p:spPr>
          <a:xfrm>
            <a:off x="219005" y="114300"/>
            <a:ext cx="8686800" cy="4906433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um.">
            <a:extLst>
              <a:ext uri="{FF2B5EF4-FFF2-40B4-BE49-F238E27FC236}">
                <a16:creationId xmlns="" xmlns:a16="http://schemas.microsoft.com/office/drawing/2014/main" id="{A3D05514-DFB3-4288-BC6B-823AB556E44D}"/>
              </a:ext>
            </a:extLst>
          </p:cNvPr>
          <p:cNvSpPr txBox="1"/>
          <p:nvPr/>
        </p:nvSpPr>
        <p:spPr>
          <a:xfrm>
            <a:off x="572233" y="386775"/>
            <a:ext cx="67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C0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7" name="Nội dung">
            <a:extLst>
              <a:ext uri="{FF2B5EF4-FFF2-40B4-BE49-F238E27FC236}">
                <a16:creationId xmlns="" xmlns:a16="http://schemas.microsoft.com/office/drawing/2014/main" id="{3EBCDBA5-2688-4A8B-BAB8-37070D4C7739}"/>
              </a:ext>
            </a:extLst>
          </p:cNvPr>
          <p:cNvSpPr txBox="1"/>
          <p:nvPr/>
        </p:nvSpPr>
        <p:spPr>
          <a:xfrm>
            <a:off x="986329" y="438150"/>
            <a:ext cx="7957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– 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từ ngữ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có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kết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hợp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mỗi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từ ngữ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60B1692-A56C-41EC-B596-064EB0A69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95263"/>
            <a:ext cx="2448630" cy="9816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FAA85E2-6AA1-4D84-AF4E-F29A5D412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59" y="1651209"/>
            <a:ext cx="2320218" cy="9777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1650536-B4C6-4D35-B24B-04F273E3F6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32" y="1671636"/>
            <a:ext cx="2141875" cy="9816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81752ED-0394-4474-981C-7622B1ED7C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86" y="3082979"/>
            <a:ext cx="6238237" cy="10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91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45000">
              <a:srgbClr val="D4DEFF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188BAE6-C7C3-4B6D-8BA5-BB9DE3F3E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59" y="-654050"/>
            <a:ext cx="4561447" cy="5929882"/>
          </a:xfrm>
          <a:prstGeom prst="rect">
            <a:avLst/>
          </a:prstGeom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528" y="164356"/>
            <a:ext cx="4386454" cy="4923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Nội dung">
            <a:extLst>
              <a:ext uri="{FF2B5EF4-FFF2-40B4-BE49-F238E27FC236}">
                <a16:creationId xmlns="" xmlns:a16="http://schemas.microsoft.com/office/drawing/2014/main" id="{3EBCDBA5-2688-4A8B-BAB8-37070D4C7739}"/>
              </a:ext>
            </a:extLst>
          </p:cNvPr>
          <p:cNvSpPr txBox="1"/>
          <p:nvPr/>
        </p:nvSpPr>
        <p:spPr>
          <a:xfrm>
            <a:off x="733066" y="3562350"/>
            <a:ext cx="2848334" cy="76944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chỉ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3472" y="1885950"/>
            <a:ext cx="29444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cs typeface="Arial" panose="020B0604020202020204" pitchFamily="34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 chỉ </a:t>
            </a:r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học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tập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3200400"/>
            <a:ext cx="32901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chỉ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3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45000">
              <a:srgbClr val="D4DEFF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528" y="164356"/>
            <a:ext cx="4386454" cy="4923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4973472" y="1885950"/>
            <a:ext cx="29444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giữ</a:t>
            </a: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gìn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Arial" panose="020B0604020202020204" pitchFamily="34" charset="0"/>
              </a:rPr>
              <a:t>vê</a:t>
            </a: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̣ </a:t>
            </a:r>
            <a:r>
              <a:rPr lang="en-US" sz="2800" dirty="0" err="1">
                <a:solidFill>
                  <a:prstClr val="black"/>
                </a:solidFill>
                <a:cs typeface="Arial" panose="020B0604020202020204" pitchFamily="34" charset="0"/>
              </a:rPr>
              <a:t>sinh</a:t>
            </a:r>
            <a:endParaRPr 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3200400"/>
            <a:ext cx="32901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giữ</a:t>
            </a: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gìn</a:t>
            </a: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sách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vở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86C03F2-EC84-4210-B9E0-5DC1211F9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459" y="-654050"/>
            <a:ext cx="4561447" cy="5929882"/>
          </a:xfrm>
          <a:prstGeom prst="rect">
            <a:avLst/>
          </a:prstGeom>
        </p:spPr>
      </p:pic>
      <p:sp>
        <p:nvSpPr>
          <p:cNvPr id="9" name="Nội dung">
            <a:extLst>
              <a:ext uri="{FF2B5EF4-FFF2-40B4-BE49-F238E27FC236}">
                <a16:creationId xmlns="" xmlns:a16="http://schemas.microsoft.com/office/drawing/2014/main" id="{F94A8F8C-A70D-43DA-961C-F952922B3795}"/>
              </a:ext>
            </a:extLst>
          </p:cNvPr>
          <p:cNvSpPr txBox="1"/>
          <p:nvPr/>
        </p:nvSpPr>
        <p:spPr>
          <a:xfrm>
            <a:off x="733066" y="3562350"/>
            <a:ext cx="2848334" cy="76944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B0F0"/>
                </a:solidFill>
                <a:cs typeface="Arial" panose="020B0604020202020204" pitchFamily="34" charset="0"/>
              </a:rPr>
              <a:t>giữ gìn</a:t>
            </a:r>
            <a:endParaRPr lang="en-US" sz="44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35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528" y="164356"/>
            <a:ext cx="4899072" cy="4923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4973472" y="1885950"/>
            <a:ext cx="29444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hỏi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3200400"/>
            <a:ext cx="3733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hỏi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ngừng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321B51-A7BD-47D1-8AB6-4AF0B1525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319" y="-769576"/>
            <a:ext cx="4561447" cy="5929882"/>
          </a:xfrm>
          <a:prstGeom prst="rect">
            <a:avLst/>
          </a:prstGeom>
        </p:spPr>
      </p:pic>
      <p:sp>
        <p:nvSpPr>
          <p:cNvPr id="9" name="Nội dung">
            <a:extLst>
              <a:ext uri="{FF2B5EF4-FFF2-40B4-BE49-F238E27FC236}">
                <a16:creationId xmlns="" xmlns:a16="http://schemas.microsoft.com/office/drawing/2014/main" id="{E858220C-E339-481E-B7A3-BD488D76A10C}"/>
              </a:ext>
            </a:extLst>
          </p:cNvPr>
          <p:cNvSpPr txBox="1"/>
          <p:nvPr/>
        </p:nvSpPr>
        <p:spPr>
          <a:xfrm>
            <a:off x="706206" y="3446824"/>
            <a:ext cx="2848334" cy="76944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hỏi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14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4D5AF5F-8CF3-4A25-94AC-51203C2DC5C0}"/>
              </a:ext>
            </a:extLst>
          </p:cNvPr>
          <p:cNvSpPr/>
          <p:nvPr/>
        </p:nvSpPr>
        <p:spPr>
          <a:xfrm>
            <a:off x="219005" y="114300"/>
            <a:ext cx="8686800" cy="4906433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um.">
            <a:extLst>
              <a:ext uri="{FF2B5EF4-FFF2-40B4-BE49-F238E27FC236}">
                <a16:creationId xmlns="" xmlns:a16="http://schemas.microsoft.com/office/drawing/2014/main" id="{A3D05514-DFB3-4288-BC6B-823AB556E44D}"/>
              </a:ext>
            </a:extLst>
          </p:cNvPr>
          <p:cNvSpPr txBox="1"/>
          <p:nvPr/>
        </p:nvSpPr>
        <p:spPr>
          <a:xfrm>
            <a:off x="462417" y="298668"/>
            <a:ext cx="67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0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7" name="Nội dung">
            <a:extLst>
              <a:ext uri="{FF2B5EF4-FFF2-40B4-BE49-F238E27FC236}">
                <a16:creationId xmlns="" xmlns:a16="http://schemas.microsoft.com/office/drawing/2014/main" id="{3EBCDBA5-2688-4A8B-BAB8-37070D4C7739}"/>
              </a:ext>
            </a:extLst>
          </p:cNvPr>
          <p:cNvSpPr txBox="1"/>
          <p:nvPr/>
        </p:nvSpPr>
        <p:spPr>
          <a:xfrm>
            <a:off x="971563" y="298668"/>
            <a:ext cx="7957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Đặt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– 2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nói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hoạt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tập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rèn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luyện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điều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Bác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dạy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thiếu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05000" y="1855307"/>
            <a:ext cx="5334000" cy="5143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Linh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chỉ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tập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Nội dung">
            <a:extLst>
              <a:ext uri="{FF2B5EF4-FFF2-40B4-BE49-F238E27FC236}">
                <a16:creationId xmlns="" xmlns:a16="http://schemas.microsoft.com/office/drawing/2014/main" id="{CEEA0454-4A48-49F9-B355-E86262FA31DB}"/>
              </a:ext>
            </a:extLst>
          </p:cNvPr>
          <p:cNvSpPr txBox="1"/>
          <p:nvPr/>
        </p:nvSpPr>
        <p:spPr>
          <a:xfrm>
            <a:off x="1326317" y="2853267"/>
            <a:ext cx="709677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có ý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thức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gìn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tốt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Freeform 9">
            <a:extLst>
              <a:ext uri="{FF2B5EF4-FFF2-40B4-BE49-F238E27FC236}">
                <a16:creationId xmlns="" xmlns:a16="http://schemas.microsoft.com/office/drawing/2014/main" id="{A80360FF-82E6-43A5-AFB5-5D40EB9D5305}"/>
              </a:ext>
            </a:extLst>
          </p:cNvPr>
          <p:cNvSpPr>
            <a:spLocks/>
          </p:cNvSpPr>
          <p:nvPr/>
        </p:nvSpPr>
        <p:spPr bwMode="gray">
          <a:xfrm rot="942111" flipH="1">
            <a:off x="510095" y="2771380"/>
            <a:ext cx="683887" cy="33938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Nội dung">
            <a:extLst>
              <a:ext uri="{FF2B5EF4-FFF2-40B4-BE49-F238E27FC236}">
                <a16:creationId xmlns="" xmlns:a16="http://schemas.microsoft.com/office/drawing/2014/main" id="{CEEA0454-4A48-49F9-B355-E86262FA31DB}"/>
              </a:ext>
            </a:extLst>
          </p:cNvPr>
          <p:cNvSpPr txBox="1"/>
          <p:nvPr/>
        </p:nvSpPr>
        <p:spPr>
          <a:xfrm>
            <a:off x="1281061" y="3756728"/>
            <a:ext cx="728132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Lớp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3A có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thần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đoàn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kết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Freeform 9">
            <a:extLst>
              <a:ext uri="{FF2B5EF4-FFF2-40B4-BE49-F238E27FC236}">
                <a16:creationId xmlns="" xmlns:a16="http://schemas.microsoft.com/office/drawing/2014/main" id="{A80360FF-82E6-43A5-AFB5-5D40EB9D5305}"/>
              </a:ext>
            </a:extLst>
          </p:cNvPr>
          <p:cNvSpPr>
            <a:spLocks/>
          </p:cNvSpPr>
          <p:nvPr/>
        </p:nvSpPr>
        <p:spPr bwMode="gray">
          <a:xfrm rot="652138" flipH="1">
            <a:off x="545905" y="3637431"/>
            <a:ext cx="632615" cy="39241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8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9CFA9729-4FC3-4C4D-85B8-2B555FF01F46}"/>
              </a:ext>
            </a:extLst>
          </p:cNvPr>
          <p:cNvSpPr/>
          <p:nvPr/>
        </p:nvSpPr>
        <p:spPr>
          <a:xfrm>
            <a:off x="219005" y="114300"/>
            <a:ext cx="8686800" cy="4906433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ội dung">
            <a:extLst>
              <a:ext uri="{FF2B5EF4-FFF2-40B4-BE49-F238E27FC236}">
                <a16:creationId xmlns="" xmlns:a16="http://schemas.microsoft.com/office/drawing/2014/main" id="{3EBCDBA5-2688-4A8B-BAB8-37070D4C7739}"/>
              </a:ext>
            </a:extLst>
          </p:cNvPr>
          <p:cNvSpPr txBox="1"/>
          <p:nvPr/>
        </p:nvSpPr>
        <p:spPr>
          <a:xfrm>
            <a:off x="533400" y="2286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sẻ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cảm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xúc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hoặc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nhận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phần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thưởng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84243" y="1874199"/>
            <a:ext cx="7318459" cy="674058"/>
            <a:chOff x="1828800" y="1371600"/>
            <a:chExt cx="1981200" cy="609600"/>
          </a:xfrm>
        </p:grpSpPr>
        <p:sp>
          <p:nvSpPr>
            <p:cNvPr id="3" name="Rounded Rectangle 2"/>
            <p:cNvSpPr/>
            <p:nvPr/>
          </p:nvSpPr>
          <p:spPr>
            <a:xfrm>
              <a:off x="1828800" y="1371600"/>
              <a:ext cx="1981200" cy="609600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59843" y="1447800"/>
              <a:ext cx="1908900" cy="4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Em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được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khen</a:t>
              </a:r>
              <a:r>
                <a:rPr lang="en-US" sz="2800" dirty="0">
                  <a:solidFill>
                    <a:prstClr val="black"/>
                  </a:solidFill>
                </a:rPr>
                <a:t> hay </a:t>
              </a:r>
              <a:r>
                <a:rPr lang="en-US" sz="2800" dirty="0" err="1">
                  <a:solidFill>
                    <a:prstClr val="black"/>
                  </a:solidFill>
                </a:rPr>
                <a:t>nhận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được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phần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err="1">
                  <a:solidFill>
                    <a:prstClr val="black"/>
                  </a:solidFill>
                </a:rPr>
                <a:t>thưởng</a:t>
              </a:r>
              <a:r>
                <a:rPr lang="en-US" sz="2800">
                  <a:solidFill>
                    <a:prstClr val="black"/>
                  </a:solidFill>
                </a:rPr>
                <a:t> gì?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57884" y="2714897"/>
            <a:ext cx="7405776" cy="979015"/>
            <a:chOff x="4343400" y="1404610"/>
            <a:chExt cx="2002500" cy="652532"/>
          </a:xfrm>
        </p:grpSpPr>
        <p:sp>
          <p:nvSpPr>
            <p:cNvPr id="13" name="Rounded Rectangle 12"/>
            <p:cNvSpPr/>
            <p:nvPr/>
          </p:nvSpPr>
          <p:spPr>
            <a:xfrm>
              <a:off x="4343400" y="1404610"/>
              <a:ext cx="1981200" cy="609600"/>
            </a:xfrm>
            <a:prstGeom prst="roundRect">
              <a:avLst/>
            </a:prstGeom>
            <a:ln>
              <a:prstDash val="dash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78926" y="1421212"/>
              <a:ext cx="1966974" cy="63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Vì </a:t>
              </a:r>
              <a:r>
                <a:rPr lang="en-US" sz="2800" dirty="0" err="1">
                  <a:solidFill>
                    <a:prstClr val="black"/>
                  </a:solidFill>
                </a:rPr>
                <a:t>sao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em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được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khen</a:t>
              </a:r>
              <a:r>
                <a:rPr lang="en-US" sz="2800" dirty="0">
                  <a:solidFill>
                    <a:prstClr val="black"/>
                  </a:solidFill>
                </a:rPr>
                <a:t> hay </a:t>
              </a:r>
              <a:r>
                <a:rPr lang="en-US" sz="2800" dirty="0" err="1">
                  <a:solidFill>
                    <a:prstClr val="black"/>
                  </a:solidFill>
                </a:rPr>
                <a:t>nhận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được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phần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thưởng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đo</a:t>
              </a:r>
              <a:r>
                <a:rPr lang="en-US" sz="2800" dirty="0">
                  <a:solidFill>
                    <a:prstClr val="black"/>
                  </a:solidFill>
                </a:rPr>
                <a:t>́?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0027" y="3826259"/>
            <a:ext cx="7467599" cy="954107"/>
            <a:chOff x="6788624" y="1358046"/>
            <a:chExt cx="1981200" cy="723898"/>
          </a:xfrm>
        </p:grpSpPr>
        <p:sp>
          <p:nvSpPr>
            <p:cNvPr id="14" name="Rounded Rectangle 13"/>
            <p:cNvSpPr/>
            <p:nvPr/>
          </p:nvSpPr>
          <p:spPr>
            <a:xfrm>
              <a:off x="6788624" y="1404610"/>
              <a:ext cx="1981200" cy="677334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08300" y="1358046"/>
              <a:ext cx="1929941" cy="723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Em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cảm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thấy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err="1">
                  <a:solidFill>
                    <a:prstClr val="black"/>
                  </a:solidFill>
                </a:rPr>
                <a:t>như</a:t>
              </a:r>
              <a:r>
                <a:rPr lang="en-US" sz="2800">
                  <a:solidFill>
                    <a:prstClr val="black"/>
                  </a:solidFill>
                </a:rPr>
                <a:t> thế </a:t>
              </a:r>
              <a:r>
                <a:rPr lang="en-US" sz="2800" dirty="0" err="1">
                  <a:solidFill>
                    <a:prstClr val="black"/>
                  </a:solidFill>
                </a:rPr>
                <a:t>nào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khi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được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khen</a:t>
              </a:r>
              <a:r>
                <a:rPr lang="en-US" sz="2800" dirty="0">
                  <a:solidFill>
                    <a:prstClr val="black"/>
                  </a:solidFill>
                </a:rPr>
                <a:t> hay </a:t>
              </a:r>
              <a:r>
                <a:rPr lang="en-US" sz="2800" dirty="0" err="1">
                  <a:solidFill>
                    <a:prstClr val="black"/>
                  </a:solidFill>
                </a:rPr>
                <a:t>nhận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được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phần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thưởng</a:t>
              </a:r>
              <a:r>
                <a:rPr lang="en-US" sz="28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62400" y="1167482"/>
            <a:ext cx="121920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Gợi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ý: </a:t>
            </a:r>
          </a:p>
        </p:txBody>
      </p:sp>
      <p:sp>
        <p:nvSpPr>
          <p:cNvPr id="18" name="Freeform 9">
            <a:extLst>
              <a:ext uri="{FF2B5EF4-FFF2-40B4-BE49-F238E27FC236}">
                <a16:creationId xmlns="" xmlns:a16="http://schemas.microsoft.com/office/drawing/2014/main" id="{A80360FF-82E6-43A5-AFB5-5D40EB9D5305}"/>
              </a:ext>
            </a:extLst>
          </p:cNvPr>
          <p:cNvSpPr>
            <a:spLocks/>
          </p:cNvSpPr>
          <p:nvPr/>
        </p:nvSpPr>
        <p:spPr bwMode="gray">
          <a:xfrm rot="1198535" flipH="1">
            <a:off x="321583" y="1898929"/>
            <a:ext cx="900195" cy="36990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="" xmlns:a16="http://schemas.microsoft.com/office/drawing/2014/main" id="{A80360FF-82E6-43A5-AFB5-5D40EB9D5305}"/>
              </a:ext>
            </a:extLst>
          </p:cNvPr>
          <p:cNvSpPr>
            <a:spLocks/>
          </p:cNvSpPr>
          <p:nvPr/>
        </p:nvSpPr>
        <p:spPr bwMode="gray">
          <a:xfrm rot="1198535" flipH="1">
            <a:off x="312481" y="2822765"/>
            <a:ext cx="927137" cy="36256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="" xmlns:a16="http://schemas.microsoft.com/office/drawing/2014/main" id="{A80360FF-82E6-43A5-AFB5-5D40EB9D5305}"/>
              </a:ext>
            </a:extLst>
          </p:cNvPr>
          <p:cNvSpPr>
            <a:spLocks/>
          </p:cNvSpPr>
          <p:nvPr/>
        </p:nvSpPr>
        <p:spPr bwMode="gray">
          <a:xfrm rot="1198535" flipH="1">
            <a:off x="286749" y="3971601"/>
            <a:ext cx="927137" cy="36256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31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45000">
              <a:srgbClr val="D4DEFF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E28CCE-7D38-4A99-9A93-1163091EE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3550"/>
            <a:ext cx="9144000" cy="11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6030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2CEC93D-6CC9-46D9-8D0D-90124D9727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43" t="9259" r="11190" b="14277"/>
          <a:stretch/>
        </p:blipFill>
        <p:spPr>
          <a:xfrm>
            <a:off x="4572000" y="605293"/>
            <a:ext cx="2743201" cy="3932914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3710">
            <a:off x="939085" y="4339065"/>
            <a:ext cx="978226" cy="9782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1934223"/>
            <a:ext cx="3817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pic>
        <p:nvPicPr>
          <p:cNvPr id="40" name="1a">
            <a:hlinkClick r:id="rId6" action="ppaction://hlinksldjump"/>
            <a:extLst>
              <a:ext uri="{FF2B5EF4-FFF2-40B4-BE49-F238E27FC236}">
                <a16:creationId xmlns=""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90" y="372234"/>
            <a:ext cx="3053289" cy="219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2a">
            <a:hlinkClick r:id="rId8" action="ppaction://hlinksldjump"/>
            <a:extLst>
              <a:ext uri="{FF2B5EF4-FFF2-40B4-BE49-F238E27FC236}">
                <a16:creationId xmlns=""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59" y="384161"/>
            <a:ext cx="3020792" cy="2172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4a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99" y="2571750"/>
            <a:ext cx="2990875" cy="2175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3a">
            <a:hlinkClick r:id="rId12" action="ppaction://hlinksldjump"/>
            <a:extLst>
              <a:ext uri="{FF2B5EF4-FFF2-40B4-BE49-F238E27FC236}">
                <a16:creationId xmlns=""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64" y="2556610"/>
            <a:ext cx="3112385" cy="21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592E68-5CFD-4076-8109-6C412E65F9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179857" y="772436"/>
            <a:ext cx="5150790" cy="352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90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DFD785D-104E-4B69-AEE1-68CA68320F49}"/>
              </a:ext>
            </a:extLst>
          </p:cNvPr>
          <p:cNvSpPr/>
          <p:nvPr/>
        </p:nvSpPr>
        <p:spPr>
          <a:xfrm>
            <a:off x="615861" y="736294"/>
            <a:ext cx="8090452" cy="1835456"/>
          </a:xfrm>
          <a:custGeom>
            <a:avLst/>
            <a:gdLst>
              <a:gd name="connsiteX0" fmla="*/ 0 w 8090452"/>
              <a:gd name="connsiteY0" fmla="*/ 917728 h 1835456"/>
              <a:gd name="connsiteX1" fmla="*/ 917728 w 8090452"/>
              <a:gd name="connsiteY1" fmla="*/ 0 h 1835456"/>
              <a:gd name="connsiteX2" fmla="*/ 1550178 w 8090452"/>
              <a:gd name="connsiteY2" fmla="*/ 0 h 1835456"/>
              <a:gd name="connsiteX3" fmla="*/ 2245177 w 8090452"/>
              <a:gd name="connsiteY3" fmla="*/ 0 h 1835456"/>
              <a:gd name="connsiteX4" fmla="*/ 3065277 w 8090452"/>
              <a:gd name="connsiteY4" fmla="*/ 0 h 1835456"/>
              <a:gd name="connsiteX5" fmla="*/ 3885376 w 8090452"/>
              <a:gd name="connsiteY5" fmla="*/ 0 h 1835456"/>
              <a:gd name="connsiteX6" fmla="*/ 4580376 w 8090452"/>
              <a:gd name="connsiteY6" fmla="*/ 0 h 1835456"/>
              <a:gd name="connsiteX7" fmla="*/ 5337925 w 8090452"/>
              <a:gd name="connsiteY7" fmla="*/ 0 h 1835456"/>
              <a:gd name="connsiteX8" fmla="*/ 6158025 w 8090452"/>
              <a:gd name="connsiteY8" fmla="*/ 0 h 1835456"/>
              <a:gd name="connsiteX9" fmla="*/ 7172724 w 8090452"/>
              <a:gd name="connsiteY9" fmla="*/ 0 h 1835456"/>
              <a:gd name="connsiteX10" fmla="*/ 8090452 w 8090452"/>
              <a:gd name="connsiteY10" fmla="*/ 917728 h 1835456"/>
              <a:gd name="connsiteX11" fmla="*/ 8090452 w 8090452"/>
              <a:gd name="connsiteY11" fmla="*/ 917728 h 1835456"/>
              <a:gd name="connsiteX12" fmla="*/ 7172724 w 8090452"/>
              <a:gd name="connsiteY12" fmla="*/ 1835456 h 1835456"/>
              <a:gd name="connsiteX13" fmla="*/ 6477724 w 8090452"/>
              <a:gd name="connsiteY13" fmla="*/ 1835456 h 1835456"/>
              <a:gd name="connsiteX14" fmla="*/ 5782725 w 8090452"/>
              <a:gd name="connsiteY14" fmla="*/ 1835456 h 1835456"/>
              <a:gd name="connsiteX15" fmla="*/ 4962625 w 8090452"/>
              <a:gd name="connsiteY15" fmla="*/ 1835456 h 1835456"/>
              <a:gd name="connsiteX16" fmla="*/ 4392726 w 8090452"/>
              <a:gd name="connsiteY16" fmla="*/ 1835456 h 1835456"/>
              <a:gd name="connsiteX17" fmla="*/ 3572626 w 8090452"/>
              <a:gd name="connsiteY17" fmla="*/ 1835456 h 1835456"/>
              <a:gd name="connsiteX18" fmla="*/ 2877627 w 8090452"/>
              <a:gd name="connsiteY18" fmla="*/ 1835456 h 1835456"/>
              <a:gd name="connsiteX19" fmla="*/ 2057527 w 8090452"/>
              <a:gd name="connsiteY19" fmla="*/ 1835456 h 1835456"/>
              <a:gd name="connsiteX20" fmla="*/ 917728 w 8090452"/>
              <a:gd name="connsiteY20" fmla="*/ 1835456 h 1835456"/>
              <a:gd name="connsiteX21" fmla="*/ 0 w 8090452"/>
              <a:gd name="connsiteY21" fmla="*/ 917728 h 183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90452" h="1835456" fill="none" extrusionOk="0">
                <a:moveTo>
                  <a:pt x="0" y="917728"/>
                </a:moveTo>
                <a:cubicBezTo>
                  <a:pt x="-5955" y="456735"/>
                  <a:pt x="415638" y="30965"/>
                  <a:pt x="917728" y="0"/>
                </a:cubicBezTo>
                <a:cubicBezTo>
                  <a:pt x="1167070" y="28301"/>
                  <a:pt x="1422063" y="-778"/>
                  <a:pt x="1550178" y="0"/>
                </a:cubicBezTo>
                <a:cubicBezTo>
                  <a:pt x="1678293" y="778"/>
                  <a:pt x="1949436" y="-27649"/>
                  <a:pt x="2245177" y="0"/>
                </a:cubicBezTo>
                <a:cubicBezTo>
                  <a:pt x="2540918" y="27649"/>
                  <a:pt x="2819167" y="-6530"/>
                  <a:pt x="3065277" y="0"/>
                </a:cubicBezTo>
                <a:cubicBezTo>
                  <a:pt x="3311387" y="6530"/>
                  <a:pt x="3616491" y="-10386"/>
                  <a:pt x="3885376" y="0"/>
                </a:cubicBezTo>
                <a:cubicBezTo>
                  <a:pt x="4154261" y="10386"/>
                  <a:pt x="4343272" y="29088"/>
                  <a:pt x="4580376" y="0"/>
                </a:cubicBezTo>
                <a:cubicBezTo>
                  <a:pt x="4817480" y="-29088"/>
                  <a:pt x="4961987" y="-18556"/>
                  <a:pt x="5337925" y="0"/>
                </a:cubicBezTo>
                <a:cubicBezTo>
                  <a:pt x="5713863" y="18556"/>
                  <a:pt x="5901106" y="-27577"/>
                  <a:pt x="6158025" y="0"/>
                </a:cubicBezTo>
                <a:cubicBezTo>
                  <a:pt x="6414944" y="27577"/>
                  <a:pt x="6804757" y="-29799"/>
                  <a:pt x="7172724" y="0"/>
                </a:cubicBezTo>
                <a:cubicBezTo>
                  <a:pt x="7557996" y="15925"/>
                  <a:pt x="8028915" y="355781"/>
                  <a:pt x="8090452" y="917728"/>
                </a:cubicBezTo>
                <a:lnTo>
                  <a:pt x="8090452" y="917728"/>
                </a:lnTo>
                <a:cubicBezTo>
                  <a:pt x="8073638" y="1515978"/>
                  <a:pt x="7747615" y="1849442"/>
                  <a:pt x="7172724" y="1835456"/>
                </a:cubicBezTo>
                <a:cubicBezTo>
                  <a:pt x="6912136" y="1806446"/>
                  <a:pt x="6775675" y="1828357"/>
                  <a:pt x="6477724" y="1835456"/>
                </a:cubicBezTo>
                <a:cubicBezTo>
                  <a:pt x="6179773" y="1842555"/>
                  <a:pt x="5935830" y="1838952"/>
                  <a:pt x="5782725" y="1835456"/>
                </a:cubicBezTo>
                <a:cubicBezTo>
                  <a:pt x="5629620" y="1831960"/>
                  <a:pt x="5177972" y="1861781"/>
                  <a:pt x="4962625" y="1835456"/>
                </a:cubicBezTo>
                <a:cubicBezTo>
                  <a:pt x="4747278" y="1809131"/>
                  <a:pt x="4602123" y="1822494"/>
                  <a:pt x="4392726" y="1835456"/>
                </a:cubicBezTo>
                <a:cubicBezTo>
                  <a:pt x="4183329" y="1848418"/>
                  <a:pt x="3809646" y="1832543"/>
                  <a:pt x="3572626" y="1835456"/>
                </a:cubicBezTo>
                <a:cubicBezTo>
                  <a:pt x="3335606" y="1838369"/>
                  <a:pt x="3143024" y="1835968"/>
                  <a:pt x="2877627" y="1835456"/>
                </a:cubicBezTo>
                <a:cubicBezTo>
                  <a:pt x="2612230" y="1834944"/>
                  <a:pt x="2317728" y="1830008"/>
                  <a:pt x="2057527" y="1835456"/>
                </a:cubicBezTo>
                <a:cubicBezTo>
                  <a:pt x="1797326" y="1840904"/>
                  <a:pt x="1339429" y="1872142"/>
                  <a:pt x="917728" y="1835456"/>
                </a:cubicBezTo>
                <a:cubicBezTo>
                  <a:pt x="420202" y="1863630"/>
                  <a:pt x="57151" y="1376834"/>
                  <a:pt x="0" y="917728"/>
                </a:cubicBezTo>
                <a:close/>
              </a:path>
              <a:path w="8090452" h="1835456" stroke="0" extrusionOk="0">
                <a:moveTo>
                  <a:pt x="0" y="917728"/>
                </a:moveTo>
                <a:cubicBezTo>
                  <a:pt x="-37260" y="449987"/>
                  <a:pt x="429227" y="77606"/>
                  <a:pt x="917728" y="0"/>
                </a:cubicBezTo>
                <a:cubicBezTo>
                  <a:pt x="1194391" y="-1680"/>
                  <a:pt x="1355923" y="17931"/>
                  <a:pt x="1487628" y="0"/>
                </a:cubicBezTo>
                <a:cubicBezTo>
                  <a:pt x="1619333" y="-17931"/>
                  <a:pt x="1983915" y="6421"/>
                  <a:pt x="2120077" y="0"/>
                </a:cubicBezTo>
                <a:cubicBezTo>
                  <a:pt x="2256239" y="-6421"/>
                  <a:pt x="2482908" y="-10566"/>
                  <a:pt x="2627427" y="0"/>
                </a:cubicBezTo>
                <a:cubicBezTo>
                  <a:pt x="2771946" y="10566"/>
                  <a:pt x="3215917" y="29884"/>
                  <a:pt x="3384976" y="0"/>
                </a:cubicBezTo>
                <a:cubicBezTo>
                  <a:pt x="3554035" y="-29884"/>
                  <a:pt x="3711411" y="2263"/>
                  <a:pt x="3892326" y="0"/>
                </a:cubicBezTo>
                <a:cubicBezTo>
                  <a:pt x="4073241" y="-2263"/>
                  <a:pt x="4261378" y="2744"/>
                  <a:pt x="4587326" y="0"/>
                </a:cubicBezTo>
                <a:cubicBezTo>
                  <a:pt x="4913274" y="-2744"/>
                  <a:pt x="4973348" y="-19208"/>
                  <a:pt x="5157225" y="0"/>
                </a:cubicBezTo>
                <a:cubicBezTo>
                  <a:pt x="5341102" y="19208"/>
                  <a:pt x="5536441" y="-20959"/>
                  <a:pt x="5727125" y="0"/>
                </a:cubicBezTo>
                <a:cubicBezTo>
                  <a:pt x="5917809" y="20959"/>
                  <a:pt x="6024745" y="-3519"/>
                  <a:pt x="6234475" y="0"/>
                </a:cubicBezTo>
                <a:cubicBezTo>
                  <a:pt x="6444205" y="3519"/>
                  <a:pt x="6936367" y="-12891"/>
                  <a:pt x="7172724" y="0"/>
                </a:cubicBezTo>
                <a:cubicBezTo>
                  <a:pt x="7775955" y="-69312"/>
                  <a:pt x="8138427" y="471398"/>
                  <a:pt x="8090452" y="917728"/>
                </a:cubicBezTo>
                <a:lnTo>
                  <a:pt x="8090452" y="917728"/>
                </a:lnTo>
                <a:cubicBezTo>
                  <a:pt x="8114225" y="1440628"/>
                  <a:pt x="7606682" y="1845525"/>
                  <a:pt x="7172724" y="1835456"/>
                </a:cubicBezTo>
                <a:cubicBezTo>
                  <a:pt x="7002389" y="1807378"/>
                  <a:pt x="6849236" y="1836132"/>
                  <a:pt x="6540274" y="1835456"/>
                </a:cubicBezTo>
                <a:cubicBezTo>
                  <a:pt x="6231312" y="1834781"/>
                  <a:pt x="6112538" y="1855716"/>
                  <a:pt x="5970375" y="1835456"/>
                </a:cubicBezTo>
                <a:cubicBezTo>
                  <a:pt x="5828212" y="1815196"/>
                  <a:pt x="5645765" y="1860848"/>
                  <a:pt x="5400475" y="1835456"/>
                </a:cubicBezTo>
                <a:cubicBezTo>
                  <a:pt x="5155185" y="1810064"/>
                  <a:pt x="4918203" y="1813043"/>
                  <a:pt x="4642926" y="1835456"/>
                </a:cubicBezTo>
                <a:cubicBezTo>
                  <a:pt x="4367649" y="1857869"/>
                  <a:pt x="4224343" y="1830441"/>
                  <a:pt x="3822826" y="1835456"/>
                </a:cubicBezTo>
                <a:cubicBezTo>
                  <a:pt x="3421309" y="1840471"/>
                  <a:pt x="3533270" y="1853016"/>
                  <a:pt x="3315476" y="1835456"/>
                </a:cubicBezTo>
                <a:cubicBezTo>
                  <a:pt x="3097682" y="1817897"/>
                  <a:pt x="2891084" y="1836471"/>
                  <a:pt x="2557927" y="1835456"/>
                </a:cubicBezTo>
                <a:cubicBezTo>
                  <a:pt x="2224770" y="1834441"/>
                  <a:pt x="1952098" y="1842145"/>
                  <a:pt x="1800377" y="1835456"/>
                </a:cubicBezTo>
                <a:cubicBezTo>
                  <a:pt x="1648656" y="1828768"/>
                  <a:pt x="1106174" y="1877280"/>
                  <a:pt x="917728" y="1835456"/>
                </a:cubicBezTo>
                <a:cubicBezTo>
                  <a:pt x="390859" y="1848600"/>
                  <a:pt x="-31222" y="1495192"/>
                  <a:pt x="0" y="91772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là Tổng Bí thư thứ hai của Đảng cộng sản Đông Dương – một trong các tên gọi của Đảng cộng sản Việt Nam - từ năm 1935 đến năm 1936?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91FDA589-0517-4A2B-B588-0BD33E93B9F3}"/>
              </a:ext>
            </a:extLst>
          </p:cNvPr>
          <p:cNvSpPr/>
          <p:nvPr/>
        </p:nvSpPr>
        <p:spPr>
          <a:xfrm>
            <a:off x="2590800" y="3105149"/>
            <a:ext cx="4267200" cy="1188987"/>
          </a:xfrm>
          <a:prstGeom prst="roundRect">
            <a:avLst>
              <a:gd name="adj" fmla="val 15294"/>
            </a:avLst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4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 Hồng Phong</a:t>
            </a:r>
            <a:endParaRPr lang="en-US" sz="4400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9386FD-8DB3-4AEE-8B18-6CB76A919C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3710">
            <a:off x="272753" y="4102073"/>
            <a:ext cx="978226" cy="978226"/>
          </a:xfrm>
          <a:prstGeom prst="rect">
            <a:avLst/>
          </a:prstGeom>
        </p:spPr>
      </p:pic>
      <p:pic>
        <p:nvPicPr>
          <p:cNvPr id="2" name="Am-thanh-tra-loi-dung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2A399CFC-6298-4731-8C92-EA970C4146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9000" y="4286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09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DFD785D-104E-4B69-AEE1-68CA68320F49}"/>
              </a:ext>
            </a:extLst>
          </p:cNvPr>
          <p:cNvSpPr/>
          <p:nvPr/>
        </p:nvSpPr>
        <p:spPr>
          <a:xfrm>
            <a:off x="615861" y="736294"/>
            <a:ext cx="8090452" cy="1835456"/>
          </a:xfrm>
          <a:custGeom>
            <a:avLst/>
            <a:gdLst>
              <a:gd name="connsiteX0" fmla="*/ 0 w 8090452"/>
              <a:gd name="connsiteY0" fmla="*/ 917728 h 1835456"/>
              <a:gd name="connsiteX1" fmla="*/ 917728 w 8090452"/>
              <a:gd name="connsiteY1" fmla="*/ 0 h 1835456"/>
              <a:gd name="connsiteX2" fmla="*/ 1550178 w 8090452"/>
              <a:gd name="connsiteY2" fmla="*/ 0 h 1835456"/>
              <a:gd name="connsiteX3" fmla="*/ 2245177 w 8090452"/>
              <a:gd name="connsiteY3" fmla="*/ 0 h 1835456"/>
              <a:gd name="connsiteX4" fmla="*/ 3065277 w 8090452"/>
              <a:gd name="connsiteY4" fmla="*/ 0 h 1835456"/>
              <a:gd name="connsiteX5" fmla="*/ 3885376 w 8090452"/>
              <a:gd name="connsiteY5" fmla="*/ 0 h 1835456"/>
              <a:gd name="connsiteX6" fmla="*/ 4580376 w 8090452"/>
              <a:gd name="connsiteY6" fmla="*/ 0 h 1835456"/>
              <a:gd name="connsiteX7" fmla="*/ 5337925 w 8090452"/>
              <a:gd name="connsiteY7" fmla="*/ 0 h 1835456"/>
              <a:gd name="connsiteX8" fmla="*/ 6158025 w 8090452"/>
              <a:gd name="connsiteY8" fmla="*/ 0 h 1835456"/>
              <a:gd name="connsiteX9" fmla="*/ 7172724 w 8090452"/>
              <a:gd name="connsiteY9" fmla="*/ 0 h 1835456"/>
              <a:gd name="connsiteX10" fmla="*/ 8090452 w 8090452"/>
              <a:gd name="connsiteY10" fmla="*/ 917728 h 1835456"/>
              <a:gd name="connsiteX11" fmla="*/ 8090452 w 8090452"/>
              <a:gd name="connsiteY11" fmla="*/ 917728 h 1835456"/>
              <a:gd name="connsiteX12" fmla="*/ 7172724 w 8090452"/>
              <a:gd name="connsiteY12" fmla="*/ 1835456 h 1835456"/>
              <a:gd name="connsiteX13" fmla="*/ 6477724 w 8090452"/>
              <a:gd name="connsiteY13" fmla="*/ 1835456 h 1835456"/>
              <a:gd name="connsiteX14" fmla="*/ 5782725 w 8090452"/>
              <a:gd name="connsiteY14" fmla="*/ 1835456 h 1835456"/>
              <a:gd name="connsiteX15" fmla="*/ 4962625 w 8090452"/>
              <a:gd name="connsiteY15" fmla="*/ 1835456 h 1835456"/>
              <a:gd name="connsiteX16" fmla="*/ 4392726 w 8090452"/>
              <a:gd name="connsiteY16" fmla="*/ 1835456 h 1835456"/>
              <a:gd name="connsiteX17" fmla="*/ 3572626 w 8090452"/>
              <a:gd name="connsiteY17" fmla="*/ 1835456 h 1835456"/>
              <a:gd name="connsiteX18" fmla="*/ 2877627 w 8090452"/>
              <a:gd name="connsiteY18" fmla="*/ 1835456 h 1835456"/>
              <a:gd name="connsiteX19" fmla="*/ 2057527 w 8090452"/>
              <a:gd name="connsiteY19" fmla="*/ 1835456 h 1835456"/>
              <a:gd name="connsiteX20" fmla="*/ 917728 w 8090452"/>
              <a:gd name="connsiteY20" fmla="*/ 1835456 h 1835456"/>
              <a:gd name="connsiteX21" fmla="*/ 0 w 8090452"/>
              <a:gd name="connsiteY21" fmla="*/ 917728 h 183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90452" h="1835456" fill="none" extrusionOk="0">
                <a:moveTo>
                  <a:pt x="0" y="917728"/>
                </a:moveTo>
                <a:cubicBezTo>
                  <a:pt x="-5955" y="456735"/>
                  <a:pt x="415638" y="30965"/>
                  <a:pt x="917728" y="0"/>
                </a:cubicBezTo>
                <a:cubicBezTo>
                  <a:pt x="1167070" y="28301"/>
                  <a:pt x="1422063" y="-778"/>
                  <a:pt x="1550178" y="0"/>
                </a:cubicBezTo>
                <a:cubicBezTo>
                  <a:pt x="1678293" y="778"/>
                  <a:pt x="1949436" y="-27649"/>
                  <a:pt x="2245177" y="0"/>
                </a:cubicBezTo>
                <a:cubicBezTo>
                  <a:pt x="2540918" y="27649"/>
                  <a:pt x="2819167" y="-6530"/>
                  <a:pt x="3065277" y="0"/>
                </a:cubicBezTo>
                <a:cubicBezTo>
                  <a:pt x="3311387" y="6530"/>
                  <a:pt x="3616491" y="-10386"/>
                  <a:pt x="3885376" y="0"/>
                </a:cubicBezTo>
                <a:cubicBezTo>
                  <a:pt x="4154261" y="10386"/>
                  <a:pt x="4343272" y="29088"/>
                  <a:pt x="4580376" y="0"/>
                </a:cubicBezTo>
                <a:cubicBezTo>
                  <a:pt x="4817480" y="-29088"/>
                  <a:pt x="4961987" y="-18556"/>
                  <a:pt x="5337925" y="0"/>
                </a:cubicBezTo>
                <a:cubicBezTo>
                  <a:pt x="5713863" y="18556"/>
                  <a:pt x="5901106" y="-27577"/>
                  <a:pt x="6158025" y="0"/>
                </a:cubicBezTo>
                <a:cubicBezTo>
                  <a:pt x="6414944" y="27577"/>
                  <a:pt x="6804757" y="-29799"/>
                  <a:pt x="7172724" y="0"/>
                </a:cubicBezTo>
                <a:cubicBezTo>
                  <a:pt x="7557996" y="15925"/>
                  <a:pt x="8028915" y="355781"/>
                  <a:pt x="8090452" y="917728"/>
                </a:cubicBezTo>
                <a:lnTo>
                  <a:pt x="8090452" y="917728"/>
                </a:lnTo>
                <a:cubicBezTo>
                  <a:pt x="8073638" y="1515978"/>
                  <a:pt x="7747615" y="1849442"/>
                  <a:pt x="7172724" y="1835456"/>
                </a:cubicBezTo>
                <a:cubicBezTo>
                  <a:pt x="6912136" y="1806446"/>
                  <a:pt x="6775675" y="1828357"/>
                  <a:pt x="6477724" y="1835456"/>
                </a:cubicBezTo>
                <a:cubicBezTo>
                  <a:pt x="6179773" y="1842555"/>
                  <a:pt x="5935830" y="1838952"/>
                  <a:pt x="5782725" y="1835456"/>
                </a:cubicBezTo>
                <a:cubicBezTo>
                  <a:pt x="5629620" y="1831960"/>
                  <a:pt x="5177972" y="1861781"/>
                  <a:pt x="4962625" y="1835456"/>
                </a:cubicBezTo>
                <a:cubicBezTo>
                  <a:pt x="4747278" y="1809131"/>
                  <a:pt x="4602123" y="1822494"/>
                  <a:pt x="4392726" y="1835456"/>
                </a:cubicBezTo>
                <a:cubicBezTo>
                  <a:pt x="4183329" y="1848418"/>
                  <a:pt x="3809646" y="1832543"/>
                  <a:pt x="3572626" y="1835456"/>
                </a:cubicBezTo>
                <a:cubicBezTo>
                  <a:pt x="3335606" y="1838369"/>
                  <a:pt x="3143024" y="1835968"/>
                  <a:pt x="2877627" y="1835456"/>
                </a:cubicBezTo>
                <a:cubicBezTo>
                  <a:pt x="2612230" y="1834944"/>
                  <a:pt x="2317728" y="1830008"/>
                  <a:pt x="2057527" y="1835456"/>
                </a:cubicBezTo>
                <a:cubicBezTo>
                  <a:pt x="1797326" y="1840904"/>
                  <a:pt x="1339429" y="1872142"/>
                  <a:pt x="917728" y="1835456"/>
                </a:cubicBezTo>
                <a:cubicBezTo>
                  <a:pt x="420202" y="1863630"/>
                  <a:pt x="57151" y="1376834"/>
                  <a:pt x="0" y="917728"/>
                </a:cubicBezTo>
                <a:close/>
              </a:path>
              <a:path w="8090452" h="1835456" stroke="0" extrusionOk="0">
                <a:moveTo>
                  <a:pt x="0" y="917728"/>
                </a:moveTo>
                <a:cubicBezTo>
                  <a:pt x="-37260" y="449987"/>
                  <a:pt x="429227" y="77606"/>
                  <a:pt x="917728" y="0"/>
                </a:cubicBezTo>
                <a:cubicBezTo>
                  <a:pt x="1194391" y="-1680"/>
                  <a:pt x="1355923" y="17931"/>
                  <a:pt x="1487628" y="0"/>
                </a:cubicBezTo>
                <a:cubicBezTo>
                  <a:pt x="1619333" y="-17931"/>
                  <a:pt x="1983915" y="6421"/>
                  <a:pt x="2120077" y="0"/>
                </a:cubicBezTo>
                <a:cubicBezTo>
                  <a:pt x="2256239" y="-6421"/>
                  <a:pt x="2482908" y="-10566"/>
                  <a:pt x="2627427" y="0"/>
                </a:cubicBezTo>
                <a:cubicBezTo>
                  <a:pt x="2771946" y="10566"/>
                  <a:pt x="3215917" y="29884"/>
                  <a:pt x="3384976" y="0"/>
                </a:cubicBezTo>
                <a:cubicBezTo>
                  <a:pt x="3554035" y="-29884"/>
                  <a:pt x="3711411" y="2263"/>
                  <a:pt x="3892326" y="0"/>
                </a:cubicBezTo>
                <a:cubicBezTo>
                  <a:pt x="4073241" y="-2263"/>
                  <a:pt x="4261378" y="2744"/>
                  <a:pt x="4587326" y="0"/>
                </a:cubicBezTo>
                <a:cubicBezTo>
                  <a:pt x="4913274" y="-2744"/>
                  <a:pt x="4973348" y="-19208"/>
                  <a:pt x="5157225" y="0"/>
                </a:cubicBezTo>
                <a:cubicBezTo>
                  <a:pt x="5341102" y="19208"/>
                  <a:pt x="5536441" y="-20959"/>
                  <a:pt x="5727125" y="0"/>
                </a:cubicBezTo>
                <a:cubicBezTo>
                  <a:pt x="5917809" y="20959"/>
                  <a:pt x="6024745" y="-3519"/>
                  <a:pt x="6234475" y="0"/>
                </a:cubicBezTo>
                <a:cubicBezTo>
                  <a:pt x="6444205" y="3519"/>
                  <a:pt x="6936367" y="-12891"/>
                  <a:pt x="7172724" y="0"/>
                </a:cubicBezTo>
                <a:cubicBezTo>
                  <a:pt x="7775955" y="-69312"/>
                  <a:pt x="8138427" y="471398"/>
                  <a:pt x="8090452" y="917728"/>
                </a:cubicBezTo>
                <a:lnTo>
                  <a:pt x="8090452" y="917728"/>
                </a:lnTo>
                <a:cubicBezTo>
                  <a:pt x="8114225" y="1440628"/>
                  <a:pt x="7606682" y="1845525"/>
                  <a:pt x="7172724" y="1835456"/>
                </a:cubicBezTo>
                <a:cubicBezTo>
                  <a:pt x="7002389" y="1807378"/>
                  <a:pt x="6849236" y="1836132"/>
                  <a:pt x="6540274" y="1835456"/>
                </a:cubicBezTo>
                <a:cubicBezTo>
                  <a:pt x="6231312" y="1834781"/>
                  <a:pt x="6112538" y="1855716"/>
                  <a:pt x="5970375" y="1835456"/>
                </a:cubicBezTo>
                <a:cubicBezTo>
                  <a:pt x="5828212" y="1815196"/>
                  <a:pt x="5645765" y="1860848"/>
                  <a:pt x="5400475" y="1835456"/>
                </a:cubicBezTo>
                <a:cubicBezTo>
                  <a:pt x="5155185" y="1810064"/>
                  <a:pt x="4918203" y="1813043"/>
                  <a:pt x="4642926" y="1835456"/>
                </a:cubicBezTo>
                <a:cubicBezTo>
                  <a:pt x="4367649" y="1857869"/>
                  <a:pt x="4224343" y="1830441"/>
                  <a:pt x="3822826" y="1835456"/>
                </a:cubicBezTo>
                <a:cubicBezTo>
                  <a:pt x="3421309" y="1840471"/>
                  <a:pt x="3533270" y="1853016"/>
                  <a:pt x="3315476" y="1835456"/>
                </a:cubicBezTo>
                <a:cubicBezTo>
                  <a:pt x="3097682" y="1817897"/>
                  <a:pt x="2891084" y="1836471"/>
                  <a:pt x="2557927" y="1835456"/>
                </a:cubicBezTo>
                <a:cubicBezTo>
                  <a:pt x="2224770" y="1834441"/>
                  <a:pt x="1952098" y="1842145"/>
                  <a:pt x="1800377" y="1835456"/>
                </a:cubicBezTo>
                <a:cubicBezTo>
                  <a:pt x="1648656" y="1828768"/>
                  <a:pt x="1106174" y="1877280"/>
                  <a:pt x="917728" y="1835456"/>
                </a:cubicBezTo>
                <a:cubicBezTo>
                  <a:pt x="390859" y="1848600"/>
                  <a:pt x="-31222" y="1495192"/>
                  <a:pt x="0" y="91772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Đội được thành lập ngày tháng nào?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91FDA589-0517-4A2B-B588-0BD33E93B9F3}"/>
              </a:ext>
            </a:extLst>
          </p:cNvPr>
          <p:cNvSpPr/>
          <p:nvPr/>
        </p:nvSpPr>
        <p:spPr>
          <a:xfrm>
            <a:off x="2590800" y="3105149"/>
            <a:ext cx="4267200" cy="1188987"/>
          </a:xfrm>
          <a:prstGeom prst="roundRect">
            <a:avLst>
              <a:gd name="adj" fmla="val 15294"/>
            </a:avLst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en-US" sz="4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Ngày 15 tháng 5</a:t>
            </a:r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829DF591-4BF8-4218-8F81-7AC127F7F7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3710">
            <a:off x="272753" y="4102073"/>
            <a:ext cx="978226" cy="978226"/>
          </a:xfrm>
          <a:prstGeom prst="rect">
            <a:avLst/>
          </a:prstGeom>
        </p:spPr>
      </p:pic>
      <p:pic>
        <p:nvPicPr>
          <p:cNvPr id="5" name="Am-thanh-tra-loi-dung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7DFE07F2-BA5B-4547-A9A7-4C65EFCC0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9000" y="4286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445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DFD785D-104E-4B69-AEE1-68CA68320F49}"/>
              </a:ext>
            </a:extLst>
          </p:cNvPr>
          <p:cNvSpPr/>
          <p:nvPr/>
        </p:nvSpPr>
        <p:spPr>
          <a:xfrm>
            <a:off x="1374730" y="736294"/>
            <a:ext cx="6699339" cy="1835456"/>
          </a:xfrm>
          <a:custGeom>
            <a:avLst/>
            <a:gdLst>
              <a:gd name="connsiteX0" fmla="*/ 0 w 6699339"/>
              <a:gd name="connsiteY0" fmla="*/ 917728 h 1835456"/>
              <a:gd name="connsiteX1" fmla="*/ 917728 w 6699339"/>
              <a:gd name="connsiteY1" fmla="*/ 0 h 1835456"/>
              <a:gd name="connsiteX2" fmla="*/ 1709846 w 6699339"/>
              <a:gd name="connsiteY2" fmla="*/ 0 h 1835456"/>
              <a:gd name="connsiteX3" fmla="*/ 2356048 w 6699339"/>
              <a:gd name="connsiteY3" fmla="*/ 0 h 1835456"/>
              <a:gd name="connsiteX4" fmla="*/ 3002249 w 6699339"/>
              <a:gd name="connsiteY4" fmla="*/ 0 h 1835456"/>
              <a:gd name="connsiteX5" fmla="*/ 3697090 w 6699339"/>
              <a:gd name="connsiteY5" fmla="*/ 0 h 1835456"/>
              <a:gd name="connsiteX6" fmla="*/ 4294652 w 6699339"/>
              <a:gd name="connsiteY6" fmla="*/ 0 h 1835456"/>
              <a:gd name="connsiteX7" fmla="*/ 4892215 w 6699339"/>
              <a:gd name="connsiteY7" fmla="*/ 0 h 1835456"/>
              <a:gd name="connsiteX8" fmla="*/ 5781611 w 6699339"/>
              <a:gd name="connsiteY8" fmla="*/ 0 h 1835456"/>
              <a:gd name="connsiteX9" fmla="*/ 6699339 w 6699339"/>
              <a:gd name="connsiteY9" fmla="*/ 917728 h 1835456"/>
              <a:gd name="connsiteX10" fmla="*/ 6699339 w 6699339"/>
              <a:gd name="connsiteY10" fmla="*/ 917728 h 1835456"/>
              <a:gd name="connsiteX11" fmla="*/ 5781611 w 6699339"/>
              <a:gd name="connsiteY11" fmla="*/ 1835456 h 1835456"/>
              <a:gd name="connsiteX12" fmla="*/ 5135409 w 6699339"/>
              <a:gd name="connsiteY12" fmla="*/ 1835456 h 1835456"/>
              <a:gd name="connsiteX13" fmla="*/ 4586485 w 6699339"/>
              <a:gd name="connsiteY13" fmla="*/ 1835456 h 1835456"/>
              <a:gd name="connsiteX14" fmla="*/ 3988923 w 6699339"/>
              <a:gd name="connsiteY14" fmla="*/ 1835456 h 1835456"/>
              <a:gd name="connsiteX15" fmla="*/ 3294082 w 6699339"/>
              <a:gd name="connsiteY15" fmla="*/ 1835456 h 1835456"/>
              <a:gd name="connsiteX16" fmla="*/ 2647881 w 6699339"/>
              <a:gd name="connsiteY16" fmla="*/ 1835456 h 1835456"/>
              <a:gd name="connsiteX17" fmla="*/ 2001679 w 6699339"/>
              <a:gd name="connsiteY17" fmla="*/ 1835456 h 1835456"/>
              <a:gd name="connsiteX18" fmla="*/ 917728 w 6699339"/>
              <a:gd name="connsiteY18" fmla="*/ 1835456 h 1835456"/>
              <a:gd name="connsiteX19" fmla="*/ 0 w 6699339"/>
              <a:gd name="connsiteY19" fmla="*/ 917728 h 183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99339" h="1835456" fill="none" extrusionOk="0">
                <a:moveTo>
                  <a:pt x="0" y="917728"/>
                </a:moveTo>
                <a:cubicBezTo>
                  <a:pt x="101037" y="404438"/>
                  <a:pt x="393260" y="-5669"/>
                  <a:pt x="917728" y="0"/>
                </a:cubicBezTo>
                <a:cubicBezTo>
                  <a:pt x="1272348" y="-35257"/>
                  <a:pt x="1469553" y="18791"/>
                  <a:pt x="1709846" y="0"/>
                </a:cubicBezTo>
                <a:cubicBezTo>
                  <a:pt x="1950139" y="-18791"/>
                  <a:pt x="2076862" y="22567"/>
                  <a:pt x="2356048" y="0"/>
                </a:cubicBezTo>
                <a:cubicBezTo>
                  <a:pt x="2635234" y="-22567"/>
                  <a:pt x="2845916" y="22712"/>
                  <a:pt x="3002249" y="0"/>
                </a:cubicBezTo>
                <a:cubicBezTo>
                  <a:pt x="3158582" y="-22712"/>
                  <a:pt x="3352428" y="423"/>
                  <a:pt x="3697090" y="0"/>
                </a:cubicBezTo>
                <a:cubicBezTo>
                  <a:pt x="4041752" y="-423"/>
                  <a:pt x="4119893" y="5151"/>
                  <a:pt x="4294652" y="0"/>
                </a:cubicBezTo>
                <a:cubicBezTo>
                  <a:pt x="4469411" y="-5151"/>
                  <a:pt x="4696832" y="20901"/>
                  <a:pt x="4892215" y="0"/>
                </a:cubicBezTo>
                <a:cubicBezTo>
                  <a:pt x="5087598" y="-20901"/>
                  <a:pt x="5521990" y="-12967"/>
                  <a:pt x="5781611" y="0"/>
                </a:cubicBezTo>
                <a:cubicBezTo>
                  <a:pt x="6361720" y="-43978"/>
                  <a:pt x="6708775" y="287130"/>
                  <a:pt x="6699339" y="917728"/>
                </a:cubicBezTo>
                <a:lnTo>
                  <a:pt x="6699339" y="917728"/>
                </a:lnTo>
                <a:cubicBezTo>
                  <a:pt x="6696508" y="1440875"/>
                  <a:pt x="6369630" y="1844375"/>
                  <a:pt x="5781611" y="1835456"/>
                </a:cubicBezTo>
                <a:cubicBezTo>
                  <a:pt x="5543881" y="1810582"/>
                  <a:pt x="5454492" y="1839420"/>
                  <a:pt x="5135409" y="1835456"/>
                </a:cubicBezTo>
                <a:cubicBezTo>
                  <a:pt x="4816326" y="1831492"/>
                  <a:pt x="4811131" y="1835013"/>
                  <a:pt x="4586485" y="1835456"/>
                </a:cubicBezTo>
                <a:cubicBezTo>
                  <a:pt x="4361839" y="1835899"/>
                  <a:pt x="4165958" y="1864892"/>
                  <a:pt x="3988923" y="1835456"/>
                </a:cubicBezTo>
                <a:cubicBezTo>
                  <a:pt x="3811888" y="1806020"/>
                  <a:pt x="3639609" y="1811166"/>
                  <a:pt x="3294082" y="1835456"/>
                </a:cubicBezTo>
                <a:cubicBezTo>
                  <a:pt x="2948555" y="1859746"/>
                  <a:pt x="2945258" y="1846598"/>
                  <a:pt x="2647881" y="1835456"/>
                </a:cubicBezTo>
                <a:cubicBezTo>
                  <a:pt x="2350504" y="1824314"/>
                  <a:pt x="2246121" y="1865995"/>
                  <a:pt x="2001679" y="1835456"/>
                </a:cubicBezTo>
                <a:cubicBezTo>
                  <a:pt x="1757237" y="1804917"/>
                  <a:pt x="1173906" y="1799424"/>
                  <a:pt x="917728" y="1835456"/>
                </a:cubicBezTo>
                <a:cubicBezTo>
                  <a:pt x="419323" y="1774664"/>
                  <a:pt x="402" y="1337099"/>
                  <a:pt x="0" y="917728"/>
                </a:cubicBezTo>
                <a:close/>
              </a:path>
              <a:path w="6699339" h="1835456" stroke="0" extrusionOk="0">
                <a:moveTo>
                  <a:pt x="0" y="917728"/>
                </a:moveTo>
                <a:cubicBezTo>
                  <a:pt x="-37260" y="449987"/>
                  <a:pt x="429227" y="77606"/>
                  <a:pt x="917728" y="0"/>
                </a:cubicBezTo>
                <a:cubicBezTo>
                  <a:pt x="1048801" y="-18054"/>
                  <a:pt x="1329599" y="-25726"/>
                  <a:pt x="1515291" y="0"/>
                </a:cubicBezTo>
                <a:cubicBezTo>
                  <a:pt x="1700983" y="25726"/>
                  <a:pt x="1978217" y="-11451"/>
                  <a:pt x="2161492" y="0"/>
                </a:cubicBezTo>
                <a:cubicBezTo>
                  <a:pt x="2344767" y="11451"/>
                  <a:pt x="2513676" y="-25479"/>
                  <a:pt x="2710416" y="0"/>
                </a:cubicBezTo>
                <a:cubicBezTo>
                  <a:pt x="2907156" y="25479"/>
                  <a:pt x="3139597" y="-17795"/>
                  <a:pt x="3453896" y="0"/>
                </a:cubicBezTo>
                <a:cubicBezTo>
                  <a:pt x="3768195" y="17795"/>
                  <a:pt x="3867944" y="-6950"/>
                  <a:pt x="4002820" y="0"/>
                </a:cubicBezTo>
                <a:cubicBezTo>
                  <a:pt x="4137696" y="6950"/>
                  <a:pt x="4430315" y="-15636"/>
                  <a:pt x="4697660" y="0"/>
                </a:cubicBezTo>
                <a:cubicBezTo>
                  <a:pt x="4965005" y="15636"/>
                  <a:pt x="5244284" y="34957"/>
                  <a:pt x="5781611" y="0"/>
                </a:cubicBezTo>
                <a:cubicBezTo>
                  <a:pt x="6265379" y="31413"/>
                  <a:pt x="6669865" y="492853"/>
                  <a:pt x="6699339" y="917728"/>
                </a:cubicBezTo>
                <a:lnTo>
                  <a:pt x="6699339" y="917728"/>
                </a:lnTo>
                <a:cubicBezTo>
                  <a:pt x="6759538" y="1418061"/>
                  <a:pt x="6267340" y="1779871"/>
                  <a:pt x="5781611" y="1835456"/>
                </a:cubicBezTo>
                <a:cubicBezTo>
                  <a:pt x="5507088" y="1831872"/>
                  <a:pt x="5458490" y="1822895"/>
                  <a:pt x="5135409" y="1835456"/>
                </a:cubicBezTo>
                <a:cubicBezTo>
                  <a:pt x="4812328" y="1848017"/>
                  <a:pt x="4724855" y="1863537"/>
                  <a:pt x="4537847" y="1835456"/>
                </a:cubicBezTo>
                <a:cubicBezTo>
                  <a:pt x="4350839" y="1807375"/>
                  <a:pt x="4089792" y="1804525"/>
                  <a:pt x="3794367" y="1835456"/>
                </a:cubicBezTo>
                <a:cubicBezTo>
                  <a:pt x="3498942" y="1866387"/>
                  <a:pt x="3434754" y="1849416"/>
                  <a:pt x="3148166" y="1835456"/>
                </a:cubicBezTo>
                <a:cubicBezTo>
                  <a:pt x="2861578" y="1821496"/>
                  <a:pt x="2752310" y="1838177"/>
                  <a:pt x="2550603" y="1835456"/>
                </a:cubicBezTo>
                <a:cubicBezTo>
                  <a:pt x="2348896" y="1832735"/>
                  <a:pt x="2247489" y="1831445"/>
                  <a:pt x="1953040" y="1835456"/>
                </a:cubicBezTo>
                <a:cubicBezTo>
                  <a:pt x="1658591" y="1839467"/>
                  <a:pt x="1234987" y="1851004"/>
                  <a:pt x="917728" y="1835456"/>
                </a:cubicBezTo>
                <a:cubicBezTo>
                  <a:pt x="372705" y="1724125"/>
                  <a:pt x="-69836" y="1462442"/>
                  <a:pt x="0" y="91772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Ngày đầu thành lập Đội có bao nhiêu đội viên?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91FDA589-0517-4A2B-B588-0BD33E93B9F3}"/>
              </a:ext>
            </a:extLst>
          </p:cNvPr>
          <p:cNvSpPr/>
          <p:nvPr/>
        </p:nvSpPr>
        <p:spPr>
          <a:xfrm>
            <a:off x="2590800" y="3105149"/>
            <a:ext cx="4267200" cy="1188987"/>
          </a:xfrm>
          <a:prstGeom prst="roundRect">
            <a:avLst>
              <a:gd name="adj" fmla="val 15294"/>
            </a:avLst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en-US" sz="4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đội viên</a:t>
            </a:r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E98C6789-5BA1-40BB-92EB-1A032CD1A3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3710">
            <a:off x="272753" y="4102073"/>
            <a:ext cx="978226" cy="978226"/>
          </a:xfrm>
          <a:prstGeom prst="rect">
            <a:avLst/>
          </a:prstGeom>
        </p:spPr>
      </p:pic>
      <p:pic>
        <p:nvPicPr>
          <p:cNvPr id="5" name="Am-thanh-tra-loi-dung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2CAF8154-AC1D-46FA-88CD-7BBD753D06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9000" y="4286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157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DFD785D-104E-4B69-AEE1-68CA68320F49}"/>
              </a:ext>
            </a:extLst>
          </p:cNvPr>
          <p:cNvSpPr/>
          <p:nvPr/>
        </p:nvSpPr>
        <p:spPr>
          <a:xfrm>
            <a:off x="762000" y="849364"/>
            <a:ext cx="7921670" cy="1188987"/>
          </a:xfrm>
          <a:custGeom>
            <a:avLst/>
            <a:gdLst>
              <a:gd name="connsiteX0" fmla="*/ 0 w 7921670"/>
              <a:gd name="connsiteY0" fmla="*/ 594494 h 1188987"/>
              <a:gd name="connsiteX1" fmla="*/ 594494 w 7921670"/>
              <a:gd name="connsiteY1" fmla="*/ 0 h 1188987"/>
              <a:gd name="connsiteX2" fmla="*/ 1133109 w 7921670"/>
              <a:gd name="connsiteY2" fmla="*/ 0 h 1188987"/>
              <a:gd name="connsiteX3" fmla="*/ 1941031 w 7921670"/>
              <a:gd name="connsiteY3" fmla="*/ 0 h 1188987"/>
              <a:gd name="connsiteX4" fmla="*/ 2614299 w 7921670"/>
              <a:gd name="connsiteY4" fmla="*/ 0 h 1188987"/>
              <a:gd name="connsiteX5" fmla="*/ 3354894 w 7921670"/>
              <a:gd name="connsiteY5" fmla="*/ 0 h 1188987"/>
              <a:gd name="connsiteX6" fmla="*/ 4162816 w 7921670"/>
              <a:gd name="connsiteY6" fmla="*/ 0 h 1188987"/>
              <a:gd name="connsiteX7" fmla="*/ 4970738 w 7921670"/>
              <a:gd name="connsiteY7" fmla="*/ 0 h 1188987"/>
              <a:gd name="connsiteX8" fmla="*/ 5644006 w 7921670"/>
              <a:gd name="connsiteY8" fmla="*/ 0 h 1188987"/>
              <a:gd name="connsiteX9" fmla="*/ 6249948 w 7921670"/>
              <a:gd name="connsiteY9" fmla="*/ 0 h 1188987"/>
              <a:gd name="connsiteX10" fmla="*/ 7327177 w 7921670"/>
              <a:gd name="connsiteY10" fmla="*/ 0 h 1188987"/>
              <a:gd name="connsiteX11" fmla="*/ 7921671 w 7921670"/>
              <a:gd name="connsiteY11" fmla="*/ 594494 h 1188987"/>
              <a:gd name="connsiteX12" fmla="*/ 7921670 w 7921670"/>
              <a:gd name="connsiteY12" fmla="*/ 594494 h 1188987"/>
              <a:gd name="connsiteX13" fmla="*/ 7327176 w 7921670"/>
              <a:gd name="connsiteY13" fmla="*/ 1188988 h 1188987"/>
              <a:gd name="connsiteX14" fmla="*/ 6855888 w 7921670"/>
              <a:gd name="connsiteY14" fmla="*/ 1188988 h 1188987"/>
              <a:gd name="connsiteX15" fmla="*/ 6047966 w 7921670"/>
              <a:gd name="connsiteY15" fmla="*/ 1188988 h 1188987"/>
              <a:gd name="connsiteX16" fmla="*/ 5374698 w 7921670"/>
              <a:gd name="connsiteY16" fmla="*/ 1188988 h 1188987"/>
              <a:gd name="connsiteX17" fmla="*/ 4566776 w 7921670"/>
              <a:gd name="connsiteY17" fmla="*/ 1188988 h 1188987"/>
              <a:gd name="connsiteX18" fmla="*/ 4028162 w 7921670"/>
              <a:gd name="connsiteY18" fmla="*/ 1188988 h 1188987"/>
              <a:gd name="connsiteX19" fmla="*/ 3220240 w 7921670"/>
              <a:gd name="connsiteY19" fmla="*/ 1188987 h 1188987"/>
              <a:gd name="connsiteX20" fmla="*/ 2546972 w 7921670"/>
              <a:gd name="connsiteY20" fmla="*/ 1188987 h 1188987"/>
              <a:gd name="connsiteX21" fmla="*/ 1941030 w 7921670"/>
              <a:gd name="connsiteY21" fmla="*/ 1188987 h 1188987"/>
              <a:gd name="connsiteX22" fmla="*/ 594494 w 7921670"/>
              <a:gd name="connsiteY22" fmla="*/ 1188987 h 1188987"/>
              <a:gd name="connsiteX23" fmla="*/ 0 w 7921670"/>
              <a:gd name="connsiteY23" fmla="*/ 594493 h 1188987"/>
              <a:gd name="connsiteX24" fmla="*/ 0 w 7921670"/>
              <a:gd name="connsiteY24" fmla="*/ 594494 h 118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21670" h="1188987" fill="none" extrusionOk="0">
                <a:moveTo>
                  <a:pt x="0" y="594494"/>
                </a:moveTo>
                <a:cubicBezTo>
                  <a:pt x="-25137" y="326784"/>
                  <a:pt x="316687" y="22369"/>
                  <a:pt x="594494" y="0"/>
                </a:cubicBezTo>
                <a:cubicBezTo>
                  <a:pt x="814667" y="-23900"/>
                  <a:pt x="1011630" y="20292"/>
                  <a:pt x="1133109" y="0"/>
                </a:cubicBezTo>
                <a:cubicBezTo>
                  <a:pt x="1254589" y="-20292"/>
                  <a:pt x="1706799" y="9268"/>
                  <a:pt x="1941031" y="0"/>
                </a:cubicBezTo>
                <a:cubicBezTo>
                  <a:pt x="2175263" y="-9268"/>
                  <a:pt x="2318959" y="-1386"/>
                  <a:pt x="2614299" y="0"/>
                </a:cubicBezTo>
                <a:cubicBezTo>
                  <a:pt x="2909639" y="1386"/>
                  <a:pt x="3174243" y="-22779"/>
                  <a:pt x="3354894" y="0"/>
                </a:cubicBezTo>
                <a:cubicBezTo>
                  <a:pt x="3535545" y="22779"/>
                  <a:pt x="3957484" y="25874"/>
                  <a:pt x="4162816" y="0"/>
                </a:cubicBezTo>
                <a:cubicBezTo>
                  <a:pt x="4368148" y="-25874"/>
                  <a:pt x="4795203" y="26640"/>
                  <a:pt x="4970738" y="0"/>
                </a:cubicBezTo>
                <a:cubicBezTo>
                  <a:pt x="5146273" y="-26640"/>
                  <a:pt x="5336449" y="-33271"/>
                  <a:pt x="5644006" y="0"/>
                </a:cubicBezTo>
                <a:cubicBezTo>
                  <a:pt x="5951563" y="33271"/>
                  <a:pt x="6075385" y="-20751"/>
                  <a:pt x="6249948" y="0"/>
                </a:cubicBezTo>
                <a:cubicBezTo>
                  <a:pt x="6424511" y="20751"/>
                  <a:pt x="6854003" y="-17297"/>
                  <a:pt x="7327177" y="0"/>
                </a:cubicBezTo>
                <a:cubicBezTo>
                  <a:pt x="7638923" y="-20629"/>
                  <a:pt x="7927066" y="228978"/>
                  <a:pt x="7921671" y="594494"/>
                </a:cubicBezTo>
                <a:lnTo>
                  <a:pt x="7921670" y="594494"/>
                </a:lnTo>
                <a:cubicBezTo>
                  <a:pt x="7930014" y="862739"/>
                  <a:pt x="7655685" y="1150107"/>
                  <a:pt x="7327176" y="1188988"/>
                </a:cubicBezTo>
                <a:cubicBezTo>
                  <a:pt x="7091827" y="1190833"/>
                  <a:pt x="7089095" y="1166143"/>
                  <a:pt x="6855888" y="1188988"/>
                </a:cubicBezTo>
                <a:cubicBezTo>
                  <a:pt x="6622681" y="1211833"/>
                  <a:pt x="6233824" y="1221110"/>
                  <a:pt x="6047966" y="1188988"/>
                </a:cubicBezTo>
                <a:cubicBezTo>
                  <a:pt x="5862108" y="1156866"/>
                  <a:pt x="5543264" y="1165769"/>
                  <a:pt x="5374698" y="1188988"/>
                </a:cubicBezTo>
                <a:cubicBezTo>
                  <a:pt x="5206132" y="1212207"/>
                  <a:pt x="4861946" y="1166561"/>
                  <a:pt x="4566776" y="1188988"/>
                </a:cubicBezTo>
                <a:cubicBezTo>
                  <a:pt x="4271606" y="1211415"/>
                  <a:pt x="4146315" y="1207530"/>
                  <a:pt x="4028162" y="1188988"/>
                </a:cubicBezTo>
                <a:cubicBezTo>
                  <a:pt x="3910009" y="1170446"/>
                  <a:pt x="3597752" y="1179270"/>
                  <a:pt x="3220240" y="1188987"/>
                </a:cubicBezTo>
                <a:cubicBezTo>
                  <a:pt x="2842728" y="1198704"/>
                  <a:pt x="2768620" y="1161495"/>
                  <a:pt x="2546972" y="1188987"/>
                </a:cubicBezTo>
                <a:cubicBezTo>
                  <a:pt x="2325324" y="1216479"/>
                  <a:pt x="2084801" y="1194898"/>
                  <a:pt x="1941030" y="1188987"/>
                </a:cubicBezTo>
                <a:cubicBezTo>
                  <a:pt x="1797259" y="1183076"/>
                  <a:pt x="897984" y="1206474"/>
                  <a:pt x="594494" y="1188987"/>
                </a:cubicBezTo>
                <a:cubicBezTo>
                  <a:pt x="274174" y="1181783"/>
                  <a:pt x="10360" y="908506"/>
                  <a:pt x="0" y="594493"/>
                </a:cubicBezTo>
                <a:lnTo>
                  <a:pt x="0" y="594494"/>
                </a:lnTo>
                <a:close/>
              </a:path>
              <a:path w="7921670" h="1188987" stroke="0" extrusionOk="0">
                <a:moveTo>
                  <a:pt x="0" y="594494"/>
                </a:moveTo>
                <a:cubicBezTo>
                  <a:pt x="-52305" y="321061"/>
                  <a:pt x="273127" y="29453"/>
                  <a:pt x="594494" y="0"/>
                </a:cubicBezTo>
                <a:cubicBezTo>
                  <a:pt x="754447" y="-19255"/>
                  <a:pt x="877388" y="-26766"/>
                  <a:pt x="1133109" y="0"/>
                </a:cubicBezTo>
                <a:cubicBezTo>
                  <a:pt x="1388831" y="26766"/>
                  <a:pt x="1519576" y="8331"/>
                  <a:pt x="1739050" y="0"/>
                </a:cubicBezTo>
                <a:cubicBezTo>
                  <a:pt x="1958524" y="-8331"/>
                  <a:pt x="2001790" y="-3054"/>
                  <a:pt x="2210338" y="0"/>
                </a:cubicBezTo>
                <a:cubicBezTo>
                  <a:pt x="2418886" y="3054"/>
                  <a:pt x="2680524" y="-4115"/>
                  <a:pt x="2950933" y="0"/>
                </a:cubicBezTo>
                <a:cubicBezTo>
                  <a:pt x="3221343" y="4115"/>
                  <a:pt x="3221593" y="17001"/>
                  <a:pt x="3422221" y="0"/>
                </a:cubicBezTo>
                <a:cubicBezTo>
                  <a:pt x="3622849" y="-17001"/>
                  <a:pt x="3887752" y="-6246"/>
                  <a:pt x="4095489" y="0"/>
                </a:cubicBezTo>
                <a:cubicBezTo>
                  <a:pt x="4303226" y="6246"/>
                  <a:pt x="4459391" y="-4096"/>
                  <a:pt x="4634104" y="0"/>
                </a:cubicBezTo>
                <a:cubicBezTo>
                  <a:pt x="4808817" y="4096"/>
                  <a:pt x="4972483" y="-20961"/>
                  <a:pt x="5172718" y="0"/>
                </a:cubicBezTo>
                <a:cubicBezTo>
                  <a:pt x="5372953" y="20961"/>
                  <a:pt x="5477791" y="16856"/>
                  <a:pt x="5644006" y="0"/>
                </a:cubicBezTo>
                <a:cubicBezTo>
                  <a:pt x="5810221" y="-16856"/>
                  <a:pt x="5991196" y="20510"/>
                  <a:pt x="6115294" y="0"/>
                </a:cubicBezTo>
                <a:cubicBezTo>
                  <a:pt x="6239392" y="-20510"/>
                  <a:pt x="6415918" y="19943"/>
                  <a:pt x="6653909" y="0"/>
                </a:cubicBezTo>
                <a:cubicBezTo>
                  <a:pt x="6891901" y="-19943"/>
                  <a:pt x="7027959" y="-11810"/>
                  <a:pt x="7327177" y="0"/>
                </a:cubicBezTo>
                <a:cubicBezTo>
                  <a:pt x="7593526" y="8562"/>
                  <a:pt x="7952583" y="271592"/>
                  <a:pt x="7921671" y="594494"/>
                </a:cubicBezTo>
                <a:lnTo>
                  <a:pt x="7921670" y="594494"/>
                </a:lnTo>
                <a:cubicBezTo>
                  <a:pt x="7938097" y="917079"/>
                  <a:pt x="7685064" y="1169610"/>
                  <a:pt x="7327176" y="1188988"/>
                </a:cubicBezTo>
                <a:cubicBezTo>
                  <a:pt x="6968673" y="1211323"/>
                  <a:pt x="6880573" y="1186130"/>
                  <a:pt x="6586581" y="1188988"/>
                </a:cubicBezTo>
                <a:cubicBezTo>
                  <a:pt x="6292590" y="1191846"/>
                  <a:pt x="6112601" y="1196028"/>
                  <a:pt x="5845986" y="1188988"/>
                </a:cubicBezTo>
                <a:cubicBezTo>
                  <a:pt x="5579371" y="1181948"/>
                  <a:pt x="5399188" y="1186914"/>
                  <a:pt x="5038064" y="1188988"/>
                </a:cubicBezTo>
                <a:cubicBezTo>
                  <a:pt x="4676940" y="1191062"/>
                  <a:pt x="4715498" y="1173106"/>
                  <a:pt x="4566776" y="1188988"/>
                </a:cubicBezTo>
                <a:cubicBezTo>
                  <a:pt x="4418054" y="1204870"/>
                  <a:pt x="4133471" y="1190362"/>
                  <a:pt x="3826181" y="1188987"/>
                </a:cubicBezTo>
                <a:cubicBezTo>
                  <a:pt x="3518890" y="1187613"/>
                  <a:pt x="3326183" y="1220233"/>
                  <a:pt x="3085586" y="1188987"/>
                </a:cubicBezTo>
                <a:cubicBezTo>
                  <a:pt x="2844990" y="1157741"/>
                  <a:pt x="2625472" y="1192195"/>
                  <a:pt x="2277665" y="1188987"/>
                </a:cubicBezTo>
                <a:cubicBezTo>
                  <a:pt x="1929858" y="1185779"/>
                  <a:pt x="1896654" y="1184857"/>
                  <a:pt x="1604396" y="1188987"/>
                </a:cubicBezTo>
                <a:cubicBezTo>
                  <a:pt x="1312138" y="1193117"/>
                  <a:pt x="835867" y="1172317"/>
                  <a:pt x="594494" y="1188987"/>
                </a:cubicBezTo>
                <a:cubicBezTo>
                  <a:pt x="268206" y="1202283"/>
                  <a:pt x="-26718" y="920481"/>
                  <a:pt x="0" y="594493"/>
                </a:cubicBezTo>
                <a:lnTo>
                  <a:pt x="0" y="59449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Đội được mang tên Bác Hồ  khi nào?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91FDA589-0517-4A2B-B588-0BD33E93B9F3}"/>
              </a:ext>
            </a:extLst>
          </p:cNvPr>
          <p:cNvSpPr/>
          <p:nvPr/>
        </p:nvSpPr>
        <p:spPr>
          <a:xfrm>
            <a:off x="2590800" y="3105149"/>
            <a:ext cx="4267200" cy="1188987"/>
          </a:xfrm>
          <a:prstGeom prst="roundRect">
            <a:avLst>
              <a:gd name="adj" fmla="val 15294"/>
            </a:avLst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en-US" sz="4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Ngày 30 tháng 1</a:t>
            </a:r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56F41217-9200-4ED5-BA81-3B1E8C756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3710">
            <a:off x="272753" y="4102073"/>
            <a:ext cx="978226" cy="978226"/>
          </a:xfrm>
          <a:prstGeom prst="rect">
            <a:avLst/>
          </a:prstGeom>
        </p:spPr>
      </p:pic>
      <p:pic>
        <p:nvPicPr>
          <p:cNvPr id="5" name="Am-thanh-tra-loi-dung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70F0A28E-09CC-4840-8448-F5E97E275F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9000" y="4286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770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6" descr="A picture containing text, plant&#10;&#10;Description automatically generated">
            <a:extLst>
              <a:ext uri="{FF2B5EF4-FFF2-40B4-BE49-F238E27FC236}">
                <a16:creationId xmlns="" xmlns:a16="http://schemas.microsoft.com/office/drawing/2014/main" id="{0A4CFA8A-D74A-4E58-A1DA-B782366EDB5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"/>
            <a:ext cx="9144000" cy="51435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FF11E18F-CF48-43D2-8FD2-5E8418CD63E8}"/>
              </a:ext>
            </a:extLst>
          </p:cNvPr>
          <p:cNvSpPr/>
          <p:nvPr/>
        </p:nvSpPr>
        <p:spPr>
          <a:xfrm>
            <a:off x="219005" y="114300"/>
            <a:ext cx="8686800" cy="4906433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6357" y="998459"/>
            <a:ext cx="1679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Việt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1564" y="505726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23tháng 10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8248" y="1500791"/>
            <a:ext cx="4651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0E647B5-EF39-46BC-8EDF-260CADB30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58" y="661856"/>
            <a:ext cx="1595502" cy="1637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F8181AF-0891-46F6-8818-72128D807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25" b="96563" l="8125" r="90000">
                        <a14:foregroundMark x1="33125" y1="42031" x2="40781" y2="48281"/>
                        <a14:foregroundMark x1="61875" y1="44688" x2="72656" y2="52656"/>
                        <a14:foregroundMark x1="67656" y1="82031" x2="68594" y2="84844"/>
                        <a14:foregroundMark x1="74063" y1="81875" x2="74063" y2="81875"/>
                        <a14:foregroundMark x1="40469" y1="83750" x2="40469" y2="83750"/>
                        <a14:foregroundMark x1="46094" y1="83594" x2="46094" y2="83594"/>
                        <a14:foregroundMark x1="29688" y1="47188" x2="31094" y2="64844"/>
                        <a14:foregroundMark x1="79531" y1="54375" x2="79375" y2="63281"/>
                        <a14:foregroundMark x1="16719" y1="29844" x2="23438" y2="24219"/>
                        <a14:foregroundMark x1="47344" y1="28750" x2="43906" y2="35000"/>
                        <a14:foregroundMark x1="50156" y1="32031" x2="49375" y2="37188"/>
                        <a14:foregroundMark x1="76406" y1="35000" x2="72500" y2="4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0553" y="2266950"/>
            <a:ext cx="3046964" cy="3046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7A547B3-FCEA-45AC-B5AE-7FF1B221C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9000" y1="21250" x2="29000" y2="21250"/>
                        <a14:foregroundMark x1="30375" y1="20875" x2="50875" y2="75750"/>
                        <a14:foregroundMark x1="42000" y1="31375" x2="51250" y2="67000"/>
                        <a14:foregroundMark x1="29875" y1="54125" x2="41500" y2="56250"/>
                        <a14:foregroundMark x1="26625" y1="27000" x2="27250" y2="29750"/>
                        <a14:foregroundMark x1="37375" y1="58125" x2="32250" y2="66000"/>
                        <a14:foregroundMark x1="43375" y1="64000" x2="36625" y2="68750"/>
                        <a14:foregroundMark x1="45250" y1="64500" x2="48000" y2="74375"/>
                        <a14:foregroundMark x1="50625" y1="31375" x2="49125" y2="39000"/>
                        <a14:foregroundMark x1="54000" y1="29375" x2="54500" y2="33500"/>
                        <a14:foregroundMark x1="66250" y1="24000" x2="67375" y2="73375"/>
                        <a14:foregroundMark x1="63875" y1="47500" x2="64875" y2="53000"/>
                        <a14:foregroundMark x1="61125" y1="34000" x2="60500" y2="37125"/>
                        <a14:foregroundMark x1="55875" y1="36625" x2="57125" y2="39625"/>
                        <a14:foregroundMark x1="59000" y1="46250" x2="57375" y2="52000"/>
                        <a14:foregroundMark x1="62125" y1="56375" x2="63500" y2="59125"/>
                        <a14:foregroundMark x1="64000" y1="68000" x2="59625" y2="75125"/>
                        <a14:foregroundMark x1="75000" y1="53250" x2="76875" y2="61375"/>
                        <a14:foregroundMark x1="73125" y1="65125" x2="70500" y2="68625"/>
                        <a14:foregroundMark x1="80000" y1="35750" x2="81625" y2="42875"/>
                        <a14:foregroundMark x1="83375" y1="42375" x2="84250" y2="44875"/>
                        <a14:foregroundMark x1="55125" y1="30125" x2="57125" y2="33250"/>
                        <a14:foregroundMark x1="46125" y1="37375" x2="47375" y2="39625"/>
                        <a14:foregroundMark x1="26875" y1="20250" x2="25125" y2="26875"/>
                        <a14:foregroundMark x1="28500" y1="19750" x2="31625" y2="2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38458" y="1500791"/>
            <a:ext cx="4696074" cy="469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95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8DDF81-E4D4-47E8-B2FB-5260B11332AC}"/>
              </a:ext>
            </a:extLst>
          </p:cNvPr>
          <p:cNvSpPr/>
          <p:nvPr/>
        </p:nvSpPr>
        <p:spPr>
          <a:xfrm>
            <a:off x="219005" y="114300"/>
            <a:ext cx="8686800" cy="4906433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um.">
            <a:extLst>
              <a:ext uri="{FF2B5EF4-FFF2-40B4-BE49-F238E27FC236}">
                <a16:creationId xmlns="" xmlns:a16="http://schemas.microsoft.com/office/drawing/2014/main" id="{A3D05514-DFB3-4288-BC6B-823AB556E44D}"/>
              </a:ext>
            </a:extLst>
          </p:cNvPr>
          <p:cNvSpPr txBox="1"/>
          <p:nvPr/>
        </p:nvSpPr>
        <p:spPr>
          <a:xfrm>
            <a:off x="695162" y="114301"/>
            <a:ext cx="67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C0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7" name="Nội dung">
            <a:extLst>
              <a:ext uri="{FF2B5EF4-FFF2-40B4-BE49-F238E27FC236}">
                <a16:creationId xmlns="" xmlns:a16="http://schemas.microsoft.com/office/drawing/2014/main" id="{3EBCDBA5-2688-4A8B-BAB8-37070D4C7739}"/>
              </a:ext>
            </a:extLst>
          </p:cNvPr>
          <p:cNvSpPr txBox="1"/>
          <p:nvPr/>
        </p:nvSpPr>
        <p:spPr>
          <a:xfrm>
            <a:off x="995657" y="171450"/>
            <a:ext cx="7957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điều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Bác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dạy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thiếu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từ ngữ: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Chỉ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hoạt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Chỉ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phẩm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chất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AF6B29-D87A-4616-B368-D0C5B602B9FC}"/>
              </a:ext>
            </a:extLst>
          </p:cNvPr>
          <p:cNvSpPr txBox="1"/>
          <p:nvPr/>
        </p:nvSpPr>
        <p:spPr>
          <a:xfrm>
            <a:off x="1524000" y="1982655"/>
            <a:ext cx="6400800" cy="28928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231" tIns="45616" rIns="91231" bIns="45616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điều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Bác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dạy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thiếu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endParaRPr lang="en-US" sz="2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quốc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bào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err="1">
                <a:latin typeface="Arial" panose="020B0604020202020204" pitchFamily="34" charset="0"/>
                <a:cs typeface="Arial" panose="020B0604020202020204" pitchFamily="34" charset="0"/>
              </a:rPr>
              <a:t>tập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 tốt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tốt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Đoàn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kết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tốt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, kỉ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luật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tốt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Giữ gìn vệ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tốt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Khiêm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tốn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err="1"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 thà,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dũng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cảm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̀ Chí Minh </a:t>
            </a:r>
          </a:p>
        </p:txBody>
      </p:sp>
    </p:spTree>
    <p:extLst>
      <p:ext uri="{BB962C8B-B14F-4D97-AF65-F5344CB8AC3E}">
        <p14:creationId xmlns:p14="http://schemas.microsoft.com/office/powerpoint/2010/main" val="1179784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45000">
              <a:srgbClr val="D4DEFF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3AE3AFD-9173-456C-9AA1-D0EB1531D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05" y="-710158"/>
            <a:ext cx="4391450" cy="5706538"/>
          </a:xfrm>
          <a:prstGeom prst="rect">
            <a:avLst/>
          </a:prstGeom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528" y="164356"/>
            <a:ext cx="4386454" cy="4923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Nội dung">
            <a:extLst>
              <a:ext uri="{FF2B5EF4-FFF2-40B4-BE49-F238E27FC236}">
                <a16:creationId xmlns="" xmlns:a16="http://schemas.microsoft.com/office/drawing/2014/main" id="{3EBCDBA5-2688-4A8B-BAB8-37070D4C7739}"/>
              </a:ext>
            </a:extLst>
          </p:cNvPr>
          <p:cNvSpPr txBox="1"/>
          <p:nvPr/>
        </p:nvSpPr>
        <p:spPr>
          <a:xfrm>
            <a:off x="693156" y="3057000"/>
            <a:ext cx="2797128" cy="132343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6343" y="1459604"/>
            <a:ext cx="24519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429938"/>
            <a:ext cx="24519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3314700"/>
            <a:ext cx="2971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giữ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gìn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58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467</TotalTime>
  <Words>372</Words>
  <Application>Microsoft Office PowerPoint</Application>
  <PresentationFormat>On-screen Show (16:9)</PresentationFormat>
  <Paragraphs>60</Paragraphs>
  <Slides>17</Slides>
  <Notes>5</Notes>
  <HiddenSlides>0</HiddenSlides>
  <MMClips>4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Office Theme</vt:lpstr>
      <vt:lpstr>1_Office Theme</vt:lpstr>
      <vt:lpstr>默认设计模板</vt:lpstr>
      <vt:lpstr>2_Office Theme</vt:lpstr>
      <vt:lpstr>3_Office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Lan Hương 0354473852</dc:creator>
  <cp:lastModifiedBy>Admin</cp:lastModifiedBy>
  <cp:revision>3</cp:revision>
  <dcterms:created xsi:type="dcterms:W3CDTF">2022-07-01T15:23:07Z</dcterms:created>
  <dcterms:modified xsi:type="dcterms:W3CDTF">2024-10-22T01:51:00Z</dcterms:modified>
</cp:coreProperties>
</file>