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48" r:id="rId2"/>
    <p:sldMasterId id="2147483722" r:id="rId3"/>
    <p:sldMasterId id="2147483726" r:id="rId4"/>
    <p:sldMasterId id="2147483660" r:id="rId5"/>
  </p:sldMasterIdLst>
  <p:notesMasterIdLst>
    <p:notesMasterId r:id="rId21"/>
  </p:notesMasterIdLst>
  <p:sldIdLst>
    <p:sldId id="2007577490" r:id="rId6"/>
    <p:sldId id="264" r:id="rId7"/>
    <p:sldId id="279" r:id="rId8"/>
    <p:sldId id="280" r:id="rId9"/>
    <p:sldId id="281" r:id="rId10"/>
    <p:sldId id="282" r:id="rId11"/>
    <p:sldId id="2007577502" r:id="rId12"/>
    <p:sldId id="2007577479" r:id="rId13"/>
    <p:sldId id="2007577503" r:id="rId14"/>
    <p:sldId id="2007577480" r:id="rId15"/>
    <p:sldId id="2007577481" r:id="rId16"/>
    <p:sldId id="2007577482" r:id="rId17"/>
    <p:sldId id="2007577483" r:id="rId18"/>
    <p:sldId id="290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04253-5968-A6CF-D08C-78C95ADFA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10352F-E565-E7C4-0D13-CE102A215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8321B8-4BE9-0D3E-25F5-E1F1885AB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E02D27-C3B5-D2E6-8B39-FEA73F1A5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5F6CC-BB0A-C072-9521-8BB20A36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B6C2F9-ADD0-411A-094A-89D41050B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D6516F-E7C0-9D68-F347-8F4AB24B4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FD19AD-D4EE-EBD7-EC06-C26D847C9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443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10/22/2024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10/22/2024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88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47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03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584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51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6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2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7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26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915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8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714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holding books&#10;&#10;Description automatically generated">
            <a:extLst>
              <a:ext uri="{FF2B5EF4-FFF2-40B4-BE49-F238E27FC236}">
                <a16:creationId xmlns:a16="http://schemas.microsoft.com/office/drawing/2014/main" id="{168C408A-A3F9-DC58-3A57-80CAF079ED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903" y="0"/>
            <a:ext cx="2209503" cy="22095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cartoon of a person holding books&#10;&#10;Description automatically generated">
            <a:extLst>
              <a:ext uri="{FF2B5EF4-FFF2-40B4-BE49-F238E27FC236}">
                <a16:creationId xmlns:a16="http://schemas.microsoft.com/office/drawing/2014/main" id="{A86C4635-07F2-BB47-D7C1-66586EF4A36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903" y="0"/>
            <a:ext cx="2209503" cy="22095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cartoon of a person holding books&#10;&#10;Description automatically generated">
            <a:extLst>
              <a:ext uri="{FF2B5EF4-FFF2-40B4-BE49-F238E27FC236}">
                <a16:creationId xmlns:a16="http://schemas.microsoft.com/office/drawing/2014/main" id="{27830B6E-5719-0B21-3CB5-CAE96E6C61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903" y="0"/>
            <a:ext cx="2209503" cy="22095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10/22/2024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A cartoon of a person holding books&#10;&#10;Description automatically generated">
            <a:extLst>
              <a:ext uri="{FF2B5EF4-FFF2-40B4-BE49-F238E27FC236}">
                <a16:creationId xmlns:a16="http://schemas.microsoft.com/office/drawing/2014/main" id="{FBBA2842-4005-28F2-4650-5280C5C1E0C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903" y="0"/>
            <a:ext cx="2209503" cy="22095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68" r:id="rId1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holding books&#10;&#10;Description automatically generated">
            <a:extLst>
              <a:ext uri="{FF2B5EF4-FFF2-40B4-BE49-F238E27FC236}">
                <a16:creationId xmlns:a16="http://schemas.microsoft.com/office/drawing/2014/main" id="{8138BA8E-ADCC-6E62-C337-75668EA207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2903" y="0"/>
            <a:ext cx="2209503" cy="22095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959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21" Type="http://schemas.openxmlformats.org/officeDocument/2006/relationships/image" Target="../media/image6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58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67.png"/><Relationship Id="rId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microsoft.com/office/2007/relationships/hdphoto" Target="../media/hdphoto8.wdp"/><Relationship Id="rId9" Type="http://schemas.openxmlformats.org/officeDocument/2006/relationships/image" Target="../media/image60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audio" Target="NULL" TargetMode="External"/><Relationship Id="rId21" Type="http://schemas.openxmlformats.org/officeDocument/2006/relationships/image" Target="../media/image48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4.png"/><Relationship Id="rId10" Type="http://schemas.openxmlformats.org/officeDocument/2006/relationships/slide" Target="slide5.xml"/><Relationship Id="rId19" Type="http://schemas.microsoft.com/office/2007/relationships/hdphoto" Target="../media/hdphoto6.wdp"/><Relationship Id="rId4" Type="http://schemas.microsoft.com/office/2007/relationships/media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3" Type="http://schemas.openxmlformats.org/officeDocument/2006/relationships/audio" Target="NULL" TargetMode="External"/><Relationship Id="rId21" Type="http://schemas.openxmlformats.org/officeDocument/2006/relationships/image" Target="../media/image48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5.png"/><Relationship Id="rId10" Type="http://schemas.openxmlformats.org/officeDocument/2006/relationships/slide" Target="slide6.xml"/><Relationship Id="rId19" Type="http://schemas.openxmlformats.org/officeDocument/2006/relationships/image" Target="../media/image50.png"/><Relationship Id="rId4" Type="http://schemas.microsoft.com/office/2007/relationships/media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5.png"/><Relationship Id="rId18" Type="http://schemas.microsoft.com/office/2007/relationships/hdphoto" Target="../media/hdphoto7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44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2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microsoft.com/office/2007/relationships/media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112139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14942" y="4270916"/>
            <a:ext cx="2791716" cy="2669887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47AF11B-4A8A-4F85-838B-2BF0BDE3156A}"/>
              </a:ext>
            </a:extLst>
          </p:cNvPr>
          <p:cNvSpPr txBox="1"/>
          <p:nvPr/>
        </p:nvSpPr>
        <p:spPr>
          <a:xfrm>
            <a:off x="1392898" y="1138914"/>
            <a:ext cx="94062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ptos Black" panose="020B0004020202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CHÀO MỪNG CÁC THẦY CÔ GIÁO ĐẾN DỰ GIỜ THĂM LỚP </a:t>
            </a:r>
            <a:r>
              <a:rPr lang="en-US" sz="5400" dirty="0" smtClean="0">
                <a:latin typeface="Aptos Black" panose="020B0004020202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3A4</a:t>
            </a:r>
            <a:endParaRPr lang="en-GB" sz="5400" dirty="0">
              <a:latin typeface="Aptos Black" panose="020B0004020202020204" pitchFamily="34" charset="0"/>
              <a:ea typeface="ADLaM Display" panose="0201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7FE2654-0421-4F67-1E5D-92B2DA1C0FFA}"/>
              </a:ext>
            </a:extLst>
          </p:cNvPr>
          <p:cNvSpPr txBox="1"/>
          <p:nvPr/>
        </p:nvSpPr>
        <p:spPr>
          <a:xfrm>
            <a:off x="-1" y="5593686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7381E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Giáo viên: </a:t>
            </a:r>
            <a:r>
              <a:rPr lang="en-US" sz="2800" dirty="0" smtClean="0">
                <a:solidFill>
                  <a:srgbClr val="57381E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Lưu Thị Hoài</a:t>
            </a:r>
            <a:endParaRPr lang="en-GB" sz="2800" dirty="0">
              <a:solidFill>
                <a:srgbClr val="57381E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D1FBFFD-19B2-1A48-BD54-AFC4EA2F8548}"/>
              </a:ext>
            </a:extLst>
          </p:cNvPr>
          <p:cNvSpPr txBox="1"/>
          <p:nvPr/>
        </p:nvSpPr>
        <p:spPr>
          <a:xfrm>
            <a:off x="85342" y="405762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4D2D81"/>
                </a:solidFill>
                <a:latin typeface="Bauhaus 93" panose="04030905020B02020C02" pitchFamily="82" charset="0"/>
              </a:rPr>
              <a:t>Môn: Toán</a:t>
            </a:r>
            <a:endParaRPr lang="en-GB" sz="5400">
              <a:solidFill>
                <a:srgbClr val="4D2D81"/>
              </a:solidFill>
              <a:latin typeface="Bauhaus 93" panose="04030905020B02020C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44" y="-127855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987" y="-118564"/>
            <a:ext cx="1847054" cy="1847054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67077" y="521903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285823" y="564804"/>
            <a:ext cx="466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553313" y="3613341"/>
            <a:ext cx="263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 + 40 + 4 =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72071-444E-405A-89D3-649010603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53"/>
          <a:stretch/>
        </p:blipFill>
        <p:spPr>
          <a:xfrm>
            <a:off x="897572" y="1157529"/>
            <a:ext cx="2817573" cy="2359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8B32C2-C82C-4513-B48A-9EDB296133A2}"/>
              </a:ext>
            </a:extLst>
          </p:cNvPr>
          <p:cNvSpPr txBox="1"/>
          <p:nvPr/>
        </p:nvSpPr>
        <p:spPr>
          <a:xfrm>
            <a:off x="4240787" y="3565233"/>
            <a:ext cx="273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267 – 67 + 13 =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9CB1A-C82E-4180-BE0F-025AEBBCC26D}"/>
              </a:ext>
            </a:extLst>
          </p:cNvPr>
          <p:cNvSpPr txBox="1"/>
          <p:nvPr/>
        </p:nvSpPr>
        <p:spPr>
          <a:xfrm>
            <a:off x="8268325" y="3565233"/>
            <a:ext cx="280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542 + 10 - </a:t>
            </a:r>
            <a:r>
              <a:rPr lang="en-US" sz="2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=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E99F8-FFEE-447F-8649-6E0FC58A90C6}"/>
              </a:ext>
            </a:extLst>
          </p:cNvPr>
          <p:cNvSpPr txBox="1"/>
          <p:nvPr/>
        </p:nvSpPr>
        <p:spPr>
          <a:xfrm>
            <a:off x="2629716" y="3601765"/>
            <a:ext cx="1502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 + 4 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668744-6CBD-4D77-AC89-F54977C388BE}"/>
              </a:ext>
            </a:extLst>
          </p:cNvPr>
          <p:cNvSpPr txBox="1"/>
          <p:nvPr/>
        </p:nvSpPr>
        <p:spPr>
          <a:xfrm>
            <a:off x="2417492" y="4131994"/>
            <a:ext cx="114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149 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22461-54FA-4F50-A0BD-424598EACC76}"/>
              </a:ext>
            </a:extLst>
          </p:cNvPr>
          <p:cNvSpPr txBox="1"/>
          <p:nvPr/>
        </p:nvSpPr>
        <p:spPr>
          <a:xfrm>
            <a:off x="10487895" y="3553054"/>
            <a:ext cx="184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552 - 30 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7340A-CF52-41DD-A6EE-D06EE2598DDC}"/>
              </a:ext>
            </a:extLst>
          </p:cNvPr>
          <p:cNvSpPr txBox="1"/>
          <p:nvPr/>
        </p:nvSpPr>
        <p:spPr>
          <a:xfrm>
            <a:off x="10216451" y="4073069"/>
            <a:ext cx="114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522 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BD2621-FD02-4928-8AD2-91D268782900}"/>
              </a:ext>
            </a:extLst>
          </p:cNvPr>
          <p:cNvSpPr txBox="1"/>
          <p:nvPr/>
        </p:nvSpPr>
        <p:spPr>
          <a:xfrm>
            <a:off x="6440773" y="3553054"/>
            <a:ext cx="165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+ 13 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5AB0-8000-496E-B178-063E342131D4}"/>
              </a:ext>
            </a:extLst>
          </p:cNvPr>
          <p:cNvSpPr txBox="1"/>
          <p:nvPr/>
        </p:nvSpPr>
        <p:spPr>
          <a:xfrm>
            <a:off x="6266495" y="4073069"/>
            <a:ext cx="114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213 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B6172E-AC36-B7CC-2CED-14254FAA2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1" r="37211"/>
          <a:stretch/>
        </p:blipFill>
        <p:spPr>
          <a:xfrm>
            <a:off x="4556889" y="1146830"/>
            <a:ext cx="2787491" cy="235959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FC7928F-B44A-083C-78CD-F0F4EF21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23" r="2666"/>
          <a:stretch/>
        </p:blipFill>
        <p:spPr>
          <a:xfrm>
            <a:off x="8275250" y="1145685"/>
            <a:ext cx="2512019" cy="23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774" y="-252299"/>
            <a:ext cx="2046521" cy="2046521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728477" y="571683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275928" y="590467"/>
            <a:ext cx="461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728477" y="4190590"/>
            <a:ext cx="193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x 4 x 9 =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EE93A-6D75-4E02-BF6B-7A41903CD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826"/>
          <a:stretch/>
        </p:blipFill>
        <p:spPr>
          <a:xfrm>
            <a:off x="909451" y="1537844"/>
            <a:ext cx="2686049" cy="243815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BDAFDF3-87FC-4EF4-A262-66D36EAF69A7}"/>
              </a:ext>
            </a:extLst>
          </p:cNvPr>
          <p:cNvSpPr txBox="1"/>
          <p:nvPr/>
        </p:nvSpPr>
        <p:spPr>
          <a:xfrm>
            <a:off x="2594791" y="4203001"/>
            <a:ext cx="124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 x 9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4A0543-27B2-408A-8768-D9DA45EF09B5}"/>
              </a:ext>
            </a:extLst>
          </p:cNvPr>
          <p:cNvSpPr txBox="1"/>
          <p:nvPr/>
        </p:nvSpPr>
        <p:spPr>
          <a:xfrm>
            <a:off x="2252476" y="4678691"/>
            <a:ext cx="124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96CB08-596A-4CF4-A5A0-9349398EACEB}"/>
              </a:ext>
            </a:extLst>
          </p:cNvPr>
          <p:cNvSpPr txBox="1"/>
          <p:nvPr/>
        </p:nvSpPr>
        <p:spPr>
          <a:xfrm>
            <a:off x="4423262" y="4203001"/>
            <a:ext cx="193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: 2 : 6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323A9D-072E-4DD8-BDE1-E699EDCF7093}"/>
              </a:ext>
            </a:extLst>
          </p:cNvPr>
          <p:cNvSpPr txBox="1"/>
          <p:nvPr/>
        </p:nvSpPr>
        <p:spPr>
          <a:xfrm>
            <a:off x="8121788" y="4190588"/>
            <a:ext cx="2077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x 10 : 3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54A0D3-47BD-4230-AAD3-67138D5BDDD6}"/>
              </a:ext>
            </a:extLst>
          </p:cNvPr>
          <p:cNvSpPr txBox="1"/>
          <p:nvPr/>
        </p:nvSpPr>
        <p:spPr>
          <a:xfrm>
            <a:off x="6351153" y="4190589"/>
            <a:ext cx="111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 : 6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0196E6-04DA-48E5-9CFF-DEE090B53169}"/>
              </a:ext>
            </a:extLst>
          </p:cNvPr>
          <p:cNvSpPr txBox="1"/>
          <p:nvPr/>
        </p:nvSpPr>
        <p:spPr>
          <a:xfrm>
            <a:off x="6046023" y="4716937"/>
            <a:ext cx="91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FC3FDC-328F-4E16-AA95-42DE2B3F9979}"/>
              </a:ext>
            </a:extLst>
          </p:cNvPr>
          <p:cNvSpPr txBox="1"/>
          <p:nvPr/>
        </p:nvSpPr>
        <p:spPr>
          <a:xfrm>
            <a:off x="10076816" y="4164664"/>
            <a:ext cx="122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: 3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95B98F-A88A-4183-BF08-5BFD2DDF7AC7}"/>
              </a:ext>
            </a:extLst>
          </p:cNvPr>
          <p:cNvSpPr txBox="1"/>
          <p:nvPr/>
        </p:nvSpPr>
        <p:spPr>
          <a:xfrm>
            <a:off x="9802836" y="4801287"/>
            <a:ext cx="122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20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FA5D86A-EE38-5EC5-94B2-8D6928FB1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02" r="35077"/>
          <a:stretch/>
        </p:blipFill>
        <p:spPr>
          <a:xfrm>
            <a:off x="4461095" y="1556288"/>
            <a:ext cx="2856123" cy="243815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A0EC374-616E-2FFF-E17F-CF139A535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65"/>
          <a:stretch/>
        </p:blipFill>
        <p:spPr>
          <a:xfrm>
            <a:off x="8198849" y="1537844"/>
            <a:ext cx="2829809" cy="24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10305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41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15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nữa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767274" y="2397948"/>
            <a:ext cx="4254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41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…..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C2EB0-016E-4D07-8CFB-E98DD50227D3}"/>
              </a:ext>
            </a:extLst>
          </p:cNvPr>
          <p:cNvSpPr txBox="1"/>
          <p:nvPr/>
        </p:nvSpPr>
        <p:spPr>
          <a:xfrm>
            <a:off x="6286138" y="2422914"/>
            <a:ext cx="425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5E4E7-9F66-4455-8594-E4105F4B9AE6}"/>
              </a:ext>
            </a:extLst>
          </p:cNvPr>
          <p:cNvCxnSpPr/>
          <p:nvPr/>
        </p:nvCxnSpPr>
        <p:spPr>
          <a:xfrm>
            <a:off x="5022165" y="2390090"/>
            <a:ext cx="0" cy="34747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84A259-788B-4EF2-83B5-73E9258B1D9A}"/>
              </a:ext>
            </a:extLst>
          </p:cNvPr>
          <p:cNvSpPr txBox="1"/>
          <p:nvPr/>
        </p:nvSpPr>
        <p:spPr>
          <a:xfrm>
            <a:off x="5022165" y="2913440"/>
            <a:ext cx="678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0B94D-6AFA-47B2-BC31-70DAAADA962F}"/>
              </a:ext>
            </a:extLst>
          </p:cNvPr>
          <p:cNvSpPr txBox="1"/>
          <p:nvPr/>
        </p:nvSpPr>
        <p:spPr>
          <a:xfrm>
            <a:off x="6024562" y="3442440"/>
            <a:ext cx="578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41 – 28 + 15 = 28 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AEFEA1-CE11-493E-A645-0D1F70045CD0}"/>
              </a:ext>
            </a:extLst>
          </p:cNvPr>
          <p:cNvSpPr txBox="1"/>
          <p:nvPr/>
        </p:nvSpPr>
        <p:spPr>
          <a:xfrm>
            <a:off x="7663632" y="4021565"/>
            <a:ext cx="425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bưởi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22C51B-09DF-4570-99F6-FAF2FED8B018}"/>
              </a:ext>
            </a:extLst>
          </p:cNvPr>
          <p:cNvCxnSpPr/>
          <p:nvPr/>
        </p:nvCxnSpPr>
        <p:spPr>
          <a:xfrm>
            <a:off x="2449613" y="971118"/>
            <a:ext cx="6277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E1893B-9C4C-4C11-985E-ED738EA16CFB}"/>
              </a:ext>
            </a:extLst>
          </p:cNvPr>
          <p:cNvCxnSpPr>
            <a:cxnSpLocks/>
          </p:cNvCxnSpPr>
          <p:nvPr/>
        </p:nvCxnSpPr>
        <p:spPr>
          <a:xfrm>
            <a:off x="1555944" y="1463588"/>
            <a:ext cx="8572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CB1E64-DA87-4A6B-BD81-34CF6CF8D733}"/>
              </a:ext>
            </a:extLst>
          </p:cNvPr>
          <p:cNvCxnSpPr/>
          <p:nvPr/>
        </p:nvCxnSpPr>
        <p:spPr>
          <a:xfrm>
            <a:off x="3371797" y="1926191"/>
            <a:ext cx="6277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61082" y="1123124"/>
            <a:ext cx="36493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925000" cy="1213970"/>
            <a:chOff x="374847" y="4019551"/>
            <a:chExt cx="2943750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82359" y="416287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2100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5000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925607" y="49990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096537" y="801206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1000 x 5 =?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922282" y="1084324"/>
            <a:ext cx="35717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889149" cy="1213970"/>
            <a:chOff x="374847" y="4019551"/>
            <a:chExt cx="2916862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55471" y="417299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4900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922183" cy="1213970"/>
            <a:chOff x="374847" y="4019551"/>
            <a:chExt cx="2941637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80246" y="4194278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6000 : 3=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922282" y="1084324"/>
            <a:ext cx="35717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860803" cy="1213970"/>
            <a:chOff x="374847" y="4019551"/>
            <a:chExt cx="2895602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34211" y="4203845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3000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886331" cy="1213970"/>
            <a:chOff x="374847" y="4019551"/>
            <a:chExt cx="2914748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53357" y="418319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39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2000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10000 : 5=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53FD3-C7DA-F72B-76D3-4D28AAFF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01AD865A-CD23-B55D-F67B-C08D6D1543AB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F8D932E-5C78-25A5-51CA-65FCA1BD2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B4571C6-C971-4CDD-6B31-11A1FC6DC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E9702F-6CB6-1474-1F83-AC519F9F1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92BDAB8-13BC-F459-82B5-6B9C67052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0ABBC7-169D-651D-2168-01406B847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D609238-A76A-1013-3358-F6527C5B80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638FD3-119D-878B-965C-45E625DC7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7FE74C-9D93-B659-0B0E-E4394069C5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0FCD73-ED04-515F-3919-BE1C6F9EF4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9BBE28F-E932-7E13-280F-3A39844FC00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F69079E-5B5D-87CE-B3C0-0D605831A7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3158CAD2-64E7-3BB8-EA43-7411FE7162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6B6F7E12-3658-4ACD-CB00-914E4C5E5D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5324BB7F-8944-097E-1B94-1611DC2EC82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5FD224BC-843D-8302-BCCD-596323A0841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EA4BA3BB-FCA5-E9C2-373A-F0ECC3E5BC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8538601D-81BB-A694-CAD3-554E6EBD842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CFC75849-F1FE-AA62-2F51-46D12645210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C93F69-43BB-1DCE-602F-018DB67382C4}"/>
              </a:ext>
            </a:extLst>
          </p:cNvPr>
          <p:cNvSpPr txBox="1"/>
          <p:nvPr/>
        </p:nvSpPr>
        <p:spPr>
          <a:xfrm>
            <a:off x="3733286" y="2057090"/>
            <a:ext cx="443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2B9192"/>
                </a:solidFill>
                <a:latin typeface="Bauhaus 93" panose="04030905020B02020C02" pitchFamily="82" charset="0"/>
              </a:rPr>
              <a:t>KHÁM PHÁ </a:t>
            </a:r>
            <a:endParaRPr lang="vi-VN" sz="9600" b="1">
              <a:solidFill>
                <a:srgbClr val="2B9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2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572506" y="1995740"/>
            <a:ext cx="7904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trừ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sang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51F20-2D83-4DFE-88A2-076EA42D0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419" y="1944591"/>
            <a:ext cx="1937618" cy="36830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649485-18BE-4E4D-9B01-9F4097681654}"/>
              </a:ext>
            </a:extLst>
          </p:cNvPr>
          <p:cNvSpPr txBox="1"/>
          <p:nvPr/>
        </p:nvSpPr>
        <p:spPr>
          <a:xfrm>
            <a:off x="697254" y="4169763"/>
            <a:ext cx="7779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Nếu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biểu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, chia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thì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ta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sang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A30E3-D2F0-4B16-89A8-982CE6D74EAD}"/>
              </a:ext>
            </a:extLst>
          </p:cNvPr>
          <p:cNvSpPr txBox="1"/>
          <p:nvPr/>
        </p:nvSpPr>
        <p:spPr>
          <a:xfrm>
            <a:off x="697254" y="3380735"/>
            <a:ext cx="367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Ví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: 15 + 14 - 12 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9CB43-AFAE-4755-A409-6637664E7AFD}"/>
              </a:ext>
            </a:extLst>
          </p:cNvPr>
          <p:cNvSpPr txBox="1"/>
          <p:nvPr/>
        </p:nvSpPr>
        <p:spPr>
          <a:xfrm>
            <a:off x="4187347" y="3377269"/>
            <a:ext cx="152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29 - 12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6E889-5414-40D5-9093-7F7BCD3F58B5}"/>
              </a:ext>
            </a:extLst>
          </p:cNvPr>
          <p:cNvSpPr txBox="1"/>
          <p:nvPr/>
        </p:nvSpPr>
        <p:spPr>
          <a:xfrm>
            <a:off x="3879089" y="3786129"/>
            <a:ext cx="9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= 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6C8C64-E504-42A2-AD61-F47C51932B14}"/>
              </a:ext>
            </a:extLst>
          </p:cNvPr>
          <p:cNvSpPr txBox="1"/>
          <p:nvPr/>
        </p:nvSpPr>
        <p:spPr>
          <a:xfrm>
            <a:off x="740965" y="5558956"/>
            <a:ext cx="308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Ví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: 42 : 6 x </a:t>
            </a:r>
            <a:r>
              <a:rPr lang="en-US" sz="2800" b="1">
                <a:solidFill>
                  <a:srgbClr val="002060"/>
                </a:solidFill>
                <a:latin typeface="Arial"/>
              </a:rPr>
              <a:t>5 =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465FF3-FF94-43A1-A2E3-237E35297474}"/>
              </a:ext>
            </a:extLst>
          </p:cNvPr>
          <p:cNvSpPr txBox="1"/>
          <p:nvPr/>
        </p:nvSpPr>
        <p:spPr>
          <a:xfrm>
            <a:off x="3660453" y="5551292"/>
            <a:ext cx="152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Arial"/>
              </a:rPr>
              <a:t> 7x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6F8F49-7619-42E2-BB66-B86C60C3B8DD}"/>
              </a:ext>
            </a:extLst>
          </p:cNvPr>
          <p:cNvSpPr txBox="1"/>
          <p:nvPr/>
        </p:nvSpPr>
        <p:spPr>
          <a:xfrm>
            <a:off x="3418190" y="6008094"/>
            <a:ext cx="1596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= 35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545" y="-293159"/>
            <a:ext cx="2447290" cy="19932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B81A43-0A9B-49E4-97D0-0ACBECF72508}"/>
              </a:ext>
            </a:extLst>
          </p:cNvPr>
          <p:cNvSpPr txBox="1"/>
          <p:nvPr/>
        </p:nvSpPr>
        <p:spPr>
          <a:xfrm>
            <a:off x="978587" y="610745"/>
            <a:ext cx="3886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15 + 14 - 12  =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DE56B-8DB5-4F6C-B7D5-555BF38DA291}"/>
              </a:ext>
            </a:extLst>
          </p:cNvPr>
          <p:cNvSpPr txBox="1"/>
          <p:nvPr/>
        </p:nvSpPr>
        <p:spPr>
          <a:xfrm>
            <a:off x="1053528" y="1132232"/>
            <a:ext cx="282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"/>
              </a:rPr>
              <a:t>42 : 6 x 5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B75A28B0-C625-1EDF-B42E-F0C97FEDBE58}"/>
              </a:ext>
            </a:extLst>
          </p:cNvPr>
          <p:cNvSpPr/>
          <p:nvPr/>
        </p:nvSpPr>
        <p:spPr>
          <a:xfrm>
            <a:off x="8201375" y="436124"/>
            <a:ext cx="3490093" cy="1148419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tính giá trị biểu thức, thứ tự thực hiện phép tính sẽ như thé nào? 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B950-E300-BEE1-6A58-1F2A76D40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F78EFF8-31BE-ED21-D132-CDF315422C84}"/>
              </a:ext>
            </a:extLst>
          </p:cNvPr>
          <p:cNvSpPr/>
          <p:nvPr/>
        </p:nvSpPr>
        <p:spPr>
          <a:xfrm>
            <a:off x="2202416" y="2239944"/>
            <a:ext cx="7469517" cy="2352675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1D35AF-EABF-9FB5-69FE-F32D66909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62419B-8B11-347A-C992-C486D9B22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04D223E-EA28-EC63-84AD-31ADBAED30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69FCF4-3B18-F5E8-0418-0428E22112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82" y="408658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3AB552-C72A-5FF6-6B7A-0FD8222AB1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02" y="263206"/>
            <a:ext cx="2701380" cy="18009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3A49A07-1CE3-F686-6C94-652CE7B715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3" y="887789"/>
            <a:ext cx="2118522" cy="2352675"/>
          </a:xfrm>
          <a:prstGeom prst="rect">
            <a:avLst/>
          </a:prstGeom>
        </p:spPr>
      </p:pic>
      <p:sp>
        <p:nvSpPr>
          <p:cNvPr id="3" name="TextBox 25">
            <a:extLst>
              <a:ext uri="{FF2B5EF4-FFF2-40B4-BE49-F238E27FC236}">
                <a16:creationId xmlns:a16="http://schemas.microsoft.com/office/drawing/2014/main" id="{E3AAD7D0-1498-EEE8-2315-826B06403F00}"/>
              </a:ext>
            </a:extLst>
          </p:cNvPr>
          <p:cNvSpPr txBox="1"/>
          <p:nvPr/>
        </p:nvSpPr>
        <p:spPr>
          <a:xfrm>
            <a:off x="2421598" y="2551837"/>
            <a:ext cx="70311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chia ta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80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470</Words>
  <Application>Microsoft Office PowerPoint</Application>
  <PresentationFormat>Widescreen</PresentationFormat>
  <Paragraphs>92</Paragraphs>
  <Slides>15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41" baseType="lpstr">
      <vt:lpstr>微软雅黑</vt:lpstr>
      <vt:lpstr>SimSun</vt:lpstr>
      <vt:lpstr>#9Slide07 IcielKoni</vt:lpstr>
      <vt:lpstr>ADLaM Display</vt:lpstr>
      <vt:lpstr>Aharoni</vt:lpstr>
      <vt:lpstr>Algerian</vt:lpstr>
      <vt:lpstr>Aptos Black</vt:lpstr>
      <vt:lpstr>Arial</vt:lpstr>
      <vt:lpstr>Bahnschrift</vt:lpstr>
      <vt:lpstr>Bauhaus 93</vt:lpstr>
      <vt:lpstr>Calibri</vt:lpstr>
      <vt:lpstr>Cambria</vt:lpstr>
      <vt:lpstr>Cambria Math</vt:lpstr>
      <vt:lpstr>等线</vt:lpstr>
      <vt:lpstr>Helvetica</vt:lpstr>
      <vt:lpstr>Montserrat</vt:lpstr>
      <vt:lpstr>Times New Roman</vt:lpstr>
      <vt:lpstr>UTM Avo</vt:lpstr>
      <vt:lpstr>Wingdings</vt:lpstr>
      <vt:lpstr>思源黑体</vt:lpstr>
      <vt:lpstr>思源黑体 CN Medium</vt:lpstr>
      <vt:lpstr>pikbest</vt:lpstr>
      <vt:lpstr>Office 主题​​</vt:lpstr>
      <vt:lpstr>2_pikbest</vt:lpstr>
      <vt:lpstr>Green Color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37</cp:revision>
  <dcterms:created xsi:type="dcterms:W3CDTF">2023-02-05T09:52:32Z</dcterms:created>
  <dcterms:modified xsi:type="dcterms:W3CDTF">2024-10-22T09:05:28Z</dcterms:modified>
</cp:coreProperties>
</file>