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5" r:id="rId2"/>
  </p:sldMasterIdLst>
  <p:notesMasterIdLst>
    <p:notesMasterId r:id="rId26"/>
  </p:notesMasterIdLst>
  <p:sldIdLst>
    <p:sldId id="424" r:id="rId3"/>
    <p:sldId id="406" r:id="rId4"/>
    <p:sldId id="408" r:id="rId5"/>
    <p:sldId id="256" r:id="rId6"/>
    <p:sldId id="427" r:id="rId7"/>
    <p:sldId id="409" r:id="rId8"/>
    <p:sldId id="411" r:id="rId9"/>
    <p:sldId id="419" r:id="rId10"/>
    <p:sldId id="315" r:id="rId11"/>
    <p:sldId id="412" r:id="rId12"/>
    <p:sldId id="274" r:id="rId13"/>
    <p:sldId id="420" r:id="rId14"/>
    <p:sldId id="421" r:id="rId15"/>
    <p:sldId id="423" r:id="rId16"/>
    <p:sldId id="416" r:id="rId17"/>
    <p:sldId id="422" r:id="rId18"/>
    <p:sldId id="417" r:id="rId19"/>
    <p:sldId id="414" r:id="rId20"/>
    <p:sldId id="425" r:id="rId21"/>
    <p:sldId id="428" r:id="rId22"/>
    <p:sldId id="429" r:id="rId23"/>
    <p:sldId id="430" r:id="rId24"/>
    <p:sldId id="431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00"/>
    <a:srgbClr val="FFFF00"/>
    <a:srgbClr val="F18E71"/>
    <a:srgbClr val="C68D5D"/>
    <a:srgbClr val="FFE781"/>
    <a:srgbClr val="5F91B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10" autoAdjust="0"/>
    <p:restoredTop sz="87873" autoAdjust="0"/>
  </p:normalViewPr>
  <p:slideViewPr>
    <p:cSldViewPr snapToGrid="0">
      <p:cViewPr varScale="1">
        <p:scale>
          <a:sx n="63" d="100"/>
          <a:sy n="63" d="100"/>
        </p:scale>
        <p:origin x="78" y="4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002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8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436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657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369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278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614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718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342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8508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3782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495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4933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0847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85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084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F1BC4C9-6BB4-45F3-AF77-C8446B6CCF6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D52A0857-81CA-410D-B5CB-571FAD9807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425466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61" r:id="rId3"/>
    <p:sldLayoutId id="2147483664" r:id="rId4"/>
    <p:sldLayoutId id="2147483666" r:id="rId5"/>
    <p:sldLayoutId id="214748366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982;p43">
            <a:extLst>
              <a:ext uri="{FF2B5EF4-FFF2-40B4-BE49-F238E27FC236}">
                <a16:creationId xmlns:a16="http://schemas.microsoft.com/office/drawing/2014/main" id="{8B785C02-7636-48DF-8BD5-7869C39D35F5}"/>
              </a:ext>
            </a:extLst>
          </p:cNvPr>
          <p:cNvSpPr/>
          <p:nvPr/>
        </p:nvSpPr>
        <p:spPr>
          <a:xfrm>
            <a:off x="2686278" y="8827683"/>
            <a:ext cx="6242500" cy="20030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#9Slide07 IcielKoni" pitchFamily="2" charset="0"/>
                <a:cs typeface="Arial"/>
                <a:sym typeface="Arial"/>
              </a:rPr>
              <a:t>Nhà văn nhí</a:t>
            </a:r>
            <a:endParaRPr sz="1867" b="1" kern="0" dirty="0">
              <a:ln w="12700" cap="flat" cmpd="sng">
                <a:solidFill>
                  <a:srgbClr val="C3CBFC">
                    <a:lumMod val="10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#9Slide07 IcielKoni" pitchFamily="2" charset="0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0423" y="1515292"/>
            <a:ext cx="7903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11 tháng 10 năm 2024</a:t>
            </a:r>
          </a:p>
          <a:p>
            <a:pPr algn="ctr"/>
            <a:r>
              <a:rPr lang="en-US" sz="3200" b="1" u="sng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3200" b="1" u="sng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u="sng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9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6DFEF5C5-C86A-4EF4-B809-AE5267B33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3063240"/>
            <a:ext cx="2219121" cy="3582603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ECBC3FFE-9245-4E2C-A1E1-E177C9601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006" y="2932603"/>
            <a:ext cx="2794316" cy="3850399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6ABDC7BF-42B3-4764-9A4C-A50A68EE7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FB940104-9EAE-47EB-BAD4-56B8205D2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A5425CC6-C9C1-40BB-920E-5AB6314DC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CEFF9E3F-DA7D-41D2-B3F7-578571A450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35F7D70-5529-4B09-A480-61DDA3FE9A64}"/>
              </a:ext>
            </a:extLst>
          </p:cNvPr>
          <p:cNvSpPr txBox="1"/>
          <p:nvPr/>
        </p:nvSpPr>
        <p:spPr>
          <a:xfrm>
            <a:off x="3624495" y="1710721"/>
            <a:ext cx="4235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1.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Giải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 ô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chữ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sau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: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317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Flowchart: Connector 102"/>
          <p:cNvSpPr/>
          <p:nvPr/>
        </p:nvSpPr>
        <p:spPr>
          <a:xfrm>
            <a:off x="7172835" y="4579899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2" name="Flowchart: Connector 101"/>
          <p:cNvSpPr/>
          <p:nvPr/>
        </p:nvSpPr>
        <p:spPr>
          <a:xfrm>
            <a:off x="6548467" y="4584877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810411" y="5171090"/>
            <a:ext cx="8318930" cy="1529256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614388" y="5620657"/>
            <a:ext cx="6944159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1.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Làm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làm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nhiều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lần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cho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thành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thạo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4" t="81676" r="10591" b="11504"/>
          <a:stretch/>
        </p:blipFill>
        <p:spPr>
          <a:xfrm>
            <a:off x="10143487" y="5252127"/>
            <a:ext cx="2048513" cy="1209485"/>
          </a:xfrm>
          <a:prstGeom prst="rect">
            <a:avLst/>
          </a:prstGeom>
        </p:spPr>
      </p:pic>
      <p:sp>
        <p:nvSpPr>
          <p:cNvPr id="11" name="Flowchart: Connector 10"/>
          <p:cNvSpPr/>
          <p:nvPr/>
        </p:nvSpPr>
        <p:spPr>
          <a:xfrm>
            <a:off x="914400" y="410390"/>
            <a:ext cx="614855" cy="5886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3370130" y="388807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3984985" y="378257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U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4599840" y="388806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5211005" y="384074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Ệ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5836370" y="410389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6461735" y="410388"/>
            <a:ext cx="614855" cy="588653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Flowchart: Connector 17"/>
          <p:cNvSpPr/>
          <p:nvPr/>
        </p:nvSpPr>
        <p:spPr>
          <a:xfrm>
            <a:off x="7097610" y="410388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Flowchart: Connector 18"/>
          <p:cNvSpPr/>
          <p:nvPr/>
        </p:nvSpPr>
        <p:spPr>
          <a:xfrm>
            <a:off x="7712465" y="410387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3776" y="490077"/>
            <a:ext cx="186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T     Ậ     P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914400" y="999040"/>
            <a:ext cx="614855" cy="58865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5857390" y="1010180"/>
            <a:ext cx="614855" cy="588653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6488010" y="1006315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Ọ</a:t>
            </a:r>
          </a:p>
        </p:txBody>
      </p:sp>
      <p:sp>
        <p:nvSpPr>
          <p:cNvPr id="24" name="Flowchart: Connector 23"/>
          <p:cNvSpPr/>
          <p:nvPr/>
        </p:nvSpPr>
        <p:spPr>
          <a:xfrm>
            <a:off x="7129140" y="1008966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</a:t>
            </a:r>
          </a:p>
        </p:txBody>
      </p:sp>
      <p:sp>
        <p:nvSpPr>
          <p:cNvPr id="25" name="Flowchart: Connector 24"/>
          <p:cNvSpPr/>
          <p:nvPr/>
        </p:nvSpPr>
        <p:spPr>
          <a:xfrm>
            <a:off x="7739397" y="990049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8348340" y="999040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Ậ</a:t>
            </a:r>
          </a:p>
        </p:txBody>
      </p:sp>
      <p:sp>
        <p:nvSpPr>
          <p:cNvPr id="27" name="Flowchart: Connector 26"/>
          <p:cNvSpPr/>
          <p:nvPr/>
        </p:nvSpPr>
        <p:spPr>
          <a:xfrm>
            <a:off x="8990784" y="992199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</a:t>
            </a:r>
          </a:p>
        </p:txBody>
      </p:sp>
      <p:grpSp>
        <p:nvGrpSpPr>
          <p:cNvPr id="28" name="组合 9"/>
          <p:cNvGrpSpPr/>
          <p:nvPr/>
        </p:nvGrpSpPr>
        <p:grpSpPr>
          <a:xfrm>
            <a:off x="1810411" y="5166357"/>
            <a:ext cx="8318930" cy="1529256"/>
            <a:chOff x="1936535" y="3935752"/>
            <a:chExt cx="8318930" cy="2056864"/>
          </a:xfrm>
        </p:grpSpPr>
        <p:sp>
          <p:nvSpPr>
            <p:cNvPr id="29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31" name="文本框 6"/>
          <p:cNvSpPr txBox="1"/>
          <p:nvPr/>
        </p:nvSpPr>
        <p:spPr>
          <a:xfrm>
            <a:off x="2390562" y="5614356"/>
            <a:ext cx="694415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3.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Có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hình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dáng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rất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ưa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nhìn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2" name="Flowchart: Connector 31"/>
          <p:cNvSpPr/>
          <p:nvPr/>
        </p:nvSpPr>
        <p:spPr>
          <a:xfrm>
            <a:off x="924906" y="1603886"/>
            <a:ext cx="614855" cy="5886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3" name="Flowchart: Connector 32"/>
          <p:cNvSpPr/>
          <p:nvPr/>
        </p:nvSpPr>
        <p:spPr>
          <a:xfrm>
            <a:off x="4641877" y="1565950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</a:t>
            </a:r>
          </a:p>
        </p:txBody>
      </p:sp>
      <p:sp>
        <p:nvSpPr>
          <p:cNvPr id="35" name="Flowchart: Connector 34"/>
          <p:cNvSpPr/>
          <p:nvPr/>
        </p:nvSpPr>
        <p:spPr>
          <a:xfrm>
            <a:off x="5871587" y="1565949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6" name="Flowchart: Connector 35"/>
          <p:cNvSpPr/>
          <p:nvPr/>
        </p:nvSpPr>
        <p:spPr>
          <a:xfrm>
            <a:off x="6482752" y="1561217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7108117" y="158753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</a:t>
            </a:r>
          </a:p>
        </p:txBody>
      </p:sp>
      <p:sp>
        <p:nvSpPr>
          <p:cNvPr id="38" name="Flowchart: Connector 37"/>
          <p:cNvSpPr/>
          <p:nvPr/>
        </p:nvSpPr>
        <p:spPr>
          <a:xfrm>
            <a:off x="5241470" y="1570683"/>
            <a:ext cx="614855" cy="588653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9" name="Flowchart: Connector 38"/>
          <p:cNvSpPr/>
          <p:nvPr/>
        </p:nvSpPr>
        <p:spPr>
          <a:xfrm>
            <a:off x="7738734" y="1587531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Flowchart: Connector 39"/>
          <p:cNvSpPr/>
          <p:nvPr/>
        </p:nvSpPr>
        <p:spPr>
          <a:xfrm>
            <a:off x="8356224" y="160235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49766" y="1634176"/>
            <a:ext cx="186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I     N     H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768141" y="1674202"/>
            <a:ext cx="1278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Ắ     N    </a:t>
            </a:r>
          </a:p>
        </p:txBody>
      </p:sp>
      <p:sp>
        <p:nvSpPr>
          <p:cNvPr id="43" name="Flowchart: Connector 42"/>
          <p:cNvSpPr/>
          <p:nvPr/>
        </p:nvSpPr>
        <p:spPr>
          <a:xfrm>
            <a:off x="924906" y="2191966"/>
            <a:ext cx="614855" cy="58865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4655469" y="2168300"/>
            <a:ext cx="614855" cy="588653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Ế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3370129" y="2179673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4002059" y="2172765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5259056" y="2149870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868277" y="2191965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6477503" y="2168300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Ộ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933443" y="2785806"/>
            <a:ext cx="614855" cy="58865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51" name="Flowchart: Connector 50"/>
          <p:cNvSpPr/>
          <p:nvPr/>
        </p:nvSpPr>
        <p:spPr>
          <a:xfrm>
            <a:off x="4019577" y="2777907"/>
            <a:ext cx="614855" cy="588653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U</a:t>
            </a:r>
          </a:p>
        </p:txBody>
      </p:sp>
      <p:sp>
        <p:nvSpPr>
          <p:cNvPr id="52" name="Flowchart: Connector 51"/>
          <p:cNvSpPr/>
          <p:nvPr/>
        </p:nvSpPr>
        <p:spPr>
          <a:xfrm>
            <a:off x="2734237" y="2789280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</a:t>
            </a:r>
          </a:p>
        </p:txBody>
      </p:sp>
      <p:sp>
        <p:nvSpPr>
          <p:cNvPr id="53" name="Flowchart: Connector 52"/>
          <p:cNvSpPr/>
          <p:nvPr/>
        </p:nvSpPr>
        <p:spPr>
          <a:xfrm>
            <a:off x="3366167" y="278237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Ê</a:t>
            </a:r>
          </a:p>
        </p:txBody>
      </p:sp>
      <p:sp>
        <p:nvSpPr>
          <p:cNvPr id="54" name="Flowchart: Connector 53"/>
          <p:cNvSpPr/>
          <p:nvPr/>
        </p:nvSpPr>
        <p:spPr>
          <a:xfrm>
            <a:off x="4623164" y="2775243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</a:t>
            </a:r>
          </a:p>
        </p:txBody>
      </p:sp>
      <p:sp>
        <p:nvSpPr>
          <p:cNvPr id="55" name="Flowchart: Connector 54"/>
          <p:cNvSpPr/>
          <p:nvPr/>
        </p:nvSpPr>
        <p:spPr>
          <a:xfrm>
            <a:off x="5232385" y="280157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Ổ</a:t>
            </a:r>
          </a:p>
        </p:txBody>
      </p:sp>
      <p:sp>
        <p:nvSpPr>
          <p:cNvPr id="56" name="Flowchart: Connector 55"/>
          <p:cNvSpPr/>
          <p:nvPr/>
        </p:nvSpPr>
        <p:spPr>
          <a:xfrm>
            <a:off x="5841611" y="2777907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</a:t>
            </a:r>
          </a:p>
        </p:txBody>
      </p:sp>
      <p:sp>
        <p:nvSpPr>
          <p:cNvPr id="57" name="Flowchart: Connector 56"/>
          <p:cNvSpPr/>
          <p:nvPr/>
        </p:nvSpPr>
        <p:spPr>
          <a:xfrm>
            <a:off x="6482266" y="2770515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U</a:t>
            </a:r>
          </a:p>
        </p:txBody>
      </p:sp>
      <p:sp>
        <p:nvSpPr>
          <p:cNvPr id="58" name="Flowchart: Connector 57"/>
          <p:cNvSpPr/>
          <p:nvPr/>
        </p:nvSpPr>
        <p:spPr>
          <a:xfrm>
            <a:off x="7109632" y="2783794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Ố</a:t>
            </a:r>
          </a:p>
        </p:txBody>
      </p:sp>
      <p:sp>
        <p:nvSpPr>
          <p:cNvPr id="59" name="Flowchart: Connector 58"/>
          <p:cNvSpPr/>
          <p:nvPr/>
        </p:nvSpPr>
        <p:spPr>
          <a:xfrm>
            <a:off x="7718858" y="2763256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000000"/>
                </a:solidFill>
                <a:latin typeface="Arial"/>
                <a:ea typeface="微软雅黑"/>
              </a:rPr>
              <a:t>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0" name="组合 9"/>
          <p:cNvGrpSpPr/>
          <p:nvPr/>
        </p:nvGrpSpPr>
        <p:grpSpPr>
          <a:xfrm>
            <a:off x="1783589" y="5218754"/>
            <a:ext cx="8318930" cy="1486668"/>
            <a:chOff x="1936535" y="3935752"/>
            <a:chExt cx="8318930" cy="2056864"/>
          </a:xfrm>
        </p:grpSpPr>
        <p:sp>
          <p:nvSpPr>
            <p:cNvPr id="6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63" name="文本框 6"/>
          <p:cNvSpPr txBox="1"/>
          <p:nvPr/>
        </p:nvSpPr>
        <p:spPr>
          <a:xfrm>
            <a:off x="2339011" y="5573144"/>
            <a:ext cx="694415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6. 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Trẻ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em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)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nghe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lời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dạy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bảo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4" name="Flowchart: Connector 63"/>
          <p:cNvSpPr/>
          <p:nvPr/>
        </p:nvSpPr>
        <p:spPr>
          <a:xfrm>
            <a:off x="919646" y="3395922"/>
            <a:ext cx="614855" cy="5886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65" name="Flowchart: Connector 64"/>
          <p:cNvSpPr/>
          <p:nvPr/>
        </p:nvSpPr>
        <p:spPr>
          <a:xfrm>
            <a:off x="2122002" y="337404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</a:t>
            </a:r>
          </a:p>
        </p:txBody>
      </p:sp>
      <p:sp>
        <p:nvSpPr>
          <p:cNvPr id="66" name="Flowchart: Connector 65"/>
          <p:cNvSpPr/>
          <p:nvPr/>
        </p:nvSpPr>
        <p:spPr>
          <a:xfrm>
            <a:off x="2759763" y="3379107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7" name="Flowchart: Connector 66"/>
          <p:cNvSpPr/>
          <p:nvPr/>
        </p:nvSpPr>
        <p:spPr>
          <a:xfrm>
            <a:off x="3385658" y="338485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9" name="Flowchart: Connector 68"/>
          <p:cNvSpPr/>
          <p:nvPr/>
        </p:nvSpPr>
        <p:spPr>
          <a:xfrm>
            <a:off x="4652829" y="3380398"/>
            <a:ext cx="614855" cy="588653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0" name="Flowchart: Connector 69"/>
          <p:cNvSpPr/>
          <p:nvPr/>
        </p:nvSpPr>
        <p:spPr>
          <a:xfrm>
            <a:off x="4030029" y="3394388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734237" y="3469070"/>
            <a:ext cx="269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G     O     A     N</a:t>
            </a:r>
          </a:p>
        </p:txBody>
      </p:sp>
      <p:grpSp>
        <p:nvGrpSpPr>
          <p:cNvPr id="74" name="组合 9"/>
          <p:cNvGrpSpPr/>
          <p:nvPr/>
        </p:nvGrpSpPr>
        <p:grpSpPr>
          <a:xfrm>
            <a:off x="1723132" y="5324291"/>
            <a:ext cx="8318930" cy="1382302"/>
            <a:chOff x="1936535" y="3935752"/>
            <a:chExt cx="8318930" cy="2056864"/>
          </a:xfrm>
        </p:grpSpPr>
        <p:sp>
          <p:nvSpPr>
            <p:cNvPr id="75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6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77" name="文本框 6"/>
          <p:cNvSpPr txBox="1"/>
          <p:nvPr/>
        </p:nvSpPr>
        <p:spPr>
          <a:xfrm>
            <a:off x="2641210" y="5593829"/>
            <a:ext cx="694415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7.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Giờ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giữa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buổi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học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8" name="Flowchart: Connector 77"/>
          <p:cNvSpPr/>
          <p:nvPr/>
        </p:nvSpPr>
        <p:spPr>
          <a:xfrm>
            <a:off x="951178" y="3995028"/>
            <a:ext cx="614855" cy="5886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79" name="Flowchart: Connector 78"/>
          <p:cNvSpPr/>
          <p:nvPr/>
        </p:nvSpPr>
        <p:spPr>
          <a:xfrm>
            <a:off x="3393539" y="3986904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</a:t>
            </a:r>
          </a:p>
        </p:txBody>
      </p:sp>
      <p:sp>
        <p:nvSpPr>
          <p:cNvPr id="80" name="Flowchart: Connector 79"/>
          <p:cNvSpPr/>
          <p:nvPr/>
        </p:nvSpPr>
        <p:spPr>
          <a:xfrm>
            <a:off x="4022144" y="3991509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1" name="Flowchart: Connector 80"/>
          <p:cNvSpPr/>
          <p:nvPr/>
        </p:nvSpPr>
        <p:spPr>
          <a:xfrm>
            <a:off x="4632215" y="3985188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2" name="Flowchart: Connector 81"/>
          <p:cNvSpPr/>
          <p:nvPr/>
        </p:nvSpPr>
        <p:spPr>
          <a:xfrm>
            <a:off x="5888921" y="397867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3" name="Flowchart: Connector 82"/>
          <p:cNvSpPr/>
          <p:nvPr/>
        </p:nvSpPr>
        <p:spPr>
          <a:xfrm>
            <a:off x="5267742" y="3961825"/>
            <a:ext cx="614855" cy="588653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4" name="Flowchart: Connector 83"/>
          <p:cNvSpPr/>
          <p:nvPr/>
        </p:nvSpPr>
        <p:spPr>
          <a:xfrm>
            <a:off x="6503776" y="3995028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079561" y="4058514"/>
            <a:ext cx="3277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A     C    H     Ơ     I</a:t>
            </a:r>
          </a:p>
        </p:txBody>
      </p:sp>
      <p:grpSp>
        <p:nvGrpSpPr>
          <p:cNvPr id="88" name="组合 9"/>
          <p:cNvGrpSpPr/>
          <p:nvPr/>
        </p:nvGrpSpPr>
        <p:grpSpPr>
          <a:xfrm>
            <a:off x="1737278" y="5354204"/>
            <a:ext cx="8318930" cy="1338073"/>
            <a:chOff x="1936535" y="3935752"/>
            <a:chExt cx="8318930" cy="2056864"/>
          </a:xfrm>
        </p:grpSpPr>
        <p:sp>
          <p:nvSpPr>
            <p:cNvPr id="89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0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91" name="文本框 6"/>
          <p:cNvSpPr txBox="1"/>
          <p:nvPr/>
        </p:nvSpPr>
        <p:spPr>
          <a:xfrm>
            <a:off x="2339011" y="5656490"/>
            <a:ext cx="694415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8.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Hiểu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nhanh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tiếp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thu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nhanh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92" name="Flowchart: Connector 91"/>
          <p:cNvSpPr/>
          <p:nvPr/>
        </p:nvSpPr>
        <p:spPr>
          <a:xfrm>
            <a:off x="966944" y="4609848"/>
            <a:ext cx="614855" cy="5886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93" name="Flowchart: Connector 92"/>
          <p:cNvSpPr/>
          <p:nvPr/>
        </p:nvSpPr>
        <p:spPr>
          <a:xfrm>
            <a:off x="2115969" y="4557429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</a:t>
            </a:r>
          </a:p>
        </p:txBody>
      </p:sp>
      <p:sp>
        <p:nvSpPr>
          <p:cNvPr id="94" name="Flowchart: Connector 93"/>
          <p:cNvSpPr/>
          <p:nvPr/>
        </p:nvSpPr>
        <p:spPr>
          <a:xfrm>
            <a:off x="4007844" y="4603948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5" name="Flowchart: Connector 94"/>
          <p:cNvSpPr/>
          <p:nvPr/>
        </p:nvSpPr>
        <p:spPr>
          <a:xfrm>
            <a:off x="2741806" y="455207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</a:t>
            </a:r>
          </a:p>
        </p:txBody>
      </p:sp>
      <p:sp>
        <p:nvSpPr>
          <p:cNvPr id="96" name="Flowchart: Connector 95"/>
          <p:cNvSpPr/>
          <p:nvPr/>
        </p:nvSpPr>
        <p:spPr>
          <a:xfrm>
            <a:off x="3366167" y="4593485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7" name="Flowchart: Connector 96"/>
          <p:cNvSpPr/>
          <p:nvPr/>
        </p:nvSpPr>
        <p:spPr>
          <a:xfrm>
            <a:off x="5913701" y="4576061"/>
            <a:ext cx="614855" cy="588653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8" name="Flowchart: Connector 97"/>
          <p:cNvSpPr/>
          <p:nvPr/>
        </p:nvSpPr>
        <p:spPr>
          <a:xfrm>
            <a:off x="4642300" y="4608990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9" name="Flowchart: Connector 98"/>
          <p:cNvSpPr/>
          <p:nvPr/>
        </p:nvSpPr>
        <p:spPr>
          <a:xfrm>
            <a:off x="5276007" y="457605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393539" y="4651869"/>
            <a:ext cx="4504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Ô     N     G    M      I     N     H</a:t>
            </a:r>
          </a:p>
        </p:txBody>
      </p:sp>
    </p:spTree>
    <p:extLst>
      <p:ext uri="{BB962C8B-B14F-4D97-AF65-F5344CB8AC3E}">
        <p14:creationId xmlns:p14="http://schemas.microsoft.com/office/powerpoint/2010/main" val="124876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 tmFilter="0,0; .5, 1; 1, 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 tmFilter="0,0; .5, 1; 1, 1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 animBg="1"/>
      <p:bldP spid="20" grpId="0"/>
      <p:bldP spid="31" grpId="0"/>
      <p:bldP spid="31" grpId="1"/>
      <p:bldP spid="32" grpId="0" animBg="1"/>
      <p:bldP spid="41" grpId="0"/>
      <p:bldP spid="42" grpId="0"/>
      <p:bldP spid="63" grpId="0"/>
      <p:bldP spid="63" grpId="1"/>
      <p:bldP spid="64" grpId="0" animBg="1"/>
      <p:bldP spid="72" grpId="0"/>
      <p:bldP spid="77" grpId="0"/>
      <p:bldP spid="77" grpId="1"/>
      <p:bldP spid="78" grpId="0" animBg="1"/>
      <p:bldP spid="86" grpId="0"/>
      <p:bldP spid="91" grpId="0"/>
      <p:bldP spid="91" grpId="1"/>
      <p:bldP spid="92" grpId="0" animBg="1"/>
      <p:bldP spid="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6DFEF5C5-C86A-4EF4-B809-AE5267B33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3063240"/>
            <a:ext cx="2219121" cy="3582603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ECBC3FFE-9245-4E2C-A1E1-E177C9601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006" y="2932603"/>
            <a:ext cx="2794316" cy="3850399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6ABDC7BF-42B3-4764-9A4C-A50A68EE7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FB940104-9EAE-47EB-BAD4-56B8205D2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A5425CC6-C9C1-40BB-920E-5AB6314DC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CEFF9E3F-DA7D-41D2-B3F7-578571A450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7592AAD2-6DBF-42AF-A37E-129DB30B39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17" y="925153"/>
            <a:ext cx="9006840" cy="325724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4417FD3-F85E-4C74-A49F-E2B2041BE922}"/>
              </a:ext>
            </a:extLst>
          </p:cNvPr>
          <p:cNvSpPr txBox="1"/>
          <p:nvPr/>
        </p:nvSpPr>
        <p:spPr>
          <a:xfrm>
            <a:off x="3291438" y="2175209"/>
            <a:ext cx="621791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dirty="0" smtClean="0">
                <a:solidFill>
                  <a:srgbClr val="FF0000"/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Trò chơi: Rung chuông vàng</a:t>
            </a:r>
            <a:endParaRPr lang="zh-CN" altLang="en-US" sz="3600" dirty="0">
              <a:solidFill>
                <a:srgbClr val="FF0000"/>
              </a:solidFill>
              <a:latin typeface="+mj-lt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42527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Flowchart: Connector 102"/>
          <p:cNvSpPr/>
          <p:nvPr/>
        </p:nvSpPr>
        <p:spPr>
          <a:xfrm>
            <a:off x="7172835" y="4579899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2" name="Flowchart: Connector 101"/>
          <p:cNvSpPr/>
          <p:nvPr/>
        </p:nvSpPr>
        <p:spPr>
          <a:xfrm>
            <a:off x="6548467" y="4584877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810411" y="5171090"/>
            <a:ext cx="8318930" cy="1529256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614388" y="5620657"/>
            <a:ext cx="6944159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1.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Làm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làm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nhiều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lần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cho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thành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thạo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4" t="81676" r="10591" b="11504"/>
          <a:stretch/>
        </p:blipFill>
        <p:spPr>
          <a:xfrm>
            <a:off x="10143487" y="5252127"/>
            <a:ext cx="2048513" cy="1209485"/>
          </a:xfrm>
          <a:prstGeom prst="rect">
            <a:avLst/>
          </a:prstGeom>
        </p:spPr>
      </p:pic>
      <p:sp>
        <p:nvSpPr>
          <p:cNvPr id="11" name="Flowchart: Connector 10"/>
          <p:cNvSpPr/>
          <p:nvPr/>
        </p:nvSpPr>
        <p:spPr>
          <a:xfrm>
            <a:off x="914400" y="410390"/>
            <a:ext cx="614855" cy="5886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3370130" y="388807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3984985" y="378257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U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4599840" y="388806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5211005" y="384074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Ệ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5836370" y="410389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6461735" y="410388"/>
            <a:ext cx="614855" cy="588653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Flowchart: Connector 17"/>
          <p:cNvSpPr/>
          <p:nvPr/>
        </p:nvSpPr>
        <p:spPr>
          <a:xfrm>
            <a:off x="7097610" y="410388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Flowchart: Connector 18"/>
          <p:cNvSpPr/>
          <p:nvPr/>
        </p:nvSpPr>
        <p:spPr>
          <a:xfrm>
            <a:off x="7712465" y="410387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3776" y="490077"/>
            <a:ext cx="186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T     Ậ     P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914400" y="999040"/>
            <a:ext cx="614855" cy="58865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5857390" y="1010180"/>
            <a:ext cx="614855" cy="588653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6488010" y="1006315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Ọ</a:t>
            </a:r>
          </a:p>
        </p:txBody>
      </p:sp>
      <p:sp>
        <p:nvSpPr>
          <p:cNvPr id="24" name="Flowchart: Connector 23"/>
          <p:cNvSpPr/>
          <p:nvPr/>
        </p:nvSpPr>
        <p:spPr>
          <a:xfrm>
            <a:off x="7129140" y="1008966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</a:t>
            </a:r>
          </a:p>
        </p:txBody>
      </p:sp>
      <p:sp>
        <p:nvSpPr>
          <p:cNvPr id="25" name="Flowchart: Connector 24"/>
          <p:cNvSpPr/>
          <p:nvPr/>
        </p:nvSpPr>
        <p:spPr>
          <a:xfrm>
            <a:off x="7739397" y="990049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8348340" y="999040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Ậ</a:t>
            </a:r>
          </a:p>
        </p:txBody>
      </p:sp>
      <p:sp>
        <p:nvSpPr>
          <p:cNvPr id="27" name="Flowchart: Connector 26"/>
          <p:cNvSpPr/>
          <p:nvPr/>
        </p:nvSpPr>
        <p:spPr>
          <a:xfrm>
            <a:off x="8990784" y="992199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</a:t>
            </a:r>
          </a:p>
        </p:txBody>
      </p:sp>
      <p:grpSp>
        <p:nvGrpSpPr>
          <p:cNvPr id="28" name="组合 9"/>
          <p:cNvGrpSpPr/>
          <p:nvPr/>
        </p:nvGrpSpPr>
        <p:grpSpPr>
          <a:xfrm>
            <a:off x="1810411" y="5166357"/>
            <a:ext cx="8318930" cy="1529256"/>
            <a:chOff x="1936535" y="3935752"/>
            <a:chExt cx="8318930" cy="2056864"/>
          </a:xfrm>
        </p:grpSpPr>
        <p:sp>
          <p:nvSpPr>
            <p:cNvPr id="29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31" name="文本框 6"/>
          <p:cNvSpPr txBox="1"/>
          <p:nvPr/>
        </p:nvSpPr>
        <p:spPr>
          <a:xfrm>
            <a:off x="2390562" y="5614356"/>
            <a:ext cx="694415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3.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Có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hình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dáng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rất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ưa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nhìn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2" name="Flowchart: Connector 31"/>
          <p:cNvSpPr/>
          <p:nvPr/>
        </p:nvSpPr>
        <p:spPr>
          <a:xfrm>
            <a:off x="924906" y="1603886"/>
            <a:ext cx="614855" cy="5886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3" name="Flowchart: Connector 32"/>
          <p:cNvSpPr/>
          <p:nvPr/>
        </p:nvSpPr>
        <p:spPr>
          <a:xfrm>
            <a:off x="4641877" y="1565950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</a:t>
            </a:r>
          </a:p>
        </p:txBody>
      </p:sp>
      <p:sp>
        <p:nvSpPr>
          <p:cNvPr id="35" name="Flowchart: Connector 34"/>
          <p:cNvSpPr/>
          <p:nvPr/>
        </p:nvSpPr>
        <p:spPr>
          <a:xfrm>
            <a:off x="5871587" y="1565949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6" name="Flowchart: Connector 35"/>
          <p:cNvSpPr/>
          <p:nvPr/>
        </p:nvSpPr>
        <p:spPr>
          <a:xfrm>
            <a:off x="6482752" y="1561217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7108117" y="158753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</a:t>
            </a:r>
          </a:p>
        </p:txBody>
      </p:sp>
      <p:sp>
        <p:nvSpPr>
          <p:cNvPr id="38" name="Flowchart: Connector 37"/>
          <p:cNvSpPr/>
          <p:nvPr/>
        </p:nvSpPr>
        <p:spPr>
          <a:xfrm>
            <a:off x="5241470" y="1570683"/>
            <a:ext cx="614855" cy="588653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9" name="Flowchart: Connector 38"/>
          <p:cNvSpPr/>
          <p:nvPr/>
        </p:nvSpPr>
        <p:spPr>
          <a:xfrm>
            <a:off x="7738734" y="1587531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Flowchart: Connector 39"/>
          <p:cNvSpPr/>
          <p:nvPr/>
        </p:nvSpPr>
        <p:spPr>
          <a:xfrm>
            <a:off x="8356224" y="160235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49766" y="1634176"/>
            <a:ext cx="186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I     N     H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768141" y="1674202"/>
            <a:ext cx="1278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Ắ     N    </a:t>
            </a:r>
          </a:p>
        </p:txBody>
      </p:sp>
      <p:sp>
        <p:nvSpPr>
          <p:cNvPr id="43" name="Flowchart: Connector 42"/>
          <p:cNvSpPr/>
          <p:nvPr/>
        </p:nvSpPr>
        <p:spPr>
          <a:xfrm>
            <a:off x="924906" y="2191966"/>
            <a:ext cx="614855" cy="58865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4655469" y="2168300"/>
            <a:ext cx="614855" cy="588653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Ế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3370129" y="2179673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4002059" y="2172765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5259056" y="2149870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868277" y="2191965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6477503" y="2168300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Ộ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933443" y="2785806"/>
            <a:ext cx="614855" cy="58865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51" name="Flowchart: Connector 50"/>
          <p:cNvSpPr/>
          <p:nvPr/>
        </p:nvSpPr>
        <p:spPr>
          <a:xfrm>
            <a:off x="4019577" y="2777907"/>
            <a:ext cx="614855" cy="588653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U</a:t>
            </a:r>
          </a:p>
        </p:txBody>
      </p:sp>
      <p:sp>
        <p:nvSpPr>
          <p:cNvPr id="52" name="Flowchart: Connector 51"/>
          <p:cNvSpPr/>
          <p:nvPr/>
        </p:nvSpPr>
        <p:spPr>
          <a:xfrm>
            <a:off x="2734237" y="2789280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</a:t>
            </a:r>
          </a:p>
        </p:txBody>
      </p:sp>
      <p:sp>
        <p:nvSpPr>
          <p:cNvPr id="53" name="Flowchart: Connector 52"/>
          <p:cNvSpPr/>
          <p:nvPr/>
        </p:nvSpPr>
        <p:spPr>
          <a:xfrm>
            <a:off x="3366167" y="278237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Ê</a:t>
            </a:r>
          </a:p>
        </p:txBody>
      </p:sp>
      <p:sp>
        <p:nvSpPr>
          <p:cNvPr id="54" name="Flowchart: Connector 53"/>
          <p:cNvSpPr/>
          <p:nvPr/>
        </p:nvSpPr>
        <p:spPr>
          <a:xfrm>
            <a:off x="4623164" y="2775243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</a:t>
            </a:r>
          </a:p>
        </p:txBody>
      </p:sp>
      <p:sp>
        <p:nvSpPr>
          <p:cNvPr id="55" name="Flowchart: Connector 54"/>
          <p:cNvSpPr/>
          <p:nvPr/>
        </p:nvSpPr>
        <p:spPr>
          <a:xfrm>
            <a:off x="5232385" y="280157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Ổ</a:t>
            </a:r>
          </a:p>
        </p:txBody>
      </p:sp>
      <p:sp>
        <p:nvSpPr>
          <p:cNvPr id="56" name="Flowchart: Connector 55"/>
          <p:cNvSpPr/>
          <p:nvPr/>
        </p:nvSpPr>
        <p:spPr>
          <a:xfrm>
            <a:off x="5841611" y="2777907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</a:t>
            </a:r>
          </a:p>
        </p:txBody>
      </p:sp>
      <p:sp>
        <p:nvSpPr>
          <p:cNvPr id="57" name="Flowchart: Connector 56"/>
          <p:cNvSpPr/>
          <p:nvPr/>
        </p:nvSpPr>
        <p:spPr>
          <a:xfrm>
            <a:off x="6482266" y="2770515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U</a:t>
            </a:r>
          </a:p>
        </p:txBody>
      </p:sp>
      <p:sp>
        <p:nvSpPr>
          <p:cNvPr id="58" name="Flowchart: Connector 57"/>
          <p:cNvSpPr/>
          <p:nvPr/>
        </p:nvSpPr>
        <p:spPr>
          <a:xfrm>
            <a:off x="7109632" y="2783794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Ố</a:t>
            </a:r>
          </a:p>
        </p:txBody>
      </p:sp>
      <p:sp>
        <p:nvSpPr>
          <p:cNvPr id="59" name="Flowchart: Connector 58"/>
          <p:cNvSpPr/>
          <p:nvPr/>
        </p:nvSpPr>
        <p:spPr>
          <a:xfrm>
            <a:off x="7718858" y="2763256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000000"/>
                </a:solidFill>
                <a:latin typeface="Arial"/>
                <a:ea typeface="微软雅黑"/>
              </a:rPr>
              <a:t>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0" name="组合 9"/>
          <p:cNvGrpSpPr/>
          <p:nvPr/>
        </p:nvGrpSpPr>
        <p:grpSpPr>
          <a:xfrm>
            <a:off x="1783589" y="5218754"/>
            <a:ext cx="8318930" cy="1486668"/>
            <a:chOff x="1936535" y="3935752"/>
            <a:chExt cx="8318930" cy="2056864"/>
          </a:xfrm>
        </p:grpSpPr>
        <p:sp>
          <p:nvSpPr>
            <p:cNvPr id="6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63" name="文本框 6"/>
          <p:cNvSpPr txBox="1"/>
          <p:nvPr/>
        </p:nvSpPr>
        <p:spPr>
          <a:xfrm>
            <a:off x="2339011" y="5573144"/>
            <a:ext cx="694415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6. 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Trẻ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em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)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nghe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lời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dạy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bảo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4" name="Flowchart: Connector 63"/>
          <p:cNvSpPr/>
          <p:nvPr/>
        </p:nvSpPr>
        <p:spPr>
          <a:xfrm>
            <a:off x="919646" y="3395922"/>
            <a:ext cx="614855" cy="5886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65" name="Flowchart: Connector 64"/>
          <p:cNvSpPr/>
          <p:nvPr/>
        </p:nvSpPr>
        <p:spPr>
          <a:xfrm>
            <a:off x="2122002" y="337404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</a:t>
            </a:r>
          </a:p>
        </p:txBody>
      </p:sp>
      <p:sp>
        <p:nvSpPr>
          <p:cNvPr id="66" name="Flowchart: Connector 65"/>
          <p:cNvSpPr/>
          <p:nvPr/>
        </p:nvSpPr>
        <p:spPr>
          <a:xfrm>
            <a:off x="2759763" y="3379107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7" name="Flowchart: Connector 66"/>
          <p:cNvSpPr/>
          <p:nvPr/>
        </p:nvSpPr>
        <p:spPr>
          <a:xfrm>
            <a:off x="3385658" y="338485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9" name="Flowchart: Connector 68"/>
          <p:cNvSpPr/>
          <p:nvPr/>
        </p:nvSpPr>
        <p:spPr>
          <a:xfrm>
            <a:off x="4652829" y="3380398"/>
            <a:ext cx="614855" cy="588653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0" name="Flowchart: Connector 69"/>
          <p:cNvSpPr/>
          <p:nvPr/>
        </p:nvSpPr>
        <p:spPr>
          <a:xfrm>
            <a:off x="4030029" y="3394388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734237" y="3469070"/>
            <a:ext cx="269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G     O     A     N</a:t>
            </a:r>
          </a:p>
        </p:txBody>
      </p:sp>
      <p:grpSp>
        <p:nvGrpSpPr>
          <p:cNvPr id="74" name="组合 9"/>
          <p:cNvGrpSpPr/>
          <p:nvPr/>
        </p:nvGrpSpPr>
        <p:grpSpPr>
          <a:xfrm>
            <a:off x="1723132" y="5324291"/>
            <a:ext cx="8318930" cy="1382302"/>
            <a:chOff x="1936535" y="3935752"/>
            <a:chExt cx="8318930" cy="2056864"/>
          </a:xfrm>
        </p:grpSpPr>
        <p:sp>
          <p:nvSpPr>
            <p:cNvPr id="75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6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77" name="文本框 6"/>
          <p:cNvSpPr txBox="1"/>
          <p:nvPr/>
        </p:nvSpPr>
        <p:spPr>
          <a:xfrm>
            <a:off x="2641210" y="5593829"/>
            <a:ext cx="694415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7.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Giờ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giữa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buổi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học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8" name="Flowchart: Connector 77"/>
          <p:cNvSpPr/>
          <p:nvPr/>
        </p:nvSpPr>
        <p:spPr>
          <a:xfrm>
            <a:off x="951178" y="3995028"/>
            <a:ext cx="614855" cy="5886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79" name="Flowchart: Connector 78"/>
          <p:cNvSpPr/>
          <p:nvPr/>
        </p:nvSpPr>
        <p:spPr>
          <a:xfrm>
            <a:off x="3393539" y="3986904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</a:t>
            </a:r>
          </a:p>
        </p:txBody>
      </p:sp>
      <p:sp>
        <p:nvSpPr>
          <p:cNvPr id="80" name="Flowchart: Connector 79"/>
          <p:cNvSpPr/>
          <p:nvPr/>
        </p:nvSpPr>
        <p:spPr>
          <a:xfrm>
            <a:off x="4022144" y="3991509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1" name="Flowchart: Connector 80"/>
          <p:cNvSpPr/>
          <p:nvPr/>
        </p:nvSpPr>
        <p:spPr>
          <a:xfrm>
            <a:off x="4632215" y="3985188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2" name="Flowchart: Connector 81"/>
          <p:cNvSpPr/>
          <p:nvPr/>
        </p:nvSpPr>
        <p:spPr>
          <a:xfrm>
            <a:off x="5888921" y="397867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3" name="Flowchart: Connector 82"/>
          <p:cNvSpPr/>
          <p:nvPr/>
        </p:nvSpPr>
        <p:spPr>
          <a:xfrm>
            <a:off x="5267742" y="3961825"/>
            <a:ext cx="614855" cy="588653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4" name="Flowchart: Connector 83"/>
          <p:cNvSpPr/>
          <p:nvPr/>
        </p:nvSpPr>
        <p:spPr>
          <a:xfrm>
            <a:off x="6503776" y="3995028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079561" y="4058514"/>
            <a:ext cx="3277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A     C    H     Ơ     I</a:t>
            </a:r>
          </a:p>
        </p:txBody>
      </p:sp>
      <p:grpSp>
        <p:nvGrpSpPr>
          <p:cNvPr id="88" name="组合 9"/>
          <p:cNvGrpSpPr/>
          <p:nvPr/>
        </p:nvGrpSpPr>
        <p:grpSpPr>
          <a:xfrm>
            <a:off x="1737278" y="5354204"/>
            <a:ext cx="8318930" cy="1338073"/>
            <a:chOff x="1936535" y="3935752"/>
            <a:chExt cx="8318930" cy="2056864"/>
          </a:xfrm>
        </p:grpSpPr>
        <p:sp>
          <p:nvSpPr>
            <p:cNvPr id="89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0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91" name="文本框 6"/>
          <p:cNvSpPr txBox="1"/>
          <p:nvPr/>
        </p:nvSpPr>
        <p:spPr>
          <a:xfrm>
            <a:off x="2339011" y="5656490"/>
            <a:ext cx="694415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8.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Hiểu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nhanh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tiếp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thu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nhanh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92" name="Flowchart: Connector 91"/>
          <p:cNvSpPr/>
          <p:nvPr/>
        </p:nvSpPr>
        <p:spPr>
          <a:xfrm>
            <a:off x="966944" y="4609848"/>
            <a:ext cx="614855" cy="5886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93" name="Flowchart: Connector 92"/>
          <p:cNvSpPr/>
          <p:nvPr/>
        </p:nvSpPr>
        <p:spPr>
          <a:xfrm>
            <a:off x="2115969" y="4557429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</a:t>
            </a:r>
          </a:p>
        </p:txBody>
      </p:sp>
      <p:sp>
        <p:nvSpPr>
          <p:cNvPr id="94" name="Flowchart: Connector 93"/>
          <p:cNvSpPr/>
          <p:nvPr/>
        </p:nvSpPr>
        <p:spPr>
          <a:xfrm>
            <a:off x="4007844" y="4603948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5" name="Flowchart: Connector 94"/>
          <p:cNvSpPr/>
          <p:nvPr/>
        </p:nvSpPr>
        <p:spPr>
          <a:xfrm>
            <a:off x="2741806" y="455207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</a:t>
            </a:r>
          </a:p>
        </p:txBody>
      </p:sp>
      <p:sp>
        <p:nvSpPr>
          <p:cNvPr id="96" name="Flowchart: Connector 95"/>
          <p:cNvSpPr/>
          <p:nvPr/>
        </p:nvSpPr>
        <p:spPr>
          <a:xfrm>
            <a:off x="3366167" y="4593485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7" name="Flowchart: Connector 96"/>
          <p:cNvSpPr/>
          <p:nvPr/>
        </p:nvSpPr>
        <p:spPr>
          <a:xfrm>
            <a:off x="5913701" y="4576061"/>
            <a:ext cx="614855" cy="588653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8" name="Flowchart: Connector 97"/>
          <p:cNvSpPr/>
          <p:nvPr/>
        </p:nvSpPr>
        <p:spPr>
          <a:xfrm>
            <a:off x="4642300" y="4608990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9" name="Flowchart: Connector 98"/>
          <p:cNvSpPr/>
          <p:nvPr/>
        </p:nvSpPr>
        <p:spPr>
          <a:xfrm>
            <a:off x="5276007" y="4576052"/>
            <a:ext cx="614855" cy="588653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393539" y="4651869"/>
            <a:ext cx="4504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Ô     N     G    M      I     N     H</a:t>
            </a:r>
          </a:p>
        </p:txBody>
      </p:sp>
    </p:spTree>
    <p:extLst>
      <p:ext uri="{BB962C8B-B14F-4D97-AF65-F5344CB8AC3E}">
        <p14:creationId xmlns:p14="http://schemas.microsoft.com/office/powerpoint/2010/main" val="199314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 tmFilter="0,0; .5, 1; 1, 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 tmFilter="0,0; .5, 1; 1, 1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0" grpId="0"/>
      <p:bldP spid="31" grpId="0"/>
      <p:bldP spid="31" grpId="1"/>
      <p:bldP spid="41" grpId="0"/>
      <p:bldP spid="42" grpId="0"/>
      <p:bldP spid="63" grpId="0"/>
      <p:bldP spid="63" grpId="1"/>
      <p:bldP spid="72" grpId="0"/>
      <p:bldP spid="77" grpId="0"/>
      <p:bldP spid="77" grpId="1"/>
      <p:bldP spid="86" grpId="0"/>
      <p:bldP spid="91" grpId="0"/>
      <p:bldP spid="91" grpId="1"/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54680" y="5578986"/>
            <a:ext cx="4693920" cy="112776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nhi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85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9">
            <a:extLst>
              <a:ext uri="{FF2B5EF4-FFF2-40B4-BE49-F238E27FC236}">
                <a16:creationId xmlns:a16="http://schemas.microsoft.com/office/drawing/2014/main" id="{651DF7F3-BCAB-4176-B138-56C02B995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66" y="4468758"/>
            <a:ext cx="4775468" cy="1641309"/>
          </a:xfrm>
          <a:prstGeom prst="rect">
            <a:avLst/>
          </a:prstGeom>
        </p:spPr>
      </p:pic>
      <p:sp>
        <p:nvSpPr>
          <p:cNvPr id="29" name="文本框 16">
            <a:extLst>
              <a:ext uri="{FF2B5EF4-FFF2-40B4-BE49-F238E27FC236}">
                <a16:creationId xmlns:a16="http://schemas.microsoft.com/office/drawing/2014/main" id="{17BEC390-77FA-41E0-8A2D-6748F9B1824B}"/>
              </a:ext>
            </a:extLst>
          </p:cNvPr>
          <p:cNvSpPr txBox="1"/>
          <p:nvPr/>
        </p:nvSpPr>
        <p:spPr>
          <a:xfrm>
            <a:off x="362070" y="1656254"/>
            <a:ext cx="11925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Đặt </a:t>
            </a: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2 câu về một hoạt động có ở ô chữ đã hoàn thành.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173480" y="2302585"/>
            <a:ext cx="9181616" cy="11277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 Đầu câu viết hoa, cuối câu có dấu câu.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7169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54680" y="5578986"/>
            <a:ext cx="4693920" cy="112776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nhi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87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0">
            <a:extLst>
              <a:ext uri="{FF2B5EF4-FFF2-40B4-BE49-F238E27FC236}">
                <a16:creationId xmlns:a16="http://schemas.microsoft.com/office/drawing/2014/main" id="{A95CFCC3-08B4-4DA9-A8D6-775523B7765A}"/>
              </a:ext>
            </a:extLst>
          </p:cNvPr>
          <p:cNvGrpSpPr/>
          <p:nvPr/>
        </p:nvGrpSpPr>
        <p:grpSpPr>
          <a:xfrm>
            <a:off x="3735967" y="3857261"/>
            <a:ext cx="1998628" cy="2175747"/>
            <a:chOff x="2883522" y="1894995"/>
            <a:chExt cx="2983904" cy="3593091"/>
          </a:xfrm>
        </p:grpSpPr>
        <p:grpSp>
          <p:nvGrpSpPr>
            <p:cNvPr id="5" name="组合 1">
              <a:extLst>
                <a:ext uri="{FF2B5EF4-FFF2-40B4-BE49-F238E27FC236}">
                  <a16:creationId xmlns:a16="http://schemas.microsoft.com/office/drawing/2014/main" id="{99049B7C-1BB8-4282-993E-6FB6D5D87654}"/>
                </a:ext>
              </a:extLst>
            </p:cNvPr>
            <p:cNvGrpSpPr/>
            <p:nvPr/>
          </p:nvGrpSpPr>
          <p:grpSpPr>
            <a:xfrm rot="1389033">
              <a:off x="2883522" y="1894995"/>
              <a:ext cx="2983904" cy="3593091"/>
              <a:chOff x="3886994" y="742096"/>
              <a:chExt cx="2983904" cy="3593091"/>
            </a:xfrm>
          </p:grpSpPr>
          <p:grpSp>
            <p:nvGrpSpPr>
              <p:cNvPr id="7" name="组合 2">
                <a:extLst>
                  <a:ext uri="{FF2B5EF4-FFF2-40B4-BE49-F238E27FC236}">
                    <a16:creationId xmlns:a16="http://schemas.microsoft.com/office/drawing/2014/main" id="{BB4A906E-017E-4989-B44B-5BF42112A3EA}"/>
                  </a:ext>
                </a:extLst>
              </p:cNvPr>
              <p:cNvGrpSpPr/>
              <p:nvPr/>
            </p:nvGrpSpPr>
            <p:grpSpPr>
              <a:xfrm>
                <a:off x="3886994" y="742096"/>
                <a:ext cx="2983904" cy="3593091"/>
                <a:chOff x="3633429" y="789584"/>
                <a:chExt cx="2983904" cy="3593091"/>
              </a:xfrm>
            </p:grpSpPr>
            <p:sp>
              <p:nvSpPr>
                <p:cNvPr id="10" name="圆角矩形 5">
                  <a:extLst>
                    <a:ext uri="{FF2B5EF4-FFF2-40B4-BE49-F238E27FC236}">
                      <a16:creationId xmlns:a16="http://schemas.microsoft.com/office/drawing/2014/main" id="{3D86F30C-C962-4B86-BBEF-1870A8ADE52D}"/>
                    </a:ext>
                  </a:extLst>
                </p:cNvPr>
                <p:cNvSpPr/>
                <p:nvPr/>
              </p:nvSpPr>
              <p:spPr>
                <a:xfrm rot="20949018">
                  <a:off x="3633429" y="789584"/>
                  <a:ext cx="2983904" cy="3593091"/>
                </a:xfrm>
                <a:prstGeom prst="roundRect">
                  <a:avLst>
                    <a:gd name="adj" fmla="val 4247"/>
                  </a:avLst>
                </a:prstGeom>
                <a:blipFill dpi="0" rotWithShape="1"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  <a:effectLst>
                  <a:outerShdw blurRad="152400" dist="152400" dir="2100000" sx="99000" sy="99000" algn="tl" rotWithShape="0">
                    <a:schemeClr val="tx1">
                      <a:lumMod val="85000"/>
                      <a:lumOff val="15000"/>
                      <a:alpha val="89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1" name="圆角矩形 6">
                  <a:extLst>
                    <a:ext uri="{FF2B5EF4-FFF2-40B4-BE49-F238E27FC236}">
                      <a16:creationId xmlns:a16="http://schemas.microsoft.com/office/drawing/2014/main" id="{F6D4A2E3-5147-4239-80F6-F38D93EFCD91}"/>
                    </a:ext>
                  </a:extLst>
                </p:cNvPr>
                <p:cNvSpPr/>
                <p:nvPr/>
              </p:nvSpPr>
              <p:spPr>
                <a:xfrm rot="20949018">
                  <a:off x="3691734" y="859792"/>
                  <a:ext cx="2867295" cy="3452675"/>
                </a:xfrm>
                <a:prstGeom prst="roundRect">
                  <a:avLst>
                    <a:gd name="adj" fmla="val 4247"/>
                  </a:avLst>
                </a:prstGeom>
                <a:noFill/>
                <a:ln w="12700">
                  <a:solidFill>
                    <a:srgbClr val="686156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8" name="圆角矩形 3">
                <a:extLst>
                  <a:ext uri="{FF2B5EF4-FFF2-40B4-BE49-F238E27FC236}">
                    <a16:creationId xmlns:a16="http://schemas.microsoft.com/office/drawing/2014/main" id="{AC8B3582-EBF9-41CC-BF50-28232B31D28A}"/>
                  </a:ext>
                </a:extLst>
              </p:cNvPr>
              <p:cNvSpPr/>
              <p:nvPr/>
            </p:nvSpPr>
            <p:spPr>
              <a:xfrm rot="20949018">
                <a:off x="4115848" y="941817"/>
                <a:ext cx="2526196" cy="3193648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 w="28575">
                <a:solidFill>
                  <a:srgbClr val="F2E6CE"/>
                </a:solidFill>
              </a:ln>
              <a:effectLst>
                <a:outerShdw blurRad="152400" dist="76200" dir="2100000" sx="99000" sy="99000" algn="tl" rotWithShape="0">
                  <a:schemeClr val="tx1">
                    <a:lumMod val="85000"/>
                    <a:lumOff val="15000"/>
                    <a:alpha val="8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" name="圆角矩形 4">
                <a:extLst>
                  <a:ext uri="{FF2B5EF4-FFF2-40B4-BE49-F238E27FC236}">
                    <a16:creationId xmlns:a16="http://schemas.microsoft.com/office/drawing/2014/main" id="{32FC5EAB-4516-454E-9134-95527DE2A024}"/>
                  </a:ext>
                </a:extLst>
              </p:cNvPr>
              <p:cNvSpPr/>
              <p:nvPr/>
            </p:nvSpPr>
            <p:spPr>
              <a:xfrm rot="20949018">
                <a:off x="4180605" y="1023683"/>
                <a:ext cx="2396683" cy="3029916"/>
              </a:xfrm>
              <a:prstGeom prst="roundRect">
                <a:avLst>
                  <a:gd name="adj" fmla="val 4247"/>
                </a:avLst>
              </a:prstGeom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  <a:effectLst>
                <a:outerShdw blurRad="152400" dist="76200" dir="2100000" sx="99000" sy="99000" algn="tl" rotWithShape="0">
                  <a:schemeClr val="tx1">
                    <a:lumMod val="85000"/>
                    <a:lumOff val="15000"/>
                    <a:alpha val="8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6" name="图片 7">
              <a:extLst>
                <a:ext uri="{FF2B5EF4-FFF2-40B4-BE49-F238E27FC236}">
                  <a16:creationId xmlns:a16="http://schemas.microsoft.com/office/drawing/2014/main" id="{41B025D0-F5E2-4790-B56E-4A643965C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20" r="21020"/>
            <a:stretch/>
          </p:blipFill>
          <p:spPr>
            <a:xfrm rot="721703">
              <a:off x="3289949" y="2290732"/>
              <a:ext cx="2173708" cy="2812774"/>
            </a:xfrm>
            <a:prstGeom prst="roundRect">
              <a:avLst>
                <a:gd name="adj" fmla="val 6614"/>
              </a:avLst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2" name="组合 56">
            <a:extLst>
              <a:ext uri="{FF2B5EF4-FFF2-40B4-BE49-F238E27FC236}">
                <a16:creationId xmlns:a16="http://schemas.microsoft.com/office/drawing/2014/main" id="{E786560E-942A-46E4-8D89-257B504956C5}"/>
              </a:ext>
            </a:extLst>
          </p:cNvPr>
          <p:cNvGrpSpPr/>
          <p:nvPr/>
        </p:nvGrpSpPr>
        <p:grpSpPr>
          <a:xfrm>
            <a:off x="9065623" y="2863458"/>
            <a:ext cx="2084514" cy="3485164"/>
            <a:chOff x="7742193" y="1210214"/>
            <a:chExt cx="2983904" cy="4370947"/>
          </a:xfrm>
        </p:grpSpPr>
        <p:grpSp>
          <p:nvGrpSpPr>
            <p:cNvPr id="13" name="组合 16">
              <a:extLst>
                <a:ext uri="{FF2B5EF4-FFF2-40B4-BE49-F238E27FC236}">
                  <a16:creationId xmlns:a16="http://schemas.microsoft.com/office/drawing/2014/main" id="{8FE0CFBF-6280-44D7-8357-E7E9B804692B}"/>
                </a:ext>
              </a:extLst>
            </p:cNvPr>
            <p:cNvGrpSpPr/>
            <p:nvPr/>
          </p:nvGrpSpPr>
          <p:grpSpPr>
            <a:xfrm rot="21201317">
              <a:off x="7742193" y="1988070"/>
              <a:ext cx="2983904" cy="3593091"/>
              <a:chOff x="3886994" y="742096"/>
              <a:chExt cx="2983904" cy="3593091"/>
            </a:xfrm>
          </p:grpSpPr>
          <p:grpSp>
            <p:nvGrpSpPr>
              <p:cNvPr id="16" name="组合 17">
                <a:extLst>
                  <a:ext uri="{FF2B5EF4-FFF2-40B4-BE49-F238E27FC236}">
                    <a16:creationId xmlns:a16="http://schemas.microsoft.com/office/drawing/2014/main" id="{56914CEC-4277-431B-B7C8-4E8A9F911DFC}"/>
                  </a:ext>
                </a:extLst>
              </p:cNvPr>
              <p:cNvGrpSpPr/>
              <p:nvPr/>
            </p:nvGrpSpPr>
            <p:grpSpPr>
              <a:xfrm>
                <a:off x="3886994" y="742096"/>
                <a:ext cx="2983904" cy="3593091"/>
                <a:chOff x="3633429" y="789584"/>
                <a:chExt cx="2983904" cy="3593091"/>
              </a:xfrm>
            </p:grpSpPr>
            <p:sp>
              <p:nvSpPr>
                <p:cNvPr id="19" name="圆角矩形 20">
                  <a:extLst>
                    <a:ext uri="{FF2B5EF4-FFF2-40B4-BE49-F238E27FC236}">
                      <a16:creationId xmlns:a16="http://schemas.microsoft.com/office/drawing/2014/main" id="{97845486-F4B0-48FF-AA09-1A3F34CCF842}"/>
                    </a:ext>
                  </a:extLst>
                </p:cNvPr>
                <p:cNvSpPr/>
                <p:nvPr/>
              </p:nvSpPr>
              <p:spPr>
                <a:xfrm rot="20949018">
                  <a:off x="3633429" y="789584"/>
                  <a:ext cx="2983904" cy="3593091"/>
                </a:xfrm>
                <a:prstGeom prst="roundRect">
                  <a:avLst>
                    <a:gd name="adj" fmla="val 4247"/>
                  </a:avLst>
                </a:prstGeom>
                <a:blipFill dpi="0" rotWithShape="1"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52400" dist="152400" dir="2100000" sx="99000" sy="99000" algn="tl" rotWithShape="0">
                    <a:sysClr val="windowText" lastClr="000000">
                      <a:lumMod val="85000"/>
                      <a:lumOff val="15000"/>
                      <a:alpha val="89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0" name="圆角矩形 21">
                  <a:extLst>
                    <a:ext uri="{FF2B5EF4-FFF2-40B4-BE49-F238E27FC236}">
                      <a16:creationId xmlns:a16="http://schemas.microsoft.com/office/drawing/2014/main" id="{10D2D11A-E2D9-40A8-B679-A1A3C3774536}"/>
                    </a:ext>
                  </a:extLst>
                </p:cNvPr>
                <p:cNvSpPr/>
                <p:nvPr/>
              </p:nvSpPr>
              <p:spPr>
                <a:xfrm rot="20949018">
                  <a:off x="3691734" y="859792"/>
                  <a:ext cx="2867295" cy="3452675"/>
                </a:xfrm>
                <a:prstGeom prst="roundRect">
                  <a:avLst>
                    <a:gd name="adj" fmla="val 4247"/>
                  </a:avLst>
                </a:prstGeom>
                <a:solidFill>
                  <a:srgbClr val="E5823F"/>
                </a:solidFill>
                <a:ln w="28575" cap="flat" cmpd="sng" algn="ctr">
                  <a:solidFill>
                    <a:srgbClr val="686156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7" name="圆角矩形 18">
                <a:extLst>
                  <a:ext uri="{FF2B5EF4-FFF2-40B4-BE49-F238E27FC236}">
                    <a16:creationId xmlns:a16="http://schemas.microsoft.com/office/drawing/2014/main" id="{25EBA8A5-4239-488A-ACE6-C777E0944F83}"/>
                  </a:ext>
                </a:extLst>
              </p:cNvPr>
              <p:cNvSpPr/>
              <p:nvPr/>
            </p:nvSpPr>
            <p:spPr>
              <a:xfrm rot="20949018">
                <a:off x="4115848" y="941817"/>
                <a:ext cx="2526196" cy="3193648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5">
                  <a:duotone>
                    <a:srgbClr val="70AD47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8575" cap="flat" cmpd="sng" algn="ctr">
                <a:solidFill>
                  <a:srgbClr val="F2E6CE"/>
                </a:solidFill>
                <a:prstDash val="solid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圆角矩形 19">
                <a:extLst>
                  <a:ext uri="{FF2B5EF4-FFF2-40B4-BE49-F238E27FC236}">
                    <a16:creationId xmlns:a16="http://schemas.microsoft.com/office/drawing/2014/main" id="{2A833D49-86D7-468A-9937-35F99470DC08}"/>
                  </a:ext>
                </a:extLst>
              </p:cNvPr>
              <p:cNvSpPr/>
              <p:nvPr/>
            </p:nvSpPr>
            <p:spPr>
              <a:xfrm rot="20949018">
                <a:off x="4180605" y="1023683"/>
                <a:ext cx="2396683" cy="3029916"/>
              </a:xfrm>
              <a:prstGeom prst="roundRect">
                <a:avLst>
                  <a:gd name="adj" fmla="val 4247"/>
                </a:avLst>
              </a:prstGeom>
              <a:noFill/>
              <a:ln w="28575" cap="flat" cmpd="sng" algn="ctr">
                <a:solidFill>
                  <a:srgbClr val="F2E6CE"/>
                </a:solidFill>
                <a:prstDash val="dash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4" name="图片 22">
              <a:extLst>
                <a:ext uri="{FF2B5EF4-FFF2-40B4-BE49-F238E27FC236}">
                  <a16:creationId xmlns:a16="http://schemas.microsoft.com/office/drawing/2014/main" id="{B8332123-DDDB-4952-B73C-ABE683CA2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82" r="19582"/>
            <a:stretch/>
          </p:blipFill>
          <p:spPr>
            <a:xfrm rot="20545665">
              <a:off x="8170115" y="2381718"/>
              <a:ext cx="2140854" cy="2815288"/>
            </a:xfrm>
            <a:prstGeom prst="roundRect">
              <a:avLst>
                <a:gd name="adj" fmla="val 5166"/>
              </a:avLst>
            </a:prstGeom>
            <a:effectLst>
              <a:innerShdw blurRad="114300">
                <a:prstClr val="black"/>
              </a:innerShdw>
            </a:effectLst>
          </p:spPr>
        </p:pic>
        <p:pic>
          <p:nvPicPr>
            <p:cNvPr id="15" name="图片 23">
              <a:extLst>
                <a:ext uri="{FF2B5EF4-FFF2-40B4-BE49-F238E27FC236}">
                  <a16:creationId xmlns:a16="http://schemas.microsoft.com/office/drawing/2014/main" id="{732A122B-74D1-4FC7-AA88-3D1FDEF84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5546" y="1210214"/>
              <a:ext cx="797721" cy="830959"/>
            </a:xfrm>
            <a:prstGeom prst="rect">
              <a:avLst/>
            </a:prstGeom>
          </p:spPr>
        </p:pic>
      </p:grpSp>
      <p:grpSp>
        <p:nvGrpSpPr>
          <p:cNvPr id="23" name="组合 26">
            <a:extLst>
              <a:ext uri="{FF2B5EF4-FFF2-40B4-BE49-F238E27FC236}">
                <a16:creationId xmlns:a16="http://schemas.microsoft.com/office/drawing/2014/main" id="{F2B7E47A-4347-4D40-99FB-7BA0E514E26F}"/>
              </a:ext>
            </a:extLst>
          </p:cNvPr>
          <p:cNvGrpSpPr/>
          <p:nvPr/>
        </p:nvGrpSpPr>
        <p:grpSpPr>
          <a:xfrm flipH="1">
            <a:off x="0" y="3151920"/>
            <a:ext cx="1908127" cy="3862835"/>
            <a:chOff x="3833813" y="787401"/>
            <a:chExt cx="1330324" cy="2620962"/>
          </a:xfrm>
        </p:grpSpPr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5956843E-8013-44F8-9C9E-AEDBCA9C1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57ACAF7A-0BA3-4990-8993-D85B1D847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A5D808C4-6A63-44BE-ACFD-41F95AF00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C57382EB-6016-4CF1-9C17-E05125072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972AC412-4842-4688-8859-92FDD3BE9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58">
              <a:extLst>
                <a:ext uri="{FF2B5EF4-FFF2-40B4-BE49-F238E27FC236}">
                  <a16:creationId xmlns:a16="http://schemas.microsoft.com/office/drawing/2014/main" id="{2A6115B3-748D-493D-B297-C0B2A0108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705D7E0B-D463-4166-9CF7-53A2E5A58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F495FEDF-BD16-4CA1-99B0-937A7AFFC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C7BD7982-BE85-4568-A6AB-217565A5C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62">
              <a:extLst>
                <a:ext uri="{FF2B5EF4-FFF2-40B4-BE49-F238E27FC236}">
                  <a16:creationId xmlns:a16="http://schemas.microsoft.com/office/drawing/2014/main" id="{7ACAB02E-9666-46A4-BBDE-018171557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63">
              <a:extLst>
                <a:ext uri="{FF2B5EF4-FFF2-40B4-BE49-F238E27FC236}">
                  <a16:creationId xmlns:a16="http://schemas.microsoft.com/office/drawing/2014/main" id="{3FAB78AF-74B2-47A0-971F-14D5D64C7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64">
              <a:extLst>
                <a:ext uri="{FF2B5EF4-FFF2-40B4-BE49-F238E27FC236}">
                  <a16:creationId xmlns:a16="http://schemas.microsoft.com/office/drawing/2014/main" id="{3FB54623-05DB-4208-AE02-89C5A1992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6" name="Freeform 65">
              <a:extLst>
                <a:ext uri="{FF2B5EF4-FFF2-40B4-BE49-F238E27FC236}">
                  <a16:creationId xmlns:a16="http://schemas.microsoft.com/office/drawing/2014/main" id="{F30DE6C2-1033-4151-AE85-25D1C88A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66">
              <a:extLst>
                <a:ext uri="{FF2B5EF4-FFF2-40B4-BE49-F238E27FC236}">
                  <a16:creationId xmlns:a16="http://schemas.microsoft.com/office/drawing/2014/main" id="{CB319B85-E892-4137-B1DA-5D2AB3E4F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67">
              <a:extLst>
                <a:ext uri="{FF2B5EF4-FFF2-40B4-BE49-F238E27FC236}">
                  <a16:creationId xmlns:a16="http://schemas.microsoft.com/office/drawing/2014/main" id="{883BC2BC-039D-44B1-B42B-CCF7B832C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Freeform 68">
              <a:extLst>
                <a:ext uri="{FF2B5EF4-FFF2-40B4-BE49-F238E27FC236}">
                  <a16:creationId xmlns:a16="http://schemas.microsoft.com/office/drawing/2014/main" id="{F32A4684-4B9F-4BCC-8579-6EA4B3B22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0" name="Oval 69">
              <a:extLst>
                <a:ext uri="{FF2B5EF4-FFF2-40B4-BE49-F238E27FC236}">
                  <a16:creationId xmlns:a16="http://schemas.microsoft.com/office/drawing/2014/main" id="{3E6D5118-576C-4FCF-B887-093CAB872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Oval 70">
              <a:extLst>
                <a:ext uri="{FF2B5EF4-FFF2-40B4-BE49-F238E27FC236}">
                  <a16:creationId xmlns:a16="http://schemas.microsoft.com/office/drawing/2014/main" id="{3E197AB0-D550-4599-A6CF-8442D2D3F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Oval 71">
              <a:extLst>
                <a:ext uri="{FF2B5EF4-FFF2-40B4-BE49-F238E27FC236}">
                  <a16:creationId xmlns:a16="http://schemas.microsoft.com/office/drawing/2014/main" id="{3577CA41-DB17-4CF1-9D04-975926312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3" name="Oval 72">
              <a:extLst>
                <a:ext uri="{FF2B5EF4-FFF2-40B4-BE49-F238E27FC236}">
                  <a16:creationId xmlns:a16="http://schemas.microsoft.com/office/drawing/2014/main" id="{86BEBE76-CE32-4290-BB99-8971169A4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45" name="文本框 55">
            <a:extLst>
              <a:ext uri="{FF2B5EF4-FFF2-40B4-BE49-F238E27FC236}">
                <a16:creationId xmlns:a16="http://schemas.microsoft.com/office/drawing/2014/main" id="{BA80F7D0-18D9-47E4-9B83-FFE7F4180330}"/>
              </a:ext>
            </a:extLst>
          </p:cNvPr>
          <p:cNvSpPr txBox="1"/>
          <p:nvPr/>
        </p:nvSpPr>
        <p:spPr>
          <a:xfrm>
            <a:off x="1134597" y="1383347"/>
            <a:ext cx="10735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/>
              <a:t>Qua bài học, em học tập được những điều gì?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8996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2EEBD3D-374F-454D-91ED-834087630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54" y="2166105"/>
            <a:ext cx="5232401" cy="31530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A013584D-ADB5-4CB9-9775-CA99C114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14" y="1776176"/>
            <a:ext cx="1177119" cy="1136876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2127D366-7A48-4DC8-8521-A340C160730B}"/>
              </a:ext>
            </a:extLst>
          </p:cNvPr>
          <p:cNvSpPr txBox="1"/>
          <p:nvPr/>
        </p:nvSpPr>
        <p:spPr>
          <a:xfrm rot="21441727">
            <a:off x="5677061" y="3620462"/>
            <a:ext cx="175737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Xem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lại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47E92F7A-3A64-4655-9831-C5E6577FB295}"/>
              </a:ext>
            </a:extLst>
          </p:cNvPr>
          <p:cNvSpPr txBox="1"/>
          <p:nvPr/>
        </p:nvSpPr>
        <p:spPr>
          <a:xfrm rot="21441727">
            <a:off x="8116358" y="3252986"/>
            <a:ext cx="207033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Đọc bài: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Hai bàn tay em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F47CF3A1-0792-4BBC-B202-E6BAD94348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-98474" y="5192733"/>
            <a:ext cx="12192000" cy="1876282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6B52DFB8-C48F-4803-9C63-51F0DCC51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93" y="2036138"/>
            <a:ext cx="3040962" cy="3114534"/>
          </a:xfrm>
          <a:prstGeom prst="rect">
            <a:avLst/>
          </a:prstGeom>
        </p:spPr>
      </p:pic>
      <p:sp>
        <p:nvSpPr>
          <p:cNvPr id="11" name="文本框 11">
            <a:extLst>
              <a:ext uri="{FF2B5EF4-FFF2-40B4-BE49-F238E27FC236}">
                <a16:creationId xmlns:a16="http://schemas.microsoft.com/office/drawing/2014/main" id="{980F948F-B746-4663-BBED-A06992AC8BAD}"/>
              </a:ext>
            </a:extLst>
          </p:cNvPr>
          <p:cNvSpPr txBox="1"/>
          <p:nvPr/>
        </p:nvSpPr>
        <p:spPr>
          <a:xfrm>
            <a:off x="4898593" y="1538895"/>
            <a:ext cx="2178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DẶN DÒ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9898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4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15 -0.00833 L -2.08333E-7 1.11111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4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46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513 -0.00254 L -1.04167E-6 -1.85185E-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p Ribbon 4"/>
          <p:cNvSpPr/>
          <p:nvPr/>
        </p:nvSpPr>
        <p:spPr>
          <a:xfrm>
            <a:off x="3671045" y="1784693"/>
            <a:ext cx="4422317" cy="939078"/>
          </a:xfrm>
          <a:prstGeom prst="ribbon2">
            <a:avLst>
              <a:gd name="adj1" fmla="val 16667"/>
              <a:gd name="adj2" fmla="val 75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Bản tin tháng 9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0916" y="860612"/>
            <a:ext cx="4760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90916" y="2998694"/>
            <a:ext cx="2057400" cy="497541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Học tập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64662" y="3014383"/>
            <a:ext cx="2482750" cy="497541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Hoạt động khác</a:t>
            </a:r>
            <a:endParaRPr lang="vi-VN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93774" y="3014383"/>
            <a:ext cx="2433919" cy="497541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Vui chơi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96334" y="3644151"/>
            <a:ext cx="2245660" cy="24742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………………………………………………………………………………………………………..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301752" y="3644152"/>
            <a:ext cx="2245660" cy="24742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………………………………………………………………………………………………………..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90916" y="3644152"/>
            <a:ext cx="2245660" cy="24742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………………………………………………………………………………………………………..</a:t>
            </a:r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4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>
            <a:extLst>
              <a:ext uri="{FF2B5EF4-FFF2-40B4-BE49-F238E27FC236}">
                <a16:creationId xmlns:a16="http://schemas.microsoft.com/office/drawing/2014/main" id="{5C32DF34-3E8E-31DB-45E9-A9D801DF8D65}"/>
              </a:ext>
            </a:extLst>
          </p:cNvPr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>
              <a:extLst>
                <a:ext uri="{FF2B5EF4-FFF2-40B4-BE49-F238E27FC236}">
                  <a16:creationId xmlns:a16="http://schemas.microsoft.com/office/drawing/2014/main" id="{30892FF9-6055-BBE9-5C28-AE5CA2868175}"/>
                </a:ext>
              </a:extLst>
            </p:cNvPr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4;p28">
              <a:extLst>
                <a:ext uri="{FF2B5EF4-FFF2-40B4-BE49-F238E27FC236}">
                  <a16:creationId xmlns:a16="http://schemas.microsoft.com/office/drawing/2014/main" id="{38BAF6D6-14C3-754D-80E9-ACD0B9F2D814}"/>
                </a:ext>
              </a:extLst>
            </p:cNvPr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5;p28">
              <a:extLst>
                <a:ext uri="{FF2B5EF4-FFF2-40B4-BE49-F238E27FC236}">
                  <a16:creationId xmlns:a16="http://schemas.microsoft.com/office/drawing/2014/main" id="{EDAB0D3C-C354-7E7E-9223-A5758F04C413}"/>
                </a:ext>
              </a:extLst>
            </p:cNvPr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6;p28">
              <a:extLst>
                <a:ext uri="{FF2B5EF4-FFF2-40B4-BE49-F238E27FC236}">
                  <a16:creationId xmlns:a16="http://schemas.microsoft.com/office/drawing/2014/main" id="{9EC4D4B8-D0C8-8E4A-0D28-2BE49D39A625}"/>
                </a:ext>
              </a:extLst>
            </p:cNvPr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7;p28">
              <a:extLst>
                <a:ext uri="{FF2B5EF4-FFF2-40B4-BE49-F238E27FC236}">
                  <a16:creationId xmlns:a16="http://schemas.microsoft.com/office/drawing/2014/main" id="{CE7881CC-7E89-F2FE-C937-E7FF442F66FF}"/>
                </a:ext>
              </a:extLst>
            </p:cNvPr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78;p28">
              <a:extLst>
                <a:ext uri="{FF2B5EF4-FFF2-40B4-BE49-F238E27FC236}">
                  <a16:creationId xmlns:a16="http://schemas.microsoft.com/office/drawing/2014/main" id="{AF13B76B-9912-BF7D-E6C5-E5613D6B293B}"/>
                </a:ext>
              </a:extLst>
            </p:cNvPr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9;p28">
              <a:extLst>
                <a:ext uri="{FF2B5EF4-FFF2-40B4-BE49-F238E27FC236}">
                  <a16:creationId xmlns:a16="http://schemas.microsoft.com/office/drawing/2014/main" id="{3974AE41-B8BF-70A1-AEC3-638D92D8A543}"/>
                </a:ext>
              </a:extLst>
            </p:cNvPr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0;p28">
              <a:extLst>
                <a:ext uri="{FF2B5EF4-FFF2-40B4-BE49-F238E27FC236}">
                  <a16:creationId xmlns:a16="http://schemas.microsoft.com/office/drawing/2014/main" id="{4FBAD0B2-443A-71AC-4A31-01538F937BB4}"/>
                </a:ext>
              </a:extLst>
            </p:cNvPr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81;p28">
              <a:extLst>
                <a:ext uri="{FF2B5EF4-FFF2-40B4-BE49-F238E27FC236}">
                  <a16:creationId xmlns:a16="http://schemas.microsoft.com/office/drawing/2014/main" id="{4B7616D0-7AB6-D469-3E87-8AE8EE371DDF}"/>
                </a:ext>
              </a:extLst>
            </p:cNvPr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82;p28">
              <a:extLst>
                <a:ext uri="{FF2B5EF4-FFF2-40B4-BE49-F238E27FC236}">
                  <a16:creationId xmlns:a16="http://schemas.microsoft.com/office/drawing/2014/main" id="{A6B74184-0CD9-1BD9-3E4F-ABD6F22B2199}"/>
                </a:ext>
              </a:extLst>
            </p:cNvPr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83;p28">
              <a:extLst>
                <a:ext uri="{FF2B5EF4-FFF2-40B4-BE49-F238E27FC236}">
                  <a16:creationId xmlns:a16="http://schemas.microsoft.com/office/drawing/2014/main" id="{45AB3B2A-AF57-5AF6-BA9E-E0833AA9978E}"/>
                </a:ext>
              </a:extLst>
            </p:cNvPr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84;p28">
              <a:extLst>
                <a:ext uri="{FF2B5EF4-FFF2-40B4-BE49-F238E27FC236}">
                  <a16:creationId xmlns:a16="http://schemas.microsoft.com/office/drawing/2014/main" id="{47252E99-409A-4CD0-937C-2243EFE00EFD}"/>
                </a:ext>
              </a:extLst>
            </p:cNvPr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85;p28">
              <a:extLst>
                <a:ext uri="{FF2B5EF4-FFF2-40B4-BE49-F238E27FC236}">
                  <a16:creationId xmlns:a16="http://schemas.microsoft.com/office/drawing/2014/main" id="{CC4844EE-2482-6D37-6532-8D62C580F63E}"/>
                </a:ext>
              </a:extLst>
            </p:cNvPr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86;p28">
              <a:extLst>
                <a:ext uri="{FF2B5EF4-FFF2-40B4-BE49-F238E27FC236}">
                  <a16:creationId xmlns:a16="http://schemas.microsoft.com/office/drawing/2014/main" id="{460E7B79-DB2D-F7DE-66A2-7CECC188CC2F}"/>
                </a:ext>
              </a:extLst>
            </p:cNvPr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7;p28">
              <a:extLst>
                <a:ext uri="{FF2B5EF4-FFF2-40B4-BE49-F238E27FC236}">
                  <a16:creationId xmlns:a16="http://schemas.microsoft.com/office/drawing/2014/main" id="{9BFBE192-B34A-3378-B4FF-D966F139D82D}"/>
                </a:ext>
              </a:extLst>
            </p:cNvPr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88;p28">
              <a:extLst>
                <a:ext uri="{FF2B5EF4-FFF2-40B4-BE49-F238E27FC236}">
                  <a16:creationId xmlns:a16="http://schemas.microsoft.com/office/drawing/2014/main" id="{81D58F3F-3198-D77A-1F9D-A48E05AB0180}"/>
                </a:ext>
              </a:extLst>
            </p:cNvPr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89;p28">
              <a:extLst>
                <a:ext uri="{FF2B5EF4-FFF2-40B4-BE49-F238E27FC236}">
                  <a16:creationId xmlns:a16="http://schemas.microsoft.com/office/drawing/2014/main" id="{DC94E3C8-E2B8-C498-BC5A-F9C584E6EFFD}"/>
                </a:ext>
              </a:extLst>
            </p:cNvPr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90;p28">
              <a:extLst>
                <a:ext uri="{FF2B5EF4-FFF2-40B4-BE49-F238E27FC236}">
                  <a16:creationId xmlns:a16="http://schemas.microsoft.com/office/drawing/2014/main" id="{419B9753-ABD8-2D8D-E912-DA914D28E85D}"/>
                </a:ext>
              </a:extLst>
            </p:cNvPr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91;p28">
              <a:extLst>
                <a:ext uri="{FF2B5EF4-FFF2-40B4-BE49-F238E27FC236}">
                  <a16:creationId xmlns:a16="http://schemas.microsoft.com/office/drawing/2014/main" id="{8F36C87F-0489-5729-9008-73C65AFB1E6B}"/>
                </a:ext>
              </a:extLst>
            </p:cNvPr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92;p28">
              <a:extLst>
                <a:ext uri="{FF2B5EF4-FFF2-40B4-BE49-F238E27FC236}">
                  <a16:creationId xmlns:a16="http://schemas.microsoft.com/office/drawing/2014/main" id="{8291B596-861B-2378-17E2-0AECE8D9F076}"/>
                </a:ext>
              </a:extLst>
            </p:cNvPr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44080" y="2459763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1" name="Google Shape;981;p43"/>
          <p:cNvSpPr/>
          <p:nvPr/>
        </p:nvSpPr>
        <p:spPr>
          <a:xfrm flipH="1">
            <a:off x="447254" y="1417170"/>
            <a:ext cx="1705759" cy="127837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3" name="Google Shape;983;p43"/>
          <p:cNvSpPr/>
          <p:nvPr/>
        </p:nvSpPr>
        <p:spPr>
          <a:xfrm>
            <a:off x="606428" y="1636821"/>
            <a:ext cx="1278597" cy="83906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0" normalizeH="0" baseline="0" noProof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C7D4">
                    <a:lumMod val="50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Arial"/>
                <a:sym typeface="Arial"/>
              </a:rPr>
              <a:t>0</a:t>
            </a:r>
            <a:r>
              <a:rPr kumimoji="0" lang="en-US" sz="1867" b="1" i="0" u="none" strike="noStrike" kern="0" cap="none" spc="0" normalizeH="0" baseline="0" noProof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C7D4">
                    <a:lumMod val="50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Arial"/>
                <a:sym typeface="Arial"/>
              </a:rPr>
              <a:t>1</a:t>
            </a:r>
            <a:endParaRPr kumimoji="0" sz="1867" b="1" i="0" u="none" strike="noStrike" kern="0" cap="none" spc="0" normalizeH="0" baseline="0" noProof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C7D4">
                  <a:lumMod val="50000"/>
                </a:srgbClr>
              </a:solidFill>
              <a:effectLst/>
              <a:uLnTx/>
              <a:uFillTx/>
              <a:latin typeface="Fredoka One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DE411-2A32-A70C-DB83-E03C749F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/>
        </p:blipFill>
        <p:spPr>
          <a:xfrm>
            <a:off x="7790467" y="1275990"/>
            <a:ext cx="4461952" cy="5603581"/>
          </a:xfrm>
          <a:prstGeom prst="rect">
            <a:avLst/>
          </a:prstGeom>
        </p:spPr>
      </p:pic>
      <p:sp>
        <p:nvSpPr>
          <p:cNvPr id="30" name="Google Shape;982;p43">
            <a:extLst>
              <a:ext uri="{FF2B5EF4-FFF2-40B4-BE49-F238E27FC236}">
                <a16:creationId xmlns:a16="http://schemas.microsoft.com/office/drawing/2014/main" id="{B51EC3EA-7A27-4FE7-AD17-705F4A6148D5}"/>
              </a:ext>
            </a:extLst>
          </p:cNvPr>
          <p:cNvSpPr/>
          <p:nvPr/>
        </p:nvSpPr>
        <p:spPr>
          <a:xfrm>
            <a:off x="1075267" y="9547613"/>
            <a:ext cx="6242500" cy="20030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Khởi</a:t>
            </a:r>
            <a:r>
              <a:rPr kumimoji="0" lang="en-US" sz="1867" b="1" i="0" u="none" strike="noStrike" kern="0" cap="none" spc="0" normalizeH="0" baseline="0" noProof="0" dirty="0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Động</a:t>
            </a:r>
            <a:endParaRPr kumimoji="0" sz="1867" b="1" i="0" u="none" strike="noStrike" kern="0" cap="none" spc="0" normalizeH="0" baseline="0" noProof="0" dirty="0">
              <a:ln w="12700" cap="flat" cmpd="sng">
                <a:solidFill>
                  <a:srgbClr val="C3CBFC">
                    <a:lumMod val="10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effectLst/>
              <a:uLnTx/>
              <a:uFillTx/>
              <a:latin typeface="#9Slide07 IcielKoni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6B348C-EA3A-4050-8560-3D964B15FFC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CC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866391" y="2650552"/>
            <a:ext cx="626113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3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524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72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71628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254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61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31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683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id="{74ABA721-DB1F-4431-AC90-388831D75A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55" end="10089.8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78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982;p43">
            <a:extLst>
              <a:ext uri="{FF2B5EF4-FFF2-40B4-BE49-F238E27FC236}">
                <a16:creationId xmlns:a16="http://schemas.microsoft.com/office/drawing/2014/main" id="{8B785C02-7636-48DF-8BD5-7869C39D35F5}"/>
              </a:ext>
            </a:extLst>
          </p:cNvPr>
          <p:cNvSpPr/>
          <p:nvPr/>
        </p:nvSpPr>
        <p:spPr>
          <a:xfrm>
            <a:off x="2686278" y="8827683"/>
            <a:ext cx="6242500" cy="20030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#9Slide07 IcielKoni" pitchFamily="2" charset="0"/>
                <a:cs typeface="Arial"/>
                <a:sym typeface="Arial"/>
              </a:rPr>
              <a:t>Nhà văn nhí</a:t>
            </a:r>
            <a:endParaRPr sz="1867" b="1" kern="0" dirty="0">
              <a:ln w="12700" cap="flat" cmpd="sng">
                <a:solidFill>
                  <a:srgbClr val="C3CBFC">
                    <a:lumMod val="10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#9Slide07 IcielKoni" pitchFamily="2" charset="0"/>
              <a:cs typeface="Arial"/>
              <a:sym typeface="Arial"/>
            </a:endParaRPr>
          </a:p>
        </p:txBody>
      </p:sp>
      <p:sp>
        <p:nvSpPr>
          <p:cNvPr id="72" name="Google Shape;980;p43">
            <a:extLst>
              <a:ext uri="{FF2B5EF4-FFF2-40B4-BE49-F238E27FC236}">
                <a16:creationId xmlns:a16="http://schemas.microsoft.com/office/drawing/2014/main" id="{4F11E0DE-4CA9-41B6-8C25-C069CAEEFAAF}"/>
              </a:ext>
            </a:extLst>
          </p:cNvPr>
          <p:cNvSpPr/>
          <p:nvPr/>
        </p:nvSpPr>
        <p:spPr>
          <a:xfrm flipH="1">
            <a:off x="1946365" y="1880071"/>
            <a:ext cx="7615645" cy="2242000"/>
          </a:xfrm>
          <a:prstGeom prst="roundRect">
            <a:avLst>
              <a:gd name="adj" fmla="val 11401"/>
            </a:avLst>
          </a:prstGeom>
          <a:solidFill>
            <a:schemeClr val="accent4"/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hát đã nhắc đến 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 mà các em cần làm theo lời Bác Hồ dạy? </a:t>
            </a:r>
            <a:endParaRPr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982;p43">
            <a:extLst>
              <a:ext uri="{FF2B5EF4-FFF2-40B4-BE49-F238E27FC236}">
                <a16:creationId xmlns:a16="http://schemas.microsoft.com/office/drawing/2014/main" id="{8B785C02-7636-48DF-8BD5-7869C39D35F5}"/>
              </a:ext>
            </a:extLst>
          </p:cNvPr>
          <p:cNvSpPr/>
          <p:nvPr/>
        </p:nvSpPr>
        <p:spPr>
          <a:xfrm>
            <a:off x="2686278" y="8827683"/>
            <a:ext cx="6242500" cy="20030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#9Slide07 IcielKoni" pitchFamily="2" charset="0"/>
                <a:cs typeface="Arial"/>
                <a:sym typeface="Arial"/>
              </a:rPr>
              <a:t>Nhà văn nhí</a:t>
            </a:r>
            <a:endParaRPr sz="1867" b="1" kern="0" dirty="0">
              <a:ln w="12700" cap="flat" cmpd="sng">
                <a:solidFill>
                  <a:srgbClr val="C3CBFC">
                    <a:lumMod val="10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#9Slide07 IcielKoni" pitchFamily="2" charset="0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0423" y="1515292"/>
            <a:ext cx="79030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11 tháng 10 năm 2024</a:t>
            </a:r>
          </a:p>
          <a:p>
            <a:pPr algn="ctr"/>
            <a:r>
              <a:rPr lang="en-US" sz="3200" b="1" u="sng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lãm Thiếu nhi với 5 điều Bác Hồ dạy (Tiết 3)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3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2"/>
          <p:cNvSpPr/>
          <p:nvPr/>
        </p:nvSpPr>
        <p:spPr>
          <a:xfrm flipH="1">
            <a:off x="740979" y="247765"/>
            <a:ext cx="10439400" cy="913292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1" name="Google Shape;601;p32"/>
          <p:cNvSpPr/>
          <p:nvPr/>
        </p:nvSpPr>
        <p:spPr>
          <a:xfrm flipH="1">
            <a:off x="266491" y="1298619"/>
            <a:ext cx="10979444" cy="4995856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7" name="图片 18">
            <a:extLst>
              <a:ext uri="{FF2B5EF4-FFF2-40B4-BE49-F238E27FC236}">
                <a16:creationId xmlns:a16="http://schemas.microsoft.com/office/drawing/2014/main" id="{26296A09-94CC-469F-AAC8-5C31F67F7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32" name="图片 15">
            <a:extLst>
              <a:ext uri="{FF2B5EF4-FFF2-40B4-BE49-F238E27FC236}">
                <a16:creationId xmlns:a16="http://schemas.microsoft.com/office/drawing/2014/main" id="{82747ED5-9566-4C5C-B611-D59E5E684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752" y="3827804"/>
            <a:ext cx="1697811" cy="3033589"/>
          </a:xfrm>
          <a:prstGeom prst="rect">
            <a:avLst/>
          </a:prstGeom>
        </p:spPr>
      </p:pic>
      <p:pic>
        <p:nvPicPr>
          <p:cNvPr id="36" name="图片 16">
            <a:extLst>
              <a:ext uri="{FF2B5EF4-FFF2-40B4-BE49-F238E27FC236}">
                <a16:creationId xmlns:a16="http://schemas.microsoft.com/office/drawing/2014/main" id="{1D901FC3-1E3A-41F5-810C-D57DB2CD9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5" y="4018329"/>
            <a:ext cx="1779690" cy="262240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1DEB306-C0BD-40D6-8208-F5A14DB64B50}"/>
              </a:ext>
            </a:extLst>
          </p:cNvPr>
          <p:cNvSpPr txBox="1"/>
          <p:nvPr/>
        </p:nvSpPr>
        <p:spPr>
          <a:xfrm>
            <a:off x="1011620" y="359115"/>
            <a:ext cx="10168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Viết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tin tháng 9 của lớp em dựa vào gợi ý: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3CCD6-20E2-434A-807A-03B7DCA21E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85" y="1515785"/>
            <a:ext cx="8379271" cy="4507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4CF498-976D-4F60-9393-41FD9336D2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063" y="1782237"/>
            <a:ext cx="3103824" cy="407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137C8E-9BF0-4270-9C25-C8991B44EB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063" y="2181491"/>
            <a:ext cx="1033249" cy="407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AD690-27F5-4FF2-A91E-89ECCDDE0D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55" y="2260304"/>
            <a:ext cx="2259729" cy="512753"/>
          </a:xfrm>
          <a:prstGeom prst="rect">
            <a:avLst/>
          </a:prstGeom>
          <a:ln>
            <a:solidFill>
              <a:schemeClr val="accent5">
                <a:lumMod val="9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F00C4A-2AE8-402E-B509-48351A5B53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45" y="3356446"/>
            <a:ext cx="1296302" cy="3130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41AC09-CCFF-49F2-A8D7-04CE6235B0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03" y="3329612"/>
            <a:ext cx="1376431" cy="313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24651" y="3273282"/>
            <a:ext cx="2065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Hoạt động khác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8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E9E716E8-C9F5-4308-87BD-935337F97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5" t="21591" r="28541" b="-1128"/>
          <a:stretch/>
        </p:blipFill>
        <p:spPr>
          <a:xfrm>
            <a:off x="-162346" y="1723161"/>
            <a:ext cx="3028950" cy="504093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38CB93D-6B15-4A85-9566-E0CC1D7B566A}"/>
              </a:ext>
            </a:extLst>
          </p:cNvPr>
          <p:cNvSpPr txBox="1"/>
          <p:nvPr/>
        </p:nvSpPr>
        <p:spPr>
          <a:xfrm>
            <a:off x="1554200" y="2248961"/>
            <a:ext cx="7526736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1. </a:t>
            </a:r>
            <a:r>
              <a:rPr lang="en-US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Bảng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 tin </a:t>
            </a:r>
            <a:r>
              <a:rPr lang="en-US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có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đủ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nội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 dung </a:t>
            </a:r>
            <a:r>
              <a:rPr lang="en-US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chưa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?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6466014E-A6FE-432E-B9F8-81304E289D4E}"/>
              </a:ext>
            </a:extLst>
          </p:cNvPr>
          <p:cNvSpPr txBox="1"/>
          <p:nvPr/>
        </p:nvSpPr>
        <p:spPr>
          <a:xfrm>
            <a:off x="1964771" y="3150210"/>
            <a:ext cx="5855591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2. </a:t>
            </a:r>
            <a:r>
              <a:rPr lang="en-US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Trang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trí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phù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hợp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không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?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文本框 12">
            <a:extLst>
              <a:ext uri="{FF2B5EF4-FFF2-40B4-BE49-F238E27FC236}">
                <a16:creationId xmlns:a16="http://schemas.microsoft.com/office/drawing/2014/main" id="{7100D3ED-8AAA-47B4-98EE-941EC0D38E61}"/>
              </a:ext>
            </a:extLst>
          </p:cNvPr>
          <p:cNvSpPr txBox="1"/>
          <p:nvPr/>
        </p:nvSpPr>
        <p:spPr>
          <a:xfrm>
            <a:off x="3329641" y="1321892"/>
            <a:ext cx="5110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TIÊU CHÍ NHẬN XÉT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2773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2"/>
          <p:cNvSpPr/>
          <p:nvPr/>
        </p:nvSpPr>
        <p:spPr>
          <a:xfrm>
            <a:off x="533300" y="129861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1" name="Google Shape;601;p32"/>
          <p:cNvSpPr/>
          <p:nvPr/>
        </p:nvSpPr>
        <p:spPr>
          <a:xfrm flipH="1">
            <a:off x="200934" y="1298619"/>
            <a:ext cx="11137625" cy="4995856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7" name="图片 18">
            <a:extLst>
              <a:ext uri="{FF2B5EF4-FFF2-40B4-BE49-F238E27FC236}">
                <a16:creationId xmlns:a16="http://schemas.microsoft.com/office/drawing/2014/main" id="{26296A09-94CC-469F-AAC8-5C31F67F7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28" name="图片 1">
            <a:extLst>
              <a:ext uri="{FF2B5EF4-FFF2-40B4-BE49-F238E27FC236}">
                <a16:creationId xmlns:a16="http://schemas.microsoft.com/office/drawing/2014/main" id="{6CC061E8-ED03-41DD-8F56-C19DB47D9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515786"/>
            <a:ext cx="10489377" cy="49913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9" name="文本框 4">
            <a:extLst>
              <a:ext uri="{FF2B5EF4-FFF2-40B4-BE49-F238E27FC236}">
                <a16:creationId xmlns:a16="http://schemas.microsoft.com/office/drawing/2014/main" id="{DA462F8A-FF1D-4717-9B7D-BBB93DDF7213}"/>
              </a:ext>
            </a:extLst>
          </p:cNvPr>
          <p:cNvSpPr txBox="1"/>
          <p:nvPr/>
        </p:nvSpPr>
        <p:spPr>
          <a:xfrm rot="1118694">
            <a:off x="1203543" y="2967487"/>
            <a:ext cx="2653324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 smtClean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1.Học tập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Thi đua học tốt chào mừng  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năm học mới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30" name="文本框 7">
            <a:extLst>
              <a:ext uri="{FF2B5EF4-FFF2-40B4-BE49-F238E27FC236}">
                <a16:creationId xmlns:a16="http://schemas.microsoft.com/office/drawing/2014/main" id="{F977527C-C16C-43D5-902D-44804449B34F}"/>
              </a:ext>
            </a:extLst>
          </p:cNvPr>
          <p:cNvSpPr txBox="1"/>
          <p:nvPr/>
        </p:nvSpPr>
        <p:spPr>
          <a:xfrm rot="10436434" flipV="1">
            <a:off x="4087653" y="3672045"/>
            <a:ext cx="22507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2. Vui 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chơi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-Biểu diễn văn nghệ khai giảng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-Vui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Trung thu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31" name="文本框 14">
            <a:extLst>
              <a:ext uri="{FF2B5EF4-FFF2-40B4-BE49-F238E27FC236}">
                <a16:creationId xmlns:a16="http://schemas.microsoft.com/office/drawing/2014/main" id="{A6B1EF3A-07B2-4CF3-BEE5-F317F46DE29E}"/>
              </a:ext>
            </a:extLst>
          </p:cNvPr>
          <p:cNvSpPr txBox="1"/>
          <p:nvPr/>
        </p:nvSpPr>
        <p:spPr>
          <a:xfrm rot="344371">
            <a:off x="6705770" y="3534048"/>
            <a:ext cx="2497682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3</a:t>
            </a:r>
            <a:r>
              <a:rPr kumimoji="0" lang="en-US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  <a:r>
              <a:rPr kumimoji="0" lang="en-US" altLang="zh-CN" sz="26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Hoạt động khác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 smtClean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Ủng hộ các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4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ạn miền</a:t>
            </a:r>
            <a:r>
              <a:rPr kumimoji="0" lang="en-US" altLang="zh-CN" sz="2400" b="1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Bắc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bị bão lũ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D01EFAE9-B2E7-4E3D-A819-8A436B8F42D3}"/>
              </a:ext>
            </a:extLst>
          </p:cNvPr>
          <p:cNvGrpSpPr/>
          <p:nvPr/>
        </p:nvGrpSpPr>
        <p:grpSpPr>
          <a:xfrm>
            <a:off x="200934" y="1267344"/>
            <a:ext cx="4841328" cy="1029950"/>
            <a:chOff x="2028825" y="3913187"/>
            <a:chExt cx="2924276" cy="2182813"/>
          </a:xfrm>
        </p:grpSpPr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AF3E3D2A-9CF6-4965-A457-0EEE424D1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825" y="3913187"/>
              <a:ext cx="2924276" cy="2182813"/>
            </a:xfrm>
            <a:prstGeom prst="rect">
              <a:avLst/>
            </a:prstGeom>
          </p:spPr>
        </p:pic>
        <p:sp>
          <p:nvSpPr>
            <p:cNvPr id="45" name="文本框 6">
              <a:extLst>
                <a:ext uri="{FF2B5EF4-FFF2-40B4-BE49-F238E27FC236}">
                  <a16:creationId xmlns:a16="http://schemas.microsoft.com/office/drawing/2014/main" id="{5A0F9F8A-506B-4A78-9186-53E832ABE5CC}"/>
                </a:ext>
              </a:extLst>
            </p:cNvPr>
            <p:cNvSpPr txBox="1"/>
            <p:nvPr/>
          </p:nvSpPr>
          <p:spPr>
            <a:xfrm>
              <a:off x="2247041" y="3955345"/>
              <a:ext cx="2377438" cy="1992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Trường Tiểu </a:t>
              </a:r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học Long Giao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smtClean="0"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Lớp: 3A4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8378755-229A-4951-B6E2-8328CD1EB1C8}"/>
              </a:ext>
            </a:extLst>
          </p:cNvPr>
          <p:cNvSpPr txBox="1"/>
          <p:nvPr/>
        </p:nvSpPr>
        <p:spPr>
          <a:xfrm>
            <a:off x="4179845" y="2404760"/>
            <a:ext cx="4129807" cy="52322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TIN THÁNG 9</a:t>
            </a:r>
          </a:p>
        </p:txBody>
      </p:sp>
    </p:spTree>
    <p:extLst>
      <p:ext uri="{BB962C8B-B14F-4D97-AF65-F5344CB8AC3E}">
        <p14:creationId xmlns:p14="http://schemas.microsoft.com/office/powerpoint/2010/main" val="31442982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43"/>
          <p:cNvSpPr/>
          <p:nvPr/>
        </p:nvSpPr>
        <p:spPr>
          <a:xfrm flipH="1">
            <a:off x="2459497" y="1931687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DE411-2A32-A70C-DB83-E03C749F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/>
        </p:blipFill>
        <p:spPr>
          <a:xfrm>
            <a:off x="9277897" y="3931919"/>
            <a:ext cx="3289837" cy="33134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0D296F-282E-47EF-A71F-DC426B07DF2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3A0176"/>
              </a:clrFrom>
              <a:clrTo>
                <a:srgbClr val="3A0176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9318" y="2340457"/>
            <a:ext cx="6194073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25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1028</TotalTime>
  <Words>505</Words>
  <Application>Microsoft Office PowerPoint</Application>
  <PresentationFormat>Widescreen</PresentationFormat>
  <Paragraphs>153</Paragraphs>
  <Slides>23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微软雅黑</vt:lpstr>
      <vt:lpstr>#9Slide07 IcielKoni</vt:lpstr>
      <vt:lpstr>Arial</vt:lpstr>
      <vt:lpstr>等线</vt:lpstr>
      <vt:lpstr>Fredoka One</vt:lpstr>
      <vt:lpstr>inpin heiti</vt:lpstr>
      <vt:lpstr>Times New Roman</vt:lpstr>
      <vt:lpstr>包图主题2</vt:lpstr>
      <vt:lpstr>Cute Instagram Business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MyPC</cp:lastModifiedBy>
  <cp:revision>44</cp:revision>
  <dcterms:created xsi:type="dcterms:W3CDTF">2017-08-18T03:02:00Z</dcterms:created>
  <dcterms:modified xsi:type="dcterms:W3CDTF">2024-10-10T15:17:05Z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