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78" r:id="rId4"/>
    <p:sldId id="357" r:id="rId5"/>
    <p:sldId id="358" r:id="rId6"/>
    <p:sldId id="365" r:id="rId7"/>
    <p:sldId id="367" r:id="rId8"/>
    <p:sldId id="359" r:id="rId9"/>
    <p:sldId id="368" r:id="rId10"/>
  </p:sldIdLst>
  <p:sldSz cx="18288000" cy="10287000"/>
  <p:notesSz cx="6858000" cy="9144000"/>
  <p:embeddedFontLst>
    <p:embeddedFont>
      <p:font typeface="#9Slide03 AllRoundGothic" panose="020B0604020202020204" charset="-93"/>
      <p:regular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hần Mặc định" id="{779BB7C9-55DF-43F9-A369-676E190FFECD}">
          <p14:sldIdLst>
            <p14:sldId id="256"/>
            <p14:sldId id="257"/>
          </p14:sldIdLst>
        </p14:section>
        <p14:section name="Mục Tóm tắt" id="{AFD0E4A9-88EF-42A6-9966-8FEF1A2ADBD7}">
          <p14:sldIdLst>
            <p14:sldId id="278"/>
          </p14:sldIdLst>
        </p14:section>
        <p14:section name="Mục 4" id="{3A2FF76D-6162-477E-B1AC-ABDFB1444E8B}">
          <p14:sldIdLst>
            <p14:sldId id="357"/>
            <p14:sldId id="358"/>
          </p14:sldIdLst>
        </p14:section>
        <p14:section name="luyện tập" id="{5B370D97-DB91-46A6-A51A-4AD3CBC14EBF}">
          <p14:sldIdLst>
            <p14:sldId id="365"/>
            <p14:sldId id="367"/>
            <p14:sldId id="359"/>
            <p14:sldId id="36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0000"/>
    <a:srgbClr val="246602"/>
    <a:srgbClr val="67AA00"/>
    <a:srgbClr val="338B05"/>
    <a:srgbClr val="8EAF26"/>
    <a:srgbClr val="497402"/>
    <a:srgbClr val="008000"/>
    <a:srgbClr val="002092"/>
    <a:srgbClr val="2F77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4622" autoAdjust="0"/>
  </p:normalViewPr>
  <p:slideViewPr>
    <p:cSldViewPr>
      <p:cViewPr varScale="1">
        <p:scale>
          <a:sx n="44" d="100"/>
          <a:sy n="44" d="100"/>
        </p:scale>
        <p:origin x="66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C5407D-8DA5-4648-8F7F-BC27DDC2BB3E}" type="datetimeFigureOut">
              <a:rPr lang="vi-VN" smtClean="0"/>
              <a:t>20/09/2023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754A1B-1604-4F84-8CCB-71CAD590816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502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s://zalo.me/g/wcqhnn861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9Slide.vn - 2019">
            <a:extLst>
              <a:ext uri="{FF2B5EF4-FFF2-40B4-BE49-F238E27FC236}">
                <a16:creationId xmlns:a16="http://schemas.microsoft.com/office/drawing/2014/main" id="{52952688-6355-926C-5BE8-6B76B03ADA7A}"/>
              </a:ext>
            </a:extLst>
          </p:cNvPr>
          <p:cNvSpPr txBox="1"/>
          <p:nvPr userDrawn="1"/>
        </p:nvSpPr>
        <p:spPr>
          <a:xfrm>
            <a:off x="0" y="-1789331"/>
            <a:ext cx="18288000" cy="64633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36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Hình chữ nhật 6">
            <a:extLst>
              <a:ext uri="{FF2B5EF4-FFF2-40B4-BE49-F238E27FC236}">
                <a16:creationId xmlns:a16="http://schemas.microsoft.com/office/drawing/2014/main" id="{832F1174-A876-46FE-7BA9-F6BD79B6C974}"/>
              </a:ext>
            </a:extLst>
          </p:cNvPr>
          <p:cNvSpPr/>
          <p:nvPr userDrawn="1"/>
        </p:nvSpPr>
        <p:spPr>
          <a:xfrm>
            <a:off x="-1774038" y="1681691"/>
            <a:ext cx="1693333" cy="4493538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Bài giảng thuộc dự án </a:t>
            </a:r>
            <a:r>
              <a:rPr lang="vi-VN" sz="12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Hỗ trợ BGĐT miễn phí cho các thầy cô </a:t>
            </a:r>
            <a:r>
              <a:rPr lang="vi-VN" sz="120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của </a:t>
            </a:r>
            <a:r>
              <a:rPr lang="vi-VN" sz="1200" b="1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HỌC LIỆU SỐ TUMO</a:t>
            </a:r>
            <a:endParaRPr lang="vi-VN" sz="1200" b="1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Quý thầy cô có thể tải miễn phí bài giảng trên nhóm zalo: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NHÓM 3:  TẶNG BÀI GIẢNG ĐIỆN TỬ LỚP 4 - CTST CỦA TUMO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hlinkClick r:id="rId13"/>
              </a:rPr>
              <a:t>https://zalo.me/g/wcqhnn861</a:t>
            </a:r>
            <a:r>
              <a:rPr lang="vi-VN" sz="120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</a:rPr>
              <a:t> </a:t>
            </a:r>
            <a:endParaRPr lang="vi-VN" sz="12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(Hoặc liên hệ Trợ gi</a:t>
            </a:r>
            <a:r>
              <a:rPr lang="vi-VN" sz="12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ảng TuMo </a:t>
            </a:r>
            <a:endParaRPr lang="vi-VN" sz="12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SĐT, Zalo : </a:t>
            </a:r>
            <a:endParaRPr lang="vi-VN" sz="12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 0868838870 để được hỗ trợ thêm vào nhóm)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200" kern="1200">
              <a:ln>
                <a:noFill/>
              </a:ln>
              <a:solidFill>
                <a:srgbClr val="000000"/>
              </a:solidFill>
              <a:effectLst/>
              <a:latin typeface="Arial" panose="020B0604020202020204" pitchFamily="34" charset="0"/>
              <a:ea typeface="+mn-ea"/>
              <a:cs typeface="+mn-cs"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kern="120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Vui lòng không sử dụng bài giảng với mục đích thương mại. </a:t>
            </a: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endParaRPr lang="vi-VN" sz="1200">
              <a:effectLst/>
            </a:endParaRPr>
          </a:p>
          <a:p>
            <a:pPr marL="0"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vi-VN" sz="1200" b="0" kern="1200" spc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+mn-ea"/>
                <a:cs typeface="+mn-cs"/>
              </a:rPr>
              <a:t>Chân thành cảm ơn!</a:t>
            </a:r>
            <a:endParaRPr lang="vi-VN" sz="1200">
              <a:effectLst/>
            </a:endParaRPr>
          </a:p>
        </p:txBody>
      </p:sp>
      <p:pic>
        <p:nvPicPr>
          <p:cNvPr id="10" name="Hình ảnh 9" descr="Ảnh có chứa phim hoạt hình, văn bản, vòng tròn, Đồ họa&#10;&#10;Mô tả được tạo tự động">
            <a:extLst>
              <a:ext uri="{FF2B5EF4-FFF2-40B4-BE49-F238E27FC236}">
                <a16:creationId xmlns:a16="http://schemas.microsoft.com/office/drawing/2014/main" id="{A441B38D-A4E2-C221-F26F-9E8194B8FC3D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4800" y="183092"/>
            <a:ext cx="1470832" cy="14708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7.sv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4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.xml"/><Relationship Id="rId7" Type="http://schemas.openxmlformats.org/officeDocument/2006/relationships/image" Target="../media/image22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3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gif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b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6355232" y="635751"/>
            <a:ext cx="1231200" cy="749913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1644766" y="1028700"/>
            <a:ext cx="15098773" cy="7498499"/>
            <a:chOff x="0" y="0"/>
            <a:chExt cx="3976632" cy="197491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976632" cy="1974913"/>
            </a:xfrm>
            <a:custGeom>
              <a:avLst/>
              <a:gdLst/>
              <a:ahLst/>
              <a:cxnLst/>
              <a:rect l="l" t="t" r="r" b="b"/>
              <a:pathLst>
                <a:path w="3976632" h="1974913">
                  <a:moveTo>
                    <a:pt x="51275" y="0"/>
                  </a:moveTo>
                  <a:lnTo>
                    <a:pt x="3925357" y="0"/>
                  </a:lnTo>
                  <a:cubicBezTo>
                    <a:pt x="3953675" y="0"/>
                    <a:pt x="3976632" y="22957"/>
                    <a:pt x="3976632" y="51275"/>
                  </a:cubicBezTo>
                  <a:lnTo>
                    <a:pt x="3976632" y="1923638"/>
                  </a:lnTo>
                  <a:cubicBezTo>
                    <a:pt x="3976632" y="1951957"/>
                    <a:pt x="3953675" y="1974913"/>
                    <a:pt x="3925357" y="1974913"/>
                  </a:cubicBezTo>
                  <a:lnTo>
                    <a:pt x="51275" y="1974913"/>
                  </a:lnTo>
                  <a:cubicBezTo>
                    <a:pt x="22957" y="1974913"/>
                    <a:pt x="0" y="1951957"/>
                    <a:pt x="0" y="1923638"/>
                  </a:cubicBezTo>
                  <a:lnTo>
                    <a:pt x="0" y="51275"/>
                  </a:lnTo>
                  <a:cubicBezTo>
                    <a:pt x="0" y="22957"/>
                    <a:pt x="22957" y="0"/>
                    <a:pt x="512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033072" y="1345142"/>
            <a:ext cx="14322160" cy="6682011"/>
            <a:chOff x="0" y="-28575"/>
            <a:chExt cx="3772091" cy="17598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3772091" cy="1731296"/>
            </a:xfrm>
            <a:custGeom>
              <a:avLst/>
              <a:gdLst/>
              <a:ahLst/>
              <a:cxnLst/>
              <a:rect l="l" t="t" r="r" b="b"/>
              <a:pathLst>
                <a:path w="3772091" h="1731296">
                  <a:moveTo>
                    <a:pt x="35677" y="0"/>
                  </a:moveTo>
                  <a:lnTo>
                    <a:pt x="3736415" y="0"/>
                  </a:lnTo>
                  <a:cubicBezTo>
                    <a:pt x="3756118" y="0"/>
                    <a:pt x="3772091" y="15973"/>
                    <a:pt x="3772091" y="35677"/>
                  </a:cubicBezTo>
                  <a:lnTo>
                    <a:pt x="3772091" y="1695619"/>
                  </a:lnTo>
                  <a:cubicBezTo>
                    <a:pt x="3772091" y="1705081"/>
                    <a:pt x="3768333" y="1714156"/>
                    <a:pt x="3761642" y="1720847"/>
                  </a:cubicBezTo>
                  <a:cubicBezTo>
                    <a:pt x="3754951" y="1727537"/>
                    <a:pt x="3745877" y="1731296"/>
                    <a:pt x="3736415" y="1731296"/>
                  </a:cubicBezTo>
                  <a:lnTo>
                    <a:pt x="35677" y="1731296"/>
                  </a:lnTo>
                  <a:cubicBezTo>
                    <a:pt x="26215" y="1731296"/>
                    <a:pt x="17140" y="1727537"/>
                    <a:pt x="10449" y="1720847"/>
                  </a:cubicBezTo>
                  <a:cubicBezTo>
                    <a:pt x="3759" y="1714156"/>
                    <a:pt x="0" y="1705081"/>
                    <a:pt x="0" y="1695619"/>
                  </a:cubicBezTo>
                  <a:lnTo>
                    <a:pt x="0" y="35677"/>
                  </a:lnTo>
                  <a:cubicBezTo>
                    <a:pt x="0" y="26215"/>
                    <a:pt x="3759" y="17140"/>
                    <a:pt x="10449" y="10449"/>
                  </a:cubicBezTo>
                  <a:cubicBezTo>
                    <a:pt x="17140" y="3759"/>
                    <a:pt x="26215" y="0"/>
                    <a:pt x="35677" y="0"/>
                  </a:cubicBezTo>
                  <a:close/>
                </a:path>
              </a:pathLst>
            </a:custGeom>
            <a:solidFill>
              <a:srgbClr val="FFFFFF"/>
            </a:solidFill>
            <a:ln w="66675">
              <a:solidFill>
                <a:srgbClr val="6FAF07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31392" y="390532"/>
            <a:ext cx="2154058" cy="212713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3455041" y="3306032"/>
            <a:ext cx="6809806" cy="717766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4930626" y="2919276"/>
            <a:ext cx="7350517" cy="77475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916814" flipH="1">
            <a:off x="1437722" y="720133"/>
            <a:ext cx="1698705" cy="188483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477000" y="6149411"/>
            <a:ext cx="4821935" cy="8207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8"/>
              </a:lnSpc>
            </a:pPr>
            <a:r>
              <a:rPr lang="en-US" sz="6000" b="1" spc="4">
                <a:solidFill>
                  <a:srgbClr val="1A510E"/>
                </a:solidFill>
                <a:latin typeface="+mj-lt"/>
              </a:rPr>
              <a:t>(Tiết </a:t>
            </a:r>
            <a:r>
              <a:rPr lang="vi-VN" sz="6000" b="1" spc="4">
                <a:solidFill>
                  <a:srgbClr val="1A510E"/>
                </a:solidFill>
                <a:latin typeface="+mj-lt"/>
              </a:rPr>
              <a:t>2</a:t>
            </a:r>
            <a:r>
              <a:rPr lang="en-US" sz="6000" b="1" spc="4">
                <a:solidFill>
                  <a:srgbClr val="1A510E"/>
                </a:solidFill>
                <a:latin typeface="+mj-lt"/>
              </a:rPr>
              <a:t>)</a:t>
            </a:r>
          </a:p>
        </p:txBody>
      </p:sp>
      <p:sp>
        <p:nvSpPr>
          <p:cNvPr id="14" name="TextBox 16">
            <a:extLst>
              <a:ext uri="{FF2B5EF4-FFF2-40B4-BE49-F238E27FC236}">
                <a16:creationId xmlns:a16="http://schemas.microsoft.com/office/drawing/2014/main" id="{45961EE3-0BBA-61FB-5318-875C7ED20453}"/>
              </a:ext>
            </a:extLst>
          </p:cNvPr>
          <p:cNvSpPr txBox="1"/>
          <p:nvPr/>
        </p:nvSpPr>
        <p:spPr>
          <a:xfrm>
            <a:off x="4028191" y="2807918"/>
            <a:ext cx="9960459" cy="2954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9600" b="1" spc="4">
                <a:solidFill>
                  <a:srgbClr val="00B050"/>
                </a:solidFill>
                <a:effectLst>
                  <a:glow rad="228600">
                    <a:srgbClr val="FFFF00">
                      <a:alpha val="40000"/>
                    </a:srgbClr>
                  </a:glow>
                </a:effectLst>
              </a:rPr>
              <a:t>EM LÀM ĐƯỢC NHỮNG GÌ?</a:t>
            </a:r>
            <a:endParaRPr lang="en-US" sz="9600" b="1" spc="4">
              <a:solidFill>
                <a:srgbClr val="00B050"/>
              </a:solidFill>
              <a:effectLst>
                <a:glow rad="228600">
                  <a:srgbClr val="FFFF00">
                    <a:alpha val="40000"/>
                  </a:srgbClr>
                </a:glo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3485642" y="478853"/>
            <a:ext cx="13796971" cy="9329295"/>
            <a:chOff x="0" y="0"/>
            <a:chExt cx="3416913" cy="23104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416913" cy="2310463"/>
            </a:xfrm>
            <a:custGeom>
              <a:avLst/>
              <a:gdLst/>
              <a:ahLst/>
              <a:cxnLst/>
              <a:rect l="l" t="t" r="r" b="b"/>
              <a:pathLst>
                <a:path w="3416913" h="2310463">
                  <a:moveTo>
                    <a:pt x="28057" y="0"/>
                  </a:moveTo>
                  <a:lnTo>
                    <a:pt x="3388857" y="0"/>
                  </a:lnTo>
                  <a:cubicBezTo>
                    <a:pt x="3396298" y="0"/>
                    <a:pt x="3403434" y="2956"/>
                    <a:pt x="3408695" y="8218"/>
                  </a:cubicBezTo>
                  <a:cubicBezTo>
                    <a:pt x="3413957" y="13479"/>
                    <a:pt x="3416913" y="20616"/>
                    <a:pt x="3416913" y="28057"/>
                  </a:cubicBezTo>
                  <a:lnTo>
                    <a:pt x="3416913" y="2282406"/>
                  </a:lnTo>
                  <a:cubicBezTo>
                    <a:pt x="3416913" y="2289847"/>
                    <a:pt x="3413957" y="2296984"/>
                    <a:pt x="3408695" y="2302245"/>
                  </a:cubicBezTo>
                  <a:cubicBezTo>
                    <a:pt x="3403434" y="2307507"/>
                    <a:pt x="3396298" y="2310463"/>
                    <a:pt x="3388857" y="2310463"/>
                  </a:cubicBezTo>
                  <a:lnTo>
                    <a:pt x="28057" y="2310463"/>
                  </a:lnTo>
                  <a:cubicBezTo>
                    <a:pt x="20616" y="2310463"/>
                    <a:pt x="13479" y="2307507"/>
                    <a:pt x="8218" y="2302245"/>
                  </a:cubicBezTo>
                  <a:cubicBezTo>
                    <a:pt x="2956" y="2296984"/>
                    <a:pt x="0" y="2289847"/>
                    <a:pt x="0" y="2282406"/>
                  </a:cubicBezTo>
                  <a:lnTo>
                    <a:pt x="0" y="28057"/>
                  </a:lnTo>
                  <a:cubicBezTo>
                    <a:pt x="0" y="20616"/>
                    <a:pt x="2956" y="13479"/>
                    <a:pt x="8218" y="8218"/>
                  </a:cubicBezTo>
                  <a:cubicBezTo>
                    <a:pt x="13479" y="2956"/>
                    <a:pt x="20616" y="0"/>
                    <a:pt x="28057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247590" y="1154010"/>
            <a:ext cx="12308032" cy="7978980"/>
            <a:chOff x="0" y="0"/>
            <a:chExt cx="3241622" cy="210146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241622" cy="2101460"/>
            </a:xfrm>
            <a:custGeom>
              <a:avLst/>
              <a:gdLst/>
              <a:ahLst/>
              <a:cxnLst/>
              <a:rect l="l" t="t" r="r" b="b"/>
              <a:pathLst>
                <a:path w="3241622" h="2101460">
                  <a:moveTo>
                    <a:pt x="31451" y="0"/>
                  </a:moveTo>
                  <a:lnTo>
                    <a:pt x="3210171" y="0"/>
                  </a:lnTo>
                  <a:cubicBezTo>
                    <a:pt x="3227541" y="0"/>
                    <a:pt x="3241622" y="14081"/>
                    <a:pt x="3241622" y="31451"/>
                  </a:cubicBezTo>
                  <a:lnTo>
                    <a:pt x="3241622" y="2070009"/>
                  </a:lnTo>
                  <a:cubicBezTo>
                    <a:pt x="3241622" y="2078350"/>
                    <a:pt x="3238308" y="2086350"/>
                    <a:pt x="3232410" y="2092248"/>
                  </a:cubicBezTo>
                  <a:cubicBezTo>
                    <a:pt x="3226512" y="2098146"/>
                    <a:pt x="3218512" y="2101460"/>
                    <a:pt x="3210171" y="2101460"/>
                  </a:cubicBezTo>
                  <a:lnTo>
                    <a:pt x="31451" y="2101460"/>
                  </a:lnTo>
                  <a:cubicBezTo>
                    <a:pt x="23109" y="2101460"/>
                    <a:pt x="15110" y="2098146"/>
                    <a:pt x="9212" y="2092248"/>
                  </a:cubicBezTo>
                  <a:cubicBezTo>
                    <a:pt x="3314" y="2086350"/>
                    <a:pt x="0" y="2078350"/>
                    <a:pt x="0" y="2070009"/>
                  </a:cubicBezTo>
                  <a:lnTo>
                    <a:pt x="0" y="31451"/>
                  </a:lnTo>
                  <a:cubicBezTo>
                    <a:pt x="0" y="23109"/>
                    <a:pt x="3314" y="15110"/>
                    <a:pt x="9212" y="9212"/>
                  </a:cubicBezTo>
                  <a:cubicBezTo>
                    <a:pt x="15110" y="3314"/>
                    <a:pt x="23109" y="0"/>
                    <a:pt x="31451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1971419" y="247086"/>
            <a:ext cx="9290946" cy="9792828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485642" y="9258300"/>
            <a:ext cx="1824745" cy="10287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-2590800" y="7201350"/>
            <a:ext cx="4158793" cy="3508509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199799" y="8793867"/>
            <a:ext cx="1769877" cy="149313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23021" y="8088946"/>
            <a:ext cx="2856070" cy="240948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545913">
            <a:off x="4760176" y="7537199"/>
            <a:ext cx="1926601" cy="1667386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-1545913">
            <a:off x="6048097" y="5950121"/>
            <a:ext cx="936540" cy="810532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6674367" y="1836049"/>
            <a:ext cx="9284557" cy="9834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7620"/>
              </a:lnSpc>
            </a:pPr>
            <a:r>
              <a:rPr lang="en-US" sz="6803" b="1">
                <a:solidFill>
                  <a:srgbClr val="6FAF07"/>
                </a:solidFill>
                <a:latin typeface="+mj-lt"/>
              </a:rPr>
              <a:t>YÊU CẦU CẦN ĐẠT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883B78BC-B2F3-FC46-7185-DA31B32C2B5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557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7" name="Group 3">
            <a:extLst>
              <a:ext uri="{FF2B5EF4-FFF2-40B4-BE49-F238E27FC236}">
                <a16:creationId xmlns:a16="http://schemas.microsoft.com/office/drawing/2014/main" id="{3730C535-8EB6-DD27-979D-9B4F0F891BB2}"/>
              </a:ext>
            </a:extLst>
          </p:cNvPr>
          <p:cNvGrpSpPr/>
          <p:nvPr/>
        </p:nvGrpSpPr>
        <p:grpSpPr>
          <a:xfrm>
            <a:off x="1028700" y="478853"/>
            <a:ext cx="16253913" cy="9329295"/>
            <a:chOff x="0" y="0"/>
            <a:chExt cx="4025391" cy="2310463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653CB163-F3FE-C1A1-E518-1FEFA6FDD064}"/>
                </a:ext>
              </a:extLst>
            </p:cNvPr>
            <p:cNvSpPr/>
            <p:nvPr/>
          </p:nvSpPr>
          <p:spPr>
            <a:xfrm>
              <a:off x="0" y="0"/>
              <a:ext cx="4025392" cy="2310463"/>
            </a:xfrm>
            <a:custGeom>
              <a:avLst/>
              <a:gdLst/>
              <a:ahLst/>
              <a:cxnLst/>
              <a:rect l="l" t="t" r="r" b="b"/>
              <a:pathLst>
                <a:path w="4025392" h="2310463">
                  <a:moveTo>
                    <a:pt x="23816" y="0"/>
                  </a:moveTo>
                  <a:lnTo>
                    <a:pt x="4001576" y="0"/>
                  </a:lnTo>
                  <a:cubicBezTo>
                    <a:pt x="4007892" y="0"/>
                    <a:pt x="4013950" y="2509"/>
                    <a:pt x="4018416" y="6975"/>
                  </a:cubicBezTo>
                  <a:cubicBezTo>
                    <a:pt x="4022882" y="11442"/>
                    <a:pt x="4025392" y="17499"/>
                    <a:pt x="4025392" y="23816"/>
                  </a:cubicBezTo>
                  <a:lnTo>
                    <a:pt x="4025392" y="2286647"/>
                  </a:lnTo>
                  <a:cubicBezTo>
                    <a:pt x="4025392" y="2299800"/>
                    <a:pt x="4014729" y="2310463"/>
                    <a:pt x="4001576" y="2310463"/>
                  </a:cubicBezTo>
                  <a:lnTo>
                    <a:pt x="23816" y="2310463"/>
                  </a:lnTo>
                  <a:cubicBezTo>
                    <a:pt x="10663" y="2310463"/>
                    <a:pt x="0" y="2299800"/>
                    <a:pt x="0" y="2286647"/>
                  </a:cubicBezTo>
                  <a:lnTo>
                    <a:pt x="0" y="23816"/>
                  </a:lnTo>
                  <a:cubicBezTo>
                    <a:pt x="0" y="10663"/>
                    <a:pt x="10663" y="0"/>
                    <a:pt x="23816" y="0"/>
                  </a:cubicBezTo>
                  <a:close/>
                </a:path>
              </a:pathLst>
            </a:custGeom>
            <a:solidFill>
              <a:srgbClr val="FFFFFF"/>
            </a:solidFill>
            <a:ln w="123825">
              <a:solidFill>
                <a:srgbClr val="6FAF07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1AD30CB5-40D5-77A6-0403-474B90C6ED9A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0" name="Group 6">
            <a:extLst>
              <a:ext uri="{FF2B5EF4-FFF2-40B4-BE49-F238E27FC236}">
                <a16:creationId xmlns:a16="http://schemas.microsoft.com/office/drawing/2014/main" id="{A72B5F21-A1D7-382A-03BC-57A0438D8EC7}"/>
              </a:ext>
            </a:extLst>
          </p:cNvPr>
          <p:cNvGrpSpPr/>
          <p:nvPr/>
        </p:nvGrpSpPr>
        <p:grpSpPr>
          <a:xfrm>
            <a:off x="1744033" y="1610547"/>
            <a:ext cx="14799931" cy="7647770"/>
            <a:chOff x="0" y="0"/>
            <a:chExt cx="3897924" cy="2014227"/>
          </a:xfrm>
        </p:grpSpPr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E71F990-2CA5-FDA1-3621-7F64640358B4}"/>
                </a:ext>
              </a:extLst>
            </p:cNvPr>
            <p:cNvSpPr/>
            <p:nvPr/>
          </p:nvSpPr>
          <p:spPr>
            <a:xfrm>
              <a:off x="0" y="0"/>
              <a:ext cx="3897924" cy="2014227"/>
            </a:xfrm>
            <a:custGeom>
              <a:avLst/>
              <a:gdLst/>
              <a:ahLst/>
              <a:cxnLst/>
              <a:rect l="l" t="t" r="r" b="b"/>
              <a:pathLst>
                <a:path w="3897924" h="2014227">
                  <a:moveTo>
                    <a:pt x="26155" y="0"/>
                  </a:moveTo>
                  <a:lnTo>
                    <a:pt x="3871769" y="0"/>
                  </a:lnTo>
                  <a:cubicBezTo>
                    <a:pt x="3878706" y="0"/>
                    <a:pt x="3885359" y="2756"/>
                    <a:pt x="3890264" y="7661"/>
                  </a:cubicBezTo>
                  <a:cubicBezTo>
                    <a:pt x="3895169" y="12566"/>
                    <a:pt x="3897924" y="19218"/>
                    <a:pt x="3897924" y="26155"/>
                  </a:cubicBezTo>
                  <a:lnTo>
                    <a:pt x="3897924" y="1988072"/>
                  </a:lnTo>
                  <a:cubicBezTo>
                    <a:pt x="3897924" y="2002517"/>
                    <a:pt x="3886214" y="2014227"/>
                    <a:pt x="3871769" y="2014227"/>
                  </a:cubicBezTo>
                  <a:lnTo>
                    <a:pt x="26155" y="2014227"/>
                  </a:lnTo>
                  <a:cubicBezTo>
                    <a:pt x="11710" y="2014227"/>
                    <a:pt x="0" y="2002517"/>
                    <a:pt x="0" y="1988072"/>
                  </a:cubicBezTo>
                  <a:lnTo>
                    <a:pt x="0" y="26155"/>
                  </a:lnTo>
                  <a:cubicBezTo>
                    <a:pt x="0" y="11710"/>
                    <a:pt x="11710" y="0"/>
                    <a:pt x="26155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2" name="TextBox 8">
              <a:extLst>
                <a:ext uri="{FF2B5EF4-FFF2-40B4-BE49-F238E27FC236}">
                  <a16:creationId xmlns:a16="http://schemas.microsoft.com/office/drawing/2014/main" id="{B302F6FC-E3D6-2616-4CDD-7E028EC736B0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3" name="Group 54">
            <a:extLst>
              <a:ext uri="{FF2B5EF4-FFF2-40B4-BE49-F238E27FC236}">
                <a16:creationId xmlns:a16="http://schemas.microsoft.com/office/drawing/2014/main" id="{E37185CF-8D13-75E0-20FF-665DD2CDD158}"/>
              </a:ext>
            </a:extLst>
          </p:cNvPr>
          <p:cNvGrpSpPr/>
          <p:nvPr/>
        </p:nvGrpSpPr>
        <p:grpSpPr>
          <a:xfrm>
            <a:off x="4772701" y="949278"/>
            <a:ext cx="8742597" cy="1322539"/>
            <a:chOff x="0" y="0"/>
            <a:chExt cx="2686494" cy="406400"/>
          </a:xfrm>
        </p:grpSpPr>
        <p:sp>
          <p:nvSpPr>
            <p:cNvPr id="14" name="Freeform 55">
              <a:extLst>
                <a:ext uri="{FF2B5EF4-FFF2-40B4-BE49-F238E27FC236}">
                  <a16:creationId xmlns:a16="http://schemas.microsoft.com/office/drawing/2014/main" id="{4B38864C-9441-E766-995B-732710747E26}"/>
                </a:ext>
              </a:extLst>
            </p:cNvPr>
            <p:cNvSpPr/>
            <p:nvPr/>
          </p:nvSpPr>
          <p:spPr>
            <a:xfrm>
              <a:off x="0" y="0"/>
              <a:ext cx="2686494" cy="406400"/>
            </a:xfrm>
            <a:custGeom>
              <a:avLst/>
              <a:gdLst/>
              <a:ahLst/>
              <a:cxnLst/>
              <a:rect l="l" t="t" r="r" b="b"/>
              <a:pathLst>
                <a:path w="2686494" h="406400">
                  <a:moveTo>
                    <a:pt x="88554" y="0"/>
                  </a:moveTo>
                  <a:lnTo>
                    <a:pt x="2597940" y="0"/>
                  </a:lnTo>
                  <a:cubicBezTo>
                    <a:pt x="2646847" y="0"/>
                    <a:pt x="2686494" y="39647"/>
                    <a:pt x="2686494" y="88554"/>
                  </a:cubicBezTo>
                  <a:lnTo>
                    <a:pt x="2686494" y="317846"/>
                  </a:lnTo>
                  <a:cubicBezTo>
                    <a:pt x="2686494" y="366753"/>
                    <a:pt x="2646847" y="406400"/>
                    <a:pt x="2597940" y="406400"/>
                  </a:cubicBezTo>
                  <a:lnTo>
                    <a:pt x="88554" y="406400"/>
                  </a:lnTo>
                  <a:cubicBezTo>
                    <a:pt x="39647" y="406400"/>
                    <a:pt x="0" y="366753"/>
                    <a:pt x="0" y="317846"/>
                  </a:cubicBezTo>
                  <a:lnTo>
                    <a:pt x="0" y="88554"/>
                  </a:lnTo>
                  <a:cubicBezTo>
                    <a:pt x="0" y="39647"/>
                    <a:pt x="39647" y="0"/>
                    <a:pt x="88554" y="0"/>
                  </a:cubicBezTo>
                  <a:close/>
                </a:path>
              </a:pathLst>
            </a:custGeom>
            <a:solidFill>
              <a:srgbClr val="FFFFFF"/>
            </a:solidFill>
            <a:ln w="57150">
              <a:solidFill>
                <a:srgbClr val="6FAF07"/>
              </a:solidFill>
            </a:ln>
          </p:spPr>
          <p:txBody>
            <a:bodyPr/>
            <a:lstStyle/>
            <a:p>
              <a:endParaRPr lang="vi-VN"/>
            </a:p>
          </p:txBody>
        </p:sp>
        <p:sp>
          <p:nvSpPr>
            <p:cNvPr id="15" name="TextBox 56">
              <a:extLst>
                <a:ext uri="{FF2B5EF4-FFF2-40B4-BE49-F238E27FC236}">
                  <a16:creationId xmlns:a16="http://schemas.microsoft.com/office/drawing/2014/main" id="{A4754490-2897-4110-221D-6D1255ECB705}"/>
                </a:ext>
              </a:extLst>
            </p:cNvPr>
            <p:cNvSpPr txBox="1"/>
            <p:nvPr/>
          </p:nvSpPr>
          <p:spPr>
            <a:xfrm>
              <a:off x="0" y="-28575"/>
              <a:ext cx="812800" cy="8413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6" name="TextBox 57">
            <a:extLst>
              <a:ext uri="{FF2B5EF4-FFF2-40B4-BE49-F238E27FC236}">
                <a16:creationId xmlns:a16="http://schemas.microsoft.com/office/drawing/2014/main" id="{F3996D23-5E91-8882-7A8C-07C5E6082D0A}"/>
              </a:ext>
            </a:extLst>
          </p:cNvPr>
          <p:cNvSpPr txBox="1"/>
          <p:nvPr/>
        </p:nvSpPr>
        <p:spPr>
          <a:xfrm>
            <a:off x="4888348" y="1209710"/>
            <a:ext cx="8511304" cy="807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6473"/>
              </a:lnSpc>
            </a:pPr>
            <a:r>
              <a:rPr lang="en-US" sz="5400" b="1">
                <a:solidFill>
                  <a:srgbClr val="6FAF07"/>
                </a:solidFill>
                <a:latin typeface="+mj-lt"/>
              </a:rPr>
              <a:t>BẢNG TÓM TẮT BÀI GIẢNG</a:t>
            </a:r>
          </a:p>
        </p:txBody>
      </p:sp>
      <mc:AlternateContent xmlns:mc="http://schemas.openxmlformats.org/markup-compatibility/2006">
        <mc:Choice xmlns:psuz="http://schemas.microsoft.com/office/powerpoint/2016/summaryzoom" Requires="psuz">
          <p:graphicFrame>
            <p:nvGraphicFramePr>
              <p:cNvPr id="2" name="Trọng tâm Tóm tắt 1">
                <a:extLst>
                  <a:ext uri="{FF2B5EF4-FFF2-40B4-BE49-F238E27FC236}">
                    <a16:creationId xmlns:a16="http://schemas.microsoft.com/office/drawing/2014/main" id="{0639B4A2-AE80-3574-636F-E4E9F746BAC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80315694"/>
                  </p:ext>
                </p:extLst>
              </p:nvPr>
            </p:nvGraphicFramePr>
            <p:xfrm>
              <a:off x="1937976" y="2364809"/>
              <a:ext cx="13911624" cy="6683112"/>
            </p:xfrm>
            <a:graphic>
              <a:graphicData uri="http://schemas.microsoft.com/office/powerpoint/2016/summaryzoom">
                <psuz:summaryZm>
                  <psuz:summaryZmObj sectionId="{3A2FF76D-6162-477E-B1AC-ABDFB1444E8B}">
                    <psuz:zmPr id="{5FE6804E-472C-4B20-8BCC-F46044E593A7}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578201" y="1580866"/>
                          <a:ext cx="6260231" cy="35213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summaryZmObj sectionId="{5B370D97-DB91-46A6-A51A-4AD3CBC14EBF}">
                    <psuz:zmPr id="{1E163115-8806-4A38-B0BB-B0DC673A20AC}" transitionDur="1000">
                      <p166:blipFill xmlns:p166="http://schemas.microsoft.com/office/powerpoint/2016/6/main">
                        <a:blip r:embed="rId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7073191" y="1580866"/>
                          <a:ext cx="6260231" cy="3521380"/>
                        </a:xfrm>
                        <a:prstGeom prst="rect">
                          <a:avLst/>
                        </a:prstGeom>
                        <a:ln w="3175">
                          <a:solidFill>
                            <a:prstClr val="ltGray"/>
                          </a:solidFill>
                        </a:ln>
                      </p166:spPr>
                    </psuz:zmPr>
                  </psuz:summaryZmObj>
                  <psuz:gridLayout/>
                </psuz:summaryZm>
              </a:graphicData>
            </a:graphic>
          </p:graphicFrame>
        </mc:Choice>
        <mc:Fallback>
          <p:grpSp>
            <p:nvGrpSpPr>
              <p:cNvPr id="2" name="Trọng tâm Tóm tắt 1">
                <a:extLst>
                  <a:ext uri="{FF2B5EF4-FFF2-40B4-BE49-F238E27FC236}">
                    <a16:creationId xmlns:a16="http://schemas.microsoft.com/office/drawing/2014/main" id="{0639B4A2-AE80-3574-636F-E4E9F746BAC6}"/>
                  </a:ext>
                </a:extLst>
              </p:cNvPr>
              <p:cNvGrpSpPr>
                <a:grpSpLocks noGrp="1" noUngrp="1" noRot="1" noChangeAspect="1" noMove="1" noResize="1"/>
              </p:cNvGrpSpPr>
              <p:nvPr/>
            </p:nvGrpSpPr>
            <p:grpSpPr>
              <a:xfrm>
                <a:off x="1937976" y="2364809"/>
                <a:ext cx="13911624" cy="6683112"/>
                <a:chOff x="1937976" y="2364809"/>
                <a:chExt cx="13911624" cy="6683112"/>
              </a:xfrm>
            </p:grpSpPr>
            <p:pic>
              <p:nvPicPr>
                <p:cNvPr id="3" name="Hình ảnh 3">
                  <a:hlinkClick r:id="rId5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516177" y="3945675"/>
                  <a:ext cx="6260231" cy="35213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  <p:pic>
              <p:nvPicPr>
                <p:cNvPr id="4" name="Hình ảnh 4">
                  <a:hlinkClick r:id="rId6" action="ppaction://hlinksldjump"/>
                </p:cNvPr>
                <p:cNvPicPr>
                  <a:picLocks noSelect="1" noRot="1" noChangeAspect="1" noMove="1" noResize="1" noEditPoints="1" noAdjustHandles="1" noChangeArrowheads="1" noChangeShapeType="1"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11167" y="3945675"/>
                  <a:ext cx="6260231" cy="3521380"/>
                </a:xfrm>
                <a:prstGeom prst="rect">
                  <a:avLst/>
                </a:prstGeom>
                <a:ln w="3175">
                  <a:solidFill>
                    <a:prstClr val="ltGray"/>
                  </a:solidFill>
                </a:ln>
              </p:spPr>
            </p:pic>
          </p:grpSp>
        </mc:Fallback>
      </mc:AlternateContent>
    </p:spTree>
    <p:extLst>
      <p:ext uri="{BB962C8B-B14F-4D97-AF65-F5344CB8AC3E}">
        <p14:creationId xmlns:p14="http://schemas.microsoft.com/office/powerpoint/2010/main" val="95802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lv">
            <a:hlinkClick r:id="" action="ppaction://media"/>
            <a:extLst>
              <a:ext uri="{FF2B5EF4-FFF2-40B4-BE49-F238E27FC236}">
                <a16:creationId xmlns:a16="http://schemas.microsoft.com/office/drawing/2014/main" id="{DB566040-3E2B-AE69-2427-23C52B1117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809"/>
            <a:ext cx="18288000" cy="1028700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58BD9DE-14C1-EF1B-9764-0F29F2662D3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5081785"/>
            <a:ext cx="4114800" cy="4027891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4D2B746B-F571-8DF8-F71F-F6315E44B20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01200" y="-1181100"/>
            <a:ext cx="4910707" cy="392583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5AEA787-0CE8-9DF3-4594-2F94C8B308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7200" y="6507409"/>
            <a:ext cx="6102625" cy="5578323"/>
          </a:xfrm>
          <a:prstGeom prst="rect">
            <a:avLst/>
          </a:prstGeom>
        </p:spPr>
      </p:pic>
      <p:sp>
        <p:nvSpPr>
          <p:cNvPr id="7" name="Hình tự do: Hình 6">
            <a:extLst>
              <a:ext uri="{FF2B5EF4-FFF2-40B4-BE49-F238E27FC236}">
                <a16:creationId xmlns:a16="http://schemas.microsoft.com/office/drawing/2014/main" id="{04821C60-9386-60BC-C3C1-0103D62BE0EC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>
          <a:xfrm>
            <a:off x="2613773" y="3236452"/>
            <a:ext cx="13662944" cy="2789158"/>
          </a:xfrm>
          <a:custGeom>
            <a:avLst/>
            <a:gdLst/>
            <a:ahLst/>
            <a:cxnLst/>
            <a:rect l="l" t="t" r="r" b="b"/>
            <a:pathLst>
              <a:path w="13662944" h="2789158">
                <a:moveTo>
                  <a:pt x="9177099" y="2440829"/>
                </a:moveTo>
                <a:cubicBezTo>
                  <a:pt x="9225899" y="2440829"/>
                  <a:pt x="9267126" y="2457656"/>
                  <a:pt x="9300781" y="2491311"/>
                </a:cubicBezTo>
                <a:cubicBezTo>
                  <a:pt x="9334436" y="2524966"/>
                  <a:pt x="9351263" y="2566194"/>
                  <a:pt x="9351263" y="2614993"/>
                </a:cubicBezTo>
                <a:cubicBezTo>
                  <a:pt x="9351263" y="2663793"/>
                  <a:pt x="9334436" y="2705020"/>
                  <a:pt x="9300781" y="2738676"/>
                </a:cubicBezTo>
                <a:cubicBezTo>
                  <a:pt x="9267126" y="2772331"/>
                  <a:pt x="9225899" y="2789158"/>
                  <a:pt x="9177099" y="2789158"/>
                </a:cubicBezTo>
                <a:cubicBezTo>
                  <a:pt x="9128299" y="2789158"/>
                  <a:pt x="9087072" y="2772331"/>
                  <a:pt x="9053417" y="2738676"/>
                </a:cubicBezTo>
                <a:cubicBezTo>
                  <a:pt x="9019762" y="2705020"/>
                  <a:pt x="9002934" y="2663793"/>
                  <a:pt x="9002934" y="2614993"/>
                </a:cubicBezTo>
                <a:cubicBezTo>
                  <a:pt x="9002934" y="2566194"/>
                  <a:pt x="9019762" y="2524966"/>
                  <a:pt x="9053417" y="2491311"/>
                </a:cubicBezTo>
                <a:cubicBezTo>
                  <a:pt x="9087072" y="2457656"/>
                  <a:pt x="9128299" y="2440829"/>
                  <a:pt x="9177099" y="2440829"/>
                </a:cubicBezTo>
                <a:close/>
                <a:moveTo>
                  <a:pt x="6972680" y="936450"/>
                </a:moveTo>
                <a:lnTo>
                  <a:pt x="6972680" y="1304973"/>
                </a:lnTo>
                <a:lnTo>
                  <a:pt x="7374016" y="1304973"/>
                </a:lnTo>
                <a:lnTo>
                  <a:pt x="7374016" y="1592723"/>
                </a:lnTo>
                <a:lnTo>
                  <a:pt x="6972680" y="1592723"/>
                </a:lnTo>
                <a:lnTo>
                  <a:pt x="6972680" y="1986486"/>
                </a:lnTo>
                <a:lnTo>
                  <a:pt x="7235189" y="1986486"/>
                </a:lnTo>
                <a:cubicBezTo>
                  <a:pt x="7421975" y="1986486"/>
                  <a:pt x="7560801" y="1940743"/>
                  <a:pt x="7651669" y="1849257"/>
                </a:cubicBezTo>
                <a:cubicBezTo>
                  <a:pt x="7742539" y="1757770"/>
                  <a:pt x="7787973" y="1628087"/>
                  <a:pt x="7787973" y="1460206"/>
                </a:cubicBezTo>
                <a:cubicBezTo>
                  <a:pt x="7787973" y="1294008"/>
                  <a:pt x="7742539" y="1165166"/>
                  <a:pt x="7651669" y="1073680"/>
                </a:cubicBezTo>
                <a:cubicBezTo>
                  <a:pt x="7560801" y="982194"/>
                  <a:pt x="7421975" y="936450"/>
                  <a:pt x="7235189" y="936450"/>
                </a:cubicBezTo>
                <a:close/>
                <a:moveTo>
                  <a:pt x="9177099" y="903637"/>
                </a:moveTo>
                <a:cubicBezTo>
                  <a:pt x="9015554" y="903637"/>
                  <a:pt x="8882618" y="955684"/>
                  <a:pt x="8778287" y="1059777"/>
                </a:cubicBezTo>
                <a:cubicBezTo>
                  <a:pt x="8677322" y="1163871"/>
                  <a:pt x="8626839" y="1297348"/>
                  <a:pt x="8626839" y="1460206"/>
                </a:cubicBezTo>
                <a:cubicBezTo>
                  <a:pt x="8626839" y="1623065"/>
                  <a:pt x="8677322" y="1757383"/>
                  <a:pt x="8778287" y="1863159"/>
                </a:cubicBezTo>
                <a:cubicBezTo>
                  <a:pt x="8882618" y="1967253"/>
                  <a:pt x="9015554" y="2019300"/>
                  <a:pt x="9177099" y="2019300"/>
                </a:cubicBezTo>
                <a:cubicBezTo>
                  <a:pt x="9340325" y="2019300"/>
                  <a:pt x="9472421" y="1967253"/>
                  <a:pt x="9573385" y="1863159"/>
                </a:cubicBezTo>
                <a:cubicBezTo>
                  <a:pt x="9676034" y="1759065"/>
                  <a:pt x="9727357" y="1624748"/>
                  <a:pt x="9727357" y="1460206"/>
                </a:cubicBezTo>
                <a:cubicBezTo>
                  <a:pt x="9727357" y="1295665"/>
                  <a:pt x="9676034" y="1162189"/>
                  <a:pt x="9573385" y="1059777"/>
                </a:cubicBezTo>
                <a:cubicBezTo>
                  <a:pt x="9472421" y="955684"/>
                  <a:pt x="9340325" y="903637"/>
                  <a:pt x="9177099" y="903637"/>
                </a:cubicBezTo>
                <a:close/>
                <a:moveTo>
                  <a:pt x="4138374" y="903637"/>
                </a:moveTo>
                <a:cubicBezTo>
                  <a:pt x="3976831" y="903637"/>
                  <a:pt x="3843893" y="955802"/>
                  <a:pt x="3739563" y="1060133"/>
                </a:cubicBezTo>
                <a:cubicBezTo>
                  <a:pt x="3638598" y="1164463"/>
                  <a:pt x="3588116" y="1298242"/>
                  <a:pt x="3588116" y="1461468"/>
                </a:cubicBezTo>
                <a:cubicBezTo>
                  <a:pt x="3588116" y="1624695"/>
                  <a:pt x="3638598" y="1759315"/>
                  <a:pt x="3739563" y="1865328"/>
                </a:cubicBezTo>
                <a:cubicBezTo>
                  <a:pt x="3843893" y="1969659"/>
                  <a:pt x="3976831" y="2021824"/>
                  <a:pt x="4138374" y="2021824"/>
                </a:cubicBezTo>
                <a:cubicBezTo>
                  <a:pt x="4301602" y="2021824"/>
                  <a:pt x="4433697" y="1969659"/>
                  <a:pt x="4534662" y="1865328"/>
                </a:cubicBezTo>
                <a:cubicBezTo>
                  <a:pt x="4637310" y="1760998"/>
                  <a:pt x="4688634" y="1626378"/>
                  <a:pt x="4688634" y="1461468"/>
                </a:cubicBezTo>
                <a:cubicBezTo>
                  <a:pt x="4688634" y="1296559"/>
                  <a:pt x="4637310" y="1162780"/>
                  <a:pt x="4534662" y="1060133"/>
                </a:cubicBezTo>
                <a:cubicBezTo>
                  <a:pt x="4433697" y="955802"/>
                  <a:pt x="4301602" y="903637"/>
                  <a:pt x="4138374" y="903637"/>
                </a:cubicBezTo>
                <a:close/>
                <a:moveTo>
                  <a:pt x="6649593" y="636079"/>
                </a:moveTo>
                <a:lnTo>
                  <a:pt x="7235189" y="636079"/>
                </a:lnTo>
                <a:cubicBezTo>
                  <a:pt x="7516208" y="636079"/>
                  <a:pt x="7733284" y="710962"/>
                  <a:pt x="7886413" y="860727"/>
                </a:cubicBezTo>
                <a:cubicBezTo>
                  <a:pt x="8039544" y="1008809"/>
                  <a:pt x="8116109" y="1209056"/>
                  <a:pt x="8116109" y="1461468"/>
                </a:cubicBezTo>
                <a:cubicBezTo>
                  <a:pt x="8116109" y="1715564"/>
                  <a:pt x="8039544" y="1916652"/>
                  <a:pt x="7886413" y="2064734"/>
                </a:cubicBezTo>
                <a:cubicBezTo>
                  <a:pt x="7736649" y="2212816"/>
                  <a:pt x="7519574" y="2286857"/>
                  <a:pt x="7235189" y="2286857"/>
                </a:cubicBezTo>
                <a:lnTo>
                  <a:pt x="6649593" y="2286857"/>
                </a:lnTo>
                <a:lnTo>
                  <a:pt x="6649593" y="1592723"/>
                </a:lnTo>
                <a:lnTo>
                  <a:pt x="6498145" y="1592723"/>
                </a:lnTo>
                <a:lnTo>
                  <a:pt x="6498145" y="1304973"/>
                </a:lnTo>
                <a:lnTo>
                  <a:pt x="6649593" y="1304973"/>
                </a:lnTo>
                <a:close/>
                <a:moveTo>
                  <a:pt x="5279373" y="636079"/>
                </a:moveTo>
                <a:lnTo>
                  <a:pt x="5602461" y="636079"/>
                </a:lnTo>
                <a:lnTo>
                  <a:pt x="5602461" y="2286857"/>
                </a:lnTo>
                <a:lnTo>
                  <a:pt x="5279373" y="2286857"/>
                </a:lnTo>
                <a:close/>
                <a:moveTo>
                  <a:pt x="1562100" y="636079"/>
                </a:moveTo>
                <a:lnTo>
                  <a:pt x="1885188" y="636079"/>
                </a:lnTo>
                <a:lnTo>
                  <a:pt x="1885188" y="1297400"/>
                </a:lnTo>
                <a:lnTo>
                  <a:pt x="2675239" y="1297400"/>
                </a:lnTo>
                <a:lnTo>
                  <a:pt x="2675239" y="636079"/>
                </a:lnTo>
                <a:lnTo>
                  <a:pt x="2998327" y="636079"/>
                </a:lnTo>
                <a:lnTo>
                  <a:pt x="2998327" y="2286857"/>
                </a:lnTo>
                <a:lnTo>
                  <a:pt x="2675239" y="2286857"/>
                </a:lnTo>
                <a:lnTo>
                  <a:pt x="2675239" y="1597771"/>
                </a:lnTo>
                <a:lnTo>
                  <a:pt x="1885188" y="1597771"/>
                </a:lnTo>
                <a:lnTo>
                  <a:pt x="1885188" y="2286857"/>
                </a:lnTo>
                <a:lnTo>
                  <a:pt x="1562100" y="2286857"/>
                </a:lnTo>
                <a:close/>
                <a:moveTo>
                  <a:pt x="0" y="636079"/>
                </a:moveTo>
                <a:lnTo>
                  <a:pt x="323088" y="636079"/>
                </a:lnTo>
                <a:lnTo>
                  <a:pt x="323088" y="1352931"/>
                </a:lnTo>
                <a:lnTo>
                  <a:pt x="328136" y="1352931"/>
                </a:lnTo>
                <a:lnTo>
                  <a:pt x="913733" y="636079"/>
                </a:lnTo>
                <a:lnTo>
                  <a:pt x="1320117" y="636079"/>
                </a:lnTo>
                <a:lnTo>
                  <a:pt x="618411" y="1446323"/>
                </a:lnTo>
                <a:lnTo>
                  <a:pt x="1345359" y="2286857"/>
                </a:lnTo>
                <a:lnTo>
                  <a:pt x="928878" y="2286857"/>
                </a:lnTo>
                <a:lnTo>
                  <a:pt x="328136" y="1549813"/>
                </a:lnTo>
                <a:lnTo>
                  <a:pt x="323088" y="1549813"/>
                </a:lnTo>
                <a:lnTo>
                  <a:pt x="323088" y="2286857"/>
                </a:lnTo>
                <a:lnTo>
                  <a:pt x="0" y="2286857"/>
                </a:lnTo>
                <a:close/>
                <a:moveTo>
                  <a:pt x="12787073" y="603266"/>
                </a:moveTo>
                <a:cubicBezTo>
                  <a:pt x="12987321" y="603266"/>
                  <a:pt x="13160643" y="653748"/>
                  <a:pt x="13307042" y="754713"/>
                </a:cubicBezTo>
                <a:cubicBezTo>
                  <a:pt x="13455124" y="855678"/>
                  <a:pt x="13558613" y="991140"/>
                  <a:pt x="13617511" y="1161097"/>
                </a:cubicBezTo>
                <a:lnTo>
                  <a:pt x="13259085" y="1161097"/>
                </a:lnTo>
                <a:cubicBezTo>
                  <a:pt x="13213650" y="1080325"/>
                  <a:pt x="13150126" y="1017222"/>
                  <a:pt x="13068513" y="971788"/>
                </a:cubicBezTo>
                <a:cubicBezTo>
                  <a:pt x="12986899" y="926354"/>
                  <a:pt x="12893086" y="903637"/>
                  <a:pt x="12787073" y="903637"/>
                </a:cubicBezTo>
                <a:cubicBezTo>
                  <a:pt x="12625529" y="903637"/>
                  <a:pt x="12492592" y="955684"/>
                  <a:pt x="12388261" y="1059777"/>
                </a:cubicBezTo>
                <a:cubicBezTo>
                  <a:pt x="12287297" y="1163871"/>
                  <a:pt x="12236814" y="1297348"/>
                  <a:pt x="12236814" y="1460206"/>
                </a:cubicBezTo>
                <a:cubicBezTo>
                  <a:pt x="12236814" y="1623065"/>
                  <a:pt x="12287297" y="1757383"/>
                  <a:pt x="12388261" y="1863159"/>
                </a:cubicBezTo>
                <a:cubicBezTo>
                  <a:pt x="12492592" y="1967253"/>
                  <a:pt x="12625529" y="2019300"/>
                  <a:pt x="12787073" y="2019300"/>
                </a:cubicBezTo>
                <a:cubicBezTo>
                  <a:pt x="12918328" y="2019300"/>
                  <a:pt x="13028969" y="1990069"/>
                  <a:pt x="13118996" y="1931606"/>
                </a:cubicBezTo>
                <a:cubicBezTo>
                  <a:pt x="13209022" y="1873144"/>
                  <a:pt x="13273387" y="1790459"/>
                  <a:pt x="13312091" y="1683552"/>
                </a:cubicBezTo>
                <a:lnTo>
                  <a:pt x="13312091" y="1678543"/>
                </a:lnTo>
                <a:lnTo>
                  <a:pt x="12686108" y="1678543"/>
                </a:lnTo>
                <a:lnTo>
                  <a:pt x="12686108" y="1390793"/>
                </a:lnTo>
                <a:lnTo>
                  <a:pt x="13662944" y="1390793"/>
                </a:lnTo>
                <a:lnTo>
                  <a:pt x="13662944" y="1544764"/>
                </a:lnTo>
                <a:cubicBezTo>
                  <a:pt x="13644433" y="1773618"/>
                  <a:pt x="13553566" y="1959562"/>
                  <a:pt x="13390338" y="2102596"/>
                </a:cubicBezTo>
                <a:cubicBezTo>
                  <a:pt x="13227112" y="2247312"/>
                  <a:pt x="13026024" y="2319671"/>
                  <a:pt x="12787073" y="2319671"/>
                </a:cubicBezTo>
                <a:cubicBezTo>
                  <a:pt x="12529612" y="2319671"/>
                  <a:pt x="12319268" y="2238899"/>
                  <a:pt x="12156042" y="2077355"/>
                </a:cubicBezTo>
                <a:cubicBezTo>
                  <a:pt x="11991132" y="1915811"/>
                  <a:pt x="11908678" y="1710515"/>
                  <a:pt x="11908678" y="1461468"/>
                </a:cubicBezTo>
                <a:cubicBezTo>
                  <a:pt x="11908678" y="1212421"/>
                  <a:pt x="11991132" y="1007126"/>
                  <a:pt x="12156042" y="845582"/>
                </a:cubicBezTo>
                <a:cubicBezTo>
                  <a:pt x="12319268" y="684038"/>
                  <a:pt x="12529612" y="603266"/>
                  <a:pt x="12787073" y="603266"/>
                </a:cubicBezTo>
                <a:close/>
                <a:moveTo>
                  <a:pt x="10979418" y="603266"/>
                </a:moveTo>
                <a:cubicBezTo>
                  <a:pt x="11203224" y="603266"/>
                  <a:pt x="11376127" y="664686"/>
                  <a:pt x="11498126" y="787527"/>
                </a:cubicBezTo>
                <a:cubicBezTo>
                  <a:pt x="11620127" y="910368"/>
                  <a:pt x="11681125" y="1078643"/>
                  <a:pt x="11681125" y="1292352"/>
                </a:cubicBezTo>
                <a:lnTo>
                  <a:pt x="11681125" y="2286857"/>
                </a:lnTo>
                <a:lnTo>
                  <a:pt x="11358037" y="2286857"/>
                </a:lnTo>
                <a:lnTo>
                  <a:pt x="11358037" y="1292352"/>
                </a:lnTo>
                <a:cubicBezTo>
                  <a:pt x="11358037" y="1166146"/>
                  <a:pt x="11326485" y="1069808"/>
                  <a:pt x="11263382" y="1003340"/>
                </a:cubicBezTo>
                <a:cubicBezTo>
                  <a:pt x="11200279" y="936871"/>
                  <a:pt x="11105624" y="903637"/>
                  <a:pt x="10979418" y="903637"/>
                </a:cubicBezTo>
                <a:cubicBezTo>
                  <a:pt x="10853212" y="903637"/>
                  <a:pt x="10758557" y="936871"/>
                  <a:pt x="10695454" y="1003340"/>
                </a:cubicBezTo>
                <a:cubicBezTo>
                  <a:pt x="10632351" y="1069808"/>
                  <a:pt x="10600799" y="1166146"/>
                  <a:pt x="10600799" y="1292352"/>
                </a:cubicBezTo>
                <a:lnTo>
                  <a:pt x="10600799" y="2286857"/>
                </a:lnTo>
                <a:lnTo>
                  <a:pt x="10277712" y="2286857"/>
                </a:lnTo>
                <a:lnTo>
                  <a:pt x="10277712" y="1292352"/>
                </a:lnTo>
                <a:cubicBezTo>
                  <a:pt x="10277712" y="1078643"/>
                  <a:pt x="10338711" y="910368"/>
                  <a:pt x="10460712" y="787527"/>
                </a:cubicBezTo>
                <a:cubicBezTo>
                  <a:pt x="10582711" y="664686"/>
                  <a:pt x="10755613" y="603266"/>
                  <a:pt x="10979418" y="603266"/>
                </a:cubicBezTo>
                <a:close/>
                <a:moveTo>
                  <a:pt x="9177099" y="603266"/>
                </a:moveTo>
                <a:cubicBezTo>
                  <a:pt x="9432877" y="603266"/>
                  <a:pt x="9643220" y="684038"/>
                  <a:pt x="9808129" y="845582"/>
                </a:cubicBezTo>
                <a:cubicBezTo>
                  <a:pt x="9973039" y="1007126"/>
                  <a:pt x="10055493" y="1212421"/>
                  <a:pt x="10055493" y="1461468"/>
                </a:cubicBezTo>
                <a:cubicBezTo>
                  <a:pt x="10055493" y="1710515"/>
                  <a:pt x="9973039" y="1915811"/>
                  <a:pt x="9808129" y="2077355"/>
                </a:cubicBezTo>
                <a:cubicBezTo>
                  <a:pt x="9643220" y="2238899"/>
                  <a:pt x="9432877" y="2319671"/>
                  <a:pt x="9177099" y="2319671"/>
                </a:cubicBezTo>
                <a:cubicBezTo>
                  <a:pt x="8919638" y="2319671"/>
                  <a:pt x="8709294" y="2238899"/>
                  <a:pt x="8546067" y="2077355"/>
                </a:cubicBezTo>
                <a:cubicBezTo>
                  <a:pt x="8381158" y="1915811"/>
                  <a:pt x="8298703" y="1710515"/>
                  <a:pt x="8298703" y="1461468"/>
                </a:cubicBezTo>
                <a:cubicBezTo>
                  <a:pt x="8298703" y="1212421"/>
                  <a:pt x="8381158" y="1007126"/>
                  <a:pt x="8546067" y="845582"/>
                </a:cubicBezTo>
                <a:cubicBezTo>
                  <a:pt x="8709294" y="684038"/>
                  <a:pt x="8919638" y="603266"/>
                  <a:pt x="9177099" y="603266"/>
                </a:cubicBezTo>
                <a:close/>
                <a:moveTo>
                  <a:pt x="4544759" y="459391"/>
                </a:moveTo>
                <a:lnTo>
                  <a:pt x="4787075" y="459391"/>
                </a:lnTo>
                <a:cubicBezTo>
                  <a:pt x="4813998" y="572135"/>
                  <a:pt x="4787916" y="667210"/>
                  <a:pt x="4708827" y="744617"/>
                </a:cubicBezTo>
                <a:cubicBezTo>
                  <a:pt x="4695365" y="754713"/>
                  <a:pt x="4683585" y="761444"/>
                  <a:pt x="4673489" y="764810"/>
                </a:cubicBezTo>
                <a:cubicBezTo>
                  <a:pt x="4705461" y="790051"/>
                  <a:pt x="4737433" y="816975"/>
                  <a:pt x="4769406" y="845582"/>
                </a:cubicBezTo>
                <a:cubicBezTo>
                  <a:pt x="4934315" y="1007126"/>
                  <a:pt x="5016770" y="1212421"/>
                  <a:pt x="5016770" y="1461468"/>
                </a:cubicBezTo>
                <a:cubicBezTo>
                  <a:pt x="5016770" y="1710515"/>
                  <a:pt x="4934315" y="1915811"/>
                  <a:pt x="4769406" y="2077355"/>
                </a:cubicBezTo>
                <a:cubicBezTo>
                  <a:pt x="4604495" y="2238899"/>
                  <a:pt x="4394152" y="2319671"/>
                  <a:pt x="4138374" y="2319671"/>
                </a:cubicBezTo>
                <a:cubicBezTo>
                  <a:pt x="3880914" y="2319671"/>
                  <a:pt x="3670570" y="2238899"/>
                  <a:pt x="3507343" y="2077355"/>
                </a:cubicBezTo>
                <a:cubicBezTo>
                  <a:pt x="3342434" y="1915811"/>
                  <a:pt x="3259979" y="1710515"/>
                  <a:pt x="3259979" y="1461468"/>
                </a:cubicBezTo>
                <a:cubicBezTo>
                  <a:pt x="3259979" y="1212421"/>
                  <a:pt x="3342434" y="1007126"/>
                  <a:pt x="3507343" y="845582"/>
                </a:cubicBezTo>
                <a:cubicBezTo>
                  <a:pt x="3670570" y="684038"/>
                  <a:pt x="3880914" y="603266"/>
                  <a:pt x="4138374" y="603266"/>
                </a:cubicBezTo>
                <a:cubicBezTo>
                  <a:pt x="4234292" y="603266"/>
                  <a:pt x="4322636" y="614204"/>
                  <a:pt x="4403408" y="636079"/>
                </a:cubicBezTo>
                <a:cubicBezTo>
                  <a:pt x="4502690" y="639445"/>
                  <a:pt x="4549807" y="580549"/>
                  <a:pt x="4544759" y="459391"/>
                </a:cubicBezTo>
                <a:close/>
                <a:moveTo>
                  <a:pt x="9023127" y="90868"/>
                </a:moveTo>
                <a:lnTo>
                  <a:pt x="9331070" y="90868"/>
                </a:lnTo>
                <a:lnTo>
                  <a:pt x="9621344" y="487156"/>
                </a:lnTo>
                <a:lnTo>
                  <a:pt x="9366408" y="487156"/>
                </a:lnTo>
                <a:lnTo>
                  <a:pt x="9179623" y="257461"/>
                </a:lnTo>
                <a:lnTo>
                  <a:pt x="9174574" y="257461"/>
                </a:lnTo>
                <a:lnTo>
                  <a:pt x="8987789" y="487156"/>
                </a:lnTo>
                <a:lnTo>
                  <a:pt x="8732852" y="487156"/>
                </a:lnTo>
                <a:close/>
                <a:moveTo>
                  <a:pt x="4140899" y="0"/>
                </a:moveTo>
                <a:cubicBezTo>
                  <a:pt x="4174553" y="0"/>
                  <a:pt x="4206947" y="5889"/>
                  <a:pt x="4238078" y="17669"/>
                </a:cubicBezTo>
                <a:cubicBezTo>
                  <a:pt x="4269209" y="29448"/>
                  <a:pt x="4296553" y="45434"/>
                  <a:pt x="4320112" y="65627"/>
                </a:cubicBezTo>
                <a:cubicBezTo>
                  <a:pt x="4343670" y="85820"/>
                  <a:pt x="4362601" y="109799"/>
                  <a:pt x="4376904" y="137565"/>
                </a:cubicBezTo>
                <a:cubicBezTo>
                  <a:pt x="4391208" y="165330"/>
                  <a:pt x="4398359" y="196040"/>
                  <a:pt x="4398359" y="229695"/>
                </a:cubicBezTo>
                <a:cubicBezTo>
                  <a:pt x="4398359" y="288591"/>
                  <a:pt x="4385739" y="330660"/>
                  <a:pt x="4360497" y="355901"/>
                </a:cubicBezTo>
                <a:cubicBezTo>
                  <a:pt x="4335256" y="381143"/>
                  <a:pt x="4309173" y="401336"/>
                  <a:pt x="4282250" y="416480"/>
                </a:cubicBezTo>
                <a:lnTo>
                  <a:pt x="4284774" y="416480"/>
                </a:lnTo>
                <a:cubicBezTo>
                  <a:pt x="4267946" y="426577"/>
                  <a:pt x="4253642" y="436674"/>
                  <a:pt x="4241863" y="446770"/>
                </a:cubicBezTo>
                <a:cubicBezTo>
                  <a:pt x="4230084" y="456867"/>
                  <a:pt x="4223354" y="469487"/>
                  <a:pt x="4221671" y="484632"/>
                </a:cubicBezTo>
                <a:lnTo>
                  <a:pt x="4032361" y="484632"/>
                </a:lnTo>
                <a:cubicBezTo>
                  <a:pt x="4032361" y="430784"/>
                  <a:pt x="4044141" y="391660"/>
                  <a:pt x="4067699" y="367260"/>
                </a:cubicBezTo>
                <a:cubicBezTo>
                  <a:pt x="4091257" y="342860"/>
                  <a:pt x="4116499" y="322247"/>
                  <a:pt x="4143423" y="305419"/>
                </a:cubicBezTo>
                <a:lnTo>
                  <a:pt x="4143423" y="307943"/>
                </a:lnTo>
                <a:cubicBezTo>
                  <a:pt x="4160250" y="296164"/>
                  <a:pt x="4174553" y="284805"/>
                  <a:pt x="4186333" y="273868"/>
                </a:cubicBezTo>
                <a:cubicBezTo>
                  <a:pt x="4198112" y="262930"/>
                  <a:pt x="4204002" y="248205"/>
                  <a:pt x="4204002" y="229695"/>
                </a:cubicBezTo>
                <a:cubicBezTo>
                  <a:pt x="4204002" y="190992"/>
                  <a:pt x="4182127" y="171640"/>
                  <a:pt x="4138374" y="171640"/>
                </a:cubicBezTo>
                <a:cubicBezTo>
                  <a:pt x="4118182" y="171640"/>
                  <a:pt x="4101775" y="179633"/>
                  <a:pt x="4089154" y="195620"/>
                </a:cubicBezTo>
                <a:cubicBezTo>
                  <a:pt x="4076533" y="211606"/>
                  <a:pt x="4070223" y="234743"/>
                  <a:pt x="4070223" y="265033"/>
                </a:cubicBezTo>
                <a:lnTo>
                  <a:pt x="3888486" y="265033"/>
                </a:lnTo>
                <a:lnTo>
                  <a:pt x="3888486" y="229695"/>
                </a:lnTo>
                <a:cubicBezTo>
                  <a:pt x="3888486" y="197723"/>
                  <a:pt x="3895217" y="167854"/>
                  <a:pt x="3908679" y="140089"/>
                </a:cubicBezTo>
                <a:cubicBezTo>
                  <a:pt x="3922141" y="112323"/>
                  <a:pt x="3940652" y="87923"/>
                  <a:pt x="3964210" y="66889"/>
                </a:cubicBezTo>
                <a:cubicBezTo>
                  <a:pt x="3987768" y="45855"/>
                  <a:pt x="4014693" y="29448"/>
                  <a:pt x="4044982" y="17669"/>
                </a:cubicBezTo>
                <a:cubicBezTo>
                  <a:pt x="4075272" y="5889"/>
                  <a:pt x="4107243" y="0"/>
                  <a:pt x="4140899" y="0"/>
                </a:cubicBezTo>
                <a:close/>
              </a:path>
            </a:pathLst>
          </a:custGeom>
          <a:solidFill>
            <a:srgbClr val="70AD47">
              <a:tint val="1000"/>
            </a:srgbClr>
          </a:solidFill>
          <a:ln w="9525" cmpd="sng">
            <a:solidFill>
              <a:schemeClr val="accent1"/>
            </a:solidFill>
            <a:prstDash val="solid"/>
          </a:ln>
          <a:effectLst>
            <a:glow rad="38100">
              <a:schemeClr val="accent1">
                <a:alpha val="40000"/>
              </a:schemeClr>
            </a:glo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99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#9Slide03 AllRoundGothic" panose="020B0703020202020104" pitchFamily="34" charset="-93"/>
            </a:endParaRPr>
          </a:p>
        </p:txBody>
      </p:sp>
      <p:sp>
        <p:nvSpPr>
          <p:cNvPr id="5" name="Hình chữ nhật 4">
            <a:extLst>
              <a:ext uri="{FF2B5EF4-FFF2-40B4-BE49-F238E27FC236}">
                <a16:creationId xmlns:a16="http://schemas.microsoft.com/office/drawing/2014/main" id="{A7C1881F-E78C-F8E4-458B-5595FD3A6566}"/>
              </a:ext>
            </a:extLst>
          </p:cNvPr>
          <p:cNvSpPr>
            <a:spLocks noChangeAspect="1"/>
          </p:cNvSpPr>
          <p:nvPr/>
        </p:nvSpPr>
        <p:spPr>
          <a:xfrm>
            <a:off x="2286000" y="-5249496"/>
            <a:ext cx="14228575" cy="31547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19900" b="1" cap="none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#9Slide03 AllRoundGothic" panose="020B0703020202020104" pitchFamily="34" charset="-93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258946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 1">
            <a:extLst>
              <a:ext uri="{FF2B5EF4-FFF2-40B4-BE49-F238E27FC236}">
                <a16:creationId xmlns:a16="http://schemas.microsoft.com/office/drawing/2014/main" id="{75B10CD6-0A3B-F5AD-B7B9-7AD25F7BFF4B}"/>
              </a:ext>
            </a:extLst>
          </p:cNvPr>
          <p:cNvSpPr/>
          <p:nvPr/>
        </p:nvSpPr>
        <p:spPr>
          <a:xfrm>
            <a:off x="838200" y="952500"/>
            <a:ext cx="1661160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54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Quý thầy cô điền nội dung khởi động hoặc trò chơi khởi động vào slide này. </a:t>
            </a:r>
            <a:endParaRPr lang="vi-VN" sz="5400" b="0" cap="none" spc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754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lv">
            <a:hlinkClick r:id="" action="ppaction://media"/>
            <a:extLst>
              <a:ext uri="{FF2B5EF4-FFF2-40B4-BE49-F238E27FC236}">
                <a16:creationId xmlns:a16="http://schemas.microsoft.com/office/drawing/2014/main" id="{DB566040-3E2B-AE69-2427-23C52B11178B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4809"/>
            <a:ext cx="18288000" cy="10287000"/>
          </a:xfrm>
          <a:prstGeom prst="rect">
            <a:avLst/>
          </a:prstGeom>
        </p:spPr>
      </p:pic>
      <p:pic>
        <p:nvPicPr>
          <p:cNvPr id="11" name="Hình ảnh 10">
            <a:extLst>
              <a:ext uri="{FF2B5EF4-FFF2-40B4-BE49-F238E27FC236}">
                <a16:creationId xmlns:a16="http://schemas.microsoft.com/office/drawing/2014/main" id="{658BD9DE-14C1-EF1B-9764-0F29F2662D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081785"/>
            <a:ext cx="4114800" cy="4027891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id="{4D2B746B-F571-8DF8-F71F-F6315E44B20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01200" y="-1181100"/>
            <a:ext cx="4910707" cy="3925830"/>
          </a:xfrm>
          <a:prstGeom prst="rect">
            <a:avLst/>
          </a:prstGeom>
        </p:spPr>
      </p:pic>
      <p:pic>
        <p:nvPicPr>
          <p:cNvPr id="16" name="Hình ảnh 15">
            <a:extLst>
              <a:ext uri="{FF2B5EF4-FFF2-40B4-BE49-F238E27FC236}">
                <a16:creationId xmlns:a16="http://schemas.microsoft.com/office/drawing/2014/main" id="{A5AEA787-0CE8-9DF3-4594-2F94C8B308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887200" y="6507409"/>
            <a:ext cx="6102625" cy="5578323"/>
          </a:xfrm>
          <a:prstGeom prst="rect">
            <a:avLst/>
          </a:prstGeom>
        </p:spPr>
      </p:pic>
      <p:sp>
        <p:nvSpPr>
          <p:cNvPr id="3" name="Hình tự do: Hình 2">
            <a:extLst>
              <a:ext uri="{FF2B5EF4-FFF2-40B4-BE49-F238E27FC236}">
                <a16:creationId xmlns:a16="http://schemas.microsoft.com/office/drawing/2014/main" id="{EC23A561-812F-B693-87BA-1672635A1D9A}"/>
              </a:ext>
            </a:extLst>
          </p:cNvPr>
          <p:cNvSpPr>
            <a:spLocks noChangeAspect="1"/>
          </p:cNvSpPr>
          <p:nvPr/>
        </p:nvSpPr>
        <p:spPr>
          <a:xfrm>
            <a:off x="2654826" y="2668910"/>
            <a:ext cx="12978348" cy="4695231"/>
          </a:xfrm>
          <a:custGeom>
            <a:avLst/>
            <a:gdLst/>
            <a:ahLst/>
            <a:cxnLst/>
            <a:rect l="l" t="t" r="r" b="b"/>
            <a:pathLst>
              <a:path w="15830979" h="5727239">
                <a:moveTo>
                  <a:pt x="12877751" y="5378910"/>
                </a:moveTo>
                <a:cubicBezTo>
                  <a:pt x="12926550" y="5378910"/>
                  <a:pt x="12967778" y="5395738"/>
                  <a:pt x="13001433" y="5429393"/>
                </a:cubicBezTo>
                <a:cubicBezTo>
                  <a:pt x="13035088" y="5463047"/>
                  <a:pt x="13051916" y="5504275"/>
                  <a:pt x="13051916" y="5553074"/>
                </a:cubicBezTo>
                <a:cubicBezTo>
                  <a:pt x="13051916" y="5601874"/>
                  <a:pt x="13035088" y="5643102"/>
                  <a:pt x="13001433" y="5676756"/>
                </a:cubicBezTo>
                <a:cubicBezTo>
                  <a:pt x="12967778" y="5710411"/>
                  <a:pt x="12926550" y="5727239"/>
                  <a:pt x="12877751" y="5727239"/>
                </a:cubicBezTo>
                <a:cubicBezTo>
                  <a:pt x="12828952" y="5727239"/>
                  <a:pt x="12787724" y="5710411"/>
                  <a:pt x="12754069" y="5676756"/>
                </a:cubicBezTo>
                <a:cubicBezTo>
                  <a:pt x="12720414" y="5643102"/>
                  <a:pt x="12703587" y="5601874"/>
                  <a:pt x="12703587" y="5553074"/>
                </a:cubicBezTo>
                <a:cubicBezTo>
                  <a:pt x="12703587" y="5504275"/>
                  <a:pt x="12720414" y="5463047"/>
                  <a:pt x="12754069" y="5429393"/>
                </a:cubicBezTo>
                <a:cubicBezTo>
                  <a:pt x="12787724" y="5395738"/>
                  <a:pt x="12828952" y="5378910"/>
                  <a:pt x="12877751" y="5378910"/>
                </a:cubicBezTo>
                <a:close/>
                <a:moveTo>
                  <a:pt x="1881378" y="3874531"/>
                </a:moveTo>
                <a:lnTo>
                  <a:pt x="1881378" y="4366736"/>
                </a:lnTo>
                <a:lnTo>
                  <a:pt x="2254949" y="4366736"/>
                </a:lnTo>
                <a:cubicBezTo>
                  <a:pt x="2436685" y="4366736"/>
                  <a:pt x="2527554" y="4284281"/>
                  <a:pt x="2527554" y="4119372"/>
                </a:cubicBezTo>
                <a:cubicBezTo>
                  <a:pt x="2527554" y="3956145"/>
                  <a:pt x="2436685" y="3874531"/>
                  <a:pt x="2254949" y="3874531"/>
                </a:cubicBezTo>
                <a:close/>
                <a:moveTo>
                  <a:pt x="3825431" y="3841717"/>
                </a:moveTo>
                <a:cubicBezTo>
                  <a:pt x="3692493" y="3841717"/>
                  <a:pt x="3592370" y="3877055"/>
                  <a:pt x="3525060" y="3947731"/>
                </a:cubicBezTo>
                <a:cubicBezTo>
                  <a:pt x="3457750" y="4018407"/>
                  <a:pt x="3424095" y="4121896"/>
                  <a:pt x="3424095" y="4258198"/>
                </a:cubicBezTo>
                <a:lnTo>
                  <a:pt x="3424095" y="4437411"/>
                </a:lnTo>
                <a:lnTo>
                  <a:pt x="4229290" y="4437411"/>
                </a:lnTo>
                <a:lnTo>
                  <a:pt x="4229290" y="4258198"/>
                </a:lnTo>
                <a:cubicBezTo>
                  <a:pt x="4229290" y="4121896"/>
                  <a:pt x="4196057" y="4018407"/>
                  <a:pt x="4129588" y="3947731"/>
                </a:cubicBezTo>
                <a:cubicBezTo>
                  <a:pt x="4063120" y="3877055"/>
                  <a:pt x="3961733" y="3841717"/>
                  <a:pt x="3825431" y="3841717"/>
                </a:cubicBezTo>
                <a:close/>
                <a:moveTo>
                  <a:pt x="12264388" y="3574160"/>
                </a:moveTo>
                <a:lnTo>
                  <a:pt x="13481018" y="3574160"/>
                </a:lnTo>
                <a:lnTo>
                  <a:pt x="13481018" y="3874531"/>
                </a:lnTo>
                <a:lnTo>
                  <a:pt x="12587477" y="3874531"/>
                </a:lnTo>
                <a:lnTo>
                  <a:pt x="12587477" y="4243054"/>
                </a:lnTo>
                <a:lnTo>
                  <a:pt x="13334619" y="4243054"/>
                </a:lnTo>
                <a:lnTo>
                  <a:pt x="13334619" y="4530804"/>
                </a:lnTo>
                <a:lnTo>
                  <a:pt x="12587477" y="4530804"/>
                </a:lnTo>
                <a:lnTo>
                  <a:pt x="12587477" y="4924568"/>
                </a:lnTo>
                <a:lnTo>
                  <a:pt x="13481018" y="4924568"/>
                </a:lnTo>
                <a:lnTo>
                  <a:pt x="13481018" y="5224938"/>
                </a:lnTo>
                <a:lnTo>
                  <a:pt x="12264388" y="5224938"/>
                </a:lnTo>
                <a:close/>
                <a:moveTo>
                  <a:pt x="11590638" y="3574160"/>
                </a:moveTo>
                <a:lnTo>
                  <a:pt x="11913725" y="3574160"/>
                </a:lnTo>
                <a:lnTo>
                  <a:pt x="11913725" y="5224938"/>
                </a:lnTo>
                <a:lnTo>
                  <a:pt x="11590638" y="5224938"/>
                </a:lnTo>
                <a:close/>
                <a:moveTo>
                  <a:pt x="9806938" y="3574160"/>
                </a:moveTo>
                <a:lnTo>
                  <a:pt x="10130026" y="3574160"/>
                </a:lnTo>
                <a:lnTo>
                  <a:pt x="10130026" y="4235481"/>
                </a:lnTo>
                <a:lnTo>
                  <a:pt x="10920078" y="4235481"/>
                </a:lnTo>
                <a:lnTo>
                  <a:pt x="10920078" y="3574160"/>
                </a:lnTo>
                <a:lnTo>
                  <a:pt x="11243166" y="3574160"/>
                </a:lnTo>
                <a:lnTo>
                  <a:pt x="11243166" y="5224938"/>
                </a:lnTo>
                <a:lnTo>
                  <a:pt x="10920078" y="5224938"/>
                </a:lnTo>
                <a:lnTo>
                  <a:pt x="10920078" y="4535852"/>
                </a:lnTo>
                <a:lnTo>
                  <a:pt x="10130026" y="4535852"/>
                </a:lnTo>
                <a:lnTo>
                  <a:pt x="10130026" y="5224938"/>
                </a:lnTo>
                <a:lnTo>
                  <a:pt x="9806938" y="5224938"/>
                </a:lnTo>
                <a:close/>
                <a:moveTo>
                  <a:pt x="4865989" y="3574160"/>
                </a:moveTo>
                <a:lnTo>
                  <a:pt x="5189078" y="3574160"/>
                </a:lnTo>
                <a:lnTo>
                  <a:pt x="5189078" y="5224938"/>
                </a:lnTo>
                <a:lnTo>
                  <a:pt x="4865989" y="5224938"/>
                </a:lnTo>
                <a:close/>
                <a:moveTo>
                  <a:pt x="1558290" y="3574160"/>
                </a:moveTo>
                <a:lnTo>
                  <a:pt x="2248559" y="3574160"/>
                </a:lnTo>
                <a:cubicBezTo>
                  <a:pt x="2450095" y="3574160"/>
                  <a:pt x="2600826" y="3623381"/>
                  <a:pt x="2700752" y="3721822"/>
                </a:cubicBezTo>
                <a:cubicBezTo>
                  <a:pt x="2800679" y="3820262"/>
                  <a:pt x="2850642" y="3952779"/>
                  <a:pt x="2850642" y="4119372"/>
                </a:cubicBezTo>
                <a:cubicBezTo>
                  <a:pt x="2850642" y="4245578"/>
                  <a:pt x="2822666" y="4352853"/>
                  <a:pt x="2766715" y="4441197"/>
                </a:cubicBezTo>
                <a:cubicBezTo>
                  <a:pt x="2710764" y="4529542"/>
                  <a:pt x="2625153" y="4592224"/>
                  <a:pt x="2509885" y="4629245"/>
                </a:cubicBezTo>
                <a:lnTo>
                  <a:pt x="2509885" y="4634293"/>
                </a:lnTo>
                <a:lnTo>
                  <a:pt x="2913745" y="5224938"/>
                </a:lnTo>
                <a:lnTo>
                  <a:pt x="2530078" y="5224938"/>
                </a:lnTo>
                <a:lnTo>
                  <a:pt x="2179224" y="4667106"/>
                </a:lnTo>
                <a:lnTo>
                  <a:pt x="1881378" y="4667106"/>
                </a:lnTo>
                <a:lnTo>
                  <a:pt x="1881378" y="5224938"/>
                </a:lnTo>
                <a:lnTo>
                  <a:pt x="1558290" y="5224938"/>
                </a:lnTo>
                <a:close/>
                <a:moveTo>
                  <a:pt x="0" y="3574160"/>
                </a:moveTo>
                <a:lnTo>
                  <a:pt x="1307496" y="3574160"/>
                </a:lnTo>
                <a:lnTo>
                  <a:pt x="1307496" y="3874531"/>
                </a:lnTo>
                <a:lnTo>
                  <a:pt x="815292" y="3874531"/>
                </a:lnTo>
                <a:lnTo>
                  <a:pt x="815292" y="5224938"/>
                </a:lnTo>
                <a:lnTo>
                  <a:pt x="492204" y="5224938"/>
                </a:lnTo>
                <a:lnTo>
                  <a:pt x="492204" y="3874531"/>
                </a:lnTo>
                <a:lnTo>
                  <a:pt x="0" y="3874531"/>
                </a:lnTo>
                <a:close/>
                <a:moveTo>
                  <a:pt x="14316503" y="3541347"/>
                </a:moveTo>
                <a:cubicBezTo>
                  <a:pt x="14531894" y="3541347"/>
                  <a:pt x="14687549" y="3624643"/>
                  <a:pt x="14783466" y="3791235"/>
                </a:cubicBezTo>
                <a:lnTo>
                  <a:pt x="14788513" y="3791235"/>
                </a:lnTo>
                <a:cubicBezTo>
                  <a:pt x="14881065" y="3624643"/>
                  <a:pt x="15036719" y="3541347"/>
                  <a:pt x="15255477" y="3541347"/>
                </a:cubicBezTo>
                <a:cubicBezTo>
                  <a:pt x="15341297" y="3541347"/>
                  <a:pt x="15419545" y="3554809"/>
                  <a:pt x="15490221" y="3581733"/>
                </a:cubicBezTo>
                <a:cubicBezTo>
                  <a:pt x="15560897" y="3608657"/>
                  <a:pt x="15621475" y="3648201"/>
                  <a:pt x="15671957" y="3700367"/>
                </a:cubicBezTo>
                <a:cubicBezTo>
                  <a:pt x="15722439" y="3752532"/>
                  <a:pt x="15761565" y="3817318"/>
                  <a:pt x="15789329" y="3894724"/>
                </a:cubicBezTo>
                <a:cubicBezTo>
                  <a:pt x="15817095" y="3972131"/>
                  <a:pt x="15830979" y="4061317"/>
                  <a:pt x="15830979" y="4162281"/>
                </a:cubicBezTo>
                <a:lnTo>
                  <a:pt x="15830979" y="5224938"/>
                </a:lnTo>
                <a:lnTo>
                  <a:pt x="15507889" y="5224938"/>
                </a:lnTo>
                <a:lnTo>
                  <a:pt x="15507889" y="4162281"/>
                </a:lnTo>
                <a:cubicBezTo>
                  <a:pt x="15507889" y="4054586"/>
                  <a:pt x="15482648" y="3974234"/>
                  <a:pt x="15432166" y="3921228"/>
                </a:cubicBezTo>
                <a:cubicBezTo>
                  <a:pt x="15381683" y="3868221"/>
                  <a:pt x="15313533" y="3841717"/>
                  <a:pt x="15227712" y="3841717"/>
                </a:cubicBezTo>
                <a:cubicBezTo>
                  <a:pt x="15141892" y="3841717"/>
                  <a:pt x="15073740" y="3868221"/>
                  <a:pt x="15023257" y="3921228"/>
                </a:cubicBezTo>
                <a:cubicBezTo>
                  <a:pt x="14972775" y="3974234"/>
                  <a:pt x="14947534" y="4054586"/>
                  <a:pt x="14947534" y="4162281"/>
                </a:cubicBezTo>
                <a:lnTo>
                  <a:pt x="14947534" y="5224938"/>
                </a:lnTo>
                <a:lnTo>
                  <a:pt x="14624446" y="5224938"/>
                </a:lnTo>
                <a:lnTo>
                  <a:pt x="14624446" y="4162281"/>
                </a:lnTo>
                <a:cubicBezTo>
                  <a:pt x="14624446" y="4054586"/>
                  <a:pt x="14599204" y="3974234"/>
                  <a:pt x="14548722" y="3921228"/>
                </a:cubicBezTo>
                <a:cubicBezTo>
                  <a:pt x="14498239" y="3868221"/>
                  <a:pt x="14430089" y="3841717"/>
                  <a:pt x="14344269" y="3841717"/>
                </a:cubicBezTo>
                <a:cubicBezTo>
                  <a:pt x="14258448" y="3841717"/>
                  <a:pt x="14190297" y="3868221"/>
                  <a:pt x="14139814" y="3921228"/>
                </a:cubicBezTo>
                <a:cubicBezTo>
                  <a:pt x="14089332" y="3974234"/>
                  <a:pt x="14064090" y="4054586"/>
                  <a:pt x="14064090" y="4162281"/>
                </a:cubicBezTo>
                <a:lnTo>
                  <a:pt x="14064090" y="5224938"/>
                </a:lnTo>
                <a:lnTo>
                  <a:pt x="13741002" y="5224938"/>
                </a:lnTo>
                <a:lnTo>
                  <a:pt x="13741002" y="4162281"/>
                </a:lnTo>
                <a:cubicBezTo>
                  <a:pt x="13741002" y="4061317"/>
                  <a:pt x="13754885" y="3972131"/>
                  <a:pt x="13782650" y="3894724"/>
                </a:cubicBezTo>
                <a:cubicBezTo>
                  <a:pt x="13810415" y="3817318"/>
                  <a:pt x="13849539" y="3752532"/>
                  <a:pt x="13900022" y="3700367"/>
                </a:cubicBezTo>
                <a:cubicBezTo>
                  <a:pt x="13950504" y="3648201"/>
                  <a:pt x="14011083" y="3608657"/>
                  <a:pt x="14081759" y="3581733"/>
                </a:cubicBezTo>
                <a:cubicBezTo>
                  <a:pt x="14152435" y="3554809"/>
                  <a:pt x="14230682" y="3541347"/>
                  <a:pt x="14316503" y="3541347"/>
                </a:cubicBezTo>
                <a:close/>
                <a:moveTo>
                  <a:pt x="8677988" y="3541347"/>
                </a:moveTo>
                <a:cubicBezTo>
                  <a:pt x="8878236" y="3541347"/>
                  <a:pt x="9051558" y="3591829"/>
                  <a:pt x="9197958" y="3692794"/>
                </a:cubicBezTo>
                <a:cubicBezTo>
                  <a:pt x="9346040" y="3793759"/>
                  <a:pt x="9449529" y="3929221"/>
                  <a:pt x="9508425" y="4099179"/>
                </a:cubicBezTo>
                <a:lnTo>
                  <a:pt x="9150000" y="4099179"/>
                </a:lnTo>
                <a:cubicBezTo>
                  <a:pt x="9104565" y="4018407"/>
                  <a:pt x="9041042" y="3955303"/>
                  <a:pt x="8959428" y="3909869"/>
                </a:cubicBezTo>
                <a:cubicBezTo>
                  <a:pt x="8877815" y="3864435"/>
                  <a:pt x="8784001" y="3841717"/>
                  <a:pt x="8677988" y="3841717"/>
                </a:cubicBezTo>
                <a:cubicBezTo>
                  <a:pt x="8516444" y="3841717"/>
                  <a:pt x="8383507" y="3893765"/>
                  <a:pt x="8279176" y="3997858"/>
                </a:cubicBezTo>
                <a:cubicBezTo>
                  <a:pt x="8178212" y="4101952"/>
                  <a:pt x="8127729" y="4235429"/>
                  <a:pt x="8127729" y="4398287"/>
                </a:cubicBezTo>
                <a:cubicBezTo>
                  <a:pt x="8127729" y="4561146"/>
                  <a:pt x="8178212" y="4695463"/>
                  <a:pt x="8279176" y="4801240"/>
                </a:cubicBezTo>
                <a:cubicBezTo>
                  <a:pt x="8383507" y="4905334"/>
                  <a:pt x="8516444" y="4957381"/>
                  <a:pt x="8677988" y="4957381"/>
                </a:cubicBezTo>
                <a:cubicBezTo>
                  <a:pt x="8809243" y="4957381"/>
                  <a:pt x="8919884" y="4928150"/>
                  <a:pt x="9009910" y="4869687"/>
                </a:cubicBezTo>
                <a:cubicBezTo>
                  <a:pt x="9099938" y="4811225"/>
                  <a:pt x="9164303" y="4728540"/>
                  <a:pt x="9203006" y="4621633"/>
                </a:cubicBezTo>
                <a:lnTo>
                  <a:pt x="9203006" y="4616624"/>
                </a:lnTo>
                <a:lnTo>
                  <a:pt x="8577023" y="4616624"/>
                </a:lnTo>
                <a:lnTo>
                  <a:pt x="8577023" y="4328874"/>
                </a:lnTo>
                <a:lnTo>
                  <a:pt x="9553860" y="4328874"/>
                </a:lnTo>
                <a:lnTo>
                  <a:pt x="9553860" y="4482845"/>
                </a:lnTo>
                <a:cubicBezTo>
                  <a:pt x="9535349" y="4711700"/>
                  <a:pt x="9444481" y="4897644"/>
                  <a:pt x="9281254" y="5040677"/>
                </a:cubicBezTo>
                <a:cubicBezTo>
                  <a:pt x="9118028" y="5185393"/>
                  <a:pt x="8916939" y="5257752"/>
                  <a:pt x="8677988" y="5257752"/>
                </a:cubicBezTo>
                <a:cubicBezTo>
                  <a:pt x="8420527" y="5257752"/>
                  <a:pt x="8210184" y="5176980"/>
                  <a:pt x="8046957" y="5015436"/>
                </a:cubicBezTo>
                <a:cubicBezTo>
                  <a:pt x="7882048" y="4853892"/>
                  <a:pt x="7799593" y="4648597"/>
                  <a:pt x="7799593" y="4399549"/>
                </a:cubicBezTo>
                <a:cubicBezTo>
                  <a:pt x="7799593" y="4150503"/>
                  <a:pt x="7882048" y="3945207"/>
                  <a:pt x="8046957" y="3783663"/>
                </a:cubicBezTo>
                <a:cubicBezTo>
                  <a:pt x="8210184" y="3622119"/>
                  <a:pt x="8420527" y="3541347"/>
                  <a:pt x="8677988" y="3541347"/>
                </a:cubicBezTo>
                <a:close/>
                <a:moveTo>
                  <a:pt x="6870335" y="3541347"/>
                </a:moveTo>
                <a:cubicBezTo>
                  <a:pt x="7094141" y="3541347"/>
                  <a:pt x="7267043" y="3602767"/>
                  <a:pt x="7389041" y="3725608"/>
                </a:cubicBezTo>
                <a:cubicBezTo>
                  <a:pt x="7511041" y="3848449"/>
                  <a:pt x="7572041" y="4016724"/>
                  <a:pt x="7572041" y="4230433"/>
                </a:cubicBezTo>
                <a:lnTo>
                  <a:pt x="7572041" y="5224938"/>
                </a:lnTo>
                <a:lnTo>
                  <a:pt x="7248953" y="5224938"/>
                </a:lnTo>
                <a:lnTo>
                  <a:pt x="7248953" y="4230433"/>
                </a:lnTo>
                <a:cubicBezTo>
                  <a:pt x="7248953" y="4104227"/>
                  <a:pt x="7217401" y="4007889"/>
                  <a:pt x="7154298" y="3941421"/>
                </a:cubicBezTo>
                <a:cubicBezTo>
                  <a:pt x="7091195" y="3874952"/>
                  <a:pt x="6996541" y="3841717"/>
                  <a:pt x="6870335" y="3841717"/>
                </a:cubicBezTo>
                <a:cubicBezTo>
                  <a:pt x="6744129" y="3841717"/>
                  <a:pt x="6649474" y="3874952"/>
                  <a:pt x="6586371" y="3941421"/>
                </a:cubicBezTo>
                <a:cubicBezTo>
                  <a:pt x="6523268" y="4007889"/>
                  <a:pt x="6491717" y="4104227"/>
                  <a:pt x="6491717" y="4230433"/>
                </a:cubicBezTo>
                <a:lnTo>
                  <a:pt x="6491717" y="5224938"/>
                </a:lnTo>
                <a:lnTo>
                  <a:pt x="6168628" y="5224938"/>
                </a:lnTo>
                <a:lnTo>
                  <a:pt x="6168628" y="4230433"/>
                </a:lnTo>
                <a:cubicBezTo>
                  <a:pt x="6168628" y="4016724"/>
                  <a:pt x="6229629" y="3848449"/>
                  <a:pt x="6351628" y="3725608"/>
                </a:cubicBezTo>
                <a:cubicBezTo>
                  <a:pt x="6473626" y="3602767"/>
                  <a:pt x="6646528" y="3541347"/>
                  <a:pt x="6870335" y="3541347"/>
                </a:cubicBezTo>
                <a:close/>
                <a:moveTo>
                  <a:pt x="3827955" y="3541347"/>
                </a:moveTo>
                <a:cubicBezTo>
                  <a:pt x="3944064" y="3541347"/>
                  <a:pt x="4046713" y="3557753"/>
                  <a:pt x="4135898" y="3590567"/>
                </a:cubicBezTo>
                <a:cubicBezTo>
                  <a:pt x="4225083" y="3623381"/>
                  <a:pt x="4300807" y="3670498"/>
                  <a:pt x="4363069" y="3731918"/>
                </a:cubicBezTo>
                <a:cubicBezTo>
                  <a:pt x="4425332" y="3793338"/>
                  <a:pt x="4472448" y="3868642"/>
                  <a:pt x="4504421" y="3957827"/>
                </a:cubicBezTo>
                <a:cubicBezTo>
                  <a:pt x="4536393" y="4047013"/>
                  <a:pt x="4552379" y="4147137"/>
                  <a:pt x="4552379" y="4258198"/>
                </a:cubicBezTo>
                <a:lnTo>
                  <a:pt x="4552379" y="5224938"/>
                </a:lnTo>
                <a:lnTo>
                  <a:pt x="4229290" y="5224938"/>
                </a:lnTo>
                <a:lnTo>
                  <a:pt x="4229290" y="4730210"/>
                </a:lnTo>
                <a:lnTo>
                  <a:pt x="3424095" y="4730210"/>
                </a:lnTo>
                <a:lnTo>
                  <a:pt x="3424095" y="5224938"/>
                </a:lnTo>
                <a:lnTo>
                  <a:pt x="3108579" y="5224938"/>
                </a:lnTo>
                <a:lnTo>
                  <a:pt x="3108579" y="4258198"/>
                </a:lnTo>
                <a:cubicBezTo>
                  <a:pt x="3108579" y="4147137"/>
                  <a:pt x="3124566" y="4047013"/>
                  <a:pt x="3156538" y="3957827"/>
                </a:cubicBezTo>
                <a:cubicBezTo>
                  <a:pt x="3188510" y="3868642"/>
                  <a:pt x="3234785" y="3793338"/>
                  <a:pt x="3295364" y="3731918"/>
                </a:cubicBezTo>
                <a:cubicBezTo>
                  <a:pt x="3355944" y="3670498"/>
                  <a:pt x="3430826" y="3623381"/>
                  <a:pt x="3520011" y="3590567"/>
                </a:cubicBezTo>
                <a:cubicBezTo>
                  <a:pt x="3609198" y="3557753"/>
                  <a:pt x="3711844" y="3541347"/>
                  <a:pt x="3827955" y="3541347"/>
                </a:cubicBezTo>
                <a:close/>
                <a:moveTo>
                  <a:pt x="12721256" y="3028949"/>
                </a:moveTo>
                <a:lnTo>
                  <a:pt x="13029199" y="3028949"/>
                </a:lnTo>
                <a:lnTo>
                  <a:pt x="13319473" y="3425237"/>
                </a:lnTo>
                <a:lnTo>
                  <a:pt x="13064536" y="3425237"/>
                </a:lnTo>
                <a:lnTo>
                  <a:pt x="12877751" y="3195542"/>
                </a:lnTo>
                <a:lnTo>
                  <a:pt x="12872704" y="3195542"/>
                </a:lnTo>
                <a:lnTo>
                  <a:pt x="12685917" y="3425237"/>
                </a:lnTo>
                <a:lnTo>
                  <a:pt x="12430982" y="3425237"/>
                </a:lnTo>
                <a:close/>
                <a:moveTo>
                  <a:pt x="3825431" y="2940605"/>
                </a:moveTo>
                <a:cubicBezTo>
                  <a:pt x="3859085" y="2940605"/>
                  <a:pt x="3891479" y="2946495"/>
                  <a:pt x="3922610" y="2958274"/>
                </a:cubicBezTo>
                <a:cubicBezTo>
                  <a:pt x="3953740" y="2970053"/>
                  <a:pt x="3981084" y="2986039"/>
                  <a:pt x="4004643" y="3006232"/>
                </a:cubicBezTo>
                <a:cubicBezTo>
                  <a:pt x="4028201" y="3026425"/>
                  <a:pt x="4047133" y="3050404"/>
                  <a:pt x="4061436" y="3078170"/>
                </a:cubicBezTo>
                <a:cubicBezTo>
                  <a:pt x="4075740" y="3105935"/>
                  <a:pt x="4082891" y="3136645"/>
                  <a:pt x="4082891" y="3170300"/>
                </a:cubicBezTo>
                <a:cubicBezTo>
                  <a:pt x="4082891" y="3229196"/>
                  <a:pt x="4070270" y="3271265"/>
                  <a:pt x="4045029" y="3296507"/>
                </a:cubicBezTo>
                <a:cubicBezTo>
                  <a:pt x="4019789" y="3321748"/>
                  <a:pt x="3993706" y="3341941"/>
                  <a:pt x="3966782" y="3357085"/>
                </a:cubicBezTo>
                <a:lnTo>
                  <a:pt x="3969305" y="3357085"/>
                </a:lnTo>
                <a:cubicBezTo>
                  <a:pt x="3952478" y="3367182"/>
                  <a:pt x="3938174" y="3377279"/>
                  <a:pt x="3926396" y="3387375"/>
                </a:cubicBezTo>
                <a:cubicBezTo>
                  <a:pt x="3914616" y="3397472"/>
                  <a:pt x="3907885" y="3410092"/>
                  <a:pt x="3906202" y="3425237"/>
                </a:cubicBezTo>
                <a:lnTo>
                  <a:pt x="3716893" y="3425237"/>
                </a:lnTo>
                <a:cubicBezTo>
                  <a:pt x="3716893" y="3371389"/>
                  <a:pt x="3728673" y="3332265"/>
                  <a:pt x="3752231" y="3307865"/>
                </a:cubicBezTo>
                <a:cubicBezTo>
                  <a:pt x="3775789" y="3283465"/>
                  <a:pt x="3801031" y="3262852"/>
                  <a:pt x="3827955" y="3246024"/>
                </a:cubicBezTo>
                <a:lnTo>
                  <a:pt x="3827955" y="3248548"/>
                </a:lnTo>
                <a:cubicBezTo>
                  <a:pt x="3844782" y="3236769"/>
                  <a:pt x="3859085" y="3225410"/>
                  <a:pt x="3870865" y="3214473"/>
                </a:cubicBezTo>
                <a:cubicBezTo>
                  <a:pt x="3882644" y="3203535"/>
                  <a:pt x="3888534" y="3188811"/>
                  <a:pt x="3888534" y="3170300"/>
                </a:cubicBezTo>
                <a:cubicBezTo>
                  <a:pt x="3888534" y="3131597"/>
                  <a:pt x="3866658" y="3112245"/>
                  <a:pt x="3822906" y="3112245"/>
                </a:cubicBezTo>
                <a:cubicBezTo>
                  <a:pt x="3802713" y="3112245"/>
                  <a:pt x="3786307" y="3120239"/>
                  <a:pt x="3773686" y="3136225"/>
                </a:cubicBezTo>
                <a:cubicBezTo>
                  <a:pt x="3761065" y="3152211"/>
                  <a:pt x="3754754" y="3175349"/>
                  <a:pt x="3754754" y="3205638"/>
                </a:cubicBezTo>
                <a:lnTo>
                  <a:pt x="3573018" y="3205638"/>
                </a:lnTo>
                <a:lnTo>
                  <a:pt x="3573018" y="3170300"/>
                </a:lnTo>
                <a:cubicBezTo>
                  <a:pt x="3573018" y="3138328"/>
                  <a:pt x="3579749" y="3108459"/>
                  <a:pt x="3593211" y="3080694"/>
                </a:cubicBezTo>
                <a:cubicBezTo>
                  <a:pt x="3606673" y="3052928"/>
                  <a:pt x="3625184" y="3028528"/>
                  <a:pt x="3648741" y="3007494"/>
                </a:cubicBezTo>
                <a:cubicBezTo>
                  <a:pt x="3672300" y="2986460"/>
                  <a:pt x="3699224" y="2970053"/>
                  <a:pt x="3729514" y="2958274"/>
                </a:cubicBezTo>
                <a:cubicBezTo>
                  <a:pt x="3759803" y="2946495"/>
                  <a:pt x="3791775" y="2940605"/>
                  <a:pt x="3825431" y="2940605"/>
                </a:cubicBezTo>
                <a:close/>
                <a:moveTo>
                  <a:pt x="4061031" y="2365104"/>
                </a:moveTo>
                <a:cubicBezTo>
                  <a:pt x="4109831" y="2365104"/>
                  <a:pt x="4151059" y="2381932"/>
                  <a:pt x="4184714" y="2415587"/>
                </a:cubicBezTo>
                <a:cubicBezTo>
                  <a:pt x="4218368" y="2449242"/>
                  <a:pt x="4235196" y="2490469"/>
                  <a:pt x="4235196" y="2539269"/>
                </a:cubicBezTo>
                <a:cubicBezTo>
                  <a:pt x="4235196" y="2588069"/>
                  <a:pt x="4218368" y="2629296"/>
                  <a:pt x="4184714" y="2662951"/>
                </a:cubicBezTo>
                <a:cubicBezTo>
                  <a:pt x="4151059" y="2696606"/>
                  <a:pt x="4109831" y="2713434"/>
                  <a:pt x="4061031" y="2713434"/>
                </a:cubicBezTo>
                <a:cubicBezTo>
                  <a:pt x="4012232" y="2713434"/>
                  <a:pt x="3971004" y="2696606"/>
                  <a:pt x="3937349" y="2662951"/>
                </a:cubicBezTo>
                <a:cubicBezTo>
                  <a:pt x="3903694" y="2629296"/>
                  <a:pt x="3886867" y="2588069"/>
                  <a:pt x="3886867" y="2539269"/>
                </a:cubicBezTo>
                <a:cubicBezTo>
                  <a:pt x="3886867" y="2490469"/>
                  <a:pt x="3903694" y="2449242"/>
                  <a:pt x="3937349" y="2415587"/>
                </a:cubicBezTo>
                <a:cubicBezTo>
                  <a:pt x="3971004" y="2381932"/>
                  <a:pt x="4012232" y="2365104"/>
                  <a:pt x="4061031" y="2365104"/>
                </a:cubicBezTo>
                <a:close/>
                <a:moveTo>
                  <a:pt x="9839038" y="2349960"/>
                </a:moveTo>
                <a:cubicBezTo>
                  <a:pt x="9887838" y="2349960"/>
                  <a:pt x="9929065" y="2366787"/>
                  <a:pt x="9962721" y="2400442"/>
                </a:cubicBezTo>
                <a:cubicBezTo>
                  <a:pt x="9996376" y="2434097"/>
                  <a:pt x="10013203" y="2475325"/>
                  <a:pt x="10013203" y="2524124"/>
                </a:cubicBezTo>
                <a:cubicBezTo>
                  <a:pt x="10013203" y="2572924"/>
                  <a:pt x="9996376" y="2614151"/>
                  <a:pt x="9962721" y="2647807"/>
                </a:cubicBezTo>
                <a:cubicBezTo>
                  <a:pt x="9929065" y="2681462"/>
                  <a:pt x="9887838" y="2698289"/>
                  <a:pt x="9839038" y="2698289"/>
                </a:cubicBezTo>
                <a:cubicBezTo>
                  <a:pt x="9790238" y="2698289"/>
                  <a:pt x="9749011" y="2681462"/>
                  <a:pt x="9715356" y="2647807"/>
                </a:cubicBezTo>
                <a:cubicBezTo>
                  <a:pt x="9681701" y="2614151"/>
                  <a:pt x="9664874" y="2572924"/>
                  <a:pt x="9664874" y="2524124"/>
                </a:cubicBezTo>
                <a:cubicBezTo>
                  <a:pt x="9664874" y="2475325"/>
                  <a:pt x="9681701" y="2434097"/>
                  <a:pt x="9715356" y="2400442"/>
                </a:cubicBezTo>
                <a:cubicBezTo>
                  <a:pt x="9749011" y="2366787"/>
                  <a:pt x="9790238" y="2349960"/>
                  <a:pt x="9839038" y="2349960"/>
                </a:cubicBezTo>
                <a:close/>
                <a:moveTo>
                  <a:pt x="7777353" y="845582"/>
                </a:moveTo>
                <a:lnTo>
                  <a:pt x="7777353" y="1895617"/>
                </a:lnTo>
                <a:lnTo>
                  <a:pt x="8039861" y="1895617"/>
                </a:lnTo>
                <a:cubicBezTo>
                  <a:pt x="8226647" y="1895617"/>
                  <a:pt x="8365474" y="1849874"/>
                  <a:pt x="8456342" y="1758388"/>
                </a:cubicBezTo>
                <a:cubicBezTo>
                  <a:pt x="8547210" y="1666901"/>
                  <a:pt x="8592645" y="1537218"/>
                  <a:pt x="8592645" y="1369337"/>
                </a:cubicBezTo>
                <a:cubicBezTo>
                  <a:pt x="8592645" y="1203139"/>
                  <a:pt x="8547210" y="1074298"/>
                  <a:pt x="8456342" y="982811"/>
                </a:cubicBezTo>
                <a:cubicBezTo>
                  <a:pt x="8365474" y="891325"/>
                  <a:pt x="8226647" y="845582"/>
                  <a:pt x="8039861" y="845582"/>
                </a:cubicBezTo>
                <a:close/>
                <a:moveTo>
                  <a:pt x="4063555" y="812768"/>
                </a:moveTo>
                <a:cubicBezTo>
                  <a:pt x="3930618" y="812768"/>
                  <a:pt x="3830495" y="848106"/>
                  <a:pt x="3763185" y="918781"/>
                </a:cubicBezTo>
                <a:cubicBezTo>
                  <a:pt x="3695874" y="989457"/>
                  <a:pt x="3662220" y="1092946"/>
                  <a:pt x="3662220" y="1229248"/>
                </a:cubicBezTo>
                <a:lnTo>
                  <a:pt x="3662220" y="1408461"/>
                </a:lnTo>
                <a:lnTo>
                  <a:pt x="4467416" y="1408461"/>
                </a:lnTo>
                <a:lnTo>
                  <a:pt x="4467416" y="1229248"/>
                </a:lnTo>
                <a:cubicBezTo>
                  <a:pt x="4467416" y="1092946"/>
                  <a:pt x="4434182" y="989457"/>
                  <a:pt x="4367713" y="918781"/>
                </a:cubicBezTo>
                <a:cubicBezTo>
                  <a:pt x="4301244" y="848106"/>
                  <a:pt x="4199858" y="812768"/>
                  <a:pt x="4063555" y="812768"/>
                </a:cubicBezTo>
                <a:close/>
                <a:moveTo>
                  <a:pt x="9149952" y="545211"/>
                </a:moveTo>
                <a:lnTo>
                  <a:pt x="9473040" y="545211"/>
                </a:lnTo>
                <a:lnTo>
                  <a:pt x="9473040" y="1537901"/>
                </a:lnTo>
                <a:cubicBezTo>
                  <a:pt x="9473040" y="1663871"/>
                  <a:pt x="9505012" y="1760452"/>
                  <a:pt x="9568956" y="1827643"/>
                </a:cubicBezTo>
                <a:cubicBezTo>
                  <a:pt x="9632901" y="1894835"/>
                  <a:pt x="9726293" y="1928431"/>
                  <a:pt x="9849135" y="1928431"/>
                </a:cubicBezTo>
                <a:cubicBezTo>
                  <a:pt x="9975341" y="1928431"/>
                  <a:pt x="10069996" y="1894835"/>
                  <a:pt x="10133099" y="1827643"/>
                </a:cubicBezTo>
                <a:cubicBezTo>
                  <a:pt x="10196202" y="1760452"/>
                  <a:pt x="10227753" y="1663871"/>
                  <a:pt x="10227753" y="1537901"/>
                </a:cubicBezTo>
                <a:lnTo>
                  <a:pt x="10227753" y="545211"/>
                </a:lnTo>
                <a:lnTo>
                  <a:pt x="10543269" y="545211"/>
                </a:lnTo>
                <a:lnTo>
                  <a:pt x="10543269" y="1539716"/>
                </a:lnTo>
                <a:cubicBezTo>
                  <a:pt x="10543269" y="1645729"/>
                  <a:pt x="10527704" y="1741646"/>
                  <a:pt x="10496573" y="1827466"/>
                </a:cubicBezTo>
                <a:cubicBezTo>
                  <a:pt x="10465441" y="1913286"/>
                  <a:pt x="10420428" y="1985644"/>
                  <a:pt x="10361533" y="2044541"/>
                </a:cubicBezTo>
                <a:cubicBezTo>
                  <a:pt x="10302635" y="2103437"/>
                  <a:pt x="10230278" y="2148871"/>
                  <a:pt x="10144457" y="2180843"/>
                </a:cubicBezTo>
                <a:cubicBezTo>
                  <a:pt x="10058637" y="2212816"/>
                  <a:pt x="9961037" y="2228802"/>
                  <a:pt x="9851659" y="2228802"/>
                </a:cubicBezTo>
                <a:cubicBezTo>
                  <a:pt x="9627853" y="2228802"/>
                  <a:pt x="9454951" y="2167381"/>
                  <a:pt x="9332952" y="2044541"/>
                </a:cubicBezTo>
                <a:cubicBezTo>
                  <a:pt x="9210952" y="1921700"/>
                  <a:pt x="9149952" y="1753425"/>
                  <a:pt x="9149952" y="1539716"/>
                </a:cubicBezTo>
                <a:close/>
                <a:moveTo>
                  <a:pt x="7454264" y="545211"/>
                </a:moveTo>
                <a:lnTo>
                  <a:pt x="8039861" y="545211"/>
                </a:lnTo>
                <a:cubicBezTo>
                  <a:pt x="8320880" y="545211"/>
                  <a:pt x="8537955" y="620093"/>
                  <a:pt x="8691086" y="769858"/>
                </a:cubicBezTo>
                <a:cubicBezTo>
                  <a:pt x="8844215" y="917940"/>
                  <a:pt x="8920781" y="1118187"/>
                  <a:pt x="8920781" y="1370599"/>
                </a:cubicBezTo>
                <a:cubicBezTo>
                  <a:pt x="8920781" y="1624695"/>
                  <a:pt x="8844215" y="1825783"/>
                  <a:pt x="8691086" y="1973865"/>
                </a:cubicBezTo>
                <a:cubicBezTo>
                  <a:pt x="8541320" y="2121947"/>
                  <a:pt x="8324246" y="2195988"/>
                  <a:pt x="8039861" y="2195988"/>
                </a:cubicBezTo>
                <a:lnTo>
                  <a:pt x="7454264" y="2195988"/>
                </a:lnTo>
                <a:close/>
                <a:moveTo>
                  <a:pt x="1675257" y="545211"/>
                </a:moveTo>
                <a:lnTo>
                  <a:pt x="2026110" y="545211"/>
                </a:lnTo>
                <a:lnTo>
                  <a:pt x="2455211" y="1812321"/>
                </a:lnTo>
                <a:lnTo>
                  <a:pt x="2460260" y="1812321"/>
                </a:lnTo>
                <a:lnTo>
                  <a:pt x="2886837" y="545211"/>
                </a:lnTo>
                <a:lnTo>
                  <a:pt x="3230118" y="545211"/>
                </a:lnTo>
                <a:lnTo>
                  <a:pt x="2631900" y="2195988"/>
                </a:lnTo>
                <a:lnTo>
                  <a:pt x="2275998" y="2195988"/>
                </a:lnTo>
                <a:close/>
                <a:moveTo>
                  <a:pt x="13326188" y="512397"/>
                </a:moveTo>
                <a:cubicBezTo>
                  <a:pt x="13526435" y="512397"/>
                  <a:pt x="13699758" y="562879"/>
                  <a:pt x="13846157" y="663844"/>
                </a:cubicBezTo>
                <a:cubicBezTo>
                  <a:pt x="13994239" y="764809"/>
                  <a:pt x="14097729" y="900271"/>
                  <a:pt x="14156624" y="1070229"/>
                </a:cubicBezTo>
                <a:lnTo>
                  <a:pt x="13798198" y="1070229"/>
                </a:lnTo>
                <a:cubicBezTo>
                  <a:pt x="13752765" y="989457"/>
                  <a:pt x="13689241" y="926353"/>
                  <a:pt x="13607627" y="880919"/>
                </a:cubicBezTo>
                <a:cubicBezTo>
                  <a:pt x="13526014" y="835485"/>
                  <a:pt x="13432201" y="812768"/>
                  <a:pt x="13326188" y="812768"/>
                </a:cubicBezTo>
                <a:cubicBezTo>
                  <a:pt x="13164644" y="812768"/>
                  <a:pt x="13031707" y="864815"/>
                  <a:pt x="12927376" y="968908"/>
                </a:cubicBezTo>
                <a:cubicBezTo>
                  <a:pt x="12826411" y="1073003"/>
                  <a:pt x="12775928" y="1206479"/>
                  <a:pt x="12775928" y="1369337"/>
                </a:cubicBezTo>
                <a:cubicBezTo>
                  <a:pt x="12775928" y="1532196"/>
                  <a:pt x="12826411" y="1666514"/>
                  <a:pt x="12927376" y="1772290"/>
                </a:cubicBezTo>
                <a:cubicBezTo>
                  <a:pt x="13031707" y="1876384"/>
                  <a:pt x="13164644" y="1928431"/>
                  <a:pt x="13326188" y="1928431"/>
                </a:cubicBezTo>
                <a:cubicBezTo>
                  <a:pt x="13457442" y="1928431"/>
                  <a:pt x="13568083" y="1899200"/>
                  <a:pt x="13658110" y="1840737"/>
                </a:cubicBezTo>
                <a:cubicBezTo>
                  <a:pt x="13748136" y="1782275"/>
                  <a:pt x="13812503" y="1699590"/>
                  <a:pt x="13851206" y="1592683"/>
                </a:cubicBezTo>
                <a:lnTo>
                  <a:pt x="13851206" y="1587674"/>
                </a:lnTo>
                <a:lnTo>
                  <a:pt x="13225223" y="1587674"/>
                </a:lnTo>
                <a:lnTo>
                  <a:pt x="13225223" y="1299924"/>
                </a:lnTo>
                <a:lnTo>
                  <a:pt x="14202059" y="1299924"/>
                </a:lnTo>
                <a:lnTo>
                  <a:pt x="14202059" y="1453895"/>
                </a:lnTo>
                <a:cubicBezTo>
                  <a:pt x="14183548" y="1682749"/>
                  <a:pt x="14092682" y="1868693"/>
                  <a:pt x="13929453" y="2011727"/>
                </a:cubicBezTo>
                <a:cubicBezTo>
                  <a:pt x="13766227" y="2156443"/>
                  <a:pt x="13565139" y="2228802"/>
                  <a:pt x="13326188" y="2228802"/>
                </a:cubicBezTo>
                <a:cubicBezTo>
                  <a:pt x="13068727" y="2228802"/>
                  <a:pt x="12858384" y="2148030"/>
                  <a:pt x="12695156" y="1986486"/>
                </a:cubicBezTo>
                <a:cubicBezTo>
                  <a:pt x="12530247" y="1824942"/>
                  <a:pt x="12447792" y="1619646"/>
                  <a:pt x="12447792" y="1370599"/>
                </a:cubicBezTo>
                <a:cubicBezTo>
                  <a:pt x="12447792" y="1121552"/>
                  <a:pt x="12530248" y="916257"/>
                  <a:pt x="12695156" y="754713"/>
                </a:cubicBezTo>
                <a:cubicBezTo>
                  <a:pt x="12858382" y="593169"/>
                  <a:pt x="13068727" y="512397"/>
                  <a:pt x="13326188" y="512397"/>
                </a:cubicBezTo>
                <a:close/>
                <a:moveTo>
                  <a:pt x="11518533" y="512397"/>
                </a:moveTo>
                <a:cubicBezTo>
                  <a:pt x="11742339" y="512397"/>
                  <a:pt x="11915241" y="573817"/>
                  <a:pt x="12037241" y="696658"/>
                </a:cubicBezTo>
                <a:cubicBezTo>
                  <a:pt x="12159240" y="819499"/>
                  <a:pt x="12220240" y="987774"/>
                  <a:pt x="12220240" y="1201483"/>
                </a:cubicBezTo>
                <a:lnTo>
                  <a:pt x="12220240" y="2195988"/>
                </a:lnTo>
                <a:lnTo>
                  <a:pt x="11897152" y="2195988"/>
                </a:lnTo>
                <a:lnTo>
                  <a:pt x="11897152" y="1201483"/>
                </a:lnTo>
                <a:cubicBezTo>
                  <a:pt x="11897152" y="1075277"/>
                  <a:pt x="11865600" y="978939"/>
                  <a:pt x="11802497" y="912471"/>
                </a:cubicBezTo>
                <a:cubicBezTo>
                  <a:pt x="11739394" y="846002"/>
                  <a:pt x="11644739" y="812768"/>
                  <a:pt x="11518533" y="812768"/>
                </a:cubicBezTo>
                <a:cubicBezTo>
                  <a:pt x="11392327" y="812768"/>
                  <a:pt x="11297673" y="846002"/>
                  <a:pt x="11234570" y="912471"/>
                </a:cubicBezTo>
                <a:cubicBezTo>
                  <a:pt x="11171467" y="978939"/>
                  <a:pt x="11139915" y="1075277"/>
                  <a:pt x="11139915" y="1201483"/>
                </a:cubicBezTo>
                <a:lnTo>
                  <a:pt x="11139915" y="2195988"/>
                </a:lnTo>
                <a:lnTo>
                  <a:pt x="10816827" y="2195988"/>
                </a:lnTo>
                <a:lnTo>
                  <a:pt x="10816827" y="1201483"/>
                </a:lnTo>
                <a:cubicBezTo>
                  <a:pt x="10816827" y="987774"/>
                  <a:pt x="10877827" y="819499"/>
                  <a:pt x="10999826" y="696658"/>
                </a:cubicBezTo>
                <a:cubicBezTo>
                  <a:pt x="11121824" y="573817"/>
                  <a:pt x="11294728" y="512397"/>
                  <a:pt x="11518533" y="512397"/>
                </a:cubicBezTo>
                <a:close/>
                <a:moveTo>
                  <a:pt x="5765434" y="512397"/>
                </a:moveTo>
                <a:cubicBezTo>
                  <a:pt x="5989240" y="512397"/>
                  <a:pt x="6162143" y="573817"/>
                  <a:pt x="6284142" y="696658"/>
                </a:cubicBezTo>
                <a:cubicBezTo>
                  <a:pt x="6406142" y="819499"/>
                  <a:pt x="6467141" y="987774"/>
                  <a:pt x="6467141" y="1201483"/>
                </a:cubicBezTo>
                <a:lnTo>
                  <a:pt x="6467141" y="2195988"/>
                </a:lnTo>
                <a:lnTo>
                  <a:pt x="6144053" y="2195988"/>
                </a:lnTo>
                <a:lnTo>
                  <a:pt x="6144053" y="1201483"/>
                </a:lnTo>
                <a:cubicBezTo>
                  <a:pt x="6144053" y="1075277"/>
                  <a:pt x="6112502" y="978939"/>
                  <a:pt x="6049399" y="912471"/>
                </a:cubicBezTo>
                <a:cubicBezTo>
                  <a:pt x="5986295" y="846002"/>
                  <a:pt x="5891641" y="812768"/>
                  <a:pt x="5765434" y="812768"/>
                </a:cubicBezTo>
                <a:cubicBezTo>
                  <a:pt x="5639229" y="812768"/>
                  <a:pt x="5544574" y="846002"/>
                  <a:pt x="5481471" y="912471"/>
                </a:cubicBezTo>
                <a:cubicBezTo>
                  <a:pt x="5418368" y="978939"/>
                  <a:pt x="5386816" y="1075277"/>
                  <a:pt x="5386816" y="1201483"/>
                </a:cubicBezTo>
                <a:lnTo>
                  <a:pt x="5386816" y="2195988"/>
                </a:lnTo>
                <a:lnTo>
                  <a:pt x="5063728" y="2195988"/>
                </a:lnTo>
                <a:lnTo>
                  <a:pt x="5063728" y="1201483"/>
                </a:lnTo>
                <a:cubicBezTo>
                  <a:pt x="5063728" y="987774"/>
                  <a:pt x="5124727" y="819499"/>
                  <a:pt x="5246727" y="696658"/>
                </a:cubicBezTo>
                <a:cubicBezTo>
                  <a:pt x="5368726" y="573817"/>
                  <a:pt x="5541629" y="512397"/>
                  <a:pt x="5765434" y="512397"/>
                </a:cubicBezTo>
                <a:close/>
                <a:moveTo>
                  <a:pt x="4066079" y="512397"/>
                </a:moveTo>
                <a:cubicBezTo>
                  <a:pt x="4182189" y="512397"/>
                  <a:pt x="4284838" y="528804"/>
                  <a:pt x="4374023" y="561617"/>
                </a:cubicBezTo>
                <a:cubicBezTo>
                  <a:pt x="4463209" y="594431"/>
                  <a:pt x="4538932" y="641548"/>
                  <a:pt x="4601194" y="702968"/>
                </a:cubicBezTo>
                <a:cubicBezTo>
                  <a:pt x="4663456" y="764389"/>
                  <a:pt x="4710573" y="839692"/>
                  <a:pt x="4742545" y="928878"/>
                </a:cubicBezTo>
                <a:cubicBezTo>
                  <a:pt x="4774517" y="1018063"/>
                  <a:pt x="4790503" y="1118187"/>
                  <a:pt x="4790503" y="1229248"/>
                </a:cubicBezTo>
                <a:lnTo>
                  <a:pt x="4790503" y="2195988"/>
                </a:lnTo>
                <a:lnTo>
                  <a:pt x="4467416" y="2195988"/>
                </a:lnTo>
                <a:lnTo>
                  <a:pt x="4467416" y="1701260"/>
                </a:lnTo>
                <a:lnTo>
                  <a:pt x="3662220" y="1701260"/>
                </a:lnTo>
                <a:lnTo>
                  <a:pt x="3662220" y="2195988"/>
                </a:lnTo>
                <a:lnTo>
                  <a:pt x="3346704" y="2195988"/>
                </a:lnTo>
                <a:lnTo>
                  <a:pt x="3346704" y="1229248"/>
                </a:lnTo>
                <a:cubicBezTo>
                  <a:pt x="3346704" y="1118187"/>
                  <a:pt x="3362691" y="1018063"/>
                  <a:pt x="3394662" y="928878"/>
                </a:cubicBezTo>
                <a:cubicBezTo>
                  <a:pt x="3426635" y="839692"/>
                  <a:pt x="3472910" y="764389"/>
                  <a:pt x="3533489" y="702968"/>
                </a:cubicBezTo>
                <a:cubicBezTo>
                  <a:pt x="3594069" y="641548"/>
                  <a:pt x="3668951" y="594431"/>
                  <a:pt x="3758136" y="561617"/>
                </a:cubicBezTo>
                <a:cubicBezTo>
                  <a:pt x="3847323" y="528804"/>
                  <a:pt x="3949970" y="512397"/>
                  <a:pt x="4066079" y="512397"/>
                </a:cubicBezTo>
                <a:close/>
                <a:moveTo>
                  <a:pt x="3914631" y="0"/>
                </a:moveTo>
                <a:lnTo>
                  <a:pt x="4222575" y="0"/>
                </a:lnTo>
                <a:lnTo>
                  <a:pt x="4512850" y="396287"/>
                </a:lnTo>
                <a:lnTo>
                  <a:pt x="4257914" y="396287"/>
                </a:lnTo>
                <a:lnTo>
                  <a:pt x="4071127" y="166592"/>
                </a:lnTo>
                <a:lnTo>
                  <a:pt x="4066079" y="166592"/>
                </a:lnTo>
                <a:lnTo>
                  <a:pt x="3879295" y="396287"/>
                </a:lnTo>
                <a:lnTo>
                  <a:pt x="3624358" y="396287"/>
                </a:lnTo>
                <a:close/>
              </a:path>
            </a:pathLst>
          </a:custGeom>
          <a:solidFill>
            <a:srgbClr val="70AD47">
              <a:tint val="1000"/>
            </a:srgbClr>
          </a:solidFill>
          <a:ln w="9525" cmpd="sng">
            <a:solidFill>
              <a:schemeClr val="accent1"/>
            </a:solidFill>
            <a:prstDash val="solid"/>
          </a:ln>
          <a:effectLst>
            <a:glow rad="38100">
              <a:schemeClr val="accent1">
                <a:alpha val="40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vi-VN" sz="19900" b="1" cap="none" spc="5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AllRoundGothic" panose="020B0703020202020104" pitchFamily="34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3385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3">
            <a:extLst>
              <a:ext uri="{FF2B5EF4-FFF2-40B4-BE49-F238E27FC236}">
                <a16:creationId xmlns:a16="http://schemas.microsoft.com/office/drawing/2014/main" id="{F5ECDA03-7E2D-20A2-3EDB-CBB8872D4C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53425"/>
          <a:stretch/>
        </p:blipFill>
        <p:spPr>
          <a:xfrm>
            <a:off x="533400" y="495300"/>
            <a:ext cx="16977337" cy="2590800"/>
          </a:xfrm>
          <a:prstGeom prst="rect">
            <a:avLst/>
          </a:prstGeom>
        </p:spPr>
      </p:pic>
      <p:sp>
        <p:nvSpPr>
          <p:cNvPr id="9" name="Freeform 4">
            <a:extLst>
              <a:ext uri="{FF2B5EF4-FFF2-40B4-BE49-F238E27FC236}">
                <a16:creationId xmlns:a16="http://schemas.microsoft.com/office/drawing/2014/main" id="{A7B55825-DEED-EE31-DC1A-1696B4D8173B}"/>
              </a:ext>
            </a:extLst>
          </p:cNvPr>
          <p:cNvSpPr/>
          <p:nvPr/>
        </p:nvSpPr>
        <p:spPr>
          <a:xfrm>
            <a:off x="4724400" y="3112363"/>
            <a:ext cx="12039600" cy="6830282"/>
          </a:xfrm>
          <a:custGeom>
            <a:avLst/>
            <a:gdLst/>
            <a:ahLst/>
            <a:cxnLst/>
            <a:rect l="l" t="t" r="r" b="b"/>
            <a:pathLst>
              <a:path w="4544648" h="4114800">
                <a:moveTo>
                  <a:pt x="0" y="0"/>
                </a:moveTo>
                <a:lnTo>
                  <a:pt x="4544648" y="0"/>
                </a:lnTo>
                <a:lnTo>
                  <a:pt x="454464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883A0AD-AD0B-74D2-8B60-FD5FB40E3D97}"/>
              </a:ext>
            </a:extLst>
          </p:cNvPr>
          <p:cNvSpPr txBox="1"/>
          <p:nvPr/>
        </p:nvSpPr>
        <p:spPr>
          <a:xfrm>
            <a:off x="5144610" y="4819760"/>
            <a:ext cx="11390790" cy="6255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spc="-16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Tổng số tiền của Hà và Huế có là :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spc="-16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24000 + 48000 = 72000 (đồng)</a:t>
            </a:r>
            <a:endParaRPr lang="en-US" sz="4000" spc="-16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spc="-16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Số tiền của  Minh mang theo là:</a:t>
            </a:r>
            <a:endParaRPr lang="en-US" sz="4000" spc="-16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spc="-16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72 000 : 2 = 36 000 (đồng)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800" spc="-16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Đáp số: </a:t>
            </a:r>
            <a:r>
              <a:rPr lang="vi-VN" sz="4000" spc="-16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36 000 (đồng)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spc="-16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4000" spc="-16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Hình chữ nhật 16">
            <a:extLst>
              <a:ext uri="{FF2B5EF4-FFF2-40B4-BE49-F238E27FC236}">
                <a16:creationId xmlns:a16="http://schemas.microsoft.com/office/drawing/2014/main" id="{25EAA390-0890-318D-A01C-C15550FC87D2}"/>
              </a:ext>
            </a:extLst>
          </p:cNvPr>
          <p:cNvSpPr/>
          <p:nvPr/>
        </p:nvSpPr>
        <p:spPr>
          <a:xfrm>
            <a:off x="9420760" y="3314700"/>
            <a:ext cx="26468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vi-VN" sz="5400" b="1" cap="none" spc="0">
                <a:ln w="0"/>
                <a:solidFill>
                  <a:schemeClr val="tx1"/>
                </a:solidFill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32892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:a16="http://schemas.microsoft.com/office/drawing/2014/main" id="{B369F85F-10CC-AF49-4793-BDA6F8C86F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2599" y="419100"/>
            <a:ext cx="17272001" cy="4724400"/>
          </a:xfrm>
          <a:prstGeom prst="rect">
            <a:avLst/>
          </a:prstGeom>
        </p:spPr>
      </p:pic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7E74C4E0-14ED-7CBD-CA16-4BE3A3D0DC99}"/>
              </a:ext>
            </a:extLst>
          </p:cNvPr>
          <p:cNvSpPr/>
          <p:nvPr/>
        </p:nvSpPr>
        <p:spPr>
          <a:xfrm>
            <a:off x="5017655" y="4946073"/>
            <a:ext cx="12725400" cy="4921827"/>
          </a:xfrm>
          <a:prstGeom prst="roundRect">
            <a:avLst>
              <a:gd name="adj" fmla="val 5625"/>
            </a:avLst>
          </a:prstGeom>
          <a:solidFill>
            <a:srgbClr val="24660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Nhóm 5">
            <a:extLst>
              <a:ext uri="{FF2B5EF4-FFF2-40B4-BE49-F238E27FC236}">
                <a16:creationId xmlns:a16="http://schemas.microsoft.com/office/drawing/2014/main" id="{44EDF684-5529-937E-2B26-70CAFDB35009}"/>
              </a:ext>
            </a:extLst>
          </p:cNvPr>
          <p:cNvGrpSpPr/>
          <p:nvPr/>
        </p:nvGrpSpPr>
        <p:grpSpPr>
          <a:xfrm>
            <a:off x="461817" y="4610100"/>
            <a:ext cx="4651937" cy="4651937"/>
            <a:chOff x="13363866" y="0"/>
            <a:chExt cx="4651937" cy="4651937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2B8B24E4-B5BE-1178-036C-C1BD70814DF7}"/>
                </a:ext>
              </a:extLst>
            </p:cNvPr>
            <p:cNvSpPr/>
            <p:nvPr/>
          </p:nvSpPr>
          <p:spPr>
            <a:xfrm>
              <a:off x="13363866" y="0"/>
              <a:ext cx="4651937" cy="4651937"/>
            </a:xfrm>
            <a:custGeom>
              <a:avLst/>
              <a:gdLst/>
              <a:ahLst/>
              <a:cxnLst/>
              <a:rect l="l" t="t" r="r" b="b"/>
              <a:pathLst>
                <a:path w="4651937" h="4651937">
                  <a:moveTo>
                    <a:pt x="0" y="0"/>
                  </a:moveTo>
                  <a:lnTo>
                    <a:pt x="4651937" y="0"/>
                  </a:lnTo>
                  <a:lnTo>
                    <a:pt x="4651937" y="4651937"/>
                  </a:lnTo>
                  <a:lnTo>
                    <a:pt x="0" y="46519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vi-VN"/>
            </a:p>
          </p:txBody>
        </p:sp>
        <p:pic>
          <p:nvPicPr>
            <p:cNvPr id="8" name="Picture 5">
              <a:extLst>
                <a:ext uri="{FF2B5EF4-FFF2-40B4-BE49-F238E27FC236}">
                  <a16:creationId xmlns:a16="http://schemas.microsoft.com/office/drawing/2014/main" id="{934026C8-7A51-A380-CC3F-5EEFB1BC85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14433858" y="1247020"/>
              <a:ext cx="2511953" cy="2511953"/>
            </a:xfrm>
            <a:prstGeom prst="rect">
              <a:avLst/>
            </a:prstGeom>
          </p:spPr>
        </p:pic>
      </p:grp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id="{2121CD7B-4233-172D-8604-4C074AE6B62B}"/>
              </a:ext>
            </a:extLst>
          </p:cNvPr>
          <p:cNvSpPr txBox="1"/>
          <p:nvPr/>
        </p:nvSpPr>
        <p:spPr>
          <a:xfrm>
            <a:off x="5148391" y="5114676"/>
            <a:ext cx="12192000" cy="47532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2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44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Trong các số từ 1 đến 90, những số chia hết cho 9 là: </a:t>
            </a:r>
            <a:r>
              <a:rPr lang="vi-VN" sz="440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9 ; 18 ; 27 ; 36 ; 45 ; 54 ; 63 ; 72 ; 81</a:t>
            </a:r>
            <a:endParaRPr lang="en-US" sz="360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2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44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Để số dụng cụ học tập có thể chia đều cho 9 nhóm bạn thì số dụng cụ đó phải chia hết cho 9.</a:t>
            </a:r>
            <a:endParaRPr lang="en-US" sz="360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92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44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Lại có số cần tìm có dạng 3</a:t>
            </a:r>
            <a:r>
              <a:rPr lang="vi-VN" sz="4400" u="dotted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sz="44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và 4</a:t>
            </a:r>
            <a:r>
              <a:rPr lang="vi-VN" sz="4400" u="dotted">
                <a:solidFill>
                  <a:schemeClr val="bg1"/>
                </a:solidFill>
                <a:cs typeface="Times New Roman" panose="02020603050405020304" pitchFamily="18" charset="0"/>
              </a:rPr>
              <a:t>?</a:t>
            </a:r>
            <a:endParaRPr lang="en-US" sz="4400" u="dotted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92000"/>
              </a:lnSpc>
              <a:spcBef>
                <a:spcPts val="1200"/>
              </a:spcBef>
              <a:spcAft>
                <a:spcPts val="1200"/>
              </a:spcAft>
            </a:pPr>
            <a:r>
              <a:rPr lang="vi-VN" sz="440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  Vậy hai số cần tìm là </a:t>
            </a:r>
            <a:r>
              <a:rPr lang="vi-VN" sz="440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36 và 45</a:t>
            </a:r>
            <a:endParaRPr lang="en-US" sz="3600">
              <a:solidFill>
                <a:srgbClr val="FFFF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07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4A873981-20EF-3937-7E24-A0956F249B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 b="3773"/>
          <a:stretch/>
        </p:blipFill>
        <p:spPr>
          <a:xfrm>
            <a:off x="1143000" y="495300"/>
            <a:ext cx="12039600" cy="9398655"/>
          </a:xfrm>
          <a:prstGeom prst="rect">
            <a:avLst/>
          </a:prstGeom>
        </p:spPr>
      </p:pic>
      <p:pic>
        <p:nvPicPr>
          <p:cNvPr id="18" name="Hình ảnh 17">
            <a:extLst>
              <a:ext uri="{FF2B5EF4-FFF2-40B4-BE49-F238E27FC236}">
                <a16:creationId xmlns:a16="http://schemas.microsoft.com/office/drawing/2014/main" id="{667EFE85-FE24-F433-A3EA-0EA5D275B3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2"/>
          <a:stretch/>
        </p:blipFill>
        <p:spPr>
          <a:xfrm>
            <a:off x="12268200" y="393045"/>
            <a:ext cx="5541687" cy="4857838"/>
          </a:xfrm>
          <a:prstGeom prst="rect">
            <a:avLst/>
          </a:prstGeom>
        </p:spPr>
      </p:pic>
      <p:sp>
        <p:nvSpPr>
          <p:cNvPr id="19" name="Hình Bầu dục 18">
            <a:extLst>
              <a:ext uri="{FF2B5EF4-FFF2-40B4-BE49-F238E27FC236}">
                <a16:creationId xmlns:a16="http://schemas.microsoft.com/office/drawing/2014/main" id="{5C18B8C6-EA0A-D333-439F-C2173713B689}"/>
              </a:ext>
            </a:extLst>
          </p:cNvPr>
          <p:cNvSpPr/>
          <p:nvPr/>
        </p:nvSpPr>
        <p:spPr>
          <a:xfrm>
            <a:off x="4267200" y="6134100"/>
            <a:ext cx="3886200" cy="39624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93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mph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>
                                        <p:cTn id="9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G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1206</TotalTime>
  <Words>170</Words>
  <Application>Microsoft Office PowerPoint</Application>
  <PresentationFormat>Tùy chỉnh</PresentationFormat>
  <Paragraphs>16</Paragraphs>
  <Slides>9</Slides>
  <Notes>0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4" baseType="lpstr">
      <vt:lpstr>Arial</vt:lpstr>
      <vt:lpstr>Calibri</vt:lpstr>
      <vt:lpstr>#9Slide03 AllRoundGothic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Mẫu lớp học 2</dc:title>
  <dc:subject>9Slide.vn</dc:subject>
  <dc:creator>Hi There</dc:creator>
  <dc:description>9Slide.vn</dc:description>
  <cp:lastModifiedBy>Phương Thái Nguyễn Mai</cp:lastModifiedBy>
  <cp:revision>56</cp:revision>
  <dcterms:created xsi:type="dcterms:W3CDTF">2006-08-16T00:00:00Z</dcterms:created>
  <dcterms:modified xsi:type="dcterms:W3CDTF">2023-09-20T01:17:18Z</dcterms:modified>
  <cp:category>9Slide.vn</cp:category>
  <dc:identifier>DAFhTPxSa9E</dc:identifier>
</cp:coreProperties>
</file>