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38" r:id="rId2"/>
    <p:sldId id="441" r:id="rId3"/>
    <p:sldId id="440" r:id="rId4"/>
    <p:sldId id="44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828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BB45E-5E40-491C-9FFA-3EAA49DA3474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CF317-93A5-4B45-BE4E-7205AA46C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81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40A64-39E3-42C2-BB88-DF18C8FF9715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2461-B5D1-4759-B003-579A07A1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3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40A64-39E3-42C2-BB88-DF18C8FF9715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2461-B5D1-4759-B003-579A07A1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6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40A64-39E3-42C2-BB88-DF18C8FF9715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2461-B5D1-4759-B003-579A07A1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79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40A64-39E3-42C2-BB88-DF18C8FF9715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2461-B5D1-4759-B003-579A07A1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8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40A64-39E3-42C2-BB88-DF18C8FF9715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2461-B5D1-4759-B003-579A07A1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34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40A64-39E3-42C2-BB88-DF18C8FF9715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2461-B5D1-4759-B003-579A07A1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40A64-39E3-42C2-BB88-DF18C8FF9715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2461-B5D1-4759-B003-579A07A1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7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40A64-39E3-42C2-BB88-DF18C8FF9715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2461-B5D1-4759-B003-579A07A1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40A64-39E3-42C2-BB88-DF18C8FF9715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2461-B5D1-4759-B003-579A07A1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5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40A64-39E3-42C2-BB88-DF18C8FF9715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2461-B5D1-4759-B003-579A07A1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68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40A64-39E3-42C2-BB88-DF18C8FF9715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2461-B5D1-4759-B003-579A07A1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40A64-39E3-42C2-BB88-DF18C8FF9715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A2461-B5D1-4759-B003-579A07A1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8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Thứ hai, ngày  18  tháng 4   năm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2024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009" y="467809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Tiếng Việt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4149" y="1009216"/>
            <a:ext cx="3882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Dạo phố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105" y="2057400"/>
            <a:ext cx="33960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Chiều nay cuối tuần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 nhà dạo phố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 chạy vòng quanh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 chiều gió lộng.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523" y="4114800"/>
            <a:ext cx="3125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cầm chong chóng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Xoay tít trên tay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nhìn mây bay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Lửng lơ mái phố.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05249" y="2057400"/>
            <a:ext cx="27966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 mẹ cùng bố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 công viên xanh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 cả gia đình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Ngồi trên xe lửa.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05250" y="4114800"/>
            <a:ext cx="25667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 được ngồi giữa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  mẹ hai bên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 xuống xe lên 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 ơi là thích!</a:t>
            </a:r>
          </a:p>
          <a:p>
            <a:endParaRPr lang="en-US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47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16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4895257"/>
            <a:ext cx="9144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2cm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23455" y="2901434"/>
            <a:ext cx="595745" cy="3231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500" b="1" dirty="0" smtClean="0"/>
              <a:t>1cm</a:t>
            </a:r>
            <a:endParaRPr lang="en-US" sz="15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2716395"/>
            <a:ext cx="44196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ăng – ti – mét viết tắt là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3295290"/>
            <a:ext cx="44196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1cm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đọc là một xăng – ti- mét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99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177225"/>
            <a:ext cx="2743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Đo, đọc số đo: 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07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2201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675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2063</TotalTime>
  <Words>106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387</cp:revision>
  <dcterms:created xsi:type="dcterms:W3CDTF">2021-09-11T11:32:39Z</dcterms:created>
  <dcterms:modified xsi:type="dcterms:W3CDTF">2024-05-13T15:13:19Z</dcterms:modified>
</cp:coreProperties>
</file>