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389" r:id="rId2"/>
    <p:sldId id="390" r:id="rId3"/>
    <p:sldId id="391" r:id="rId4"/>
    <p:sldId id="392" r:id="rId5"/>
    <p:sldId id="393" r:id="rId6"/>
    <p:sldId id="394" r:id="rId7"/>
    <p:sldId id="395" r:id="rId8"/>
  </p:sldIdLst>
  <p:sldSz cx="12192000" cy="6858000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Calibri Light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3A9"/>
    <a:srgbClr val="FFE2A6"/>
    <a:srgbClr val="FF0066"/>
    <a:srgbClr val="FF6600"/>
    <a:srgbClr val="CC00FF"/>
    <a:srgbClr val="00FF00"/>
    <a:srgbClr val="FF00FF"/>
    <a:srgbClr val="CC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74" d="100"/>
          <a:sy n="74" d="100"/>
        </p:scale>
        <p:origin x="-37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86126D-36CC-4394-977F-4F104E5B41AE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D57C5-88EB-45E5-BBFC-39302A985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9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892" y="-75962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ăm, ngày    tháng 4 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2024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8029" y="422030"/>
            <a:ext cx="355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2181" y="786671"/>
            <a:ext cx="4481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Nữ hoàng của đảo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08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425" y="567237"/>
            <a:ext cx="1183568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+mj-lt"/>
              </a:rPr>
              <a:t>	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Cùng 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với cây phong 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ba</a:t>
            </a:r>
            <a:r>
              <a:rPr lang="en-US" sz="4400" b="1" dirty="0" smtClean="0">
                <a:solidFill>
                  <a:srgbClr val="0000FF"/>
                </a:solidFill>
                <a:latin typeface="+mj-lt"/>
              </a:rPr>
              <a:t>,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bàng vuông mọc nhiều trên các đảo của Trường 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Sa</a:t>
            </a:r>
            <a:endParaRPr lang="en-US" sz="4400" b="1" dirty="0" smtClean="0">
              <a:solidFill>
                <a:srgbClr val="0000FF"/>
              </a:solidFill>
              <a:latin typeface="+mj-lt"/>
            </a:endParaRPr>
          </a:p>
          <a:p>
            <a:pPr algn="just"/>
            <a:r>
              <a:rPr lang="en-US" sz="4400" b="1" dirty="0">
                <a:solidFill>
                  <a:srgbClr val="0000FF"/>
                </a:solidFill>
                <a:latin typeface="+mj-lt"/>
              </a:rPr>
              <a:t>	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àng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ng 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nở hoa vào ban 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đêm</a:t>
            </a:r>
            <a:r>
              <a:rPr lang="en-US" sz="4400" b="1" dirty="0" smtClean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oa 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mọc thành 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chùm</a:t>
            </a:r>
            <a:r>
              <a:rPr lang="en-US" sz="4400" b="1" dirty="0" smtClean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ánh 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hoa màu trắng 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tím</a:t>
            </a:r>
            <a:r>
              <a:rPr lang="en-US" sz="4400" b="1" dirty="0" smtClean="0">
                <a:solidFill>
                  <a:srgbClr val="0000FF"/>
                </a:solidFill>
                <a:latin typeface="+mj-lt"/>
              </a:rPr>
              <a:t>,</a:t>
            </a:r>
            <a:r>
              <a:rPr lang="en-US" sz="4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nhụy 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vàng</a:t>
            </a:r>
            <a:r>
              <a:rPr lang="en-US" sz="4400" b="1" dirty="0" smtClean="0">
                <a:solidFill>
                  <a:srgbClr val="0000FF"/>
                </a:solidFill>
                <a:latin typeface="+mj-lt"/>
              </a:rPr>
              <a:t>,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đài màu 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trắng</a:t>
            </a:r>
            <a:r>
              <a:rPr lang="en-US" sz="4400" b="1" dirty="0" smtClean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hình 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đèn lồng có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vi-VN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cạnh 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vuông</a:t>
            </a:r>
            <a:r>
              <a:rPr lang="en-US" sz="4400" b="1" dirty="0" smtClean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 </a:t>
            </a:r>
            <a:endParaRPr lang="en-US" sz="4400" b="1" dirty="0" smtClean="0">
              <a:solidFill>
                <a:srgbClr val="0000FF"/>
              </a:solidFill>
              <a:latin typeface="+mj-lt"/>
            </a:endParaRPr>
          </a:p>
          <a:p>
            <a:pPr algn="just"/>
            <a:r>
              <a:rPr lang="en-US" sz="4400" b="1" dirty="0">
                <a:solidFill>
                  <a:srgbClr val="0000FF"/>
                </a:solidFill>
                <a:latin typeface="+mj-lt"/>
              </a:rPr>
              <a:t>	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ây 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bàng vuông không chỉ che mát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à 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còn tạo cảnh sắc tươi đẹp cho 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đảo</a:t>
            </a:r>
            <a:r>
              <a:rPr lang="en-US" sz="4400" b="1" dirty="0" smtClean="0">
                <a:solidFill>
                  <a:srgbClr val="0000FF"/>
                </a:solidFill>
                <a:latin typeface="+mj-lt"/>
              </a:rPr>
              <a:t>.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ì 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vậy bộ đội Trường Sa gọi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vuô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ng </a:t>
            </a:r>
            <a:r>
              <a:rPr lang="vi-VN" sz="4400" b="1" dirty="0">
                <a:solidFill>
                  <a:srgbClr val="0000FF"/>
                </a:solidFill>
                <a:latin typeface="+mj-lt"/>
              </a:rPr>
              <a:t>là nữ hoàng của </a:t>
            </a:r>
            <a:r>
              <a:rPr lang="vi-VN" sz="4400" b="1" dirty="0" smtClean="0">
                <a:solidFill>
                  <a:srgbClr val="0000FF"/>
                </a:solidFill>
                <a:latin typeface="+mj-lt"/>
              </a:rPr>
              <a:t>đảo</a:t>
            </a:r>
            <a:r>
              <a:rPr lang="en-US" sz="4400" b="1" dirty="0" smtClean="0">
                <a:solidFill>
                  <a:srgbClr val="0000FF"/>
                </a:solidFill>
                <a:latin typeface="+mj-lt"/>
              </a:rPr>
              <a:t>.</a:t>
            </a:r>
            <a:endParaRPr lang="en-US" sz="440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517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90152"/>
            <a:ext cx="12088969" cy="676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65915" y="3876541"/>
            <a:ext cx="2047741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ốc 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519" y="3876541"/>
            <a:ext cx="2590800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ẹ xanh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8507" y="3876541"/>
            <a:ext cx="488323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ặp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chú hải quân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5040" y="382137"/>
            <a:ext cx="9249598" cy="750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Điền chữ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hoặc chữ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41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1216" y="4675031"/>
            <a:ext cx="2923505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him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hải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âu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8945" y="4582731"/>
            <a:ext cx="331201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nơi tránh 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879981" y="4582504"/>
            <a:ext cx="2453427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ỏ 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neo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3970" y="324135"/>
            <a:ext cx="10899437" cy="750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Điền dấu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hoặc dấu  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8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9" y="128789"/>
            <a:ext cx="11938715" cy="672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859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083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52"/>
            <a:ext cx="12037454" cy="649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022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1804</TotalTime>
  <Words>46</Words>
  <Application>Microsoft Office PowerPoint</Application>
  <PresentationFormat>Custom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</cp:lastModifiedBy>
  <cp:revision>223</cp:revision>
  <dcterms:created xsi:type="dcterms:W3CDTF">2018-10-29T09:59:25Z</dcterms:created>
  <dcterms:modified xsi:type="dcterms:W3CDTF">2024-05-13T14:30:00Z</dcterms:modified>
</cp:coreProperties>
</file>