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89" r:id="rId2"/>
    <p:sldId id="402" r:id="rId3"/>
    <p:sldId id="404" r:id="rId4"/>
    <p:sldId id="406" r:id="rId5"/>
    <p:sldId id="408" r:id="rId6"/>
    <p:sldId id="410" r:id="rId7"/>
  </p:sldIdLst>
  <p:sldSz cx="12192000" cy="6858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Calibri Light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3A9"/>
    <a:srgbClr val="FFE2A6"/>
    <a:srgbClr val="FF0066"/>
    <a:srgbClr val="FF6600"/>
    <a:srgbClr val="CC00FF"/>
    <a:srgbClr val="00FF00"/>
    <a:srgbClr val="FF00FF"/>
    <a:srgbClr val="CC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-372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6126D-36CC-4394-977F-4F104E5B41A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D57C5-88EB-45E5-BBFC-39302A985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9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92" y="-7596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Thứ hai, ngày    tháng 4  năm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029" y="422030"/>
            <a:ext cx="35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9092" y="937035"/>
            <a:ext cx="7721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 rừng kì lạ dưới đáy biển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1" y="78111"/>
            <a:ext cx="7721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 rừng kì lạ dưới đáy biển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62886"/>
            <a:ext cx="1168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	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Thuyền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trưởng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-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ôi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đi xem khu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kỳ lạ dưới đáy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biển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.</a:t>
            </a:r>
          </a:p>
          <a:p>
            <a:pPr algn="just"/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	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Tôi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mặc áo đồ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ặn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mang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theo các đồ dùng cần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thiết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.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lặn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xuống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biển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ánh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cửa thành tàu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Tôi bước ra khỏi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tàu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phút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,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chân tôi chạm đáy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biển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ôi </a:t>
            </a:r>
            <a:r>
              <a:rPr lang="vi-VN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đi dưới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s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chục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mét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.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ừng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đàn cá sặc sỡ lượn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quanh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ong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biển trải thảm dưới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chân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,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ăng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trên đầu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rừng kỳ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l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hiện ra trước mắt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tôi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ả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rừng cây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mọi màu sắc hướng thẳng lên mặt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nước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.</a:t>
            </a: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+mj-lt"/>
              </a:rPr>
              <a:t>	</a:t>
            </a:r>
            <a:r>
              <a:rPr lang="vi-VN" sz="40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11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giờ,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-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b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về tàu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,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mai đi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tiếp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Tôi háo hức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hờ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tới ngày </a:t>
            </a:r>
            <a:r>
              <a:rPr lang="vi-VN" sz="3600" b="1" dirty="0" smtClean="0">
                <a:solidFill>
                  <a:srgbClr val="0000FF"/>
                </a:solidFill>
                <a:latin typeface="+mj-lt"/>
              </a:rPr>
              <a:t>mai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sz="36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19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76"/>
            <a:ext cx="12191999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200" y="4038600"/>
            <a:ext cx="2387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2199" y="4064683"/>
            <a:ext cx="2387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4038600"/>
            <a:ext cx="39370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úp đỡ ngư dân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200" y="460612"/>
            <a:ext cx="9249598" cy="75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 chữ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hoặc chữ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201" y="6629400"/>
            <a:ext cx="119887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7600" y="4419600"/>
            <a:ext cx="19304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2197" y="4412673"/>
            <a:ext cx="238760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 s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3801" y="4412673"/>
            <a:ext cx="238760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lướt v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86" y="460613"/>
            <a:ext cx="9249598" cy="75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 vần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hoặc vần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20904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121920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53</Words>
  <Application>Microsoft Office PowerPoint</Application>
  <PresentationFormat>Custom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217</cp:revision>
  <dcterms:created xsi:type="dcterms:W3CDTF">2018-10-29T09:59:25Z</dcterms:created>
  <dcterms:modified xsi:type="dcterms:W3CDTF">2024-05-13T14:26:00Z</dcterms:modified>
</cp:coreProperties>
</file>