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0" r:id="rId1"/>
  </p:sldMasterIdLst>
  <p:notesMasterIdLst>
    <p:notesMasterId r:id="rId21"/>
  </p:notesMasterIdLst>
  <p:sldIdLst>
    <p:sldId id="324" r:id="rId2"/>
    <p:sldId id="336" r:id="rId3"/>
    <p:sldId id="335" r:id="rId4"/>
    <p:sldId id="317" r:id="rId5"/>
    <p:sldId id="318" r:id="rId6"/>
    <p:sldId id="339" r:id="rId7"/>
    <p:sldId id="338" r:id="rId8"/>
    <p:sldId id="263" r:id="rId9"/>
    <p:sldId id="332" r:id="rId10"/>
    <p:sldId id="306" r:id="rId11"/>
    <p:sldId id="345" r:id="rId12"/>
    <p:sldId id="346" r:id="rId13"/>
    <p:sldId id="349" r:id="rId14"/>
    <p:sldId id="351" r:id="rId15"/>
    <p:sldId id="353" r:id="rId16"/>
    <p:sldId id="325" r:id="rId17"/>
    <p:sldId id="343" r:id="rId18"/>
    <p:sldId id="341" r:id="rId19"/>
    <p:sldId id="298" r:id="rId20"/>
  </p:sldIdLst>
  <p:sldSz cx="9144000" cy="5143500" type="screen16x9"/>
  <p:notesSz cx="6858000" cy="9144000"/>
  <p:custDataLst>
    <p:tags r:id="rId2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4BF64"/>
    <a:srgbClr val="C41A3E"/>
    <a:srgbClr val="F7F2E3"/>
    <a:srgbClr val="B7471F"/>
    <a:srgbClr val="DD6236"/>
    <a:srgbClr val="F8B95D"/>
    <a:srgbClr val="73455F"/>
    <a:srgbClr val="EB6883"/>
    <a:srgbClr val="A86C8F"/>
    <a:srgbClr val="E38C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2" autoAdjust="0"/>
    <p:restoredTop sz="94660"/>
  </p:normalViewPr>
  <p:slideViewPr>
    <p:cSldViewPr snapToGrid="0">
      <p:cViewPr varScale="1">
        <p:scale>
          <a:sx n="92" d="100"/>
          <a:sy n="92" d="100"/>
        </p:scale>
        <p:origin x="-64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9ED-4FA8-457A-8C95-9715E766FCF6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60432-858A-4F24-8214-B61DB53ED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037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718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32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437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704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F60432-858A-4F24-8214-B61DB53ED132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04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89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803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9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9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234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00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480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2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5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89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454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40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381419C-B0FC-471C-9F74-80825E8C56BF}"/>
              </a:ext>
            </a:extLst>
          </p:cNvPr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A4F7C0D-0D03-4394-86E5-111D04B3A757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0D459433-196D-41E8-BD01-7D9A844F931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E00F0578-1F69-47B3-95C1-01EACFA13EE9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E6D8D414-9642-42F1-849D-ABDD92FC6232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DD35B1E0-9C38-40FC-9D98-8DDA11AF0DD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350545C-CD7D-40AA-AFA3-6AC9737CA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089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5810" y="1905001"/>
            <a:ext cx="4648200" cy="2146578"/>
          </a:xfrm>
          <a:prstGeom prst="rect">
            <a:avLst/>
          </a:prstGeom>
          <a:noFill/>
        </p:spPr>
        <p:txBody>
          <a:bodyPr spcFirstLastPara="1" lIns="68580" tIns="34290" rIns="68580" bIns="34290">
            <a:prstTxWarp prst="textArchUp">
              <a:avLst>
                <a:gd name="adj" fmla="val 10088593"/>
              </a:avLst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3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+mn-ea"/>
              </a:rPr>
              <a:t>CHÀO MỪNG QUÝ THẦY CÔ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3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+mn-ea"/>
              </a:rPr>
              <a:t>ĐẾN VỚI TIẾT HỌC</a:t>
            </a:r>
            <a:endParaRPr lang="en-US" sz="33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UTM Avo" panose="02040603050506020204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5238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44065D8-8529-494A-96E2-9F70AF2A9451}"/>
              </a:ext>
            </a:extLst>
          </p:cNvPr>
          <p:cNvSpPr txBox="1"/>
          <p:nvPr/>
        </p:nvSpPr>
        <p:spPr>
          <a:xfrm>
            <a:off x="520996" y="0"/>
            <a:ext cx="8272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89F009E-9F1C-4B07-A3BE-C686103C7C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2" y="893135"/>
            <a:ext cx="8367824" cy="4250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14713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89F009E-9F1C-4B07-A3BE-C686103C7C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2" y="30691"/>
            <a:ext cx="8367824" cy="3928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87036" y="3856282"/>
            <a:ext cx="8606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035" y="4268453"/>
            <a:ext cx="8873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8197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89F009E-9F1C-4B07-A3BE-C686103C7C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716250" y="20299"/>
            <a:ext cx="6983414" cy="4032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026661" y="3356257"/>
            <a:ext cx="2371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 cây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036" y="3856282"/>
            <a:ext cx="8606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035" y="4268453"/>
            <a:ext cx="8873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83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6" y="3856282"/>
            <a:ext cx="8606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035" y="4268453"/>
            <a:ext cx="8873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17" y="-111223"/>
            <a:ext cx="6629399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00615" y="2805209"/>
            <a:ext cx="2892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 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 </a:t>
            </a:r>
            <a:r>
              <a:rPr lang="vi-V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72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6" y="3856282"/>
            <a:ext cx="8606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035" y="4268453"/>
            <a:ext cx="8873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970"/>
          <a:stretch/>
        </p:blipFill>
        <p:spPr bwMode="auto">
          <a:xfrm>
            <a:off x="1251384" y="179045"/>
            <a:ext cx="6895090" cy="373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31571" y="3239960"/>
            <a:ext cx="2375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 cửa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5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6" y="3856282"/>
            <a:ext cx="8606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035" y="4268453"/>
            <a:ext cx="8873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0" t="47770"/>
          <a:stretch/>
        </p:blipFill>
        <p:spPr bwMode="auto">
          <a:xfrm>
            <a:off x="1184556" y="124692"/>
            <a:ext cx="696191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4672" y="3333062"/>
            <a:ext cx="2562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 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</a:t>
            </a:r>
            <a:r>
              <a:rPr lang="vi-V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7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5302" y="144501"/>
            <a:ext cx="8559209" cy="1663034"/>
            <a:chOff x="1503087" y="662126"/>
            <a:chExt cx="6956609" cy="2664879"/>
          </a:xfrm>
        </p:grpSpPr>
        <p:sp>
          <p:nvSpPr>
            <p:cNvPr id="3" name="Rectangle: Diagonal Corners Rounded 20">
              <a:extLst>
                <a:ext uri="{FF2B5EF4-FFF2-40B4-BE49-F238E27FC236}">
                  <a16:creationId xmlns="" xmlns:a16="http://schemas.microsoft.com/office/drawing/2014/main" id="{49CD909B-5D39-464D-808E-07BD0FAD68FA}"/>
                </a:ext>
              </a:extLst>
            </p:cNvPr>
            <p:cNvSpPr/>
            <p:nvPr/>
          </p:nvSpPr>
          <p:spPr>
            <a:xfrm>
              <a:off x="1503087" y="662126"/>
              <a:ext cx="6956609" cy="2664879"/>
            </a:xfrm>
            <a:prstGeom prst="round2DiagRect">
              <a:avLst>
                <a:gd name="adj1" fmla="val 50000"/>
                <a:gd name="adj2" fmla="val 13343"/>
              </a:avLst>
            </a:prstGeom>
            <a:solidFill>
              <a:schemeClr val="bg1"/>
            </a:solidFill>
            <a:ln w="50800">
              <a:solidFill>
                <a:srgbClr val="FFC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755388" y="1064055"/>
              <a:ext cx="6452005" cy="20477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 dirty="0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r>
                <a:rPr lang="en-US" sz="3600" b="1" dirty="0" err="1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</a:t>
              </a:r>
              <a:r>
                <a:rPr lang="en-US" sz="3600" b="1" dirty="0" err="1" smtClean="0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</a:t>
              </a:r>
              <a:r>
                <a:rPr lang="en-US" sz="3600" b="1" dirty="0" smtClean="0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3600" b="1" dirty="0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3600" b="1" dirty="0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3600" b="1" dirty="0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3600" b="1" dirty="0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thực </a:t>
              </a:r>
              <a:r>
                <a:rPr lang="en-US" sz="3600" b="1" dirty="0" err="1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3600" b="1" dirty="0">
                  <a:solidFill>
                    <a:srgbClr val="C41A3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2103074" y="2162764"/>
            <a:ext cx="2243469" cy="1131406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129922" y="2098969"/>
            <a:ext cx="2860687" cy="1608718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Punched Tape 7"/>
          <p:cNvSpPr/>
          <p:nvPr/>
        </p:nvSpPr>
        <p:spPr>
          <a:xfrm>
            <a:off x="2286000" y="3707687"/>
            <a:ext cx="4635796" cy="1180214"/>
          </a:xfrm>
          <a:prstGeom prst="flowChartPunchedTape">
            <a:avLst/>
          </a:prstGeom>
          <a:ln w="38100">
            <a:solidFill>
              <a:srgbClr val="C4BF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362583" y="2624065"/>
            <a:ext cx="724807" cy="184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0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n dep ngay t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5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584" y="1134905"/>
            <a:ext cx="9003416" cy="1865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085" y="1529182"/>
            <a:ext cx="85884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9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75" y="-832933"/>
            <a:ext cx="2143021" cy="37708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/>
          <a:stretch>
            <a:fillRect/>
          </a:stretch>
        </p:blipFill>
        <p:spPr>
          <a:xfrm>
            <a:off x="-144379" y="2418692"/>
            <a:ext cx="9144000" cy="30384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74" y="1"/>
            <a:ext cx="2053048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8" b="13737"/>
          <a:stretch>
            <a:fillRect/>
          </a:stretch>
        </p:blipFill>
        <p:spPr>
          <a:xfrm rot="21422484">
            <a:off x="2187248" y="3715022"/>
            <a:ext cx="4101537" cy="1098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2670" y="1537630"/>
            <a:ext cx="5566130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2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decel="5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7 L -0.13767 0.10926 L -0.27552 -0.00185 L -0.40035 0.1 L -0.52031 0.00185 L -0.6526 0.1037 L -0.78594 0.00926 L -0.92465 0.10556 " pathEditMode="relative" rAng="0" ptsTypes="AAAAAAAA">
                                      <p:cBhvr>
                                        <p:cTn id="26" dur="6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33" y="5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1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1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1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1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1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 phong gon g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7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0" y="0"/>
            <a:ext cx="4387064" cy="437933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560" y="0"/>
            <a:ext cx="4376792" cy="436384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13016" y="4379337"/>
            <a:ext cx="4274050" cy="346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xộn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46656" y="4389611"/>
            <a:ext cx="4274050" cy="346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39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30823"/>
            <a:ext cx="1767153" cy="254203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6034"/>
          <a:stretch/>
        </p:blipFill>
        <p:spPr>
          <a:xfrm>
            <a:off x="1838769" y="30822"/>
            <a:ext cx="1849653" cy="2542547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86" y="44127"/>
            <a:ext cx="1638096" cy="250869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697481"/>
            <a:ext cx="1767154" cy="220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7693" y="34368"/>
            <a:ext cx="1698065" cy="253848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Oval 10"/>
          <p:cNvSpPr/>
          <p:nvPr/>
        </p:nvSpPr>
        <p:spPr>
          <a:xfrm>
            <a:off x="80111" y="2143124"/>
            <a:ext cx="429767" cy="3989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C41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dirty="0">
              <a:solidFill>
                <a:srgbClr val="C41A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58176" y="2117502"/>
            <a:ext cx="429767" cy="36756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C41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solidFill>
                <a:srgbClr val="C41A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098371" y="2143125"/>
            <a:ext cx="429767" cy="36756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C41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dirty="0">
              <a:solidFill>
                <a:srgbClr val="C41A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710252" y="2174463"/>
            <a:ext cx="429767" cy="36756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C41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dirty="0">
              <a:solidFill>
                <a:srgbClr val="C41A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8348" y="30823"/>
            <a:ext cx="1692574" cy="254203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Oval 14"/>
          <p:cNvSpPr/>
          <p:nvPr/>
        </p:nvSpPr>
        <p:spPr>
          <a:xfrm>
            <a:off x="7445935" y="2206021"/>
            <a:ext cx="429767" cy="3419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C41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dirty="0">
              <a:solidFill>
                <a:srgbClr val="C41A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8127" y="2697481"/>
            <a:ext cx="1838681" cy="220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7693" y="2697480"/>
            <a:ext cx="1698065" cy="220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5187" y="2697480"/>
            <a:ext cx="1638095" cy="220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48349" y="2704830"/>
            <a:ext cx="1692574" cy="219594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Oval 19"/>
          <p:cNvSpPr/>
          <p:nvPr/>
        </p:nvSpPr>
        <p:spPr>
          <a:xfrm>
            <a:off x="1" y="4517039"/>
            <a:ext cx="429767" cy="3989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C41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dirty="0">
              <a:solidFill>
                <a:srgbClr val="C41A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17522" y="4480787"/>
            <a:ext cx="429767" cy="3989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C41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000" dirty="0">
              <a:solidFill>
                <a:srgbClr val="C41A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850050" y="4482243"/>
            <a:ext cx="429767" cy="3989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C41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000" dirty="0">
              <a:solidFill>
                <a:srgbClr val="C41A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753093" y="4482243"/>
            <a:ext cx="429767" cy="3989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C41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000" dirty="0">
              <a:solidFill>
                <a:srgbClr val="C41A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391189" y="4501865"/>
            <a:ext cx="643202" cy="3989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C41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000" dirty="0">
              <a:solidFill>
                <a:srgbClr val="C41A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2698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 animBg="1"/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503" y="999315"/>
            <a:ext cx="4379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en-US" sz="32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9152" y="988429"/>
            <a:ext cx="306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xộn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32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42888" y="999315"/>
            <a:ext cx="0" cy="38012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780"/>
            <a:ext cx="2319721" cy="874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22645" y="75985"/>
            <a:ext cx="6821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AI </a:t>
            </a:r>
            <a:r>
              <a:rPr lang="en-US" sz="5400" b="1" dirty="0" smtClean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/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5143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6647" y="4633644"/>
            <a:ext cx="4379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en-US" sz="32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50" y="0"/>
            <a:ext cx="3852809" cy="2320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063" y="-6096"/>
            <a:ext cx="3761210" cy="2326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064" y="2391231"/>
            <a:ext cx="3761210" cy="23776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576" y="2391231"/>
            <a:ext cx="3852809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645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74725" y="4558725"/>
            <a:ext cx="306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xộn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32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01" y="1"/>
            <a:ext cx="2804849" cy="2455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653" y="0"/>
            <a:ext cx="2728618" cy="2455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353" y="1"/>
            <a:ext cx="2762887" cy="2479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32" y="2455525"/>
            <a:ext cx="2807218" cy="2383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0927" y="2455525"/>
            <a:ext cx="2718344" cy="23776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2352" y="2479562"/>
            <a:ext cx="2762887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876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86" y="541857"/>
            <a:ext cx="1998635" cy="42082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0" y="3674158"/>
            <a:ext cx="1247258" cy="13152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545" y="223068"/>
            <a:ext cx="63488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ắp 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 đồ dùng ngăn </a:t>
            </a:r>
            <a:r>
              <a:rPr lang="vi-VN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8082" y="1662545"/>
            <a:ext cx="3865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4919" y="2115027"/>
            <a:ext cx="4315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8082" y="2627432"/>
            <a:ext cx="3865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An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624" y="193589"/>
            <a:ext cx="6293857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2264" y="599980"/>
            <a:ext cx="4910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9339" y="1687919"/>
            <a:ext cx="58264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46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55B467F-25A4-4177-B5D6-2F68DFFC1A43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幼儿教育-1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-1010269925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2316</TotalTime>
  <Words>298</Words>
  <Application>Microsoft Office PowerPoint</Application>
  <PresentationFormat>On-screen Show (16:9)</PresentationFormat>
  <Paragraphs>52</Paragraphs>
  <Slides>19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84</cp:revision>
  <dcterms:created xsi:type="dcterms:W3CDTF">2015-12-05T09:26:00Z</dcterms:created>
  <dcterms:modified xsi:type="dcterms:W3CDTF">2024-04-14T09:12:10Z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