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1" r:id="rId2"/>
    <p:sldMasterId id="2147483693" r:id="rId3"/>
    <p:sldMasterId id="2147483705" r:id="rId4"/>
    <p:sldMasterId id="2147483717" r:id="rId5"/>
    <p:sldMasterId id="2147483729" r:id="rId6"/>
  </p:sldMasterIdLst>
  <p:notesMasterIdLst>
    <p:notesMasterId r:id="rId17"/>
  </p:notesMasterIdLst>
  <p:sldIdLst>
    <p:sldId id="333" r:id="rId7"/>
    <p:sldId id="259" r:id="rId8"/>
    <p:sldId id="308" r:id="rId9"/>
    <p:sldId id="334" r:id="rId10"/>
    <p:sldId id="319" r:id="rId11"/>
    <p:sldId id="330" r:id="rId12"/>
    <p:sldId id="264" r:id="rId13"/>
    <p:sldId id="316" r:id="rId14"/>
    <p:sldId id="332" r:id="rId15"/>
    <p:sldId id="331" r:id="rId16"/>
  </p:sldIdLst>
  <p:sldSz cx="9144000" cy="5143500" type="screen16x9"/>
  <p:notesSz cx="6858000" cy="9144000"/>
  <p:embeddedFontLst>
    <p:embeddedFont>
      <p:font typeface="Tulpen One" charset="0"/>
      <p:regular r:id="rId18"/>
    </p:embeddedFont>
    <p:embeddedFont>
      <p:font typeface="Calibri Light" pitchFamily="34" charset="0"/>
      <p:regular r:id="rId19"/>
      <p:italic r:id="rId20"/>
    </p:embeddedFont>
    <p:embeddedFont>
      <p:font typeface="黑体" pitchFamily="49" charset="-122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ooper Black" pitchFamily="18" charset="0"/>
      <p:regular r:id="rId26"/>
    </p:embeddedFont>
    <p:embeddedFont>
      <p:font typeface="Fira Sans Extra Condensed Medium" charset="0"/>
      <p:regular r:id="rId27"/>
      <p:bold r:id="rId28"/>
      <p:italic r:id="rId29"/>
      <p:boldItalic r:id="rId30"/>
    </p:embeddedFont>
    <p:embeddedFont>
      <p:font typeface="Lucida Sans Unicode" pitchFamily="34" charset="0"/>
      <p:regular r:id="rId31"/>
    </p:embeddedFont>
    <p:embeddedFont>
      <p:font typeface="Wingdings 3" pitchFamily="18" charset="2"/>
      <p:regular r:id="rId32"/>
    </p:embeddedFont>
    <p:embeddedFont>
      <p:font typeface="Nunito" charset="0"/>
      <p:regular r:id="rId33"/>
      <p:bold r:id="rId34"/>
      <p:italic r:id="rId35"/>
      <p:boldItalic r:id="rId36"/>
    </p:embeddedFont>
    <p:embeddedFont>
      <p:font typeface="微软雅黑" pitchFamily="34" charset="-122"/>
      <p:regular r:id="rId37"/>
      <p:bold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Barlow" charset="-93"/>
      <p:regular r:id="rId43"/>
      <p:bold r:id="rId44"/>
      <p:italic r:id="rId45"/>
      <p:boldItalic r:id="rId46"/>
    </p:embeddedFont>
    <p:embeddedFont>
      <p:font typeface="Wingdings 2" pitchFamily="18" charset="2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81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406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3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52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72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61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0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1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385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21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9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69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89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52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62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43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26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72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8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9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16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0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12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5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6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2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8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90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1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58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m giác vuông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Tiêu đề 8"/>
          <p:cNvSpPr>
            <a:spLocks noGrp="1"/>
          </p:cNvSpPr>
          <p:nvPr>
            <p:ph type="ctrTitle"/>
          </p:nvPr>
        </p:nvSpPr>
        <p:spPr>
          <a:xfrm>
            <a:off x="685800" y="1314457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17" name="Tiêu đề phụ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vi-VN"/>
              <a:t>Bấm &amp; sửa kiểu phụ đề</a:t>
            </a:r>
            <a:endParaRPr kumimoji="0" lang="en-US"/>
          </a:p>
        </p:txBody>
      </p:sp>
      <p:grpSp>
        <p:nvGrpSpPr>
          <p:cNvPr id="2" name="Nhóm 1"/>
          <p:cNvGrpSpPr/>
          <p:nvPr/>
        </p:nvGrpSpPr>
        <p:grpSpPr>
          <a:xfrm>
            <a:off x="-3764" y="3714750"/>
            <a:ext cx="9147765" cy="1434066"/>
            <a:chOff x="-3765" y="4832896"/>
            <a:chExt cx="9147765" cy="2032192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8" name="Hình tự d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1" name="Hình tự d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cxnSp>
          <p:nvCxnSpPr>
            <p:cNvPr id="12" name="Đường kết nối Thẳ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hỗ dành sẵn cho Ngày tháng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19" name="Chỗ dành sẵn cho Chân trang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Chỗ dành sẵn cho Số hiệu Bản chiế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2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êu đề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96560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white"/>
                </a:solidFill>
              </a:rPr>
              <a:pPr/>
              <a:t>3/31/2024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ọc Chữ V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Sọc Chữ V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0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white"/>
                </a:solidFill>
              </a:rPr>
              <a:pPr/>
              <a:t>3/31/2024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êu đề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397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/>
              <a:t>Bấm &amp; sửa kiểu tiêu đề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3"/>
          </p:nvPr>
        </p:nvSpPr>
        <p:spPr>
          <a:xfrm>
            <a:off x="4645033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/>
              <a:t>Bấm &amp; sửa kiểu tiêu đề</a:t>
            </a:r>
          </a:p>
        </p:txBody>
      </p:sp>
      <p:sp>
        <p:nvSpPr>
          <p:cNvPr id="5" name="Chỗ dành sẵn cho Nội dung 4"/>
          <p:cNvSpPr>
            <a:spLocks noGrp="1"/>
          </p:cNvSpPr>
          <p:nvPr>
            <p:ph sz="quarter" idx="2"/>
          </p:nvPr>
        </p:nvSpPr>
        <p:spPr>
          <a:xfrm>
            <a:off x="457200" y="1083226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1083226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88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white"/>
                </a:solidFill>
              </a:rPr>
              <a:pPr/>
              <a:t>3/31/2024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êu đề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5095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60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39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vi-VN"/>
              <a:t>Bấm biểu tượng để thêm hình ảnh</a:t>
            </a:r>
            <a:endParaRPr kumimoji="0" lang="en-US" dirty="0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>
                <a:solidFill>
                  <a:prstClr val="white"/>
                </a:solidFill>
              </a:rPr>
              <a:pPr/>
              <a:t>3/31/2024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380081" y="4805961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CE0BAC-E870-4282-AF7F-5502898F863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8" name="Hình tự do 7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Hình tự do 8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Tam giác vuông 9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cxnSp>
        <p:nvCxnSpPr>
          <p:cNvPr id="11" name="Đường kết nối Thẳng 10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ọc Chữ V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3" name="Sọc Chữ V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5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1111003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08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844013" y="205986"/>
            <a:ext cx="1777470" cy="4194571"/>
          </a:xfrm>
        </p:spPr>
        <p:txBody>
          <a:bodyPr vert="eaVert"/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vi-VN"/>
              <a:t>Bấm &amp; sửa kiểu tiêu đề</a:t>
            </a:r>
          </a:p>
          <a:p>
            <a:pPr lvl="1" eaLnBrk="1" latinLnBrk="0" hangingPunct="1"/>
            <a:r>
              <a:rPr lang="vi-VN"/>
              <a:t>Mức hai</a:t>
            </a:r>
          </a:p>
          <a:p>
            <a:pPr lvl="2" eaLnBrk="1" latinLnBrk="0" hangingPunct="1"/>
            <a:r>
              <a:rPr lang="vi-VN"/>
              <a:t>Mức ba</a:t>
            </a:r>
          </a:p>
          <a:p>
            <a:pPr lvl="3" eaLnBrk="1" latinLnBrk="0" hangingPunct="1"/>
            <a:r>
              <a:rPr lang="vi-VN"/>
              <a:t>Mức bốn</a:t>
            </a:r>
          </a:p>
          <a:p>
            <a:pPr lvl="4" eaLnBrk="1" latinLnBrk="0" hangingPunct="1"/>
            <a:r>
              <a:rPr lang="vi-VN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>
                <a:solidFill>
                  <a:prstClr val="black"/>
                </a:solidFill>
              </a:rPr>
              <a:pPr/>
              <a:t>3/31/2024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31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03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39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499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26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5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38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84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91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0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42" y="2861838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22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9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6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73" y="12636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508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6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902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70" y="4446083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0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4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C6B0-F001-48C4-81B0-D721FB73EF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01F8-8684-4DDE-86B5-8BC38C3961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0" r:id="rId3"/>
    <p:sldLayoutId id="2147483669" r:id="rId4"/>
    <p:sldLayoutId id="2147483674" r:id="rId5"/>
    <p:sldLayoutId id="2147483675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7BA9C6B0-F001-48C4-81B0-D721FB73EF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3/31/2024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2E701F8-8684-4DDE-86B5-8BC38C3961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A000FD8-0BE9-4F2B-857F-73D2E5FFB9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3/31/2024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D722E36-98B1-45F1-A1E9-C5C9E84445C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2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A000FD8-0BE9-4F2B-857F-73D2E5FFB9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3/31/2024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D722E36-98B1-45F1-A1E9-C5C9E84445C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tự do 12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Hình tự do 11"/>
          <p:cNvSpPr>
            <a:spLocks/>
          </p:cNvSpPr>
          <p:nvPr/>
        </p:nvSpPr>
        <p:spPr bwMode="auto">
          <a:xfrm>
            <a:off x="485717" y="4454260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4" name="Tam giác vuông 13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cxnSp>
        <p:nvCxnSpPr>
          <p:cNvPr id="15" name="Đường kết nối Thẳng 14"/>
          <p:cNvCxnSpPr/>
          <p:nvPr/>
        </p:nvCxnSpPr>
        <p:spPr>
          <a:xfrm>
            <a:off x="-9237" y="4340810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ỗ dành sẵn cho Tiêu đề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vi-VN"/>
              <a:t>Bấm &amp; sửa kiểu tiêu đề</a:t>
            </a:r>
            <a:endParaRPr kumimoji="0" lang="en-US"/>
          </a:p>
        </p:txBody>
      </p:sp>
      <p:sp>
        <p:nvSpPr>
          <p:cNvPr id="30" name="Chỗ dành sẵn cho Văn bản 29"/>
          <p:cNvSpPr>
            <a:spLocks noGrp="1"/>
          </p:cNvSpPr>
          <p:nvPr>
            <p:ph type="body" idx="1"/>
          </p:nvPr>
        </p:nvSpPr>
        <p:spPr>
          <a:xfrm>
            <a:off x="457200" y="111100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vi-VN"/>
              <a:t>Bấm &amp; sửa kiểu tiêu đề</a:t>
            </a:r>
          </a:p>
          <a:p>
            <a:pPr lvl="1" eaLnBrk="1" latinLnBrk="0" hangingPunct="1"/>
            <a:r>
              <a:rPr kumimoji="0" lang="vi-VN"/>
              <a:t>Mức hai</a:t>
            </a:r>
          </a:p>
          <a:p>
            <a:pPr lvl="2" eaLnBrk="1" latinLnBrk="0" hangingPunct="1"/>
            <a:r>
              <a:rPr kumimoji="0" lang="vi-VN"/>
              <a:t>Mức ba</a:t>
            </a:r>
          </a:p>
          <a:p>
            <a:pPr lvl="3" eaLnBrk="1" latinLnBrk="0" hangingPunct="1"/>
            <a:r>
              <a:rPr kumimoji="0" lang="vi-VN"/>
              <a:t>Mức bốn</a:t>
            </a:r>
          </a:p>
          <a:p>
            <a:pPr lvl="4" eaLnBrk="1" latinLnBrk="0" hangingPunct="1"/>
            <a:r>
              <a:rPr kumimoji="0" lang="vi-VN"/>
              <a:t>Mức năm</a:t>
            </a:r>
            <a:endParaRPr kumimoji="0" lang="en-US"/>
          </a:p>
        </p:txBody>
      </p:sp>
      <p:sp>
        <p:nvSpPr>
          <p:cNvPr id="10" name="Chỗ dành sẵn cho Ngày tháng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58C2D685-3841-4CA5-B1BC-1205B1566B5B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>
                <a:buClrTx/>
                <a:buFontTx/>
                <a:buNone/>
              </a:pPr>
              <a:t>3/31/2024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Chỗ dành sẵn cho Chân trang 21"/>
          <p:cNvSpPr>
            <a:spLocks noGrp="1"/>
          </p:cNvSpPr>
          <p:nvPr>
            <p:ph type="ftr" sz="quarter" idx="3"/>
          </p:nvPr>
        </p:nvSpPr>
        <p:spPr>
          <a:xfrm>
            <a:off x="4380081" y="4805961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8" name="Chỗ dành sẵn cho Số hiệu Bản chiếu 17"/>
          <p:cNvSpPr>
            <a:spLocks noGrp="1"/>
          </p:cNvSpPr>
          <p:nvPr>
            <p:ph type="sldNum" sz="quarter" idx="4"/>
          </p:nvPr>
        </p:nvSpPr>
        <p:spPr>
          <a:xfrm>
            <a:off x="8647272" y="4805961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81CE0BAC-E870-4282-AF7F-5502898F863B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A000FD8-0BE9-4F2B-857F-73D2E5FFB92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3/31/2024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D722E36-98B1-45F1-A1E9-C5C9E84445C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8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2"/>
            <a:ext cx="9153525" cy="51607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4" y="259267"/>
            <a:ext cx="9304015" cy="49502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861613" y="3129523"/>
            <a:ext cx="3552279" cy="1713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57549" y="3866682"/>
            <a:ext cx="437450" cy="2303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8769050" y="3863562"/>
            <a:ext cx="349782" cy="2456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25" y="621633"/>
            <a:ext cx="1115579" cy="7836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4" y="1054991"/>
            <a:ext cx="1498298" cy="3509519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6370291" y="1128106"/>
            <a:ext cx="1015565" cy="830997"/>
            <a:chOff x="8395962" y="1933036"/>
            <a:chExt cx="1354086" cy="1477327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2700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6674" y="1933036"/>
              <a:ext cx="992665" cy="1477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Tiết</a:t>
              </a:r>
              <a:r>
                <a:rPr lang="en-US" altLang="zh-CN" sz="2400" kern="1200" dirty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học</a:t>
              </a:r>
              <a:endParaRPr lang="zh-CN" altLang="en-US" sz="2400" kern="1200" dirty="0">
                <a:solidFill>
                  <a:srgbClr val="C8510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2348088" y="919171"/>
            <a:ext cx="1041175" cy="830997"/>
            <a:chOff x="3033025" y="1561596"/>
            <a:chExt cx="1388233" cy="1477327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3000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33025" y="1561596"/>
              <a:ext cx="1299929" cy="1477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2400" kern="1200" dirty="0">
                  <a:solidFill>
                    <a:prstClr val="black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Chào</a:t>
              </a:r>
            </a:p>
            <a:p>
              <a:pPr algn="ctr">
                <a:buClrTx/>
                <a:buFontTx/>
                <a:buNone/>
              </a:pPr>
              <a:r>
                <a:rPr lang="en-US" altLang="zh-CN" sz="2400" kern="1200" dirty="0">
                  <a:solidFill>
                    <a:prstClr val="black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mừng</a:t>
              </a:r>
              <a:endParaRPr lang="zh-CN" altLang="en-US" sz="2400" kern="1200" dirty="0">
                <a:solidFill>
                  <a:prstClr val="black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3646156" y="1098461"/>
            <a:ext cx="1015565" cy="830997"/>
            <a:chOff x="4763782" y="1880329"/>
            <a:chExt cx="1354086" cy="1477327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3000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82985" y="1880329"/>
              <a:ext cx="1088331" cy="1477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Thầy</a:t>
              </a:r>
              <a:endParaRPr lang="en-US" altLang="zh-CN" sz="2400" kern="1200" dirty="0"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endParaRPr>
            </a:p>
            <a:p>
              <a:pPr algn="ctr"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FF0000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cô</a:t>
              </a:r>
              <a:endParaRPr lang="zh-CN" altLang="en-US" sz="2400" kern="1200" dirty="0"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4982633" y="1082945"/>
            <a:ext cx="1015565" cy="830997"/>
            <a:chOff x="6545751" y="1852754"/>
            <a:chExt cx="1354086" cy="1477329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3000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09618" y="1852754"/>
              <a:ext cx="1032761" cy="1477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0000FF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Đến</a:t>
              </a:r>
              <a:r>
                <a:rPr lang="en-US" altLang="zh-CN" sz="2400" kern="1200" dirty="0">
                  <a:solidFill>
                    <a:srgbClr val="0000FF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 </a:t>
              </a:r>
            </a:p>
            <a:p>
              <a:pPr algn="ctr">
                <a:buClrTx/>
                <a:buFontTx/>
                <a:buNone/>
              </a:pPr>
              <a:r>
                <a:rPr lang="en-US" altLang="zh-CN" sz="2400" kern="1200" dirty="0" err="1">
                  <a:solidFill>
                    <a:srgbClr val="0000FF"/>
                  </a:solidFill>
                  <a:latin typeface="Times New Roman" pitchFamily="18" charset="0"/>
                  <a:ea typeface="黑体"/>
                  <a:cs typeface="Times New Roman" pitchFamily="18" charset="0"/>
                </a:rPr>
                <a:t>với</a:t>
              </a:r>
              <a:endParaRPr lang="zh-CN" altLang="en-US" sz="2400" kern="12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167093" y="1039455"/>
            <a:ext cx="367907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3000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3550254" y="1062629"/>
            <a:ext cx="490542" cy="997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3000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5591566" y="1083062"/>
            <a:ext cx="490542" cy="997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3000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6886923" y="1174058"/>
            <a:ext cx="490542" cy="997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3000" kern="1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4518" y="2167564"/>
            <a:ext cx="56462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8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</a:t>
            </a:r>
            <a:r>
              <a:rPr lang="en-US" altLang="zh-CN" sz="28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	      : </a:t>
            </a:r>
            <a:r>
              <a:rPr lang="en-US" altLang="zh-CN" sz="2800" kern="1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4</a:t>
            </a:r>
            <a:endParaRPr lang="en-US" altLang="zh-CN" sz="28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zh-CN" sz="28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NGUYỄN THỊ DUYỀN</a:t>
            </a:r>
            <a:endParaRPr lang="vi-VN" altLang="zh-CN" sz="2800" kern="12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altLang="zh-CN" sz="2800" kern="12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kern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   : TIỂU HỌC LONG GIAO</a:t>
            </a: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482465" y="-771713"/>
            <a:ext cx="4572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5677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s-E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HỌC ĐẾN ĐÂY LÀ HẾT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45636"/>
            <a:ext cx="8330108" cy="3402378"/>
          </a:xfrm>
        </p:spPr>
      </p:pic>
    </p:spTree>
    <p:extLst>
      <p:ext uri="{BB962C8B-B14F-4D97-AF65-F5344CB8AC3E}">
        <p14:creationId xmlns:p14="http://schemas.microsoft.com/office/powerpoint/2010/main" val="338563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2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xmlns="" id="{4BA6F9E2-3772-43B1-A453-F85C0E7C3DE8}"/>
              </a:ext>
            </a:extLst>
          </p:cNvPr>
          <p:cNvSpPr txBox="1"/>
          <p:nvPr/>
        </p:nvSpPr>
        <p:spPr>
          <a:xfrm>
            <a:off x="867579" y="273901"/>
            <a:ext cx="6936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方正大标宋简体" panose="02010601030101010101" charset="-122"/>
                <a:cs typeface="Times New Roman" pitchFamily="18" charset="0"/>
              </a:rPr>
              <a:t>MĨ THUẬT LỚP </a:t>
            </a:r>
            <a:r>
              <a:rPr lang="en-US" altLang="zh-CN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方正大标宋简体" panose="02010601030101010101" charset="-122"/>
                <a:cs typeface="Times New Roman" pitchFamily="18" charset="0"/>
              </a:rPr>
              <a:t>4</a:t>
            </a:r>
          </a:p>
          <a:p>
            <a:pPr algn="ctr"/>
            <a:r>
              <a:rPr lang="en-US" altLang="zh-CN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方正大标宋简体" panose="02010601030101010101" charset="-122"/>
                <a:cs typeface="Times New Roman" pitchFamily="18" charset="0"/>
              </a:rPr>
              <a:t>CHỦ ĐỀ: CUỘC SỐNG QUANH EM</a:t>
            </a:r>
            <a:endParaRPr lang="en-US" altLang="zh-CN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itchFamily="18" charset="0"/>
              <a:ea typeface="方正大标宋简体" panose="02010601030101010101" charset="-122"/>
              <a:cs typeface="Times New Roman" pitchFamily="18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xmlns="" id="{C72F6550-0A02-454A-B6A6-AF5FA2CB3CAB}"/>
              </a:ext>
            </a:extLst>
          </p:cNvPr>
          <p:cNvSpPr txBox="1"/>
          <p:nvPr/>
        </p:nvSpPr>
        <p:spPr>
          <a:xfrm>
            <a:off x="758166" y="1452550"/>
            <a:ext cx="716759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Tranh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hoạt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vì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xmlns="" id="{1E258389-3870-4C16-929A-B9E26291D426}"/>
              </a:ext>
            </a:extLst>
          </p:cNvPr>
          <p:cNvGrpSpPr/>
          <p:nvPr/>
        </p:nvGrpSpPr>
        <p:grpSpPr>
          <a:xfrm rot="197538">
            <a:off x="5736909" y="3705055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xmlns="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xmlns="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xmlns="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xmlns="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xmlns="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xmlns="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xmlns="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xmlns="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xmlns="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xmlns="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xmlns="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xmlns="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xmlns="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xmlns="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xmlns="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xmlns="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xmlns="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xmlns="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xmlns="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xmlns="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xmlns="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xmlns="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xmlns="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xmlns="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xmlns="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xmlns="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xmlns="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xmlns="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xmlns="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xmlns="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xmlns="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xmlns="" id="{AF15C1A4-A41F-4241-A0F7-B8501F85E0AA}"/>
              </a:ext>
            </a:extLst>
          </p:cNvPr>
          <p:cNvGrpSpPr/>
          <p:nvPr/>
        </p:nvGrpSpPr>
        <p:grpSpPr>
          <a:xfrm rot="197538">
            <a:off x="2677381" y="2447511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xmlns="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xmlns="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xmlns="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xmlns="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xmlns="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xmlns="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xmlns="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xmlns="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xmlns="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xmlns="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xmlns="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xmlns="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xmlns="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xmlns="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xmlns="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xmlns="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xmlns="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xmlns="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xmlns="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xmlns="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xmlns="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xmlns="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xmlns="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xmlns="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xmlns="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xmlns="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xmlns="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xmlns="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xmlns="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xmlns="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xmlns="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xmlns="" id="{68BC252E-7A70-448F-8FBE-0E91DED8D0AF}"/>
              </a:ext>
            </a:extLst>
          </p:cNvPr>
          <p:cNvGrpSpPr/>
          <p:nvPr/>
        </p:nvGrpSpPr>
        <p:grpSpPr>
          <a:xfrm rot="197538">
            <a:off x="4496961" y="3120174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xmlns="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xmlns="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xmlns="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xmlns="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xmlns="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xmlns="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xmlns="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xmlns="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xmlns="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xmlns="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xmlns="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xmlns="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xmlns="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xmlns="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xmlns="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xmlns="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xmlns="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xmlns="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xmlns="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xmlns="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xmlns="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xmlns="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xmlns="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xmlns="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xmlns="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xmlns="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xmlns="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xmlns="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xmlns="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xmlns="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xmlns="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xmlns="" id="{29EE91C3-02BC-4E40-B177-6CFBFBF364A2}"/>
              </a:ext>
            </a:extLst>
          </p:cNvPr>
          <p:cNvGrpSpPr/>
          <p:nvPr/>
        </p:nvGrpSpPr>
        <p:grpSpPr>
          <a:xfrm rot="197538">
            <a:off x="744687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xmlns="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xmlns="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xmlns="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xmlns="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xmlns="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xmlns="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xmlns="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xmlns="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xmlns="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xmlns="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xmlns="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xmlns="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xmlns="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xmlns="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xmlns="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xmlns="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xmlns="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xmlns="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xmlns="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xmlns="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xmlns="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xmlns="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xmlns="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xmlns="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xmlns="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xmlns="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xmlns="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xmlns="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xmlns="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xmlns="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xmlns="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7" y="2672248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677529" y="2452660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8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3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47" y="4196989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27" y="3243856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53" y="380343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xmlns="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334746" y="373595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xmlns="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2510" y="3133261"/>
            <a:ext cx="8364682" cy="183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2" y="893417"/>
            <a:ext cx="3182016" cy="223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97" y="893418"/>
            <a:ext cx="2787551" cy="2239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" y="893420"/>
            <a:ext cx="2742225" cy="22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77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951570"/>
            <a:ext cx="8244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KẾT LUẬN</a:t>
            </a:r>
          </a:p>
          <a:p>
            <a:pPr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nguyện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lang="en-US" sz="36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302204" y="859109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pyright Notice">
            <a:extLst>
              <a:ext uri="{FF2B5EF4-FFF2-40B4-BE49-F238E27FC236}">
                <a16:creationId xmlns:a16="http://schemas.microsoft.com/office/drawing/2014/main" xmlns="" id="{0671D828-0D6B-49D3-8166-7844A974F37D}"/>
              </a:ext>
            </a:extLst>
          </p:cNvPr>
          <p:cNvSpPr/>
          <p:nvPr/>
        </p:nvSpPr>
        <p:spPr bwMode="auto">
          <a:xfrm>
            <a:off x="4117029" y="85911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8"/>
    </mc:Choice>
    <mc:Fallback xmlns="">
      <p:transition spd="slow" advTm="3044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 - VEED - Editor - Editing Made Simpl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43"/>
          <p:cNvGrpSpPr/>
          <p:nvPr/>
        </p:nvGrpSpPr>
        <p:grpSpPr>
          <a:xfrm>
            <a:off x="7575463" y="0"/>
            <a:ext cx="1698386" cy="2153266"/>
            <a:chOff x="5284506" y="-7603"/>
            <a:chExt cx="3212887" cy="3087459"/>
          </a:xfrm>
        </p:grpSpPr>
        <p:sp>
          <p:nvSpPr>
            <p:cNvPr id="2651" name="Google Shape;2651;p43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3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3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3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3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3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3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3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3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3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3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3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2" name="Google Shape;2682;p43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83" name="Google Shape;2683;p43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3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3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3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3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3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3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3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3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3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3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3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3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6" name="Google Shape;2706;p43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7" name="Google Shape;2707;p43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3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3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3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3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3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3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6" y="1255833"/>
            <a:ext cx="2155138" cy="154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46" y="1262663"/>
            <a:ext cx="2257636" cy="15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6" y="1268929"/>
            <a:ext cx="2170962" cy="150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8" y="1276157"/>
            <a:ext cx="2099291" cy="144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: Rounded Corners 6">
            <a:extLst>
              <a:ext uri="{FF2B5EF4-FFF2-40B4-BE49-F238E27FC236}">
                <a16:creationId xmlns:a16="http://schemas.microsoft.com/office/drawing/2014/main" xmlns="" id="{786C3528-94C3-4D19-B8B2-B9ECDEBA11EA}"/>
              </a:ext>
            </a:extLst>
          </p:cNvPr>
          <p:cNvSpPr/>
          <p:nvPr/>
        </p:nvSpPr>
        <p:spPr>
          <a:xfrm>
            <a:off x="90510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Bước1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đồng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8" name="Rectangle: Rounded Corners 6">
            <a:extLst>
              <a:ext uri="{FF2B5EF4-FFF2-40B4-BE49-F238E27FC236}">
                <a16:creationId xmlns:a16="http://schemas.microsoft.com/office/drawing/2014/main" xmlns="" id="{786C3528-94C3-4D19-B8B2-B9ECDEBA11EA}"/>
              </a:ext>
            </a:extLst>
          </p:cNvPr>
          <p:cNvSpPr/>
          <p:nvPr/>
        </p:nvSpPr>
        <p:spPr>
          <a:xfrm>
            <a:off x="2316714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phù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hợp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nội</a:t>
            </a:r>
            <a:r>
              <a:rPr lang="en-US" dirty="0" smtClean="0">
                <a:solidFill>
                  <a:srgbClr val="002060"/>
                </a:solidFill>
              </a:rPr>
              <a:t> dung </a:t>
            </a:r>
            <a:r>
              <a:rPr lang="en-US" dirty="0" err="1" smtClean="0">
                <a:solidFill>
                  <a:srgbClr val="002060"/>
                </a:solidFill>
              </a:rPr>
              <a:t>đề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tài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9" name="Rectangle: Rounded Corners 6">
            <a:extLst>
              <a:ext uri="{FF2B5EF4-FFF2-40B4-BE49-F238E27FC236}">
                <a16:creationId xmlns:a16="http://schemas.microsoft.com/office/drawing/2014/main" xmlns="" id="{786C3528-94C3-4D19-B8B2-B9ECDEBA11EA}"/>
              </a:ext>
            </a:extLst>
          </p:cNvPr>
          <p:cNvSpPr/>
          <p:nvPr/>
        </p:nvSpPr>
        <p:spPr>
          <a:xfrm>
            <a:off x="4614335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0" name="Rectangle: Rounded Corners 6">
            <a:extLst>
              <a:ext uri="{FF2B5EF4-FFF2-40B4-BE49-F238E27FC236}">
                <a16:creationId xmlns:a16="http://schemas.microsoft.com/office/drawing/2014/main" xmlns="" id="{786C3528-94C3-4D19-B8B2-B9ECDEBA11EA}"/>
              </a:ext>
            </a:extLst>
          </p:cNvPr>
          <p:cNvSpPr/>
          <p:nvPr/>
        </p:nvSpPr>
        <p:spPr>
          <a:xfrm>
            <a:off x="6911945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4: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hoàn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vẽ</a:t>
            </a:r>
            <a:endParaRPr lang="vi-VN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601" x="9124950" y="3333750"/>
          <p14:tracePt t="1605" x="9105900" y="3352800"/>
          <p14:tracePt t="1610" x="9086850" y="3371850"/>
          <p14:tracePt t="1618" x="9061450" y="3390900"/>
          <p14:tracePt t="1620" x="9023350" y="3422650"/>
          <p14:tracePt t="1624" x="9004300" y="3435350"/>
          <p14:tracePt t="1630" x="8991600" y="3448050"/>
          <p14:tracePt t="1635" x="8972550" y="3467100"/>
          <p14:tracePt t="1636" x="8959850" y="3473450"/>
          <p14:tracePt t="1641" x="8947150" y="3486150"/>
          <p14:tracePt t="1648" x="8928100" y="3498850"/>
          <p14:tracePt t="1652" x="8907463" y="3517900"/>
          <p14:tracePt t="1653" x="8894763" y="3530600"/>
          <p14:tracePt t="1656" x="8875713" y="3543300"/>
          <p14:tracePt t="1665" x="8856663" y="3549650"/>
          <p14:tracePt t="1668" x="8843963" y="3562350"/>
          <p14:tracePt t="1669" x="8831263" y="3575050"/>
          <p14:tracePt t="1673" x="8818563" y="3587750"/>
          <p14:tracePt t="1681" x="8799513" y="3600450"/>
          <p14:tracePt t="1685" x="8786813" y="3619500"/>
          <p14:tracePt t="1686" x="8767763" y="3625850"/>
          <p14:tracePt t="1689" x="8748713" y="3638550"/>
          <p14:tracePt t="1695" x="8736013" y="3652838"/>
          <p14:tracePt t="1697" x="8723313" y="3665538"/>
          <p14:tracePt t="1703" x="8710613" y="3678238"/>
          <p14:tracePt t="1704" x="8691563" y="3690938"/>
          <p14:tracePt t="1710" x="8672513" y="3697288"/>
          <p14:tracePt t="1716" x="8659813" y="3703638"/>
          <p14:tracePt t="1718" x="8640763" y="3722688"/>
          <p14:tracePt t="1720" x="8621713" y="3735388"/>
          <p14:tracePt t="1724" x="8609013" y="3748088"/>
          <p14:tracePt t="1732" x="8589963" y="3760788"/>
          <p14:tracePt t="1735" x="8577263" y="3773488"/>
          <p14:tracePt t="1737" x="8558213" y="3786188"/>
          <p14:tracePt t="1740" x="8539163" y="3792538"/>
          <p14:tracePt t="1748" x="8520113" y="3805238"/>
          <p14:tracePt t="1754" x="8448675" y="3843338"/>
          <p14:tracePt t="1760" x="8423275" y="3862388"/>
          <p14:tracePt t="1766" x="8385175" y="3881438"/>
          <p14:tracePt t="1768" x="8353425" y="3900488"/>
          <p14:tracePt t="1771" x="8315325" y="3913188"/>
          <p14:tracePt t="1774" x="8277225" y="3938588"/>
          <p14:tracePt t="1781" x="8239125" y="3957638"/>
          <p14:tracePt t="1784" x="8201025" y="3983038"/>
          <p14:tracePt t="1787" x="8175625" y="3995738"/>
          <p14:tracePt t="1790" x="8143875" y="4008438"/>
          <p14:tracePt t="1797" x="8105775" y="4021138"/>
          <p14:tracePt t="1804" x="8004175" y="4065588"/>
          <p14:tracePt t="1806" x="7945438" y="4079875"/>
          <p14:tracePt t="1815" x="7888288" y="4105275"/>
          <p14:tracePt t="1817" x="7843838" y="4130675"/>
          <p14:tracePt t="1820" x="7786688" y="4149725"/>
          <p14:tracePt t="1823" x="7742238" y="4168775"/>
          <p14:tracePt t="1831" x="7691438" y="4194175"/>
          <p14:tracePt t="1835" x="7653338" y="4213225"/>
          <p14:tracePt t="1836" x="7608888" y="4238625"/>
          <p14:tracePt t="1839" x="7570788" y="4251325"/>
          <p14:tracePt t="1845" x="7537450" y="4276725"/>
          <p14:tracePt t="1852" x="7486650" y="4295775"/>
          <p14:tracePt t="1855" x="7416800" y="4333875"/>
          <p14:tracePt t="1860" x="7385050" y="4352925"/>
          <p14:tracePt t="1865" x="7359650" y="4365625"/>
          <p14:tracePt t="1868" x="7340600" y="4378325"/>
          <p14:tracePt t="1871" x="7315200" y="4391025"/>
          <p14:tracePt t="1875" x="7302500" y="4410075"/>
          <p14:tracePt t="1881" x="7283450" y="4422775"/>
          <p14:tracePt t="1884" x="7264400" y="4435475"/>
          <p14:tracePt t="1887" x="7245350" y="4448175"/>
          <p14:tracePt t="1890" x="7226300" y="4454525"/>
          <p14:tracePt t="1905" x="7188200" y="4486275"/>
          <p14:tracePt t="1906" x="7175500" y="4492625"/>
          <p14:tracePt t="1915" x="7169150" y="4506913"/>
          <p14:tracePt t="1916" x="7150100" y="4519613"/>
          <p14:tracePt t="1923" x="7131050" y="4525963"/>
          <p14:tracePt t="1932" x="7112000" y="4538663"/>
          <p14:tracePt t="1936" x="7078663" y="4557713"/>
          <p14:tracePt t="1947" x="7065963" y="4564063"/>
          <p14:tracePt t="1952" x="7053263" y="4576763"/>
          <p14:tracePt t="1956" x="7034213" y="4576763"/>
          <p14:tracePt t="1964" x="7021513" y="4583113"/>
          <p14:tracePt t="1967" x="7015163" y="4589463"/>
          <p14:tracePt t="1969" x="7008813" y="4595813"/>
          <p14:tracePt t="1972" x="7002463" y="4602163"/>
          <p14:tracePt t="1981" x="6996113" y="4602163"/>
          <p14:tracePt t="1985" x="6983413" y="4614863"/>
          <p14:tracePt t="1989" x="6970713" y="4621213"/>
          <p14:tracePt t="1997" x="6964363" y="4621213"/>
          <p14:tracePt t="2001" x="6951663" y="4627563"/>
          <p14:tracePt t="2003" x="6938963" y="4633913"/>
          <p14:tracePt t="2005" x="6932613" y="4640263"/>
          <p14:tracePt t="2010" x="6913563" y="4646613"/>
          <p14:tracePt t="2016" x="6900863" y="4652963"/>
          <p14:tracePt t="2018" x="6881813" y="4659313"/>
          <p14:tracePt t="2020" x="6869113" y="4672013"/>
          <p14:tracePt t="2030" x="6850063" y="4672013"/>
          <p14:tracePt t="2051" x="6831013" y="4678363"/>
          <p14:tracePt t="2054" x="6697663" y="4729163"/>
          <p14:tracePt t="2057" x="6672263" y="4735513"/>
          <p14:tracePt t="2064" x="6646863" y="4748213"/>
          <p14:tracePt t="2067" x="6626225" y="4754563"/>
          <p14:tracePt t="2069" x="6607175" y="4760913"/>
          <p14:tracePt t="2073" x="6594475" y="4773613"/>
          <p14:tracePt t="2081" x="6575425" y="4779963"/>
          <p14:tracePt t="2085" x="6550025" y="4792663"/>
          <p14:tracePt t="2087" x="6530975" y="4799013"/>
          <p14:tracePt t="2089" x="6511925" y="4805363"/>
          <p14:tracePt t="2097" x="6492875" y="4811713"/>
          <p14:tracePt t="2101" x="6486525" y="4811713"/>
          <p14:tracePt t="2102" x="6461125" y="4824413"/>
          <p14:tracePt t="2105" x="6448425" y="4830763"/>
          <p14:tracePt t="2110" x="6429375" y="4843463"/>
          <p14:tracePt t="2115" x="6410325" y="4849813"/>
          <p14:tracePt t="2118" x="6397625" y="4856163"/>
          <p14:tracePt t="2120" x="6372225" y="4868863"/>
          <p14:tracePt t="2122" x="6353175" y="4881563"/>
          <p14:tracePt t="2135" x="6334125" y="4887913"/>
          <p14:tracePt t="2136" x="6289675" y="4900613"/>
          <p14:tracePt t="2139" x="6257925" y="4906963"/>
          <p14:tracePt t="2146" x="6232525" y="4913313"/>
          <p14:tracePt t="2150" x="6213475" y="4919663"/>
          <p14:tracePt t="2151" x="6175375" y="4933950"/>
          <p14:tracePt t="2154" x="6148388" y="4946650"/>
          <p14:tracePt t="2160" x="6110288" y="4959350"/>
          <p14:tracePt t="2166" x="6084888" y="4965700"/>
          <p14:tracePt t="2168" x="6059488" y="4972050"/>
          <p14:tracePt t="2170" x="6027738" y="4978400"/>
          <p14:tracePt t="2175" x="5995988" y="4984750"/>
          <p14:tracePt t="2185" x="5957888" y="5003800"/>
          <p14:tracePt t="2187" x="5888038" y="5022850"/>
          <p14:tracePt t="2190" x="5862638" y="5035550"/>
          <p14:tracePt t="2196" x="5824538" y="5041900"/>
          <p14:tracePt t="2201" x="5792788" y="5048250"/>
          <p14:tracePt t="2203" x="5754688" y="5060950"/>
          <p14:tracePt t="2206" x="5722938" y="5067300"/>
          <p14:tracePt t="2214" x="5683250" y="5080000"/>
          <p14:tracePt t="2217" x="5651500" y="5080000"/>
          <p14:tracePt t="2220" x="5619750" y="5086350"/>
          <p14:tracePt t="2223" x="5581650" y="5092700"/>
          <p14:tracePt t="2230" x="5549900" y="5099050"/>
          <p14:tracePt t="2234" x="5518150" y="5105400"/>
          <p14:tracePt t="2235" x="5480050" y="5105400"/>
          <p14:tracePt t="2239" x="5441950" y="5105400"/>
          <p14:tracePt t="2247" x="5397500" y="5111750"/>
          <p14:tracePt t="2251" x="5353050" y="5111750"/>
          <p14:tracePt t="2253" x="5327650" y="5111750"/>
          <p14:tracePt t="2255" x="5302250" y="5111750"/>
          <p14:tracePt t="2260" x="5270500" y="5118100"/>
          <p14:tracePt t="2264" x="5237163" y="5124450"/>
          <p14:tracePt t="2268" x="5192713" y="5124450"/>
          <p14:tracePt t="2271" x="5160963" y="5130800"/>
          <p14:tracePt t="2275" x="5116513" y="5130800"/>
          <p14:tracePt t="2281" x="5078413" y="5137150"/>
          <p14:tracePt t="2284" x="5046663" y="5137150"/>
          <p14:tracePt t="2286" x="5014913" y="5137150"/>
          <p14:tracePt t="2669" x="2638425" y="5137150"/>
          <p14:tracePt t="2673" x="2632075" y="5130800"/>
          <p14:tracePt t="2683" x="2613025" y="5130800"/>
          <p14:tracePt t="2685" x="2606675" y="5124450"/>
          <p14:tracePt t="2689" x="2593975" y="5124450"/>
          <p14:tracePt t="2698" x="2574925" y="5111750"/>
          <p14:tracePt t="2701" x="2562225" y="5111750"/>
          <p14:tracePt t="2704" x="2543175" y="5105400"/>
          <p14:tracePt t="2717" x="2517775" y="5105400"/>
          <p14:tracePt t="2720" x="2503488" y="5099050"/>
          <p14:tracePt t="2725" x="2497138" y="5099050"/>
          <p14:tracePt t="2734" x="2484438" y="5092700"/>
          <p14:tracePt t="2741" x="2465388" y="5086350"/>
          <p14:tracePt t="2753" x="2459038" y="5080000"/>
          <p14:tracePt t="2769" x="2452688" y="5073650"/>
          <p14:tracePt t="2783" x="2439988" y="5073650"/>
          <p14:tracePt t="2784" x="2439988" y="5067300"/>
          <p14:tracePt t="2789" x="2433638" y="5060950"/>
          <p14:tracePt t="2799" x="2427288" y="5060950"/>
          <p14:tracePt t="2801" x="2420938" y="5060950"/>
          <p14:tracePt t="2816" x="2401888" y="5048250"/>
          <p14:tracePt t="2820" x="2382838" y="5035550"/>
          <p14:tracePt t="2833" x="2363788" y="5029200"/>
          <p14:tracePt t="2835" x="2357438" y="5029200"/>
          <p14:tracePt t="2839" x="2344738" y="5029200"/>
          <p14:tracePt t="2847" x="2332038" y="5016500"/>
          <p14:tracePt t="2851" x="2319338" y="5003800"/>
          <p14:tracePt t="2865" x="2312988" y="4997450"/>
          <p14:tracePt t="2868" x="2300288" y="4991100"/>
          <p14:tracePt t="2870" x="2293938" y="4984750"/>
          <p14:tracePt t="2875" x="2293938" y="4978400"/>
          <p14:tracePt t="2882" x="2287588" y="4978400"/>
          <p14:tracePt t="2885" x="2281238" y="4972050"/>
          <p14:tracePt t="2891" x="2268538" y="4959350"/>
          <p14:tracePt t="2896" x="2262188" y="4959350"/>
          <p14:tracePt t="2901" x="2255838" y="4953000"/>
          <p14:tracePt t="2906" x="2243138" y="4933950"/>
          <p14:tracePt t="2914" x="2236788" y="4933950"/>
          <p14:tracePt t="2916" x="2230438" y="4926013"/>
          <p14:tracePt t="2919" x="2211388" y="4906963"/>
          <p14:tracePt t="2933" x="2185988" y="4887913"/>
          <p14:tracePt t="2935" x="2173288" y="4862513"/>
          <p14:tracePt t="2939" x="2160588" y="4856163"/>
          <p14:tracePt t="2946" x="2160588" y="4849813"/>
          <p14:tracePt t="2950" x="2147888" y="4843463"/>
          <p14:tracePt t="2951" x="2128838" y="4830763"/>
          <p14:tracePt t="2962" x="2116138" y="4824413"/>
          <p14:tracePt t="2967" x="2109788" y="4824413"/>
          <p14:tracePt t="2968" x="2097088" y="4811713"/>
          <p14:tracePt t="2970" x="2090738" y="4805363"/>
          <p14:tracePt t="2975" x="2084388" y="4805363"/>
          <p14:tracePt t="2985" x="2071688" y="4792663"/>
          <p14:tracePt t="2986" x="2065338" y="4792663"/>
          <p14:tracePt t="2991" x="2058988" y="4786313"/>
          <p14:tracePt t="2996" x="2051050" y="4786313"/>
          <p14:tracePt t="3001" x="2032000" y="4767263"/>
          <p14:tracePt t="3004" x="2025650" y="4767263"/>
          <p14:tracePt t="3014" x="2012950" y="4760913"/>
          <p14:tracePt t="3017" x="2006600" y="4754563"/>
          <p14:tracePt t="3020" x="1993900" y="4748213"/>
          <p14:tracePt t="3025" x="1987550" y="4741863"/>
          <p14:tracePt t="3031" x="1987550" y="4735513"/>
          <p14:tracePt t="3036" x="1981200" y="4735513"/>
          <p14:tracePt t="3041" x="1968500" y="4729163"/>
          <p14:tracePt t="3046" x="1968500" y="4722813"/>
          <p14:tracePt t="3051" x="1962150" y="4716463"/>
          <p14:tracePt t="3053" x="1955800" y="4716463"/>
          <p14:tracePt t="3064" x="1949450" y="4710113"/>
          <p14:tracePt t="3067" x="1949450" y="4703763"/>
          <p14:tracePt t="3080" x="1949450" y="4697413"/>
          <p14:tracePt t="3082" x="1943100" y="4691063"/>
          <p14:tracePt t="3085" x="1943100" y="4684713"/>
          <p14:tracePt t="3089" x="1936750" y="4684713"/>
          <p14:tracePt t="3096" x="1936750" y="4678363"/>
          <p14:tracePt t="3100" x="1936750" y="4672013"/>
          <p14:tracePt t="3104" x="1930400" y="4665663"/>
          <p14:tracePt t="3112" x="1924050" y="4659313"/>
          <p14:tracePt t="3116" x="1917700" y="4659313"/>
          <p14:tracePt t="3120" x="1917700" y="4652963"/>
          <p14:tracePt t="3130" x="1911350" y="4646613"/>
          <p14:tracePt t="3136" x="1911350" y="4640263"/>
          <p14:tracePt t="3141" x="1905000" y="4633913"/>
          <p14:tracePt t="3156" x="1898650" y="4627563"/>
          <p14:tracePt t="3169" x="1892300" y="4621213"/>
          <p14:tracePt t="3173" x="1885950" y="4621213"/>
          <p14:tracePt t="3182" x="1885950" y="4614863"/>
          <p14:tracePt t="3186" x="1885950" y="4608513"/>
          <p14:tracePt t="3200" x="1879600" y="4602163"/>
          <p14:tracePt t="3201" x="1873250" y="4595813"/>
          <p14:tracePt t="3222" x="1873250" y="4589463"/>
          <p14:tracePt t="3231" x="1866900" y="4589463"/>
          <p14:tracePt t="3237" x="1860550" y="4576763"/>
          <p14:tracePt t="3245" x="1854200" y="4576763"/>
          <p14:tracePt t="3251" x="1854200" y="4570413"/>
          <p14:tracePt t="3280" x="1847850" y="4564063"/>
          <p14:tracePt t="3303" x="1841500" y="4557713"/>
          <p14:tracePt t="3323" x="1835150" y="4557713"/>
          <p14:tracePt t="3343" x="1828800" y="4551363"/>
          <p14:tracePt t="3380" x="1828800" y="4545013"/>
          <p14:tracePt t="3405" x="1822450" y="4545013"/>
          <p14:tracePt t="3449" x="1822450" y="4538663"/>
          <p14:tracePt t="3469" x="1816100" y="4532313"/>
          <p14:tracePt t="3493" x="1809750" y="4525963"/>
          <p14:tracePt t="3655" x="1803400" y="4525963"/>
          <p14:tracePt t="3777" x="1803400" y="4519613"/>
          <p14:tracePt t="13377" x="1803400" y="4525963"/>
          <p14:tracePt t="13391" x="1803400" y="4532313"/>
          <p14:tracePt t="13394" x="1803400" y="4538663"/>
          <p14:tracePt t="13437" x="1809750" y="4545013"/>
          <p14:tracePt t="13457" x="1809750" y="4551363"/>
          <p14:tracePt t="13461" x="1816100" y="4557713"/>
          <p14:tracePt t="13515" x="1816100" y="4564063"/>
          <p14:tracePt t="13567" x="1816100" y="4570413"/>
          <p14:tracePt t="13627" x="1816100" y="4576763"/>
          <p14:tracePt t="13643" x="1816100" y="4589463"/>
          <p14:tracePt t="13676" x="1816100" y="4595813"/>
          <p14:tracePt t="13690" x="1816100" y="4602163"/>
          <p14:tracePt t="13693" x="1809750" y="4602163"/>
          <p14:tracePt t="13701" x="1809750" y="4608513"/>
          <p14:tracePt t="13706" x="1803400" y="4621213"/>
          <p14:tracePt t="13713" x="1797050" y="4627563"/>
          <p14:tracePt t="13719" x="1790700" y="4633913"/>
          <p14:tracePt t="13723" x="1790700" y="4640263"/>
          <p14:tracePt t="13725" x="1784350" y="4646613"/>
          <p14:tracePt t="13738" x="1784350" y="4652963"/>
          <p14:tracePt t="13741" x="1778000" y="4659313"/>
          <p14:tracePt t="13744" x="1771650" y="4665663"/>
          <p14:tracePt t="13754" x="1765300" y="4678363"/>
          <p14:tracePt t="13757" x="1758950" y="4691063"/>
          <p14:tracePt t="13767" x="1746250" y="4697413"/>
          <p14:tracePt t="13770" x="1739900" y="4710113"/>
          <p14:tracePt t="13777" x="1733550" y="4722813"/>
          <p14:tracePt t="13781" x="1720850" y="4735513"/>
          <p14:tracePt t="13793" x="1714500" y="4741863"/>
          <p14:tracePt t="13797" x="1708150" y="4748213"/>
          <p14:tracePt t="13807" x="1701800" y="4754563"/>
          <p14:tracePt t="13813" x="1695450" y="4754563"/>
          <p14:tracePt t="13822" x="1682750" y="4767263"/>
          <p14:tracePt t="13829" x="1676400" y="4773613"/>
          <p14:tracePt t="13831" x="1663700" y="4779963"/>
          <p14:tracePt t="13840" x="1651000" y="4779963"/>
          <p14:tracePt t="13846" x="1644650" y="4786313"/>
          <p14:tracePt t="13852" x="1638300" y="4792663"/>
          <p14:tracePt t="13857" x="1625600" y="4799013"/>
          <p14:tracePt t="13858" x="1625600" y="4805363"/>
          <p14:tracePt t="13863" x="1612900" y="4805363"/>
          <p14:tracePt t="13872" x="1606550" y="4811713"/>
          <p14:tracePt t="13875" x="1579563" y="4824413"/>
          <p14:tracePt t="13879" x="1566863" y="4830763"/>
          <p14:tracePt t="13889" x="1560513" y="4830763"/>
          <p14:tracePt t="13891" x="1547813" y="4837113"/>
          <p14:tracePt t="13893" x="1541463" y="4837113"/>
          <p14:tracePt t="13895" x="1535113" y="4837113"/>
          <p14:tracePt t="13903" x="1516063" y="4843463"/>
          <p14:tracePt t="13905" x="1497013" y="4843463"/>
          <p14:tracePt t="13909" x="1490663" y="4849813"/>
          <p14:tracePt t="13910" x="1471613" y="4849813"/>
          <p14:tracePt t="13917" x="1458913" y="4856163"/>
          <p14:tracePt t="13919" x="1446213" y="4856163"/>
          <p14:tracePt t="13924" x="1433513" y="4862513"/>
          <p14:tracePt t="13926" x="1420813" y="4868863"/>
          <p14:tracePt t="13931" x="1408113" y="4868863"/>
          <p14:tracePt t="13936" x="1395413" y="4868863"/>
          <p14:tracePt t="13942" x="1376363" y="4868863"/>
          <p14:tracePt t="13943" x="1370013" y="4868863"/>
          <p14:tracePt t="13946" x="1357313" y="4868863"/>
          <p14:tracePt t="13952" x="1344613" y="4868863"/>
          <p14:tracePt t="13956" x="1338263" y="4868863"/>
          <p14:tracePt t="13958" x="1331913" y="4868863"/>
          <p14:tracePt t="13963" x="1325563" y="4868863"/>
          <p14:tracePt t="13970" x="1312863" y="4868863"/>
          <p14:tracePt t="13973" x="1306513" y="4868863"/>
          <p14:tracePt t="13979" x="1300163" y="4868863"/>
          <p14:tracePt t="13985" x="1293813" y="4868863"/>
          <p14:tracePt t="13989" x="1287463" y="4868863"/>
          <p14:tracePt t="14002" x="1281113" y="4868863"/>
          <p14:tracePt t="14007" x="1274763" y="4868863"/>
          <p14:tracePt t="14024" x="1268413" y="4868863"/>
          <p14:tracePt t="14038" x="1255713" y="4868863"/>
          <p14:tracePt t="14057" x="1249363" y="4868863"/>
          <p14:tracePt t="14061" x="1236663" y="4868863"/>
          <p14:tracePt t="14071" x="1230313" y="4868863"/>
          <p14:tracePt t="14073" x="1223963" y="4862513"/>
          <p14:tracePt t="14081" x="1217613" y="4856163"/>
          <p14:tracePt t="14090" x="1211263" y="4849813"/>
          <p14:tracePt t="14097" x="1204913" y="4837113"/>
          <p14:tracePt t="14109" x="1204913" y="4830763"/>
          <p14:tracePt t="14113" x="1198563" y="4818063"/>
          <p14:tracePt t="14122" x="1192213" y="4811713"/>
          <p14:tracePt t="14124" x="1192213" y="4805363"/>
          <p14:tracePt t="14129" x="1185863" y="4799013"/>
          <p14:tracePt t="14135" x="1185863" y="4792663"/>
          <p14:tracePt t="14139" x="1179513" y="4786313"/>
          <p14:tracePt t="14145" x="1173163" y="4779963"/>
          <p14:tracePt t="14152" x="1166813" y="4773613"/>
          <p14:tracePt t="14157" x="1166813" y="4754563"/>
          <p14:tracePt t="14170" x="1166813" y="4748213"/>
          <p14:tracePt t="14173" x="1160463" y="4741863"/>
          <p14:tracePt t="14189" x="1160463" y="4729163"/>
          <p14:tracePt t="14192" x="1154113" y="4722813"/>
          <p14:tracePt t="14194" x="1147763" y="4722813"/>
          <p14:tracePt t="14207" x="1147763" y="4716463"/>
          <p14:tracePt t="14210" x="1147763" y="4710113"/>
          <p14:tracePt t="14231" x="1147763" y="4703763"/>
          <p14:tracePt t="14235" x="1139825" y="4697413"/>
          <p14:tracePt t="14267" x="1139825" y="4691063"/>
          <p14:tracePt t="14288" x="1133475" y="4684713"/>
          <p14:tracePt t="14315" x="1133475" y="4678363"/>
          <p14:tracePt t="15049" x="1133475" y="4684713"/>
          <p14:tracePt t="15061" x="1133475" y="4691063"/>
          <p14:tracePt t="15066" x="1133475" y="4697413"/>
          <p14:tracePt t="15070" x="1133475" y="4703763"/>
          <p14:tracePt t="15076" x="1133475" y="4710113"/>
          <p14:tracePt t="15086" x="1133475" y="4716463"/>
          <p14:tracePt t="15089" x="1133475" y="4722813"/>
          <p14:tracePt t="15093" x="1133475" y="4729163"/>
          <p14:tracePt t="15097" x="1133475" y="4735513"/>
          <p14:tracePt t="15103" x="1133475" y="4748213"/>
          <p14:tracePt t="15109" x="1133475" y="4760913"/>
          <p14:tracePt t="15118" x="1133475" y="4773613"/>
          <p14:tracePt t="15123" x="1133475" y="4779963"/>
          <p14:tracePt t="15125" x="1133475" y="4792663"/>
          <p14:tracePt t="15129" x="1133475" y="4799013"/>
          <p14:tracePt t="15136" x="1127125" y="4805363"/>
          <p14:tracePt t="15139" x="1127125" y="4818063"/>
          <p14:tracePt t="15141" x="1127125" y="4830763"/>
          <p14:tracePt t="15144" x="1120775" y="4837113"/>
          <p14:tracePt t="15151" x="1114425" y="4849813"/>
          <p14:tracePt t="15155" x="1108075" y="4862513"/>
          <p14:tracePt t="15157" x="1108075" y="4868863"/>
          <p14:tracePt t="15161" x="1101725" y="4881563"/>
          <p14:tracePt t="15168" x="1101725" y="4894263"/>
          <p14:tracePt t="15173" x="1095375" y="4900613"/>
          <p14:tracePt t="15175" x="1089025" y="4913313"/>
          <p14:tracePt t="15177" x="1089025" y="4926013"/>
          <p14:tracePt t="15185" x="1089025" y="4933950"/>
          <p14:tracePt t="15188" x="1082675" y="4940300"/>
          <p14:tracePt t="15190" x="1082675" y="4953000"/>
          <p14:tracePt t="15193" x="1076325" y="4959350"/>
          <p14:tracePt t="15197" x="1076325" y="4972050"/>
          <p14:tracePt t="15204" x="1076325" y="4978400"/>
          <p14:tracePt t="15206" x="1069975" y="4984750"/>
          <p14:tracePt t="15207" x="1069975" y="4997450"/>
          <p14:tracePt t="15211" x="1069975" y="5003800"/>
          <p14:tracePt t="15222" x="1063625" y="5041900"/>
          <p14:tracePt t="15226" x="1063625" y="5054600"/>
          <p14:tracePt t="15239" x="1057275" y="5073650"/>
          <p14:tracePt t="15240" x="1057275" y="5086350"/>
          <p14:tracePt t="15243" x="1057275" y="5092700"/>
          <p14:tracePt t="15250" x="1050925" y="5105400"/>
          <p14:tracePt t="15255" x="1044575" y="5118100"/>
          <p14:tracePt t="15257" x="1044575" y="5124450"/>
          <p14:tracePt t="15260" x="1044575" y="5137150"/>
          <p14:tracePt t="16415" x="0" y="0"/>
        </p14:tracePtLst>
      </p14:laserTraceLst>
    </p:ext>
    <p:ext uri="{E180D4A7-C9FB-4DFB-919C-405C955672EB}">
      <p14:showEvtLst xmlns:p14="http://schemas.microsoft.com/office/powerpoint/2010/main">
        <p14:playEvt time="16993" objId="12"/>
        <p14:triggerEvt type="onClick" time="16994" objId="12"/>
        <p14:stopEvt time="158682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xmlns="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tham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hoặc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xmlns="" id="{17C9FC7B-B289-4B4C-AB71-A8C64F1CBBB8}"/>
              </a:ext>
            </a:extLst>
          </p:cNvPr>
          <p:cNvGrpSpPr/>
          <p:nvPr/>
        </p:nvGrpSpPr>
        <p:grpSpPr>
          <a:xfrm>
            <a:off x="324465" y="1876730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xmlns="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xmlns="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xmlns="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xmlns="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xmlns="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xmlns="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xmlns="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xmlns="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xmlns="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xmlns="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xmlns="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xmlns="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xmlns="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xmlns="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xmlns="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xmlns="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xmlns="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xmlns="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xmlns="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xmlns="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xmlns="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xmlns="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xmlns="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xmlns="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xmlns="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xmlns="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xmlns="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xmlns="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xmlns="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xmlns="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xmlns="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xmlns="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xmlns="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xmlns="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xmlns="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xmlns="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xmlns="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xmlns="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xmlns="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xmlns="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xmlns="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xmlns="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xmlns="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xmlns="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xmlns="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xmlns="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xmlns="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xmlns="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xmlns="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xmlns="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xmlns="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xmlns="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xmlns="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xmlns="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xmlns="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xmlns="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xmlns="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xmlns="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xmlns="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xmlns="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xmlns="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xmlns="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xmlns="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xmlns="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xmlns="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xmlns="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xmlns="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xmlns="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xmlns="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xmlns="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xmlns="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xmlns="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xmlns="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xmlns="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xmlns="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xmlns="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xmlns="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xmlns="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xmlns="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xmlns="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xmlns="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xmlns="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xmlns="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xmlns="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xmlns="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xmlns="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xmlns="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xmlns="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xmlns="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xmlns="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xmlns="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xmlns="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xmlns="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xmlns="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xmlns="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xmlns="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xmlns="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xmlns="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xmlns="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xmlns="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xmlns="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xmlns="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xmlns="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xmlns="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xmlns="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xmlns="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xmlns="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xmlns="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xmlns="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xmlns="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xmlns="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xmlns="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xmlns="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xmlns="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xmlns="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xmlns="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xmlns="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xmlns="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xmlns="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xmlns="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xmlns="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xmlns="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xmlns="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xmlns="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89" y="990593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xmlns="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3" y="4622142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xmlns="" id="{0671D828-0D6B-49D3-8166-7844A974F37D}"/>
              </a:ext>
            </a:extLst>
          </p:cNvPr>
          <p:cNvSpPr/>
          <p:nvPr/>
        </p:nvSpPr>
        <p:spPr bwMode="auto">
          <a:xfrm>
            <a:off x="2061475" y="34113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31" grpId="0" animBg="1"/>
    </p:bldLst>
  </p:timing>
  <p:extLst mod="1"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627538"/>
            <a:ext cx="76624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lang="en-US" sz="44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i tuyển">
  <a:themeElements>
    <a:clrScheme name="Thi tuyển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hi tuyển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i tuyển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216</Words>
  <Application>Microsoft Office PowerPoint</Application>
  <PresentationFormat>On-screen Show (16:9)</PresentationFormat>
  <Paragraphs>32</Paragraphs>
  <Slides>10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Arial</vt:lpstr>
      <vt:lpstr>方正大标宋简体</vt:lpstr>
      <vt:lpstr>Tulpen One</vt:lpstr>
      <vt:lpstr>Calibri Light</vt:lpstr>
      <vt:lpstr>黑体</vt:lpstr>
      <vt:lpstr>Calibri</vt:lpstr>
      <vt:lpstr>Cooper Black</vt:lpstr>
      <vt:lpstr>Fira Sans Extra Condensed Medium</vt:lpstr>
      <vt:lpstr>Times New Roman</vt:lpstr>
      <vt:lpstr>Lucida Sans Unicode</vt:lpstr>
      <vt:lpstr>方正少儿简体</vt:lpstr>
      <vt:lpstr>Wingdings 3</vt:lpstr>
      <vt:lpstr>Nunito</vt:lpstr>
      <vt:lpstr>微软雅黑</vt:lpstr>
      <vt:lpstr>Verdana</vt:lpstr>
      <vt:lpstr>Barlow</vt:lpstr>
      <vt:lpstr>Wingdings 2</vt:lpstr>
      <vt:lpstr>Spring Season by Slidesgo</vt:lpstr>
      <vt:lpstr>Office Theme</vt:lpstr>
      <vt:lpstr>1_Office Theme</vt:lpstr>
      <vt:lpstr>2_Office Theme</vt:lpstr>
      <vt:lpstr>Thi tuyển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LÀ HẾT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Windows 7</cp:lastModifiedBy>
  <cp:revision>45</cp:revision>
  <dcterms:modified xsi:type="dcterms:W3CDTF">2024-03-31T01:36:55Z</dcterms:modified>
</cp:coreProperties>
</file>