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8" r:id="rId1"/>
    <p:sldMasterId id="2147484071" r:id="rId2"/>
    <p:sldMasterId id="2147484083" r:id="rId3"/>
    <p:sldMasterId id="2147484108" r:id="rId4"/>
    <p:sldMasterId id="2147484120" r:id="rId5"/>
  </p:sldMasterIdLst>
  <p:notesMasterIdLst>
    <p:notesMasterId r:id="rId33"/>
  </p:notesMasterIdLst>
  <p:sldIdLst>
    <p:sldId id="319" r:id="rId6"/>
    <p:sldId id="293" r:id="rId7"/>
    <p:sldId id="261" r:id="rId8"/>
    <p:sldId id="719" r:id="rId9"/>
    <p:sldId id="257" r:id="rId10"/>
    <p:sldId id="258" r:id="rId11"/>
    <p:sldId id="259" r:id="rId12"/>
    <p:sldId id="316" r:id="rId13"/>
    <p:sldId id="295" r:id="rId14"/>
    <p:sldId id="291" r:id="rId15"/>
    <p:sldId id="731" r:id="rId16"/>
    <p:sldId id="732" r:id="rId17"/>
    <p:sldId id="733" r:id="rId18"/>
    <p:sldId id="734" r:id="rId19"/>
    <p:sldId id="735" r:id="rId20"/>
    <p:sldId id="728" r:id="rId21"/>
    <p:sldId id="729" r:id="rId22"/>
    <p:sldId id="730" r:id="rId23"/>
    <p:sldId id="736" r:id="rId24"/>
    <p:sldId id="737" r:id="rId25"/>
    <p:sldId id="738" r:id="rId26"/>
    <p:sldId id="739" r:id="rId27"/>
    <p:sldId id="740" r:id="rId28"/>
    <p:sldId id="741" r:id="rId29"/>
    <p:sldId id="296" r:id="rId30"/>
    <p:sldId id="742" r:id="rId31"/>
    <p:sldId id="743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9F1"/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366" autoAdjust="0"/>
  </p:normalViewPr>
  <p:slideViewPr>
    <p:cSldViewPr snapToGrid="0" showGuides="1">
      <p:cViewPr>
        <p:scale>
          <a:sx n="50" d="100"/>
          <a:sy n="50" d="100"/>
        </p:scale>
        <p:origin x="1242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3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07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13141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2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9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9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1/8/2023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5263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16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42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43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6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51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36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60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0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9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45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1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3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5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63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55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9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84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99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89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13457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148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26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28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27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1/8/2023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4044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0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35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81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4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8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2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47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24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291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32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77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82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71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9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654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35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98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5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6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9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0ECD8B22-FA9E-4E77-AED6-A47F113ABE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78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Slide.vn - 2019">
            <a:extLst>
              <a:ext uri="{FF2B5EF4-FFF2-40B4-BE49-F238E27FC236}">
                <a16:creationId xmlns:a16="http://schemas.microsoft.com/office/drawing/2014/main" id="{38CEFC9B-174E-4592-9A55-B071894003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8290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AA08B758-EE74-433D-A626-258ADF208D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10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9Slide.vn - 2019">
            <a:extLst>
              <a:ext uri="{FF2B5EF4-FFF2-40B4-BE49-F238E27FC236}">
                <a16:creationId xmlns:a16="http://schemas.microsoft.com/office/drawing/2014/main" id="{92E05E6F-2953-4693-84DE-FCD494E35D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6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Hì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ình tự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ình tự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31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6E4F555F-DB5F-4BCB-8BD6-15A557D0E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956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png"/><Relationship Id="rId18" Type="http://schemas.openxmlformats.org/officeDocument/2006/relationships/image" Target="../media/image40.png"/><Relationship Id="rId3" Type="http://schemas.openxmlformats.org/officeDocument/2006/relationships/audio" Target="../media/audio3.wav"/><Relationship Id="rId21" Type="http://schemas.openxmlformats.org/officeDocument/2006/relationships/slide" Target="slide5.xml"/><Relationship Id="rId7" Type="http://schemas.openxmlformats.org/officeDocument/2006/relationships/image" Target="../media/image27.png"/><Relationship Id="rId12" Type="http://schemas.openxmlformats.org/officeDocument/2006/relationships/image" Target="../media/image37.gif"/><Relationship Id="rId17" Type="http://schemas.openxmlformats.org/officeDocument/2006/relationships/slide" Target="slide6.xml"/><Relationship Id="rId2" Type="http://schemas.openxmlformats.org/officeDocument/2006/relationships/audio" Target="../media/audio2.wav"/><Relationship Id="rId16" Type="http://schemas.openxmlformats.org/officeDocument/2006/relationships/image" Target="../media/image39.gif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6.gif"/><Relationship Id="rId5" Type="http://schemas.openxmlformats.org/officeDocument/2006/relationships/image" Target="../media/image25.png"/><Relationship Id="rId15" Type="http://schemas.openxmlformats.org/officeDocument/2006/relationships/image" Target="../media/image38.gif"/><Relationship Id="rId23" Type="http://schemas.openxmlformats.org/officeDocument/2006/relationships/slide" Target="slide8.xml"/><Relationship Id="rId10" Type="http://schemas.openxmlformats.org/officeDocument/2006/relationships/image" Target="../media/image35.gif"/><Relationship Id="rId19" Type="http://schemas.openxmlformats.org/officeDocument/2006/relationships/slide" Target="slide7.xml"/><Relationship Id="rId4" Type="http://schemas.openxmlformats.org/officeDocument/2006/relationships/image" Target="../media/image33.png"/><Relationship Id="rId9" Type="http://schemas.openxmlformats.org/officeDocument/2006/relationships/image" Target="../media/image34.gif"/><Relationship Id="rId14" Type="http://schemas.openxmlformats.org/officeDocument/2006/relationships/image" Target="../media/image32.gif"/><Relationship Id="rId2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5.wav"/><Relationship Id="rId7" Type="http://schemas.openxmlformats.org/officeDocument/2006/relationships/image" Target="../media/image4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5.wav"/><Relationship Id="rId7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4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5.wav"/><Relationship Id="rId7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slide" Target="slide8.xml"/><Relationship Id="rId4" Type="http://schemas.openxmlformats.org/officeDocument/2006/relationships/image" Target="../media/image24.png"/><Relationship Id="rId9" Type="http://schemas.openxmlformats.org/officeDocument/2006/relationships/image" Target="../media/image4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0AA4E89-2B23-42C8-BEE2-E04CE7E10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2"/>
            <a:ext cx="2261630" cy="206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45" y="3517087"/>
            <a:ext cx="1083834" cy="1080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72" y="503794"/>
            <a:ext cx="1458170" cy="58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33" y="1163790"/>
            <a:ext cx="2481287" cy="98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166" y="3557117"/>
            <a:ext cx="1083834" cy="108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5" b="89921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63892"/>
            <a:ext cx="3899978" cy="4504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88" b="95221" l="8307" r="95687">
                        <a14:foregroundMark x1="60703" y1="7788" x2="52236" y2="9381"/>
                        <a14:foregroundMark x1="16454" y1="40177" x2="8466" y2="88319"/>
                        <a14:foregroundMark x1="17891" y1="66372" x2="15974" y2="68496"/>
                        <a14:foregroundMark x1="37380" y1="80885" x2="39776" y2="82478"/>
                        <a14:foregroundMark x1="34505" y1="81239" x2="33067" y2="83009"/>
                        <a14:foregroundMark x1="19968" y1="64956" x2="20927" y2="66195"/>
                        <a14:backgroundMark x1="62620" y1="44248" x2="62620" y2="44248"/>
                        <a14:backgroundMark x1="71086" y1="40354" x2="71086" y2="40354"/>
                        <a14:backgroundMark x1="19329" y1="55044" x2="19329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" r="4539" b="5689"/>
          <a:stretch/>
        </p:blipFill>
        <p:spPr>
          <a:xfrm flipH="1">
            <a:off x="8135442" y="2474854"/>
            <a:ext cx="3892136" cy="38274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0" y="5923576"/>
            <a:ext cx="6547471" cy="1145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64" y="3566874"/>
            <a:ext cx="1083834" cy="1080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75" y="5913528"/>
            <a:ext cx="6547471" cy="1145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81" y="134716"/>
            <a:ext cx="371481" cy="3653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03" y="27130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0" y="898324"/>
            <a:ext cx="1458170" cy="580402"/>
          </a:xfrm>
          <a:prstGeom prst="rect">
            <a:avLst/>
          </a:prstGeom>
        </p:spPr>
      </p:pic>
      <p:sp>
        <p:nvSpPr>
          <p:cNvPr id="17" name="文本框 34">
            <a:extLst>
              <a:ext uri="{FF2B5EF4-FFF2-40B4-BE49-F238E27FC236}">
                <a16:creationId xmlns:a16="http://schemas.microsoft.com/office/drawing/2014/main" id="{AB4FC7EB-4CEB-4B62-80C6-74E745EDDC19}"/>
              </a:ext>
            </a:extLst>
          </p:cNvPr>
          <p:cNvSpPr txBox="1"/>
          <p:nvPr/>
        </p:nvSpPr>
        <p:spPr>
          <a:xfrm>
            <a:off x="4003326" y="779073"/>
            <a:ext cx="4402167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方正喵呜体" panose="02010600010101010101" pitchFamily="2" charset="-122"/>
                <a:cs typeface="+mn-cs"/>
              </a:rPr>
              <a:t>TOÁN</a:t>
            </a:r>
            <a:endParaRPr kumimoji="0" lang="zh-CN" altLang="en-US" sz="115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>
                <a:glow rad="139700">
                  <a:srgbClr val="5B9BD5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Loko" panose="02040603050506020204" pitchFamily="18" charset="0"/>
              <a:ea typeface="方正喵呜体" panose="02010600010101010101" pitchFamily="2" charset="-122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69" y="97658"/>
            <a:ext cx="932550" cy="9171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0D2CEF-C61F-40B3-8FB8-3B6848FF94AB}"/>
              </a:ext>
            </a:extLst>
          </p:cNvPr>
          <p:cNvSpPr txBox="1"/>
          <p:nvPr/>
        </p:nvSpPr>
        <p:spPr>
          <a:xfrm>
            <a:off x="11518931" y="6488668"/>
            <a:ext cx="67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Hai Long" panose="020D08000301080706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0660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B50B9-F067-409D-BA45-F8E1DAD80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830" y="2197870"/>
            <a:ext cx="8513706" cy="4449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2773D-BE7B-4DBF-89ED-8DADED6D3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0" y="1968923"/>
            <a:ext cx="3094957" cy="1356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0F46EE-7BAF-4F17-906A-BEB11D555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3912"/>
            <a:ext cx="3796301" cy="9659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767D78-D9BB-4759-9EA1-9691BA831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764" y="2072552"/>
            <a:ext cx="2642812" cy="13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47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3241E62-2F69-4430-AB20-3D7867842638}"/>
              </a:ext>
            </a:extLst>
          </p:cNvPr>
          <p:cNvSpPr/>
          <p:nvPr/>
        </p:nvSpPr>
        <p:spPr>
          <a:xfrm>
            <a:off x="1066800" y="548641"/>
            <a:ext cx="4542941" cy="1631852"/>
          </a:xfrm>
          <a:custGeom>
            <a:avLst/>
            <a:gdLst>
              <a:gd name="connsiteX0" fmla="*/ 0 w 4542941"/>
              <a:gd name="connsiteY0" fmla="*/ 271981 h 1631852"/>
              <a:gd name="connsiteX1" fmla="*/ 271981 w 4542941"/>
              <a:gd name="connsiteY1" fmla="*/ 0 h 1631852"/>
              <a:gd name="connsiteX2" fmla="*/ 2650049 w 4542941"/>
              <a:gd name="connsiteY2" fmla="*/ 0 h 1631852"/>
              <a:gd name="connsiteX3" fmla="*/ 2650049 w 4542941"/>
              <a:gd name="connsiteY3" fmla="*/ 0 h 1631852"/>
              <a:gd name="connsiteX4" fmla="*/ 3785784 w 4542941"/>
              <a:gd name="connsiteY4" fmla="*/ 0 h 1631852"/>
              <a:gd name="connsiteX5" fmla="*/ 4270960 w 4542941"/>
              <a:gd name="connsiteY5" fmla="*/ 0 h 1631852"/>
              <a:gd name="connsiteX6" fmla="*/ 4542941 w 4542941"/>
              <a:gd name="connsiteY6" fmla="*/ 271981 h 1631852"/>
              <a:gd name="connsiteX7" fmla="*/ 4542941 w 4542941"/>
              <a:gd name="connsiteY7" fmla="*/ 951914 h 1631852"/>
              <a:gd name="connsiteX8" fmla="*/ 4542941 w 4542941"/>
              <a:gd name="connsiteY8" fmla="*/ 951914 h 1631852"/>
              <a:gd name="connsiteX9" fmla="*/ 4542941 w 4542941"/>
              <a:gd name="connsiteY9" fmla="*/ 1359877 h 1631852"/>
              <a:gd name="connsiteX10" fmla="*/ 4542941 w 4542941"/>
              <a:gd name="connsiteY10" fmla="*/ 1359871 h 1631852"/>
              <a:gd name="connsiteX11" fmla="*/ 4270960 w 4542941"/>
              <a:gd name="connsiteY11" fmla="*/ 1631852 h 1631852"/>
              <a:gd name="connsiteX12" fmla="*/ 3785784 w 4542941"/>
              <a:gd name="connsiteY12" fmla="*/ 1631852 h 1631852"/>
              <a:gd name="connsiteX13" fmla="*/ 2277331 w 4542941"/>
              <a:gd name="connsiteY13" fmla="*/ 2311143 h 1631852"/>
              <a:gd name="connsiteX14" fmla="*/ 2650049 w 4542941"/>
              <a:gd name="connsiteY14" fmla="*/ 1631852 h 1631852"/>
              <a:gd name="connsiteX15" fmla="*/ 271981 w 4542941"/>
              <a:gd name="connsiteY15" fmla="*/ 1631852 h 1631852"/>
              <a:gd name="connsiteX16" fmla="*/ 0 w 4542941"/>
              <a:gd name="connsiteY16" fmla="*/ 1359871 h 1631852"/>
              <a:gd name="connsiteX17" fmla="*/ 0 w 4542941"/>
              <a:gd name="connsiteY17" fmla="*/ 1359877 h 1631852"/>
              <a:gd name="connsiteX18" fmla="*/ 0 w 4542941"/>
              <a:gd name="connsiteY18" fmla="*/ 951914 h 1631852"/>
              <a:gd name="connsiteX19" fmla="*/ 0 w 4542941"/>
              <a:gd name="connsiteY19" fmla="*/ 951914 h 1631852"/>
              <a:gd name="connsiteX20" fmla="*/ 0 w 4542941"/>
              <a:gd name="connsiteY20" fmla="*/ 271981 h 1631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42941" h="1631852" fill="none" extrusionOk="0">
                <a:moveTo>
                  <a:pt x="0" y="271981"/>
                </a:moveTo>
                <a:cubicBezTo>
                  <a:pt x="-2156" y="117298"/>
                  <a:pt x="118369" y="27676"/>
                  <a:pt x="271981" y="0"/>
                </a:cubicBezTo>
                <a:cubicBezTo>
                  <a:pt x="1445546" y="-61564"/>
                  <a:pt x="1465482" y="-155430"/>
                  <a:pt x="2650049" y="0"/>
                </a:cubicBezTo>
                <a:lnTo>
                  <a:pt x="2650049" y="0"/>
                </a:lnTo>
                <a:cubicBezTo>
                  <a:pt x="2984925" y="63150"/>
                  <a:pt x="3457196" y="-26066"/>
                  <a:pt x="3785784" y="0"/>
                </a:cubicBezTo>
                <a:cubicBezTo>
                  <a:pt x="3933715" y="-16549"/>
                  <a:pt x="4130505" y="-18519"/>
                  <a:pt x="4270960" y="0"/>
                </a:cubicBezTo>
                <a:cubicBezTo>
                  <a:pt x="4403278" y="-2905"/>
                  <a:pt x="4537325" y="121311"/>
                  <a:pt x="4542941" y="271981"/>
                </a:cubicBezTo>
                <a:cubicBezTo>
                  <a:pt x="4486340" y="568223"/>
                  <a:pt x="4534867" y="836508"/>
                  <a:pt x="4542941" y="951914"/>
                </a:cubicBezTo>
                <a:lnTo>
                  <a:pt x="4542941" y="951914"/>
                </a:lnTo>
                <a:cubicBezTo>
                  <a:pt x="4545420" y="1003316"/>
                  <a:pt x="4549407" y="1251646"/>
                  <a:pt x="4542941" y="1359877"/>
                </a:cubicBezTo>
                <a:lnTo>
                  <a:pt x="4542941" y="1359871"/>
                </a:lnTo>
                <a:cubicBezTo>
                  <a:pt x="4554871" y="1521497"/>
                  <a:pt x="4400055" y="1628556"/>
                  <a:pt x="4270960" y="1631852"/>
                </a:cubicBezTo>
                <a:cubicBezTo>
                  <a:pt x="4060387" y="1669784"/>
                  <a:pt x="3869037" y="1615719"/>
                  <a:pt x="3785784" y="1631852"/>
                </a:cubicBezTo>
                <a:cubicBezTo>
                  <a:pt x="3116167" y="1807578"/>
                  <a:pt x="2680858" y="2164517"/>
                  <a:pt x="2277331" y="2311143"/>
                </a:cubicBezTo>
                <a:cubicBezTo>
                  <a:pt x="2347135" y="2222664"/>
                  <a:pt x="2493929" y="1780041"/>
                  <a:pt x="2650049" y="1631852"/>
                </a:cubicBezTo>
                <a:cubicBezTo>
                  <a:pt x="2379538" y="1690311"/>
                  <a:pt x="1258030" y="1469420"/>
                  <a:pt x="271981" y="1631852"/>
                </a:cubicBezTo>
                <a:cubicBezTo>
                  <a:pt x="121947" y="1624141"/>
                  <a:pt x="4587" y="1510222"/>
                  <a:pt x="0" y="1359871"/>
                </a:cubicBezTo>
                <a:lnTo>
                  <a:pt x="0" y="1359877"/>
                </a:lnTo>
                <a:cubicBezTo>
                  <a:pt x="8937" y="1169809"/>
                  <a:pt x="21932" y="1006605"/>
                  <a:pt x="0" y="951914"/>
                </a:cubicBezTo>
                <a:lnTo>
                  <a:pt x="0" y="951914"/>
                </a:lnTo>
                <a:cubicBezTo>
                  <a:pt x="27844" y="645655"/>
                  <a:pt x="2569" y="564730"/>
                  <a:pt x="0" y="271981"/>
                </a:cubicBezTo>
                <a:close/>
              </a:path>
              <a:path w="4542941" h="1631852" stroke="0" extrusionOk="0">
                <a:moveTo>
                  <a:pt x="0" y="271981"/>
                </a:moveTo>
                <a:cubicBezTo>
                  <a:pt x="2016" y="120961"/>
                  <a:pt x="100942" y="1022"/>
                  <a:pt x="271981" y="0"/>
                </a:cubicBezTo>
                <a:cubicBezTo>
                  <a:pt x="908976" y="120733"/>
                  <a:pt x="1807237" y="-81149"/>
                  <a:pt x="2650049" y="0"/>
                </a:cubicBezTo>
                <a:lnTo>
                  <a:pt x="2650049" y="0"/>
                </a:lnTo>
                <a:cubicBezTo>
                  <a:pt x="2946086" y="101667"/>
                  <a:pt x="3319969" y="17654"/>
                  <a:pt x="3785784" y="0"/>
                </a:cubicBezTo>
                <a:cubicBezTo>
                  <a:pt x="3994128" y="-21266"/>
                  <a:pt x="4221428" y="-584"/>
                  <a:pt x="4270960" y="0"/>
                </a:cubicBezTo>
                <a:cubicBezTo>
                  <a:pt x="4416826" y="2422"/>
                  <a:pt x="4560236" y="120740"/>
                  <a:pt x="4542941" y="271981"/>
                </a:cubicBezTo>
                <a:cubicBezTo>
                  <a:pt x="4491834" y="380096"/>
                  <a:pt x="4515241" y="807954"/>
                  <a:pt x="4542941" y="951914"/>
                </a:cubicBezTo>
                <a:lnTo>
                  <a:pt x="4542941" y="951914"/>
                </a:lnTo>
                <a:cubicBezTo>
                  <a:pt x="4518665" y="1045384"/>
                  <a:pt x="4530671" y="1204838"/>
                  <a:pt x="4542941" y="1359877"/>
                </a:cubicBezTo>
                <a:lnTo>
                  <a:pt x="4542941" y="1359871"/>
                </a:lnTo>
                <a:cubicBezTo>
                  <a:pt x="4549198" y="1499040"/>
                  <a:pt x="4423050" y="1633815"/>
                  <a:pt x="4270960" y="1631852"/>
                </a:cubicBezTo>
                <a:cubicBezTo>
                  <a:pt x="4199530" y="1646391"/>
                  <a:pt x="3908821" y="1654662"/>
                  <a:pt x="3785784" y="1631852"/>
                </a:cubicBezTo>
                <a:cubicBezTo>
                  <a:pt x="3492922" y="1925288"/>
                  <a:pt x="2762695" y="2143585"/>
                  <a:pt x="2277331" y="2311143"/>
                </a:cubicBezTo>
                <a:cubicBezTo>
                  <a:pt x="2301500" y="2151703"/>
                  <a:pt x="2498653" y="1802067"/>
                  <a:pt x="2650049" y="1631852"/>
                </a:cubicBezTo>
                <a:cubicBezTo>
                  <a:pt x="2021194" y="1769699"/>
                  <a:pt x="1411258" y="1749966"/>
                  <a:pt x="271981" y="1631852"/>
                </a:cubicBezTo>
                <a:cubicBezTo>
                  <a:pt x="131612" y="1634963"/>
                  <a:pt x="2258" y="1518621"/>
                  <a:pt x="0" y="1359871"/>
                </a:cubicBezTo>
                <a:lnTo>
                  <a:pt x="0" y="1359877"/>
                </a:lnTo>
                <a:cubicBezTo>
                  <a:pt x="4232" y="1184616"/>
                  <a:pt x="15386" y="1033330"/>
                  <a:pt x="0" y="951914"/>
                </a:cubicBezTo>
                <a:lnTo>
                  <a:pt x="0" y="951914"/>
                </a:lnTo>
                <a:cubicBezTo>
                  <a:pt x="40302" y="777162"/>
                  <a:pt x="35301" y="451052"/>
                  <a:pt x="0" y="27198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129"/>
                      <a:gd name="adj2" fmla="val 916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200">
                <a:solidFill>
                  <a:prstClr val="black"/>
                </a:solidFill>
                <a:latin typeface="Calibri"/>
              </a:rPr>
              <a:t>Muốn nhân số có bốn chữ số với số có một chữ số ta </a:t>
            </a:r>
            <a:r>
              <a:rPr lang="en-US" sz="3200">
                <a:solidFill>
                  <a:prstClr val="black"/>
                </a:solidFill>
                <a:latin typeface="Calibri"/>
              </a:rPr>
              <a:t>làm như thế nào?</a:t>
            </a:r>
            <a:endParaRPr lang="vi-VN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00098E-5820-43C9-9B2A-4946B97C2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EBD22B-CEF7-49F6-9174-8D4927B7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429" y="139741"/>
            <a:ext cx="584657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68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85E688A-FA5B-4E28-9CF2-459913917761}"/>
              </a:ext>
            </a:extLst>
          </p:cNvPr>
          <p:cNvSpPr/>
          <p:nvPr/>
        </p:nvSpPr>
        <p:spPr>
          <a:xfrm>
            <a:off x="1333500" y="545631"/>
            <a:ext cx="4648200" cy="1587969"/>
          </a:xfrm>
          <a:custGeom>
            <a:avLst/>
            <a:gdLst>
              <a:gd name="connsiteX0" fmla="*/ 0 w 4648200"/>
              <a:gd name="connsiteY0" fmla="*/ 264667 h 1587969"/>
              <a:gd name="connsiteX1" fmla="*/ 264667 w 4648200"/>
              <a:gd name="connsiteY1" fmla="*/ 0 h 1587969"/>
              <a:gd name="connsiteX2" fmla="*/ 774700 w 4648200"/>
              <a:gd name="connsiteY2" fmla="*/ 0 h 1587969"/>
              <a:gd name="connsiteX3" fmla="*/ 774700 w 4648200"/>
              <a:gd name="connsiteY3" fmla="*/ 0 h 1587969"/>
              <a:gd name="connsiteX4" fmla="*/ 1936750 w 4648200"/>
              <a:gd name="connsiteY4" fmla="*/ 0 h 1587969"/>
              <a:gd name="connsiteX5" fmla="*/ 4383533 w 4648200"/>
              <a:gd name="connsiteY5" fmla="*/ 0 h 1587969"/>
              <a:gd name="connsiteX6" fmla="*/ 4648200 w 4648200"/>
              <a:gd name="connsiteY6" fmla="*/ 264667 h 1587969"/>
              <a:gd name="connsiteX7" fmla="*/ 4648200 w 4648200"/>
              <a:gd name="connsiteY7" fmla="*/ 926315 h 1587969"/>
              <a:gd name="connsiteX8" fmla="*/ 4648200 w 4648200"/>
              <a:gd name="connsiteY8" fmla="*/ 926315 h 1587969"/>
              <a:gd name="connsiteX9" fmla="*/ 4648200 w 4648200"/>
              <a:gd name="connsiteY9" fmla="*/ 1323308 h 1587969"/>
              <a:gd name="connsiteX10" fmla="*/ 4648200 w 4648200"/>
              <a:gd name="connsiteY10" fmla="*/ 1323302 h 1587969"/>
              <a:gd name="connsiteX11" fmla="*/ 4383533 w 4648200"/>
              <a:gd name="connsiteY11" fmla="*/ 1587969 h 1587969"/>
              <a:gd name="connsiteX12" fmla="*/ 1936750 w 4648200"/>
              <a:gd name="connsiteY12" fmla="*/ 1587969 h 1587969"/>
              <a:gd name="connsiteX13" fmla="*/ 587021 w 4648200"/>
              <a:gd name="connsiteY13" fmla="*/ 2125798 h 1587969"/>
              <a:gd name="connsiteX14" fmla="*/ 774700 w 4648200"/>
              <a:gd name="connsiteY14" fmla="*/ 1587969 h 1587969"/>
              <a:gd name="connsiteX15" fmla="*/ 264667 w 4648200"/>
              <a:gd name="connsiteY15" fmla="*/ 1587969 h 1587969"/>
              <a:gd name="connsiteX16" fmla="*/ 0 w 4648200"/>
              <a:gd name="connsiteY16" fmla="*/ 1323302 h 1587969"/>
              <a:gd name="connsiteX17" fmla="*/ 0 w 4648200"/>
              <a:gd name="connsiteY17" fmla="*/ 1323308 h 1587969"/>
              <a:gd name="connsiteX18" fmla="*/ 0 w 4648200"/>
              <a:gd name="connsiteY18" fmla="*/ 926315 h 1587969"/>
              <a:gd name="connsiteX19" fmla="*/ 0 w 4648200"/>
              <a:gd name="connsiteY19" fmla="*/ 926315 h 1587969"/>
              <a:gd name="connsiteX20" fmla="*/ 0 w 4648200"/>
              <a:gd name="connsiteY20" fmla="*/ 264667 h 158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587969" fill="none" extrusionOk="0">
                <a:moveTo>
                  <a:pt x="0" y="264667"/>
                </a:moveTo>
                <a:cubicBezTo>
                  <a:pt x="-4591" y="108970"/>
                  <a:pt x="116258" y="18204"/>
                  <a:pt x="264667" y="0"/>
                </a:cubicBezTo>
                <a:cubicBezTo>
                  <a:pt x="414067" y="-24054"/>
                  <a:pt x="708217" y="13366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3013266" y="-78244"/>
                  <a:pt x="3368953" y="115028"/>
                  <a:pt x="4383533" y="0"/>
                </a:cubicBezTo>
                <a:cubicBezTo>
                  <a:pt x="4516524" y="-2140"/>
                  <a:pt x="4639222" y="117762"/>
                  <a:pt x="4648200" y="264667"/>
                </a:cubicBezTo>
                <a:cubicBezTo>
                  <a:pt x="4696458" y="543292"/>
                  <a:pt x="4659558" y="710827"/>
                  <a:pt x="4648200" y="926315"/>
                </a:cubicBezTo>
                <a:lnTo>
                  <a:pt x="4648200" y="926315"/>
                </a:lnTo>
                <a:cubicBezTo>
                  <a:pt x="4622034" y="1119507"/>
                  <a:pt x="4673481" y="1263229"/>
                  <a:pt x="4648200" y="1323308"/>
                </a:cubicBezTo>
                <a:lnTo>
                  <a:pt x="4648200" y="1323302"/>
                </a:lnTo>
                <a:cubicBezTo>
                  <a:pt x="4659778" y="1480552"/>
                  <a:pt x="4505186" y="1584141"/>
                  <a:pt x="4383533" y="1587969"/>
                </a:cubicBezTo>
                <a:cubicBezTo>
                  <a:pt x="3829367" y="1643522"/>
                  <a:pt x="2768892" y="1565498"/>
                  <a:pt x="1936750" y="1587969"/>
                </a:cubicBezTo>
                <a:cubicBezTo>
                  <a:pt x="1582826" y="1841539"/>
                  <a:pt x="959586" y="2039262"/>
                  <a:pt x="587021" y="2125798"/>
                </a:cubicBezTo>
                <a:cubicBezTo>
                  <a:pt x="631103" y="1898665"/>
                  <a:pt x="722975" y="1860465"/>
                  <a:pt x="774700" y="1587969"/>
                </a:cubicBezTo>
                <a:cubicBezTo>
                  <a:pt x="586023" y="1558015"/>
                  <a:pt x="323479" y="1597939"/>
                  <a:pt x="264667" y="1587969"/>
                </a:cubicBezTo>
                <a:cubicBezTo>
                  <a:pt x="119162" y="1558845"/>
                  <a:pt x="18691" y="1470045"/>
                  <a:pt x="0" y="1323302"/>
                </a:cubicBezTo>
                <a:lnTo>
                  <a:pt x="0" y="1323308"/>
                </a:lnTo>
                <a:cubicBezTo>
                  <a:pt x="-14554" y="1242865"/>
                  <a:pt x="-29805" y="1041122"/>
                  <a:pt x="0" y="926315"/>
                </a:cubicBezTo>
                <a:lnTo>
                  <a:pt x="0" y="926315"/>
                </a:lnTo>
                <a:cubicBezTo>
                  <a:pt x="37151" y="823129"/>
                  <a:pt x="27799" y="528303"/>
                  <a:pt x="0" y="264667"/>
                </a:cubicBezTo>
                <a:close/>
              </a:path>
              <a:path w="4648200" h="1587969" stroke="0" extrusionOk="0">
                <a:moveTo>
                  <a:pt x="0" y="264667"/>
                </a:moveTo>
                <a:cubicBezTo>
                  <a:pt x="14925" y="112507"/>
                  <a:pt x="108542" y="488"/>
                  <a:pt x="264667" y="0"/>
                </a:cubicBezTo>
                <a:cubicBezTo>
                  <a:pt x="388873" y="-40466"/>
                  <a:pt x="555138" y="-37562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27285" y="-154272"/>
                  <a:pt x="3314989" y="-5549"/>
                  <a:pt x="4383533" y="0"/>
                </a:cubicBezTo>
                <a:cubicBezTo>
                  <a:pt x="4514872" y="8266"/>
                  <a:pt x="4657061" y="117967"/>
                  <a:pt x="4648200" y="264667"/>
                </a:cubicBezTo>
                <a:cubicBezTo>
                  <a:pt x="4641878" y="409472"/>
                  <a:pt x="4707296" y="693526"/>
                  <a:pt x="4648200" y="926315"/>
                </a:cubicBezTo>
                <a:lnTo>
                  <a:pt x="4648200" y="926315"/>
                </a:lnTo>
                <a:cubicBezTo>
                  <a:pt x="4657062" y="1065173"/>
                  <a:pt x="4671698" y="1266494"/>
                  <a:pt x="4648200" y="1323308"/>
                </a:cubicBezTo>
                <a:lnTo>
                  <a:pt x="4648200" y="1323302"/>
                </a:lnTo>
                <a:cubicBezTo>
                  <a:pt x="4659601" y="1449351"/>
                  <a:pt x="4535550" y="1594076"/>
                  <a:pt x="4383533" y="1587969"/>
                </a:cubicBezTo>
                <a:cubicBezTo>
                  <a:pt x="3403035" y="1568142"/>
                  <a:pt x="2725080" y="1659675"/>
                  <a:pt x="1936750" y="1587969"/>
                </a:cubicBezTo>
                <a:cubicBezTo>
                  <a:pt x="1481058" y="1770386"/>
                  <a:pt x="1101323" y="2012785"/>
                  <a:pt x="587021" y="2125798"/>
                </a:cubicBezTo>
                <a:cubicBezTo>
                  <a:pt x="691159" y="1939570"/>
                  <a:pt x="684392" y="1737395"/>
                  <a:pt x="774700" y="1587969"/>
                </a:cubicBezTo>
                <a:cubicBezTo>
                  <a:pt x="559158" y="1556382"/>
                  <a:pt x="316592" y="1589451"/>
                  <a:pt x="264667" y="1587969"/>
                </a:cubicBezTo>
                <a:cubicBezTo>
                  <a:pt x="127684" y="1590874"/>
                  <a:pt x="3650" y="1483280"/>
                  <a:pt x="0" y="1323302"/>
                </a:cubicBezTo>
                <a:lnTo>
                  <a:pt x="0" y="1323308"/>
                </a:lnTo>
                <a:cubicBezTo>
                  <a:pt x="3141" y="1220064"/>
                  <a:pt x="-24443" y="1038669"/>
                  <a:pt x="0" y="926315"/>
                </a:cubicBezTo>
                <a:lnTo>
                  <a:pt x="0" y="926315"/>
                </a:lnTo>
                <a:cubicBezTo>
                  <a:pt x="-22358" y="663439"/>
                  <a:pt x="-34387" y="552199"/>
                  <a:pt x="0" y="26466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lang="en-US" sz="3200">
                <a:solidFill>
                  <a:prstClr val="black"/>
                </a:solidFill>
              </a:rPr>
              <a:t>nhân số có bốn chữ số với số có một chữ số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4E3AA5E-5EA5-490C-924F-56F8366803B7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lang="en-US" sz="3200">
                <a:solidFill>
                  <a:prstClr val="black"/>
                </a:solidFill>
              </a:rPr>
              <a:t>nhân số có bốn chữ số với số có một chữ số,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F971E-8C3B-4F70-A2D0-BA56F8DEA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944D99-AC3C-4BE9-8A8C-A06ADE61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82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30DC5C3-CD23-4C0B-8B70-01CA92567273}"/>
              </a:ext>
            </a:extLst>
          </p:cNvPr>
          <p:cNvSpPr/>
          <p:nvPr/>
        </p:nvSpPr>
        <p:spPr>
          <a:xfrm>
            <a:off x="1367031" y="821698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cần lưu ý điều gì?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E8B6CB6-8099-4F9E-A425-25277FF24524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1D67868-0335-4A16-9B94-2CB35151C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8F625D-1CAE-43DC-8728-D34ED01C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607B9D-8522-429E-8A79-8EF7D7AAE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37" y="3355214"/>
            <a:ext cx="2860706" cy="25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3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B32C960-E057-446F-9D39-1B3196E24497}"/>
              </a:ext>
            </a:extLst>
          </p:cNvPr>
          <p:cNvSpPr/>
          <p:nvPr/>
        </p:nvSpPr>
        <p:spPr>
          <a:xfrm>
            <a:off x="1333500" y="792209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cần lưu ý điều gì?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88AB877-8CD3-42A6-A752-37B55A841BA1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 khi tính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xem đây có phải là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nhớ không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88F9E1-6837-45B2-83DF-80CA26801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E907EA-A70E-4A3A-9777-5C3FF2E41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58432B-A6BE-40E8-992D-5B37926C3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7" y="3208969"/>
            <a:ext cx="2860706" cy="25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5372DBB-45D6-410F-BAE2-AADAE81280EE}"/>
              </a:ext>
            </a:extLst>
          </p:cNvPr>
          <p:cNvSpPr/>
          <p:nvPr/>
        </p:nvSpPr>
        <p:spPr>
          <a:xfrm>
            <a:off x="1333500" y="792209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lang="en-US" sz="3200">
                <a:solidFill>
                  <a:prstClr val="black"/>
                </a:solidFill>
                <a:latin typeface="Calibri"/>
              </a:rPr>
              <a:t>nhân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527A26A-CE4D-48F1-91DB-9F4842C7EF8C}"/>
              </a:ext>
            </a:extLst>
          </p:cNvPr>
          <p:cNvSpPr/>
          <p:nvPr/>
        </p:nvSpPr>
        <p:spPr>
          <a:xfrm>
            <a:off x="6777767" y="917692"/>
            <a:ext cx="4648200" cy="1372932"/>
          </a:xfrm>
          <a:custGeom>
            <a:avLst/>
            <a:gdLst>
              <a:gd name="connsiteX0" fmla="*/ 0 w 4648200"/>
              <a:gd name="connsiteY0" fmla="*/ 228827 h 1372932"/>
              <a:gd name="connsiteX1" fmla="*/ 228827 w 4648200"/>
              <a:gd name="connsiteY1" fmla="*/ 0 h 1372932"/>
              <a:gd name="connsiteX2" fmla="*/ 774700 w 4648200"/>
              <a:gd name="connsiteY2" fmla="*/ 0 h 1372932"/>
              <a:gd name="connsiteX3" fmla="*/ 774700 w 4648200"/>
              <a:gd name="connsiteY3" fmla="*/ 0 h 1372932"/>
              <a:gd name="connsiteX4" fmla="*/ 1936750 w 4648200"/>
              <a:gd name="connsiteY4" fmla="*/ 0 h 1372932"/>
              <a:gd name="connsiteX5" fmla="*/ 4419373 w 4648200"/>
              <a:gd name="connsiteY5" fmla="*/ 0 h 1372932"/>
              <a:gd name="connsiteX6" fmla="*/ 4648200 w 4648200"/>
              <a:gd name="connsiteY6" fmla="*/ 228827 h 1372932"/>
              <a:gd name="connsiteX7" fmla="*/ 4648200 w 4648200"/>
              <a:gd name="connsiteY7" fmla="*/ 800877 h 1372932"/>
              <a:gd name="connsiteX8" fmla="*/ 4648200 w 4648200"/>
              <a:gd name="connsiteY8" fmla="*/ 800877 h 1372932"/>
              <a:gd name="connsiteX9" fmla="*/ 4648200 w 4648200"/>
              <a:gd name="connsiteY9" fmla="*/ 1144110 h 1372932"/>
              <a:gd name="connsiteX10" fmla="*/ 4648200 w 4648200"/>
              <a:gd name="connsiteY10" fmla="*/ 1144105 h 1372932"/>
              <a:gd name="connsiteX11" fmla="*/ 4419373 w 4648200"/>
              <a:gd name="connsiteY11" fmla="*/ 1372932 h 1372932"/>
              <a:gd name="connsiteX12" fmla="*/ 1936750 w 4648200"/>
              <a:gd name="connsiteY12" fmla="*/ 1372932 h 1372932"/>
              <a:gd name="connsiteX13" fmla="*/ 2086205 w 4648200"/>
              <a:gd name="connsiteY13" fmla="*/ 1798486 h 1372932"/>
              <a:gd name="connsiteX14" fmla="*/ 774700 w 4648200"/>
              <a:gd name="connsiteY14" fmla="*/ 1372932 h 1372932"/>
              <a:gd name="connsiteX15" fmla="*/ 228827 w 4648200"/>
              <a:gd name="connsiteY15" fmla="*/ 1372932 h 1372932"/>
              <a:gd name="connsiteX16" fmla="*/ 0 w 4648200"/>
              <a:gd name="connsiteY16" fmla="*/ 1144105 h 1372932"/>
              <a:gd name="connsiteX17" fmla="*/ 0 w 4648200"/>
              <a:gd name="connsiteY17" fmla="*/ 1144110 h 1372932"/>
              <a:gd name="connsiteX18" fmla="*/ 0 w 4648200"/>
              <a:gd name="connsiteY18" fmla="*/ 800877 h 1372932"/>
              <a:gd name="connsiteX19" fmla="*/ 0 w 4648200"/>
              <a:gd name="connsiteY19" fmla="*/ 800877 h 1372932"/>
              <a:gd name="connsiteX20" fmla="*/ 0 w 4648200"/>
              <a:gd name="connsiteY20" fmla="*/ 228827 h 137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372932" fill="none" extrusionOk="0">
                <a:moveTo>
                  <a:pt x="0" y="228827"/>
                </a:moveTo>
                <a:cubicBezTo>
                  <a:pt x="-5400" y="91246"/>
                  <a:pt x="102096" y="2869"/>
                  <a:pt x="228827" y="0"/>
                </a:cubicBezTo>
                <a:cubicBezTo>
                  <a:pt x="291586" y="-43347"/>
                  <a:pt x="559340" y="42368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967576" y="-78244"/>
                  <a:pt x="3749308" y="115028"/>
                  <a:pt x="4419373" y="0"/>
                </a:cubicBezTo>
                <a:cubicBezTo>
                  <a:pt x="4530429" y="-2488"/>
                  <a:pt x="4641151" y="101873"/>
                  <a:pt x="4648200" y="228827"/>
                </a:cubicBezTo>
                <a:cubicBezTo>
                  <a:pt x="4611485" y="481569"/>
                  <a:pt x="4684170" y="638184"/>
                  <a:pt x="4648200" y="800877"/>
                </a:cubicBezTo>
                <a:lnTo>
                  <a:pt x="4648200" y="800877"/>
                </a:lnTo>
                <a:cubicBezTo>
                  <a:pt x="4664376" y="836568"/>
                  <a:pt x="4660686" y="1012380"/>
                  <a:pt x="4648200" y="1144110"/>
                </a:cubicBezTo>
                <a:lnTo>
                  <a:pt x="4648200" y="1144105"/>
                </a:lnTo>
                <a:cubicBezTo>
                  <a:pt x="4650786" y="1272957"/>
                  <a:pt x="4531696" y="1370738"/>
                  <a:pt x="4419373" y="1372932"/>
                </a:cubicBezTo>
                <a:cubicBezTo>
                  <a:pt x="3904292" y="1428485"/>
                  <a:pt x="2380071" y="1350461"/>
                  <a:pt x="1936750" y="1372932"/>
                </a:cubicBezTo>
                <a:cubicBezTo>
                  <a:pt x="2021404" y="1541433"/>
                  <a:pt x="2034689" y="1605770"/>
                  <a:pt x="2086205" y="1798486"/>
                </a:cubicBezTo>
                <a:cubicBezTo>
                  <a:pt x="1933612" y="1776893"/>
                  <a:pt x="1114256" y="1374644"/>
                  <a:pt x="774700" y="1372932"/>
                </a:cubicBezTo>
                <a:cubicBezTo>
                  <a:pt x="697830" y="1402435"/>
                  <a:pt x="342883" y="1389385"/>
                  <a:pt x="228827" y="1372932"/>
                </a:cubicBezTo>
                <a:cubicBezTo>
                  <a:pt x="102559" y="1368144"/>
                  <a:pt x="23738" y="1271208"/>
                  <a:pt x="0" y="1144105"/>
                </a:cubicBezTo>
                <a:lnTo>
                  <a:pt x="0" y="1144110"/>
                </a:lnTo>
                <a:cubicBezTo>
                  <a:pt x="17311" y="1011617"/>
                  <a:pt x="7158" y="953360"/>
                  <a:pt x="0" y="800877"/>
                </a:cubicBezTo>
                <a:lnTo>
                  <a:pt x="0" y="800877"/>
                </a:lnTo>
                <a:cubicBezTo>
                  <a:pt x="44222" y="706443"/>
                  <a:pt x="43064" y="323908"/>
                  <a:pt x="0" y="228827"/>
                </a:cubicBezTo>
                <a:close/>
              </a:path>
              <a:path w="4648200" h="1372932" stroke="0" extrusionOk="0">
                <a:moveTo>
                  <a:pt x="0" y="228827"/>
                </a:moveTo>
                <a:cubicBezTo>
                  <a:pt x="3635" y="100991"/>
                  <a:pt x="94086" y="410"/>
                  <a:pt x="228827" y="0"/>
                </a:cubicBezTo>
                <a:cubicBezTo>
                  <a:pt x="368528" y="-27992"/>
                  <a:pt x="514206" y="48743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02056" y="-154272"/>
                  <a:pt x="3407015" y="-5549"/>
                  <a:pt x="4419373" y="0"/>
                </a:cubicBezTo>
                <a:cubicBezTo>
                  <a:pt x="4541149" y="2565"/>
                  <a:pt x="4667867" y="101278"/>
                  <a:pt x="4648200" y="228827"/>
                </a:cubicBezTo>
                <a:cubicBezTo>
                  <a:pt x="4664000" y="312622"/>
                  <a:pt x="4647055" y="719584"/>
                  <a:pt x="4648200" y="800877"/>
                </a:cubicBezTo>
                <a:lnTo>
                  <a:pt x="4648200" y="800877"/>
                </a:lnTo>
                <a:cubicBezTo>
                  <a:pt x="4670928" y="943058"/>
                  <a:pt x="4669695" y="1097739"/>
                  <a:pt x="4648200" y="1144110"/>
                </a:cubicBezTo>
                <a:lnTo>
                  <a:pt x="4648200" y="1144105"/>
                </a:lnTo>
                <a:cubicBezTo>
                  <a:pt x="4655467" y="1257657"/>
                  <a:pt x="4549426" y="1376771"/>
                  <a:pt x="4419373" y="1372932"/>
                </a:cubicBezTo>
                <a:cubicBezTo>
                  <a:pt x="3540779" y="1353105"/>
                  <a:pt x="3151802" y="1444638"/>
                  <a:pt x="1936750" y="1372932"/>
                </a:cubicBezTo>
                <a:cubicBezTo>
                  <a:pt x="1938719" y="1475055"/>
                  <a:pt x="2033896" y="1739343"/>
                  <a:pt x="2086205" y="1798486"/>
                </a:cubicBezTo>
                <a:cubicBezTo>
                  <a:pt x="1816713" y="1599190"/>
                  <a:pt x="950778" y="1554759"/>
                  <a:pt x="774700" y="1372932"/>
                </a:cubicBezTo>
                <a:cubicBezTo>
                  <a:pt x="558491" y="1390936"/>
                  <a:pt x="334790" y="1349996"/>
                  <a:pt x="228827" y="1372932"/>
                </a:cubicBezTo>
                <a:cubicBezTo>
                  <a:pt x="122669" y="1379324"/>
                  <a:pt x="6454" y="1294892"/>
                  <a:pt x="0" y="1144105"/>
                </a:cubicBezTo>
                <a:lnTo>
                  <a:pt x="0" y="1144110"/>
                </a:lnTo>
                <a:cubicBezTo>
                  <a:pt x="6548" y="1099103"/>
                  <a:pt x="-17689" y="888341"/>
                  <a:pt x="0" y="800877"/>
                </a:cubicBezTo>
                <a:lnTo>
                  <a:pt x="0" y="800877"/>
                </a:lnTo>
                <a:cubicBezTo>
                  <a:pt x="47029" y="636435"/>
                  <a:pt x="28183" y="331147"/>
                  <a:pt x="0" y="2288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622F3B0-9D73-4775-A3BC-FA24BEE90B47}"/>
              </a:ext>
            </a:extLst>
          </p:cNvPr>
          <p:cNvCxnSpPr>
            <a:cxnSpLocks/>
          </p:cNvCxnSpPr>
          <p:nvPr/>
        </p:nvCxnSpPr>
        <p:spPr>
          <a:xfrm flipH="1">
            <a:off x="4717143" y="5583742"/>
            <a:ext cx="206062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3B71BF-3E2A-4B1A-B3EC-B4A26125D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80" y="2876242"/>
            <a:ext cx="2860706" cy="25618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79459C2-4145-45CE-9797-E764BCA7C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545C28D-D0BD-4822-A034-B2B14BBFB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EECFC5-F0D7-4D96-8276-4B90647F2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5" y="1505314"/>
            <a:ext cx="11183030" cy="384737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75EA2-D253-4523-9B54-74EF74B3E9E1}"/>
              </a:ext>
            </a:extLst>
          </p:cNvPr>
          <p:cNvSpPr/>
          <p:nvPr/>
        </p:nvSpPr>
        <p:spPr>
          <a:xfrm>
            <a:off x="3439886" y="3759200"/>
            <a:ext cx="348342" cy="493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399444-5D2C-4DFB-8D7A-D7FBE5684481}"/>
              </a:ext>
            </a:extLst>
          </p:cNvPr>
          <p:cNvSpPr/>
          <p:nvPr/>
        </p:nvSpPr>
        <p:spPr>
          <a:xfrm>
            <a:off x="1756227" y="2400028"/>
            <a:ext cx="2220686" cy="13736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80C2D8-00BB-4259-B9A7-3F5C29C3C442}"/>
              </a:ext>
            </a:extLst>
          </p:cNvPr>
          <p:cNvSpPr/>
          <p:nvPr/>
        </p:nvSpPr>
        <p:spPr>
          <a:xfrm>
            <a:off x="6226628" y="2138771"/>
            <a:ext cx="4847771" cy="493486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66256D8-E692-4426-9C8C-CA54F44CB1C5}"/>
              </a:ext>
            </a:extLst>
          </p:cNvPr>
          <p:cNvSpPr/>
          <p:nvPr/>
        </p:nvSpPr>
        <p:spPr>
          <a:xfrm>
            <a:off x="6226627" y="2835457"/>
            <a:ext cx="4847771" cy="493486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F20E72-5D1E-4589-8B03-76740DFE7F22}"/>
              </a:ext>
            </a:extLst>
          </p:cNvPr>
          <p:cNvSpPr/>
          <p:nvPr/>
        </p:nvSpPr>
        <p:spPr>
          <a:xfrm>
            <a:off x="3047999" y="3759200"/>
            <a:ext cx="348342" cy="493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AB0C2A9-D408-4E7A-AA53-ED809BB8C2ED}"/>
              </a:ext>
            </a:extLst>
          </p:cNvPr>
          <p:cNvSpPr/>
          <p:nvPr/>
        </p:nvSpPr>
        <p:spPr>
          <a:xfrm>
            <a:off x="6096000" y="3468914"/>
            <a:ext cx="4978398" cy="493486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17F52A7-ADF7-4F5A-8BEA-EA748BA796A2}"/>
              </a:ext>
            </a:extLst>
          </p:cNvPr>
          <p:cNvSpPr/>
          <p:nvPr/>
        </p:nvSpPr>
        <p:spPr>
          <a:xfrm>
            <a:off x="2589041" y="3759200"/>
            <a:ext cx="391887" cy="493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1F6396D-25C1-4BC0-9A0C-89D8659FB92A}"/>
              </a:ext>
            </a:extLst>
          </p:cNvPr>
          <p:cNvSpPr/>
          <p:nvPr/>
        </p:nvSpPr>
        <p:spPr>
          <a:xfrm>
            <a:off x="6096000" y="4102371"/>
            <a:ext cx="4978398" cy="493486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13219F-7196-4ED6-A14E-C41C75E72365}"/>
              </a:ext>
            </a:extLst>
          </p:cNvPr>
          <p:cNvSpPr/>
          <p:nvPr/>
        </p:nvSpPr>
        <p:spPr>
          <a:xfrm>
            <a:off x="2128324" y="3759200"/>
            <a:ext cx="460717" cy="493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4E2CCF-6460-4333-AC65-3D85FBA7DC16}"/>
              </a:ext>
            </a:extLst>
          </p:cNvPr>
          <p:cNvSpPr/>
          <p:nvPr/>
        </p:nvSpPr>
        <p:spPr>
          <a:xfrm>
            <a:off x="1291770" y="4854028"/>
            <a:ext cx="3265716" cy="493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EBDB8C-C3DF-4BF6-80EA-896704031980}"/>
              </a:ext>
            </a:extLst>
          </p:cNvPr>
          <p:cNvSpPr/>
          <p:nvPr/>
        </p:nvSpPr>
        <p:spPr>
          <a:xfrm>
            <a:off x="3265715" y="550231"/>
            <a:ext cx="5152572" cy="910539"/>
          </a:xfrm>
          <a:custGeom>
            <a:avLst/>
            <a:gdLst>
              <a:gd name="connsiteX0" fmla="*/ 0 w 5152572"/>
              <a:gd name="connsiteY0" fmla="*/ 151760 h 910539"/>
              <a:gd name="connsiteX1" fmla="*/ 151760 w 5152572"/>
              <a:gd name="connsiteY1" fmla="*/ 0 h 910539"/>
              <a:gd name="connsiteX2" fmla="*/ 795991 w 5152572"/>
              <a:gd name="connsiteY2" fmla="*/ 0 h 910539"/>
              <a:gd name="connsiteX3" fmla="*/ 1585694 w 5152572"/>
              <a:gd name="connsiteY3" fmla="*/ 0 h 910539"/>
              <a:gd name="connsiteX4" fmla="*/ 2326906 w 5152572"/>
              <a:gd name="connsiteY4" fmla="*/ 0 h 910539"/>
              <a:gd name="connsiteX5" fmla="*/ 3019628 w 5152572"/>
              <a:gd name="connsiteY5" fmla="*/ 0 h 910539"/>
              <a:gd name="connsiteX6" fmla="*/ 3760840 w 5152572"/>
              <a:gd name="connsiteY6" fmla="*/ 0 h 910539"/>
              <a:gd name="connsiteX7" fmla="*/ 4308090 w 5152572"/>
              <a:gd name="connsiteY7" fmla="*/ 0 h 910539"/>
              <a:gd name="connsiteX8" fmla="*/ 5000812 w 5152572"/>
              <a:gd name="connsiteY8" fmla="*/ 0 h 910539"/>
              <a:gd name="connsiteX9" fmla="*/ 5152572 w 5152572"/>
              <a:gd name="connsiteY9" fmla="*/ 151760 h 910539"/>
              <a:gd name="connsiteX10" fmla="*/ 5152572 w 5152572"/>
              <a:gd name="connsiteY10" fmla="*/ 758779 h 910539"/>
              <a:gd name="connsiteX11" fmla="*/ 5000812 w 5152572"/>
              <a:gd name="connsiteY11" fmla="*/ 910539 h 910539"/>
              <a:gd name="connsiteX12" fmla="*/ 4453562 w 5152572"/>
              <a:gd name="connsiteY12" fmla="*/ 910539 h 910539"/>
              <a:gd name="connsiteX13" fmla="*/ 3712350 w 5152572"/>
              <a:gd name="connsiteY13" fmla="*/ 910539 h 910539"/>
              <a:gd name="connsiteX14" fmla="*/ 2971137 w 5152572"/>
              <a:gd name="connsiteY14" fmla="*/ 910539 h 910539"/>
              <a:gd name="connsiteX15" fmla="*/ 2278416 w 5152572"/>
              <a:gd name="connsiteY15" fmla="*/ 910539 h 910539"/>
              <a:gd name="connsiteX16" fmla="*/ 1488713 w 5152572"/>
              <a:gd name="connsiteY16" fmla="*/ 910539 h 910539"/>
              <a:gd name="connsiteX17" fmla="*/ 892972 w 5152572"/>
              <a:gd name="connsiteY17" fmla="*/ 910539 h 910539"/>
              <a:gd name="connsiteX18" fmla="*/ 151760 w 5152572"/>
              <a:gd name="connsiteY18" fmla="*/ 910539 h 910539"/>
              <a:gd name="connsiteX19" fmla="*/ 0 w 5152572"/>
              <a:gd name="connsiteY19" fmla="*/ 758779 h 910539"/>
              <a:gd name="connsiteX20" fmla="*/ 0 w 5152572"/>
              <a:gd name="connsiteY20" fmla="*/ 151760 h 91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52572" h="910539" fill="none" extrusionOk="0">
                <a:moveTo>
                  <a:pt x="0" y="151760"/>
                </a:moveTo>
                <a:cubicBezTo>
                  <a:pt x="8574" y="84850"/>
                  <a:pt x="75497" y="3036"/>
                  <a:pt x="151760" y="0"/>
                </a:cubicBezTo>
                <a:cubicBezTo>
                  <a:pt x="356287" y="10487"/>
                  <a:pt x="552591" y="-16770"/>
                  <a:pt x="795991" y="0"/>
                </a:cubicBezTo>
                <a:cubicBezTo>
                  <a:pt x="1039391" y="16770"/>
                  <a:pt x="1251843" y="-8685"/>
                  <a:pt x="1585694" y="0"/>
                </a:cubicBezTo>
                <a:cubicBezTo>
                  <a:pt x="1919545" y="8685"/>
                  <a:pt x="2060261" y="-21243"/>
                  <a:pt x="2326906" y="0"/>
                </a:cubicBezTo>
                <a:cubicBezTo>
                  <a:pt x="2593551" y="21243"/>
                  <a:pt x="2712366" y="30390"/>
                  <a:pt x="3019628" y="0"/>
                </a:cubicBezTo>
                <a:cubicBezTo>
                  <a:pt x="3326890" y="-30390"/>
                  <a:pt x="3590042" y="12996"/>
                  <a:pt x="3760840" y="0"/>
                </a:cubicBezTo>
                <a:cubicBezTo>
                  <a:pt x="3931638" y="-12996"/>
                  <a:pt x="4071205" y="-11516"/>
                  <a:pt x="4308090" y="0"/>
                </a:cubicBezTo>
                <a:cubicBezTo>
                  <a:pt x="4544975" y="11516"/>
                  <a:pt x="4774206" y="32844"/>
                  <a:pt x="5000812" y="0"/>
                </a:cubicBezTo>
                <a:cubicBezTo>
                  <a:pt x="5067763" y="-424"/>
                  <a:pt x="5157791" y="68294"/>
                  <a:pt x="5152572" y="151760"/>
                </a:cubicBezTo>
                <a:cubicBezTo>
                  <a:pt x="5164050" y="379084"/>
                  <a:pt x="5177243" y="542559"/>
                  <a:pt x="5152572" y="758779"/>
                </a:cubicBezTo>
                <a:cubicBezTo>
                  <a:pt x="5148137" y="830555"/>
                  <a:pt x="5076217" y="900282"/>
                  <a:pt x="5000812" y="910539"/>
                </a:cubicBezTo>
                <a:cubicBezTo>
                  <a:pt x="4883122" y="891191"/>
                  <a:pt x="4611016" y="923745"/>
                  <a:pt x="4453562" y="910539"/>
                </a:cubicBezTo>
                <a:cubicBezTo>
                  <a:pt x="4296108" y="897334"/>
                  <a:pt x="4037119" y="887429"/>
                  <a:pt x="3712350" y="910539"/>
                </a:cubicBezTo>
                <a:cubicBezTo>
                  <a:pt x="3387581" y="933649"/>
                  <a:pt x="3127723" y="909492"/>
                  <a:pt x="2971137" y="910539"/>
                </a:cubicBezTo>
                <a:cubicBezTo>
                  <a:pt x="2814551" y="911586"/>
                  <a:pt x="2621452" y="913215"/>
                  <a:pt x="2278416" y="910539"/>
                </a:cubicBezTo>
                <a:cubicBezTo>
                  <a:pt x="1935380" y="907863"/>
                  <a:pt x="1785481" y="906187"/>
                  <a:pt x="1488713" y="910539"/>
                </a:cubicBezTo>
                <a:cubicBezTo>
                  <a:pt x="1191945" y="914891"/>
                  <a:pt x="1054882" y="928105"/>
                  <a:pt x="892972" y="910539"/>
                </a:cubicBezTo>
                <a:cubicBezTo>
                  <a:pt x="731062" y="892973"/>
                  <a:pt x="409621" y="889327"/>
                  <a:pt x="151760" y="910539"/>
                </a:cubicBezTo>
                <a:cubicBezTo>
                  <a:pt x="68725" y="904960"/>
                  <a:pt x="-11523" y="852593"/>
                  <a:pt x="0" y="758779"/>
                </a:cubicBezTo>
                <a:cubicBezTo>
                  <a:pt x="9072" y="596950"/>
                  <a:pt x="29486" y="319998"/>
                  <a:pt x="0" y="151760"/>
                </a:cubicBezTo>
                <a:close/>
              </a:path>
              <a:path w="5152572" h="910539" stroke="0" extrusionOk="0">
                <a:moveTo>
                  <a:pt x="0" y="151760"/>
                </a:moveTo>
                <a:cubicBezTo>
                  <a:pt x="-3681" y="72598"/>
                  <a:pt x="64267" y="96"/>
                  <a:pt x="151760" y="0"/>
                </a:cubicBezTo>
                <a:cubicBezTo>
                  <a:pt x="298472" y="15557"/>
                  <a:pt x="491985" y="-3779"/>
                  <a:pt x="747501" y="0"/>
                </a:cubicBezTo>
                <a:cubicBezTo>
                  <a:pt x="1003017" y="3779"/>
                  <a:pt x="1066665" y="-18205"/>
                  <a:pt x="1343241" y="0"/>
                </a:cubicBezTo>
                <a:cubicBezTo>
                  <a:pt x="1619817" y="18205"/>
                  <a:pt x="1758268" y="-16878"/>
                  <a:pt x="2132944" y="0"/>
                </a:cubicBezTo>
                <a:cubicBezTo>
                  <a:pt x="2507620" y="16878"/>
                  <a:pt x="2567126" y="21440"/>
                  <a:pt x="2777175" y="0"/>
                </a:cubicBezTo>
                <a:cubicBezTo>
                  <a:pt x="2987224" y="-21440"/>
                  <a:pt x="3215623" y="6886"/>
                  <a:pt x="3518388" y="0"/>
                </a:cubicBezTo>
                <a:cubicBezTo>
                  <a:pt x="3821153" y="-6886"/>
                  <a:pt x="3925622" y="-869"/>
                  <a:pt x="4114128" y="0"/>
                </a:cubicBezTo>
                <a:cubicBezTo>
                  <a:pt x="4302634" y="869"/>
                  <a:pt x="4601210" y="21644"/>
                  <a:pt x="5000812" y="0"/>
                </a:cubicBezTo>
                <a:cubicBezTo>
                  <a:pt x="5081590" y="-5584"/>
                  <a:pt x="5135754" y="55800"/>
                  <a:pt x="5152572" y="151760"/>
                </a:cubicBezTo>
                <a:cubicBezTo>
                  <a:pt x="5158631" y="386563"/>
                  <a:pt x="5127714" y="617452"/>
                  <a:pt x="5152572" y="758779"/>
                </a:cubicBezTo>
                <a:cubicBezTo>
                  <a:pt x="5169522" y="845474"/>
                  <a:pt x="5081858" y="920989"/>
                  <a:pt x="5000812" y="910539"/>
                </a:cubicBezTo>
                <a:cubicBezTo>
                  <a:pt x="4744010" y="881086"/>
                  <a:pt x="4572351" y="906239"/>
                  <a:pt x="4259600" y="910539"/>
                </a:cubicBezTo>
                <a:cubicBezTo>
                  <a:pt x="3946849" y="914839"/>
                  <a:pt x="3796448" y="933986"/>
                  <a:pt x="3615369" y="910539"/>
                </a:cubicBezTo>
                <a:cubicBezTo>
                  <a:pt x="3434290" y="887092"/>
                  <a:pt x="3102032" y="906788"/>
                  <a:pt x="2971137" y="910539"/>
                </a:cubicBezTo>
                <a:cubicBezTo>
                  <a:pt x="2840242" y="914290"/>
                  <a:pt x="2474416" y="897599"/>
                  <a:pt x="2326906" y="910539"/>
                </a:cubicBezTo>
                <a:cubicBezTo>
                  <a:pt x="2179396" y="923479"/>
                  <a:pt x="1715634" y="914790"/>
                  <a:pt x="1537203" y="910539"/>
                </a:cubicBezTo>
                <a:cubicBezTo>
                  <a:pt x="1358772" y="906288"/>
                  <a:pt x="1113840" y="919317"/>
                  <a:pt x="941463" y="910539"/>
                </a:cubicBezTo>
                <a:cubicBezTo>
                  <a:pt x="769086" y="901761"/>
                  <a:pt x="339422" y="898105"/>
                  <a:pt x="151760" y="910539"/>
                </a:cubicBezTo>
                <a:cubicBezTo>
                  <a:pt x="65862" y="917151"/>
                  <a:pt x="17113" y="847085"/>
                  <a:pt x="0" y="758779"/>
                </a:cubicBezTo>
                <a:cubicBezTo>
                  <a:pt x="25708" y="571385"/>
                  <a:pt x="24582" y="441660"/>
                  <a:pt x="0" y="15176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pc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4 213 × 2 = </a:t>
            </a:r>
            <a:r>
              <a:rPr lang="en-US" sz="4400" b="1" spc="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91BD14-520A-4036-9C99-2EC54948FD07}"/>
              </a:ext>
            </a:extLst>
          </p:cNvPr>
          <p:cNvSpPr/>
          <p:nvPr/>
        </p:nvSpPr>
        <p:spPr>
          <a:xfrm>
            <a:off x="504485" y="1460770"/>
            <a:ext cx="2220686" cy="543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F23CE-489D-4500-B30B-B41C0449A520}"/>
              </a:ext>
            </a:extLst>
          </p:cNvPr>
          <p:cNvSpPr/>
          <p:nvPr/>
        </p:nvSpPr>
        <p:spPr>
          <a:xfrm>
            <a:off x="5762169" y="1901371"/>
            <a:ext cx="5925346" cy="3135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57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9">
            <a:extLst>
              <a:ext uri="{FF2B5EF4-FFF2-40B4-BE49-F238E27FC236}">
                <a16:creationId xmlns:a16="http://schemas.microsoft.com/office/drawing/2014/main" id="{7682A7FC-E78B-47F7-A25C-EE2EFFCF09AF}"/>
              </a:ext>
            </a:extLst>
          </p:cNvPr>
          <p:cNvSpPr/>
          <p:nvPr/>
        </p:nvSpPr>
        <p:spPr>
          <a:xfrm>
            <a:off x="3866750" y="838200"/>
            <a:ext cx="7482134" cy="1188725"/>
          </a:xfrm>
          <a:custGeom>
            <a:avLst/>
            <a:gdLst>
              <a:gd name="connsiteX0" fmla="*/ 0 w 7086600"/>
              <a:gd name="connsiteY0" fmla="*/ 358515 h 2151048"/>
              <a:gd name="connsiteX1" fmla="*/ 358515 w 7086600"/>
              <a:gd name="connsiteY1" fmla="*/ 0 h 2151048"/>
              <a:gd name="connsiteX2" fmla="*/ 6728085 w 7086600"/>
              <a:gd name="connsiteY2" fmla="*/ 0 h 2151048"/>
              <a:gd name="connsiteX3" fmla="*/ 7086600 w 7086600"/>
              <a:gd name="connsiteY3" fmla="*/ 358515 h 2151048"/>
              <a:gd name="connsiteX4" fmla="*/ 7086600 w 7086600"/>
              <a:gd name="connsiteY4" fmla="*/ 1792533 h 2151048"/>
              <a:gd name="connsiteX5" fmla="*/ 6728085 w 7086600"/>
              <a:gd name="connsiteY5" fmla="*/ 2151048 h 2151048"/>
              <a:gd name="connsiteX6" fmla="*/ 358515 w 7086600"/>
              <a:gd name="connsiteY6" fmla="*/ 2151048 h 2151048"/>
              <a:gd name="connsiteX7" fmla="*/ 0 w 7086600"/>
              <a:gd name="connsiteY7" fmla="*/ 1792533 h 2151048"/>
              <a:gd name="connsiteX8" fmla="*/ 0 w 7086600"/>
              <a:gd name="connsiteY8" fmla="*/ 358515 h 215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6600" h="2151048" fill="none" extrusionOk="0">
                <a:moveTo>
                  <a:pt x="0" y="358515"/>
                </a:moveTo>
                <a:cubicBezTo>
                  <a:pt x="-23292" y="155979"/>
                  <a:pt x="156061" y="238"/>
                  <a:pt x="358515" y="0"/>
                </a:cubicBezTo>
                <a:cubicBezTo>
                  <a:pt x="2682321" y="44757"/>
                  <a:pt x="4518263" y="-105023"/>
                  <a:pt x="6728085" y="0"/>
                </a:cubicBezTo>
                <a:cubicBezTo>
                  <a:pt x="6899308" y="-9854"/>
                  <a:pt x="7083697" y="177400"/>
                  <a:pt x="7086600" y="358515"/>
                </a:cubicBezTo>
                <a:cubicBezTo>
                  <a:pt x="7151821" y="908436"/>
                  <a:pt x="7121715" y="1484582"/>
                  <a:pt x="7086600" y="1792533"/>
                </a:cubicBezTo>
                <a:cubicBezTo>
                  <a:pt x="7107085" y="1997010"/>
                  <a:pt x="6929333" y="2163324"/>
                  <a:pt x="6728085" y="2151048"/>
                </a:cubicBezTo>
                <a:cubicBezTo>
                  <a:pt x="6062877" y="2066075"/>
                  <a:pt x="3453723" y="2272635"/>
                  <a:pt x="358515" y="2151048"/>
                </a:cubicBezTo>
                <a:cubicBezTo>
                  <a:pt x="133865" y="2177958"/>
                  <a:pt x="-5710" y="1994873"/>
                  <a:pt x="0" y="1792533"/>
                </a:cubicBezTo>
                <a:cubicBezTo>
                  <a:pt x="7514" y="1623273"/>
                  <a:pt x="-48961" y="887458"/>
                  <a:pt x="0" y="358515"/>
                </a:cubicBezTo>
                <a:close/>
              </a:path>
              <a:path w="7086600" h="2151048" stroke="0" extrusionOk="0">
                <a:moveTo>
                  <a:pt x="0" y="358515"/>
                </a:moveTo>
                <a:cubicBezTo>
                  <a:pt x="15063" y="154469"/>
                  <a:pt x="121651" y="1907"/>
                  <a:pt x="358515" y="0"/>
                </a:cubicBezTo>
                <a:cubicBezTo>
                  <a:pt x="2302964" y="120733"/>
                  <a:pt x="3735176" y="-81149"/>
                  <a:pt x="6728085" y="0"/>
                </a:cubicBezTo>
                <a:cubicBezTo>
                  <a:pt x="6940974" y="17077"/>
                  <a:pt x="7048931" y="169303"/>
                  <a:pt x="7086600" y="358515"/>
                </a:cubicBezTo>
                <a:cubicBezTo>
                  <a:pt x="6978355" y="732881"/>
                  <a:pt x="6977051" y="1613467"/>
                  <a:pt x="7086600" y="1792533"/>
                </a:cubicBezTo>
                <a:cubicBezTo>
                  <a:pt x="7071752" y="1998809"/>
                  <a:pt x="6940514" y="2150189"/>
                  <a:pt x="6728085" y="2151048"/>
                </a:cubicBezTo>
                <a:cubicBezTo>
                  <a:pt x="5399274" y="2198187"/>
                  <a:pt x="3339694" y="2110403"/>
                  <a:pt x="358515" y="2151048"/>
                </a:cubicBezTo>
                <a:cubicBezTo>
                  <a:pt x="160576" y="2113450"/>
                  <a:pt x="-5777" y="1953901"/>
                  <a:pt x="0" y="1792533"/>
                </a:cubicBezTo>
                <a:cubicBezTo>
                  <a:pt x="-27012" y="1537237"/>
                  <a:pt x="81439" y="503235"/>
                  <a:pt x="0" y="358515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Muốn nhân số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bốn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err="1"/>
              <a:t>số</a:t>
            </a:r>
            <a:r>
              <a:rPr lang="en-US" sz="3600"/>
              <a:t> với số có một chữ số ta cần lưu ý: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60325C-783E-49FF-A9C6-03DE311AC6BE}"/>
              </a:ext>
            </a:extLst>
          </p:cNvPr>
          <p:cNvSpPr/>
          <p:nvPr/>
        </p:nvSpPr>
        <p:spPr>
          <a:xfrm>
            <a:off x="3866750" y="2452719"/>
            <a:ext cx="7482134" cy="3567081"/>
          </a:xfrm>
          <a:custGeom>
            <a:avLst/>
            <a:gdLst>
              <a:gd name="connsiteX0" fmla="*/ 0 w 7482134"/>
              <a:gd name="connsiteY0" fmla="*/ 594525 h 3567081"/>
              <a:gd name="connsiteX1" fmla="*/ 594525 w 7482134"/>
              <a:gd name="connsiteY1" fmla="*/ 0 h 3567081"/>
              <a:gd name="connsiteX2" fmla="*/ 6887609 w 7482134"/>
              <a:gd name="connsiteY2" fmla="*/ 0 h 3567081"/>
              <a:gd name="connsiteX3" fmla="*/ 7482134 w 7482134"/>
              <a:gd name="connsiteY3" fmla="*/ 594525 h 3567081"/>
              <a:gd name="connsiteX4" fmla="*/ 7482134 w 7482134"/>
              <a:gd name="connsiteY4" fmla="*/ 2972556 h 3567081"/>
              <a:gd name="connsiteX5" fmla="*/ 6887609 w 7482134"/>
              <a:gd name="connsiteY5" fmla="*/ 3567081 h 3567081"/>
              <a:gd name="connsiteX6" fmla="*/ 594525 w 7482134"/>
              <a:gd name="connsiteY6" fmla="*/ 3567081 h 3567081"/>
              <a:gd name="connsiteX7" fmla="*/ 0 w 7482134"/>
              <a:gd name="connsiteY7" fmla="*/ 2972556 h 3567081"/>
              <a:gd name="connsiteX8" fmla="*/ 0 w 7482134"/>
              <a:gd name="connsiteY8" fmla="*/ 594525 h 356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2134" h="3567081" fill="none" extrusionOk="0">
                <a:moveTo>
                  <a:pt x="0" y="594525"/>
                </a:moveTo>
                <a:cubicBezTo>
                  <a:pt x="23283" y="237882"/>
                  <a:pt x="225603" y="-10051"/>
                  <a:pt x="594525" y="0"/>
                </a:cubicBezTo>
                <a:cubicBezTo>
                  <a:pt x="2908505" y="18744"/>
                  <a:pt x="4526176" y="-35776"/>
                  <a:pt x="6887609" y="0"/>
                </a:cubicBezTo>
                <a:cubicBezTo>
                  <a:pt x="7269243" y="-10313"/>
                  <a:pt x="7481809" y="259976"/>
                  <a:pt x="7482134" y="594525"/>
                </a:cubicBezTo>
                <a:cubicBezTo>
                  <a:pt x="7569578" y="1094379"/>
                  <a:pt x="7574402" y="2251190"/>
                  <a:pt x="7482134" y="2972556"/>
                </a:cubicBezTo>
                <a:cubicBezTo>
                  <a:pt x="7483223" y="3289784"/>
                  <a:pt x="7210394" y="3553236"/>
                  <a:pt x="6887609" y="3567081"/>
                </a:cubicBezTo>
                <a:cubicBezTo>
                  <a:pt x="4568954" y="3516053"/>
                  <a:pt x="2648720" y="3530002"/>
                  <a:pt x="594525" y="3567081"/>
                </a:cubicBezTo>
                <a:cubicBezTo>
                  <a:pt x="233845" y="3590410"/>
                  <a:pt x="32644" y="3318564"/>
                  <a:pt x="0" y="2972556"/>
                </a:cubicBezTo>
                <a:cubicBezTo>
                  <a:pt x="36009" y="2434508"/>
                  <a:pt x="-149224" y="1700414"/>
                  <a:pt x="0" y="594525"/>
                </a:cubicBezTo>
                <a:close/>
              </a:path>
              <a:path w="7482134" h="3567081" stroke="0" extrusionOk="0">
                <a:moveTo>
                  <a:pt x="0" y="594525"/>
                </a:moveTo>
                <a:cubicBezTo>
                  <a:pt x="-30414" y="255016"/>
                  <a:pt x="266298" y="-57985"/>
                  <a:pt x="594525" y="0"/>
                </a:cubicBezTo>
                <a:cubicBezTo>
                  <a:pt x="2725768" y="-88310"/>
                  <a:pt x="4191719" y="-77351"/>
                  <a:pt x="6887609" y="0"/>
                </a:cubicBezTo>
                <a:cubicBezTo>
                  <a:pt x="7261093" y="11948"/>
                  <a:pt x="7457580" y="280160"/>
                  <a:pt x="7482134" y="594525"/>
                </a:cubicBezTo>
                <a:cubicBezTo>
                  <a:pt x="7337164" y="1270613"/>
                  <a:pt x="7494001" y="2666490"/>
                  <a:pt x="7482134" y="2972556"/>
                </a:cubicBezTo>
                <a:cubicBezTo>
                  <a:pt x="7473774" y="3291853"/>
                  <a:pt x="7219340" y="3620464"/>
                  <a:pt x="6887609" y="3567081"/>
                </a:cubicBezTo>
                <a:cubicBezTo>
                  <a:pt x="4631722" y="3688480"/>
                  <a:pt x="2346762" y="3702626"/>
                  <a:pt x="594525" y="3567081"/>
                </a:cubicBezTo>
                <a:cubicBezTo>
                  <a:pt x="282414" y="3563128"/>
                  <a:pt x="352" y="3305406"/>
                  <a:pt x="0" y="2972556"/>
                </a:cubicBezTo>
                <a:cubicBezTo>
                  <a:pt x="-43329" y="2419744"/>
                  <a:pt x="72630" y="1637027"/>
                  <a:pt x="0" y="594525"/>
                </a:cubicBezTo>
                <a:close/>
              </a:path>
            </a:pathLst>
          </a:custGeom>
          <a:solidFill>
            <a:srgbClr val="FCF9CF"/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76318-ABE4-4F4C-B411-7EA64AAE7EF7}"/>
              </a:ext>
            </a:extLst>
          </p:cNvPr>
          <p:cNvSpPr txBox="1"/>
          <p:nvPr/>
        </p:nvSpPr>
        <p:spPr>
          <a:xfrm>
            <a:off x="4691348" y="2719396"/>
            <a:ext cx="643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Đặt tính cẩn thận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9B3F0-B251-428F-8EFB-7A4F6F7F0F17}"/>
              </a:ext>
            </a:extLst>
          </p:cNvPr>
          <p:cNvSpPr txBox="1"/>
          <p:nvPr/>
        </p:nvSpPr>
        <p:spPr>
          <a:xfrm>
            <a:off x="4691347" y="3551838"/>
            <a:ext cx="643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từ phải sang trái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9B1FCA86-ADCC-4113-8782-CBA9AA6A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2756701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25D78EDC-E587-4FB9-9728-9F5CA2A2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3551838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E5CCA1-279B-4BCB-80DF-B22041346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506" y="1008858"/>
            <a:ext cx="6096012" cy="6096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0D48E-9E06-4973-96FB-F4A2C5B35FB8}"/>
              </a:ext>
            </a:extLst>
          </p:cNvPr>
          <p:cNvSpPr txBox="1"/>
          <p:nvPr/>
        </p:nvSpPr>
        <p:spPr>
          <a:xfrm>
            <a:off x="4691347" y="4524953"/>
            <a:ext cx="6433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tính luôn lưu ý việc "có nhớ" hay "không nhớ"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9B315189-EBD7-4181-9838-83CE8501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4524953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1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9">
            <a:extLst>
              <a:ext uri="{FF2B5EF4-FFF2-40B4-BE49-F238E27FC236}">
                <a16:creationId xmlns:a16="http://schemas.microsoft.com/office/drawing/2014/main" id="{7682A7FC-E78B-47F7-A25C-EE2EFFCF09AF}"/>
              </a:ext>
            </a:extLst>
          </p:cNvPr>
          <p:cNvSpPr/>
          <p:nvPr/>
        </p:nvSpPr>
        <p:spPr>
          <a:xfrm>
            <a:off x="5306120" y="2013857"/>
            <a:ext cx="3738736" cy="1188725"/>
          </a:xfrm>
          <a:custGeom>
            <a:avLst/>
            <a:gdLst>
              <a:gd name="connsiteX0" fmla="*/ 0 w 7086600"/>
              <a:gd name="connsiteY0" fmla="*/ 358515 h 2151048"/>
              <a:gd name="connsiteX1" fmla="*/ 358515 w 7086600"/>
              <a:gd name="connsiteY1" fmla="*/ 0 h 2151048"/>
              <a:gd name="connsiteX2" fmla="*/ 6728085 w 7086600"/>
              <a:gd name="connsiteY2" fmla="*/ 0 h 2151048"/>
              <a:gd name="connsiteX3" fmla="*/ 7086600 w 7086600"/>
              <a:gd name="connsiteY3" fmla="*/ 358515 h 2151048"/>
              <a:gd name="connsiteX4" fmla="*/ 7086600 w 7086600"/>
              <a:gd name="connsiteY4" fmla="*/ 1792533 h 2151048"/>
              <a:gd name="connsiteX5" fmla="*/ 6728085 w 7086600"/>
              <a:gd name="connsiteY5" fmla="*/ 2151048 h 2151048"/>
              <a:gd name="connsiteX6" fmla="*/ 358515 w 7086600"/>
              <a:gd name="connsiteY6" fmla="*/ 2151048 h 2151048"/>
              <a:gd name="connsiteX7" fmla="*/ 0 w 7086600"/>
              <a:gd name="connsiteY7" fmla="*/ 1792533 h 2151048"/>
              <a:gd name="connsiteX8" fmla="*/ 0 w 7086600"/>
              <a:gd name="connsiteY8" fmla="*/ 358515 h 215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6600" h="2151048" fill="none" extrusionOk="0">
                <a:moveTo>
                  <a:pt x="0" y="358515"/>
                </a:moveTo>
                <a:cubicBezTo>
                  <a:pt x="-23292" y="155979"/>
                  <a:pt x="156061" y="238"/>
                  <a:pt x="358515" y="0"/>
                </a:cubicBezTo>
                <a:cubicBezTo>
                  <a:pt x="2682321" y="44757"/>
                  <a:pt x="4518263" y="-105023"/>
                  <a:pt x="6728085" y="0"/>
                </a:cubicBezTo>
                <a:cubicBezTo>
                  <a:pt x="6899308" y="-9854"/>
                  <a:pt x="7083697" y="177400"/>
                  <a:pt x="7086600" y="358515"/>
                </a:cubicBezTo>
                <a:cubicBezTo>
                  <a:pt x="7151821" y="908436"/>
                  <a:pt x="7121715" y="1484582"/>
                  <a:pt x="7086600" y="1792533"/>
                </a:cubicBezTo>
                <a:cubicBezTo>
                  <a:pt x="7107085" y="1997010"/>
                  <a:pt x="6929333" y="2163324"/>
                  <a:pt x="6728085" y="2151048"/>
                </a:cubicBezTo>
                <a:cubicBezTo>
                  <a:pt x="6062877" y="2066075"/>
                  <a:pt x="3453723" y="2272635"/>
                  <a:pt x="358515" y="2151048"/>
                </a:cubicBezTo>
                <a:cubicBezTo>
                  <a:pt x="133865" y="2177958"/>
                  <a:pt x="-5710" y="1994873"/>
                  <a:pt x="0" y="1792533"/>
                </a:cubicBezTo>
                <a:cubicBezTo>
                  <a:pt x="7514" y="1623273"/>
                  <a:pt x="-48961" y="887458"/>
                  <a:pt x="0" y="358515"/>
                </a:cubicBezTo>
                <a:close/>
              </a:path>
              <a:path w="7086600" h="2151048" stroke="0" extrusionOk="0">
                <a:moveTo>
                  <a:pt x="0" y="358515"/>
                </a:moveTo>
                <a:cubicBezTo>
                  <a:pt x="15063" y="154469"/>
                  <a:pt x="121651" y="1907"/>
                  <a:pt x="358515" y="0"/>
                </a:cubicBezTo>
                <a:cubicBezTo>
                  <a:pt x="2302964" y="120733"/>
                  <a:pt x="3735176" y="-81149"/>
                  <a:pt x="6728085" y="0"/>
                </a:cubicBezTo>
                <a:cubicBezTo>
                  <a:pt x="6940974" y="17077"/>
                  <a:pt x="7048931" y="169303"/>
                  <a:pt x="7086600" y="358515"/>
                </a:cubicBezTo>
                <a:cubicBezTo>
                  <a:pt x="6978355" y="732881"/>
                  <a:pt x="6977051" y="1613467"/>
                  <a:pt x="7086600" y="1792533"/>
                </a:cubicBezTo>
                <a:cubicBezTo>
                  <a:pt x="7071752" y="1998809"/>
                  <a:pt x="6940514" y="2150189"/>
                  <a:pt x="6728085" y="2151048"/>
                </a:cubicBezTo>
                <a:cubicBezTo>
                  <a:pt x="5399274" y="2198187"/>
                  <a:pt x="3339694" y="2110403"/>
                  <a:pt x="358515" y="2151048"/>
                </a:cubicBezTo>
                <a:cubicBezTo>
                  <a:pt x="160576" y="2113450"/>
                  <a:pt x="-5777" y="1953901"/>
                  <a:pt x="0" y="1792533"/>
                </a:cubicBezTo>
                <a:cubicBezTo>
                  <a:pt x="-27012" y="1537237"/>
                  <a:pt x="81439" y="503235"/>
                  <a:pt x="0" y="358515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4 213 × 2 =  8 426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E5CCA1-279B-4BCB-80DF-B22041346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220" y="1008858"/>
            <a:ext cx="6096012" cy="609601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83C4A1-5D01-45F3-97E4-8CF494A5B25E}"/>
              </a:ext>
            </a:extLst>
          </p:cNvPr>
          <p:cNvSpPr/>
          <p:nvPr/>
        </p:nvSpPr>
        <p:spPr>
          <a:xfrm>
            <a:off x="4166052" y="3850307"/>
            <a:ext cx="5831418" cy="9974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</a:t>
            </a:r>
            <a:r>
              <a:rPr lang="vi-VN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 </a:t>
            </a:r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vi-VN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có nhớ.</a:t>
            </a:r>
          </a:p>
        </p:txBody>
      </p:sp>
    </p:spTree>
    <p:extLst>
      <p:ext uri="{BB962C8B-B14F-4D97-AF65-F5344CB8AC3E}">
        <p14:creationId xmlns:p14="http://schemas.microsoft.com/office/powerpoint/2010/main" val="141710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228DBD-DD6E-49C1-979A-1D8245C2A406}"/>
              </a:ext>
            </a:extLst>
          </p:cNvPr>
          <p:cNvSpPr/>
          <p:nvPr/>
        </p:nvSpPr>
        <p:spPr>
          <a:xfrm>
            <a:off x="3410858" y="550232"/>
            <a:ext cx="4397828" cy="697997"/>
          </a:xfrm>
          <a:custGeom>
            <a:avLst/>
            <a:gdLst>
              <a:gd name="connsiteX0" fmla="*/ 0 w 4397828"/>
              <a:gd name="connsiteY0" fmla="*/ 116335 h 697997"/>
              <a:gd name="connsiteX1" fmla="*/ 116335 w 4397828"/>
              <a:gd name="connsiteY1" fmla="*/ 0 h 697997"/>
              <a:gd name="connsiteX2" fmla="*/ 852180 w 4397828"/>
              <a:gd name="connsiteY2" fmla="*/ 0 h 697997"/>
              <a:gd name="connsiteX3" fmla="*/ 1588024 w 4397828"/>
              <a:gd name="connsiteY3" fmla="*/ 0 h 697997"/>
              <a:gd name="connsiteX4" fmla="*/ 2282217 w 4397828"/>
              <a:gd name="connsiteY4" fmla="*/ 0 h 697997"/>
              <a:gd name="connsiteX5" fmla="*/ 3059713 w 4397828"/>
              <a:gd name="connsiteY5" fmla="*/ 0 h 697997"/>
              <a:gd name="connsiteX6" fmla="*/ 4281493 w 4397828"/>
              <a:gd name="connsiteY6" fmla="*/ 0 h 697997"/>
              <a:gd name="connsiteX7" fmla="*/ 4397828 w 4397828"/>
              <a:gd name="connsiteY7" fmla="*/ 116335 h 697997"/>
              <a:gd name="connsiteX8" fmla="*/ 4397828 w 4397828"/>
              <a:gd name="connsiteY8" fmla="*/ 581662 h 697997"/>
              <a:gd name="connsiteX9" fmla="*/ 4281493 w 4397828"/>
              <a:gd name="connsiteY9" fmla="*/ 697997 h 697997"/>
              <a:gd name="connsiteX10" fmla="*/ 3545648 w 4397828"/>
              <a:gd name="connsiteY10" fmla="*/ 697997 h 697997"/>
              <a:gd name="connsiteX11" fmla="*/ 2809804 w 4397828"/>
              <a:gd name="connsiteY11" fmla="*/ 697997 h 697997"/>
              <a:gd name="connsiteX12" fmla="*/ 2073959 w 4397828"/>
              <a:gd name="connsiteY12" fmla="*/ 697997 h 697997"/>
              <a:gd name="connsiteX13" fmla="*/ 1379766 w 4397828"/>
              <a:gd name="connsiteY13" fmla="*/ 697997 h 697997"/>
              <a:gd name="connsiteX14" fmla="*/ 116335 w 4397828"/>
              <a:gd name="connsiteY14" fmla="*/ 697997 h 697997"/>
              <a:gd name="connsiteX15" fmla="*/ 0 w 4397828"/>
              <a:gd name="connsiteY15" fmla="*/ 581662 h 697997"/>
              <a:gd name="connsiteX16" fmla="*/ 0 w 4397828"/>
              <a:gd name="connsiteY16" fmla="*/ 116335 h 69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97828" h="697997" fill="none" extrusionOk="0">
                <a:moveTo>
                  <a:pt x="0" y="116335"/>
                </a:moveTo>
                <a:cubicBezTo>
                  <a:pt x="-10249" y="55002"/>
                  <a:pt x="59609" y="-6336"/>
                  <a:pt x="116335" y="0"/>
                </a:cubicBezTo>
                <a:cubicBezTo>
                  <a:pt x="344109" y="34405"/>
                  <a:pt x="495857" y="-34395"/>
                  <a:pt x="852180" y="0"/>
                </a:cubicBezTo>
                <a:cubicBezTo>
                  <a:pt x="1208504" y="34395"/>
                  <a:pt x="1379493" y="20132"/>
                  <a:pt x="1588024" y="0"/>
                </a:cubicBezTo>
                <a:cubicBezTo>
                  <a:pt x="1796555" y="-20132"/>
                  <a:pt x="2119051" y="-32912"/>
                  <a:pt x="2282217" y="0"/>
                </a:cubicBezTo>
                <a:cubicBezTo>
                  <a:pt x="2445383" y="32912"/>
                  <a:pt x="2776778" y="-12493"/>
                  <a:pt x="3059713" y="0"/>
                </a:cubicBezTo>
                <a:cubicBezTo>
                  <a:pt x="3342648" y="12493"/>
                  <a:pt x="3965786" y="-49193"/>
                  <a:pt x="4281493" y="0"/>
                </a:cubicBezTo>
                <a:cubicBezTo>
                  <a:pt x="4337487" y="9338"/>
                  <a:pt x="4401290" y="51472"/>
                  <a:pt x="4397828" y="116335"/>
                </a:cubicBezTo>
                <a:cubicBezTo>
                  <a:pt x="4397878" y="336169"/>
                  <a:pt x="4381978" y="450365"/>
                  <a:pt x="4397828" y="581662"/>
                </a:cubicBezTo>
                <a:cubicBezTo>
                  <a:pt x="4406795" y="647180"/>
                  <a:pt x="4343444" y="688839"/>
                  <a:pt x="4281493" y="697997"/>
                </a:cubicBezTo>
                <a:cubicBezTo>
                  <a:pt x="3998638" y="672585"/>
                  <a:pt x="3702018" y="666449"/>
                  <a:pt x="3545648" y="697997"/>
                </a:cubicBezTo>
                <a:cubicBezTo>
                  <a:pt x="3389278" y="729545"/>
                  <a:pt x="3112868" y="696844"/>
                  <a:pt x="2809804" y="697997"/>
                </a:cubicBezTo>
                <a:cubicBezTo>
                  <a:pt x="2506740" y="699150"/>
                  <a:pt x="2305416" y="702600"/>
                  <a:pt x="2073959" y="697997"/>
                </a:cubicBezTo>
                <a:cubicBezTo>
                  <a:pt x="1842503" y="693394"/>
                  <a:pt x="1694079" y="729083"/>
                  <a:pt x="1379766" y="697997"/>
                </a:cubicBezTo>
                <a:cubicBezTo>
                  <a:pt x="1065453" y="666911"/>
                  <a:pt x="623135" y="733269"/>
                  <a:pt x="116335" y="697997"/>
                </a:cubicBezTo>
                <a:cubicBezTo>
                  <a:pt x="51508" y="702196"/>
                  <a:pt x="5452" y="646370"/>
                  <a:pt x="0" y="581662"/>
                </a:cubicBezTo>
                <a:cubicBezTo>
                  <a:pt x="-7819" y="482540"/>
                  <a:pt x="3712" y="258091"/>
                  <a:pt x="0" y="116335"/>
                </a:cubicBezTo>
                <a:close/>
              </a:path>
              <a:path w="4397828" h="697997" stroke="0" extrusionOk="0">
                <a:moveTo>
                  <a:pt x="0" y="116335"/>
                </a:moveTo>
                <a:cubicBezTo>
                  <a:pt x="-9816" y="64494"/>
                  <a:pt x="42173" y="258"/>
                  <a:pt x="116335" y="0"/>
                </a:cubicBezTo>
                <a:cubicBezTo>
                  <a:pt x="420430" y="23793"/>
                  <a:pt x="561005" y="-21738"/>
                  <a:pt x="727225" y="0"/>
                </a:cubicBezTo>
                <a:cubicBezTo>
                  <a:pt x="893445" y="21738"/>
                  <a:pt x="1107964" y="-5760"/>
                  <a:pt x="1338115" y="0"/>
                </a:cubicBezTo>
                <a:cubicBezTo>
                  <a:pt x="1568266" y="5760"/>
                  <a:pt x="1865210" y="-20005"/>
                  <a:pt x="2115611" y="0"/>
                </a:cubicBezTo>
                <a:cubicBezTo>
                  <a:pt x="2366012" y="20005"/>
                  <a:pt x="2569157" y="-25303"/>
                  <a:pt x="2768152" y="0"/>
                </a:cubicBezTo>
                <a:cubicBezTo>
                  <a:pt x="2967147" y="25303"/>
                  <a:pt x="3252282" y="4151"/>
                  <a:pt x="3503997" y="0"/>
                </a:cubicBezTo>
                <a:cubicBezTo>
                  <a:pt x="3755712" y="-4151"/>
                  <a:pt x="4096652" y="36968"/>
                  <a:pt x="4281493" y="0"/>
                </a:cubicBezTo>
                <a:cubicBezTo>
                  <a:pt x="4335625" y="2363"/>
                  <a:pt x="4410598" y="55899"/>
                  <a:pt x="4397828" y="116335"/>
                </a:cubicBezTo>
                <a:cubicBezTo>
                  <a:pt x="4389209" y="300959"/>
                  <a:pt x="4411982" y="390886"/>
                  <a:pt x="4397828" y="581662"/>
                </a:cubicBezTo>
                <a:cubicBezTo>
                  <a:pt x="4395697" y="645753"/>
                  <a:pt x="4333439" y="703418"/>
                  <a:pt x="4281493" y="697997"/>
                </a:cubicBezTo>
                <a:cubicBezTo>
                  <a:pt x="4155553" y="720576"/>
                  <a:pt x="3888594" y="681674"/>
                  <a:pt x="3670603" y="697997"/>
                </a:cubicBezTo>
                <a:cubicBezTo>
                  <a:pt x="3452612" y="714321"/>
                  <a:pt x="3334872" y="687330"/>
                  <a:pt x="3059713" y="697997"/>
                </a:cubicBezTo>
                <a:cubicBezTo>
                  <a:pt x="2784554" y="708665"/>
                  <a:pt x="2652679" y="687410"/>
                  <a:pt x="2407172" y="697997"/>
                </a:cubicBezTo>
                <a:cubicBezTo>
                  <a:pt x="2161665" y="708584"/>
                  <a:pt x="1903869" y="726134"/>
                  <a:pt x="1754630" y="697997"/>
                </a:cubicBezTo>
                <a:cubicBezTo>
                  <a:pt x="1605391" y="669860"/>
                  <a:pt x="1405911" y="682098"/>
                  <a:pt x="1102089" y="697997"/>
                </a:cubicBezTo>
                <a:cubicBezTo>
                  <a:pt x="798267" y="713896"/>
                  <a:pt x="359717" y="745188"/>
                  <a:pt x="116335" y="697997"/>
                </a:cubicBezTo>
                <a:cubicBezTo>
                  <a:pt x="56384" y="686099"/>
                  <a:pt x="-4051" y="647906"/>
                  <a:pt x="0" y="581662"/>
                </a:cubicBezTo>
                <a:cubicBezTo>
                  <a:pt x="-21581" y="426918"/>
                  <a:pt x="-19662" y="262532"/>
                  <a:pt x="0" y="116335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pc="800">
                <a:solidFill>
                  <a:srgbClr val="002060"/>
                </a:solidFill>
                <a:latin typeface="+mj-lt"/>
              </a:rPr>
              <a:t>1 524 × 3 = </a:t>
            </a:r>
            <a:r>
              <a:rPr lang="en-US" sz="4400" b="1" spc="800">
                <a:solidFill>
                  <a:srgbClr val="FF0000"/>
                </a:solidFill>
                <a:latin typeface="+mj-lt"/>
              </a:rPr>
              <a:t>?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A2E3C-9B4D-4E34-A448-934BC7BE7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36" y="1364343"/>
            <a:ext cx="9925128" cy="505953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1CDA36-2387-4511-BEC8-398DE832902E}"/>
              </a:ext>
            </a:extLst>
          </p:cNvPr>
          <p:cNvSpPr/>
          <p:nvPr/>
        </p:nvSpPr>
        <p:spPr>
          <a:xfrm>
            <a:off x="5863771" y="1543684"/>
            <a:ext cx="4847771" cy="1083401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C9A146-5C03-4147-9832-72E369E80FCE}"/>
              </a:ext>
            </a:extLst>
          </p:cNvPr>
          <p:cNvSpPr/>
          <p:nvPr/>
        </p:nvSpPr>
        <p:spPr>
          <a:xfrm>
            <a:off x="1683658" y="1959427"/>
            <a:ext cx="2061028" cy="13353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37BFB4-58E9-4354-BA25-B7F27482C5C2}"/>
              </a:ext>
            </a:extLst>
          </p:cNvPr>
          <p:cNvSpPr/>
          <p:nvPr/>
        </p:nvSpPr>
        <p:spPr>
          <a:xfrm>
            <a:off x="3185887" y="3294742"/>
            <a:ext cx="449942" cy="486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E88141-354C-48C1-9D0F-10E028859A46}"/>
              </a:ext>
            </a:extLst>
          </p:cNvPr>
          <p:cNvSpPr/>
          <p:nvPr/>
        </p:nvSpPr>
        <p:spPr>
          <a:xfrm>
            <a:off x="5863771" y="2743199"/>
            <a:ext cx="4847771" cy="1083401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79FAA-60BD-4C61-ACD7-06229DE75480}"/>
              </a:ext>
            </a:extLst>
          </p:cNvPr>
          <p:cNvSpPr/>
          <p:nvPr/>
        </p:nvSpPr>
        <p:spPr>
          <a:xfrm>
            <a:off x="2761348" y="3284899"/>
            <a:ext cx="449942" cy="486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D903E6-35C0-4372-9497-2E9228B4AFFB}"/>
              </a:ext>
            </a:extLst>
          </p:cNvPr>
          <p:cNvSpPr/>
          <p:nvPr/>
        </p:nvSpPr>
        <p:spPr>
          <a:xfrm>
            <a:off x="5863770" y="3894112"/>
            <a:ext cx="4847771" cy="1083401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B2803B-25B0-44F8-9881-62C50F38457F}"/>
              </a:ext>
            </a:extLst>
          </p:cNvPr>
          <p:cNvSpPr/>
          <p:nvPr/>
        </p:nvSpPr>
        <p:spPr>
          <a:xfrm>
            <a:off x="2414326" y="3284899"/>
            <a:ext cx="449942" cy="486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FC623A-4FBC-4895-833C-FB459E2A6918}"/>
              </a:ext>
            </a:extLst>
          </p:cNvPr>
          <p:cNvSpPr/>
          <p:nvPr/>
        </p:nvSpPr>
        <p:spPr>
          <a:xfrm>
            <a:off x="5863769" y="5093627"/>
            <a:ext cx="4847771" cy="1083401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CF4F7E-C99D-488C-97AC-AE84FDBD5565}"/>
              </a:ext>
            </a:extLst>
          </p:cNvPr>
          <p:cNvSpPr/>
          <p:nvPr/>
        </p:nvSpPr>
        <p:spPr>
          <a:xfrm>
            <a:off x="1938327" y="3294742"/>
            <a:ext cx="449942" cy="486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D2F77CC-B06A-4985-A3E9-1BB65B6A1611}"/>
              </a:ext>
            </a:extLst>
          </p:cNvPr>
          <p:cNvSpPr/>
          <p:nvPr/>
        </p:nvSpPr>
        <p:spPr>
          <a:xfrm>
            <a:off x="952016" y="4820595"/>
            <a:ext cx="3824503" cy="486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E85CBB-4F11-44D7-840E-1E2BDE166848}"/>
              </a:ext>
            </a:extLst>
          </p:cNvPr>
          <p:cNvSpPr/>
          <p:nvPr/>
        </p:nvSpPr>
        <p:spPr>
          <a:xfrm>
            <a:off x="5387887" y="1364343"/>
            <a:ext cx="5925346" cy="5059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55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97" y="2173936"/>
            <a:ext cx="5546962" cy="3956926"/>
          </a:xfrm>
          <a:prstGeom prst="rect">
            <a:avLst/>
          </a:prstGeom>
        </p:spPr>
      </p:pic>
      <p:sp>
        <p:nvSpPr>
          <p:cNvPr id="5" name="云形 15">
            <a:extLst>
              <a:ext uri="{FF2B5EF4-FFF2-40B4-BE49-F238E27FC236}">
                <a16:creationId xmlns:a16="http://schemas.microsoft.com/office/drawing/2014/main" id="{1E69A9B2-0B94-4805-B4E0-C7B775829627}"/>
              </a:ext>
            </a:extLst>
          </p:cNvPr>
          <p:cNvSpPr/>
          <p:nvPr/>
        </p:nvSpPr>
        <p:spPr>
          <a:xfrm>
            <a:off x="4768476" y="640640"/>
            <a:ext cx="1028244" cy="560255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200DAAC-1C9C-42C3-90DA-DEC7BEC9B2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6"/>
          <a:stretch/>
        </p:blipFill>
        <p:spPr>
          <a:xfrm>
            <a:off x="1789104" y="0"/>
            <a:ext cx="3902999" cy="1120614"/>
          </a:xfrm>
          <a:prstGeom prst="rect">
            <a:avLst/>
          </a:prstGeom>
        </p:spPr>
      </p:pic>
      <p:pic>
        <p:nvPicPr>
          <p:cNvPr id="7" name="图片 4" descr="图片包含 物体&#10;&#10;描述已自动生成">
            <a:extLst>
              <a:ext uri="{FF2B5EF4-FFF2-40B4-BE49-F238E27FC236}">
                <a16:creationId xmlns:a16="http://schemas.microsoft.com/office/drawing/2014/main" id="{19803CFB-12FD-4828-B56A-5B11EB5814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3828" b="1"/>
          <a:stretch/>
        </p:blipFill>
        <p:spPr>
          <a:xfrm>
            <a:off x="9398628" y="-56002"/>
            <a:ext cx="2129847" cy="2002242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9BDC1-028A-4E9C-867E-37BED8CB9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1546" y="-118897"/>
            <a:ext cx="1392700" cy="1392700"/>
          </a:xfrm>
          <a:prstGeom prst="rect">
            <a:avLst/>
          </a:prstGeom>
        </p:spPr>
      </p:pic>
      <p:sp>
        <p:nvSpPr>
          <p:cNvPr id="9" name="云形 15">
            <a:extLst>
              <a:ext uri="{FF2B5EF4-FFF2-40B4-BE49-F238E27FC236}">
                <a16:creationId xmlns:a16="http://schemas.microsoft.com/office/drawing/2014/main" id="{9E731438-E420-4706-BD02-55D5201A80DD}"/>
              </a:ext>
            </a:extLst>
          </p:cNvPr>
          <p:cNvSpPr/>
          <p:nvPr/>
        </p:nvSpPr>
        <p:spPr>
          <a:xfrm>
            <a:off x="6996452" y="63312"/>
            <a:ext cx="1028244" cy="560255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08B1C7-77D8-4E93-9C41-E587100701F4}"/>
              </a:ext>
            </a:extLst>
          </p:cNvPr>
          <p:cNvSpPr txBox="1"/>
          <p:nvPr/>
        </p:nvSpPr>
        <p:spPr>
          <a:xfrm>
            <a:off x="3140703" y="329913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2BD64F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UTM NguyenHa 02" panose="02040603050506020204" pitchFamily="18" charset="0"/>
                <a:ea typeface="+mn-ea"/>
                <a:cs typeface="+mn-cs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2BD64F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uLnTx/>
              <a:uFillTx/>
              <a:latin typeface="UTM NguyenHa 02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云形 16">
            <a:extLst>
              <a:ext uri="{FF2B5EF4-FFF2-40B4-BE49-F238E27FC236}">
                <a16:creationId xmlns:a16="http://schemas.microsoft.com/office/drawing/2014/main" id="{61AE4E4B-A666-48FE-8D3F-8E3B4E0AFF3D}"/>
              </a:ext>
            </a:extLst>
          </p:cNvPr>
          <p:cNvSpPr/>
          <p:nvPr/>
        </p:nvSpPr>
        <p:spPr>
          <a:xfrm>
            <a:off x="0" y="682853"/>
            <a:ext cx="1395739" cy="76049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F545E-5F4D-49BB-8613-123EDE4EB7C1}"/>
              </a:ext>
            </a:extLst>
          </p:cNvPr>
          <p:cNvSpPr txBox="1"/>
          <p:nvPr/>
        </p:nvSpPr>
        <p:spPr>
          <a:xfrm>
            <a:off x="676366" y="1268164"/>
            <a:ext cx="6992620" cy="156966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rgbClr val="ED7D31">
                      <a:satMod val="175000"/>
                      <a:alpha val="28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0" normalizeH="0" noProof="0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rgbClr val="ED7D31">
                      <a:satMod val="175000"/>
                      <a:alpha val="28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ĐỘNG</a:t>
            </a:r>
            <a:endParaRPr kumimoji="0" lang="en-US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83" y="3369034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913509" y="3090441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66" y="359881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52" y="1207266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325" y="244562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-111546" y="532435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975761" y="2641791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168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HÀNH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7FFCCA-D5D2-476C-A943-342438692F89}"/>
              </a:ext>
            </a:extLst>
          </p:cNvPr>
          <p:cNvSpPr txBox="1"/>
          <p:nvPr/>
        </p:nvSpPr>
        <p:spPr>
          <a:xfrm>
            <a:off x="1056660" y="1583185"/>
            <a:ext cx="3383526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/>
              <a:t>1 221 × 4</a:t>
            </a:r>
          </a:p>
          <a:p>
            <a:pPr>
              <a:lnSpc>
                <a:spcPct val="150000"/>
              </a:lnSpc>
            </a:pPr>
            <a:r>
              <a:rPr lang="en-US" sz="4800" b="1"/>
              <a:t>1 105 × 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9EC68E-7A76-451E-ACBD-EBD18B2242BE}"/>
              </a:ext>
            </a:extLst>
          </p:cNvPr>
          <p:cNvSpPr txBox="1"/>
          <p:nvPr/>
        </p:nvSpPr>
        <p:spPr>
          <a:xfrm>
            <a:off x="8294124" y="1555412"/>
            <a:ext cx="3383526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/>
              <a:t>810 × 8 </a:t>
            </a:r>
          </a:p>
          <a:p>
            <a:pPr>
              <a:lnSpc>
                <a:spcPct val="150000"/>
              </a:lnSpc>
            </a:pPr>
            <a:r>
              <a:rPr lang="en-US" sz="4800" b="1"/>
              <a:t>2 618 × 2 </a:t>
            </a:r>
            <a:endParaRPr lang="en-US" sz="48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207DA8-E4FF-4441-88E7-4F51D3F225A9}"/>
              </a:ext>
            </a:extLst>
          </p:cNvPr>
          <p:cNvSpPr txBox="1"/>
          <p:nvPr/>
        </p:nvSpPr>
        <p:spPr>
          <a:xfrm>
            <a:off x="4440186" y="4073644"/>
            <a:ext cx="3383526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/>
              <a:t>2 007 × 5</a:t>
            </a:r>
          </a:p>
          <a:p>
            <a:pPr>
              <a:lnSpc>
                <a:spcPct val="150000"/>
              </a:lnSpc>
            </a:pPr>
            <a:r>
              <a:rPr lang="en-US" sz="4800" b="1"/>
              <a:t>1 060 × 6</a:t>
            </a:r>
          </a:p>
        </p:txBody>
      </p:sp>
    </p:spTree>
    <p:extLst>
      <p:ext uri="{BB962C8B-B14F-4D97-AF65-F5344CB8AC3E}">
        <p14:creationId xmlns:p14="http://schemas.microsoft.com/office/powerpoint/2010/main" val="179644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6A006E-42CC-4D9E-B636-462252FB8752}"/>
              </a:ext>
            </a:extLst>
          </p:cNvPr>
          <p:cNvSpPr txBox="1"/>
          <p:nvPr/>
        </p:nvSpPr>
        <p:spPr>
          <a:xfrm>
            <a:off x="1987156" y="3019554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4 884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2CDFBF-B46F-4F14-B35B-1EB8A0692C0F}"/>
              </a:ext>
            </a:extLst>
          </p:cNvPr>
          <p:cNvGrpSpPr/>
          <p:nvPr/>
        </p:nvGrpSpPr>
        <p:grpSpPr>
          <a:xfrm>
            <a:off x="1316681" y="1204706"/>
            <a:ext cx="3285279" cy="1863229"/>
            <a:chOff x="1354780" y="590073"/>
            <a:chExt cx="3285279" cy="18632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62DAA0-7DE2-453F-BA2B-206430B4229C}"/>
                </a:ext>
              </a:extLst>
            </p:cNvPr>
            <p:cNvSpPr txBox="1"/>
            <p:nvPr/>
          </p:nvSpPr>
          <p:spPr>
            <a:xfrm>
              <a:off x="1354780" y="1054775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/>
                <a:t>x</a:t>
              </a:r>
              <a:endParaRPr lang="vi-VN" sz="4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4A2658-4F79-487C-9942-A4264B0BEDFC}"/>
                </a:ext>
              </a:extLst>
            </p:cNvPr>
            <p:cNvSpPr txBox="1"/>
            <p:nvPr/>
          </p:nvSpPr>
          <p:spPr>
            <a:xfrm>
              <a:off x="2541818" y="1461322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4</a:t>
              </a:r>
              <a:endParaRPr lang="vi-VN" sz="5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894C1A-8211-4DC9-8478-F1847746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1 221</a:t>
              </a:r>
              <a:endParaRPr lang="vi-VN" sz="5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3D9930-A69F-41CB-9B23-8A1F10271C4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1F87FEE-75EA-44C9-8C0F-C6796EA3050A}"/>
              </a:ext>
            </a:extLst>
          </p:cNvPr>
          <p:cNvSpPr txBox="1"/>
          <p:nvPr/>
        </p:nvSpPr>
        <p:spPr>
          <a:xfrm>
            <a:off x="5308317" y="2966233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9 945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4DBDC3-B6F1-4BA6-9B79-CBF9FDBCD37F}"/>
              </a:ext>
            </a:extLst>
          </p:cNvPr>
          <p:cNvGrpSpPr/>
          <p:nvPr/>
        </p:nvGrpSpPr>
        <p:grpSpPr>
          <a:xfrm>
            <a:off x="4616063" y="1167148"/>
            <a:ext cx="3294236" cy="1863229"/>
            <a:chOff x="4654162" y="552515"/>
            <a:chExt cx="3294236" cy="18632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D6A857-990E-4E73-8EBF-9D23F9651A86}"/>
                </a:ext>
              </a:extLst>
            </p:cNvPr>
            <p:cNvSpPr txBox="1"/>
            <p:nvPr/>
          </p:nvSpPr>
          <p:spPr>
            <a:xfrm>
              <a:off x="4654162" y="101943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/>
                <a:t>x</a:t>
              </a:r>
              <a:endParaRPr lang="vi-VN" sz="4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C09F81-0523-46C7-9EBD-452A8A3F9CE6}"/>
                </a:ext>
              </a:extLst>
            </p:cNvPr>
            <p:cNvSpPr txBox="1"/>
            <p:nvPr/>
          </p:nvSpPr>
          <p:spPr>
            <a:xfrm>
              <a:off x="5850157" y="1407125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9</a:t>
              </a:r>
              <a:endParaRPr lang="vi-VN" sz="5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CB9801-1CB9-4101-91C8-E4A5B6841CD3}"/>
                </a:ext>
              </a:extLst>
            </p:cNvPr>
            <p:cNvSpPr txBox="1"/>
            <p:nvPr/>
          </p:nvSpPr>
          <p:spPr>
            <a:xfrm>
              <a:off x="5308067" y="552515"/>
              <a:ext cx="2098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1 105</a:t>
              </a:r>
              <a:endParaRPr lang="vi-VN" sz="54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48876FC-FA16-47EE-8083-76B62D574162}"/>
                </a:ext>
              </a:extLst>
            </p:cNvPr>
            <p:cNvCxnSpPr>
              <a:cxnSpLocks/>
            </p:cNvCxnSpPr>
            <p:nvPr/>
          </p:nvCxnSpPr>
          <p:spPr>
            <a:xfrm>
              <a:off x="5353331" y="2415744"/>
              <a:ext cx="19517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7445FF-68B4-4162-91C9-617F6A330773}"/>
              </a:ext>
            </a:extLst>
          </p:cNvPr>
          <p:cNvSpPr txBox="1"/>
          <p:nvPr/>
        </p:nvSpPr>
        <p:spPr>
          <a:xfrm>
            <a:off x="8608884" y="3019554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6 480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88B96C-2491-46F4-A653-F3E1B56BACFB}"/>
              </a:ext>
            </a:extLst>
          </p:cNvPr>
          <p:cNvGrpSpPr/>
          <p:nvPr/>
        </p:nvGrpSpPr>
        <p:grpSpPr>
          <a:xfrm>
            <a:off x="8090098" y="1204706"/>
            <a:ext cx="2966228" cy="1835405"/>
            <a:chOff x="8128197" y="590073"/>
            <a:chExt cx="2966228" cy="18354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51C3A5-9B79-4E5C-8324-A057AB8779C1}"/>
                </a:ext>
              </a:extLst>
            </p:cNvPr>
            <p:cNvSpPr txBox="1"/>
            <p:nvPr/>
          </p:nvSpPr>
          <p:spPr>
            <a:xfrm>
              <a:off x="8128197" y="1192884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/>
                <a:t>x</a:t>
              </a:r>
              <a:endParaRPr lang="vi-VN" sz="4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6BEAB7-D6AF-4345-A054-396CC51C7991}"/>
                </a:ext>
              </a:extLst>
            </p:cNvPr>
            <p:cNvSpPr txBox="1"/>
            <p:nvPr/>
          </p:nvSpPr>
          <p:spPr>
            <a:xfrm>
              <a:off x="8996184" y="1407125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   8</a:t>
              </a:r>
              <a:endParaRPr lang="vi-VN" sz="5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2FC830-6341-46E6-87FB-D7E54129EABD}"/>
                </a:ext>
              </a:extLst>
            </p:cNvPr>
            <p:cNvSpPr txBox="1"/>
            <p:nvPr/>
          </p:nvSpPr>
          <p:spPr>
            <a:xfrm>
              <a:off x="8828058" y="590073"/>
              <a:ext cx="2098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810</a:t>
              </a:r>
              <a:endParaRPr lang="vi-VN" sz="54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AFBB22E-1CED-4CA9-B272-6606687CE825}"/>
                </a:ext>
              </a:extLst>
            </p:cNvPr>
            <p:cNvCxnSpPr>
              <a:cxnSpLocks/>
            </p:cNvCxnSpPr>
            <p:nvPr/>
          </p:nvCxnSpPr>
          <p:spPr>
            <a:xfrm>
              <a:off x="8934104" y="2425478"/>
              <a:ext cx="18111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E2124-6CCB-4A1A-941C-D348671E7D18}"/>
              </a:ext>
            </a:extLst>
          </p:cNvPr>
          <p:cNvGrpSpPr/>
          <p:nvPr/>
        </p:nvGrpSpPr>
        <p:grpSpPr>
          <a:xfrm>
            <a:off x="2395195" y="4336705"/>
            <a:ext cx="7497896" cy="2139315"/>
            <a:chOff x="3563984" y="3724273"/>
            <a:chExt cx="7439633" cy="20669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03E9CD3-7BCC-4106-BA8A-50993D1A9E26}"/>
                </a:ext>
              </a:extLst>
            </p:cNvPr>
            <p:cNvSpPr/>
            <p:nvPr/>
          </p:nvSpPr>
          <p:spPr>
            <a:xfrm>
              <a:off x="3563984" y="3724273"/>
              <a:ext cx="7407697" cy="2066927"/>
            </a:xfrm>
            <a:custGeom>
              <a:avLst/>
              <a:gdLst>
                <a:gd name="connsiteX0" fmla="*/ 0 w 7407697"/>
                <a:gd name="connsiteY0" fmla="*/ 344495 h 2066927"/>
                <a:gd name="connsiteX1" fmla="*/ 344495 w 7407697"/>
                <a:gd name="connsiteY1" fmla="*/ 0 h 2066927"/>
                <a:gd name="connsiteX2" fmla="*/ 7063202 w 7407697"/>
                <a:gd name="connsiteY2" fmla="*/ 0 h 2066927"/>
                <a:gd name="connsiteX3" fmla="*/ 7407697 w 7407697"/>
                <a:gd name="connsiteY3" fmla="*/ 344495 h 2066927"/>
                <a:gd name="connsiteX4" fmla="*/ 7407697 w 7407697"/>
                <a:gd name="connsiteY4" fmla="*/ 1722432 h 2066927"/>
                <a:gd name="connsiteX5" fmla="*/ 7063202 w 7407697"/>
                <a:gd name="connsiteY5" fmla="*/ 2066927 h 2066927"/>
                <a:gd name="connsiteX6" fmla="*/ 344495 w 7407697"/>
                <a:gd name="connsiteY6" fmla="*/ 2066927 h 2066927"/>
                <a:gd name="connsiteX7" fmla="*/ 0 w 7407697"/>
                <a:gd name="connsiteY7" fmla="*/ 1722432 h 2066927"/>
                <a:gd name="connsiteX8" fmla="*/ 0 w 7407697"/>
                <a:gd name="connsiteY8" fmla="*/ 344495 h 206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07697" h="2066927" fill="none" extrusionOk="0">
                  <a:moveTo>
                    <a:pt x="0" y="344495"/>
                  </a:moveTo>
                  <a:cubicBezTo>
                    <a:pt x="10650" y="141293"/>
                    <a:pt x="151324" y="-721"/>
                    <a:pt x="344495" y="0"/>
                  </a:cubicBezTo>
                  <a:cubicBezTo>
                    <a:pt x="3490345" y="18744"/>
                    <a:pt x="5108616" y="-35776"/>
                    <a:pt x="7063202" y="0"/>
                  </a:cubicBezTo>
                  <a:cubicBezTo>
                    <a:pt x="7281724" y="-5470"/>
                    <a:pt x="7406001" y="121883"/>
                    <a:pt x="7407697" y="344495"/>
                  </a:cubicBezTo>
                  <a:cubicBezTo>
                    <a:pt x="7341820" y="500091"/>
                    <a:pt x="7369363" y="1146631"/>
                    <a:pt x="7407697" y="1722432"/>
                  </a:cubicBezTo>
                  <a:cubicBezTo>
                    <a:pt x="7411358" y="1875303"/>
                    <a:pt x="7241197" y="2036398"/>
                    <a:pt x="7063202" y="2066927"/>
                  </a:cubicBezTo>
                  <a:cubicBezTo>
                    <a:pt x="3729861" y="2015899"/>
                    <a:pt x="1482596" y="2029848"/>
                    <a:pt x="344495" y="2066927"/>
                  </a:cubicBezTo>
                  <a:cubicBezTo>
                    <a:pt x="144474" y="2073971"/>
                    <a:pt x="12101" y="1919238"/>
                    <a:pt x="0" y="1722432"/>
                  </a:cubicBezTo>
                  <a:cubicBezTo>
                    <a:pt x="1247" y="1285825"/>
                    <a:pt x="-74296" y="560440"/>
                    <a:pt x="0" y="344495"/>
                  </a:cubicBezTo>
                  <a:close/>
                </a:path>
                <a:path w="7407697" h="2066927" stroke="0" extrusionOk="0">
                  <a:moveTo>
                    <a:pt x="0" y="344495"/>
                  </a:moveTo>
                  <a:cubicBezTo>
                    <a:pt x="-23346" y="145668"/>
                    <a:pt x="154311" y="-36093"/>
                    <a:pt x="344495" y="0"/>
                  </a:cubicBezTo>
                  <a:cubicBezTo>
                    <a:pt x="2104795" y="-88310"/>
                    <a:pt x="5710679" y="-77351"/>
                    <a:pt x="7063202" y="0"/>
                  </a:cubicBezTo>
                  <a:cubicBezTo>
                    <a:pt x="7267089" y="3607"/>
                    <a:pt x="7378299" y="170976"/>
                    <a:pt x="7407697" y="344495"/>
                  </a:cubicBezTo>
                  <a:cubicBezTo>
                    <a:pt x="7498647" y="711716"/>
                    <a:pt x="7347007" y="1472878"/>
                    <a:pt x="7407697" y="1722432"/>
                  </a:cubicBezTo>
                  <a:cubicBezTo>
                    <a:pt x="7382149" y="1885036"/>
                    <a:pt x="7253872" y="2073408"/>
                    <a:pt x="7063202" y="2066927"/>
                  </a:cubicBezTo>
                  <a:cubicBezTo>
                    <a:pt x="5994501" y="2188326"/>
                    <a:pt x="2322711" y="2202472"/>
                    <a:pt x="344495" y="2066927"/>
                  </a:cubicBezTo>
                  <a:cubicBezTo>
                    <a:pt x="157151" y="2066217"/>
                    <a:pt x="1237" y="1928511"/>
                    <a:pt x="0" y="1722432"/>
                  </a:cubicBezTo>
                  <a:cubicBezTo>
                    <a:pt x="-118223" y="1562890"/>
                    <a:pt x="-104611" y="837631"/>
                    <a:pt x="0" y="344495"/>
                  </a:cubicBezTo>
                  <a:close/>
                </a:path>
              </a:pathLst>
            </a:custGeom>
            <a:solidFill>
              <a:srgbClr val="FDE9F1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79407152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/>
            </a:p>
          </p:txBody>
        </p:sp>
        <p:pic>
          <p:nvPicPr>
            <p:cNvPr id="26" name="Picture 2" descr="tick-xanh - Cách Bỏ Thuốc Lá Trong 5 Ngày - Cai Thuốc Lá Hiệu Quả">
              <a:extLst>
                <a:ext uri="{FF2B5EF4-FFF2-40B4-BE49-F238E27FC236}">
                  <a16:creationId xmlns:a16="http://schemas.microsoft.com/office/drawing/2014/main" id="{5A674E96-68CF-4CE7-AC49-736B2B6D3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58" y="4180050"/>
              <a:ext cx="662771" cy="66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tick-xanh - Cách Bỏ Thuốc Lá Trong 5 Ngày - Cai Thuốc Lá Hiệu Quả">
              <a:extLst>
                <a:ext uri="{FF2B5EF4-FFF2-40B4-BE49-F238E27FC236}">
                  <a16:creationId xmlns:a16="http://schemas.microsoft.com/office/drawing/2014/main" id="{07399D36-E101-454A-A8BF-67FD4F6B8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58" y="4947882"/>
              <a:ext cx="662771" cy="66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5FC322-3B66-4666-84C8-3D4E471CB081}"/>
                </a:ext>
              </a:extLst>
            </p:cNvPr>
            <p:cNvSpPr txBox="1"/>
            <p:nvPr/>
          </p:nvSpPr>
          <p:spPr>
            <a:xfrm>
              <a:off x="4489830" y="4205538"/>
              <a:ext cx="4613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+mj-lt"/>
                </a:rPr>
                <a:t>Đặt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tính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thẳng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cột</a:t>
              </a:r>
              <a:r>
                <a:rPr lang="en-US" sz="3600" b="1" dirty="0">
                  <a:latin typeface="+mj-lt"/>
                </a:rPr>
                <a:t>.</a:t>
              </a:r>
              <a:endParaRPr lang="vi-VN" sz="3600" b="1" dirty="0"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FF700B-411C-4D67-8B2C-552CF027653D}"/>
                </a:ext>
              </a:extLst>
            </p:cNvPr>
            <p:cNvSpPr txBox="1"/>
            <p:nvPr/>
          </p:nvSpPr>
          <p:spPr>
            <a:xfrm>
              <a:off x="4485243" y="4947882"/>
              <a:ext cx="6518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+mj-lt"/>
                </a:rPr>
                <a:t>Khi </a:t>
              </a:r>
              <a:r>
                <a:rPr lang="en-US" sz="3600" b="1" dirty="0" err="1">
                  <a:latin typeface="+mj-lt"/>
                </a:rPr>
                <a:t>tính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luôn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lưu</a:t>
              </a:r>
              <a:r>
                <a:rPr lang="en-US" sz="3600" b="1" dirty="0">
                  <a:latin typeface="+mj-lt"/>
                </a:rPr>
                <a:t> ý </a:t>
              </a:r>
              <a:r>
                <a:rPr lang="en-US" sz="3600" b="1" dirty="0" err="1">
                  <a:latin typeface="+mj-lt"/>
                </a:rPr>
                <a:t>việc</a:t>
              </a:r>
              <a:r>
                <a:rPr lang="en-US" sz="3600" b="1" dirty="0">
                  <a:latin typeface="+mj-lt"/>
                </a:rPr>
                <a:t> “</a:t>
              </a:r>
              <a:r>
                <a:rPr lang="en-US" sz="3600" b="1" dirty="0" err="1">
                  <a:latin typeface="+mj-lt"/>
                </a:rPr>
                <a:t>có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nhớ</a:t>
              </a:r>
              <a:r>
                <a:rPr lang="en-US" sz="3600" b="1" dirty="0">
                  <a:latin typeface="+mj-lt"/>
                </a:rPr>
                <a:t>”.</a:t>
              </a:r>
              <a:endParaRPr lang="vi-VN" sz="3600" b="1" dirty="0"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848D86-B3E1-49AE-9150-69D2A74EB31F}"/>
              </a:ext>
            </a:extLst>
          </p:cNvPr>
          <p:cNvGrpSpPr/>
          <p:nvPr/>
        </p:nvGrpSpPr>
        <p:grpSpPr>
          <a:xfrm>
            <a:off x="1779431" y="3792032"/>
            <a:ext cx="1952788" cy="979164"/>
            <a:chOff x="3886200" y="3614727"/>
            <a:chExt cx="1866666" cy="95346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0AC9EFF-A4B7-41B6-8890-B15DE8C86040}"/>
                </a:ext>
              </a:extLst>
            </p:cNvPr>
            <p:cNvSpPr/>
            <p:nvPr/>
          </p:nvSpPr>
          <p:spPr>
            <a:xfrm>
              <a:off x="3886200" y="3659508"/>
              <a:ext cx="1866666" cy="9086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866666"/>
                        <a:gd name="connsiteY0" fmla="*/ 125543 h 753241"/>
                        <a:gd name="connsiteX1" fmla="*/ 125543 w 1866666"/>
                        <a:gd name="connsiteY1" fmla="*/ 0 h 753241"/>
                        <a:gd name="connsiteX2" fmla="*/ 1741123 w 1866666"/>
                        <a:gd name="connsiteY2" fmla="*/ 0 h 753241"/>
                        <a:gd name="connsiteX3" fmla="*/ 1866666 w 1866666"/>
                        <a:gd name="connsiteY3" fmla="*/ 125543 h 753241"/>
                        <a:gd name="connsiteX4" fmla="*/ 1866666 w 1866666"/>
                        <a:gd name="connsiteY4" fmla="*/ 627698 h 753241"/>
                        <a:gd name="connsiteX5" fmla="*/ 1741123 w 1866666"/>
                        <a:gd name="connsiteY5" fmla="*/ 753241 h 753241"/>
                        <a:gd name="connsiteX6" fmla="*/ 125543 w 1866666"/>
                        <a:gd name="connsiteY6" fmla="*/ 753241 h 753241"/>
                        <a:gd name="connsiteX7" fmla="*/ 0 w 1866666"/>
                        <a:gd name="connsiteY7" fmla="*/ 627698 h 753241"/>
                        <a:gd name="connsiteX8" fmla="*/ 0 w 1866666"/>
                        <a:gd name="connsiteY8" fmla="*/ 125543 h 7532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6666" h="753241" fill="none" extrusionOk="0">
                          <a:moveTo>
                            <a:pt x="0" y="125543"/>
                          </a:moveTo>
                          <a:cubicBezTo>
                            <a:pt x="50" y="57570"/>
                            <a:pt x="62545" y="10635"/>
                            <a:pt x="125543" y="0"/>
                          </a:cubicBezTo>
                          <a:cubicBezTo>
                            <a:pt x="623265" y="45932"/>
                            <a:pt x="1478378" y="-31491"/>
                            <a:pt x="1741123" y="0"/>
                          </a:cubicBezTo>
                          <a:cubicBezTo>
                            <a:pt x="1809369" y="-7495"/>
                            <a:pt x="1865822" y="55953"/>
                            <a:pt x="1866666" y="125543"/>
                          </a:cubicBezTo>
                          <a:cubicBezTo>
                            <a:pt x="1858594" y="333651"/>
                            <a:pt x="1833450" y="526072"/>
                            <a:pt x="1866666" y="627698"/>
                          </a:cubicBezTo>
                          <a:cubicBezTo>
                            <a:pt x="1869216" y="684089"/>
                            <a:pt x="1805675" y="747879"/>
                            <a:pt x="1741123" y="753241"/>
                          </a:cubicBezTo>
                          <a:cubicBezTo>
                            <a:pt x="1439517" y="639341"/>
                            <a:pt x="871898" y="884238"/>
                            <a:pt x="125543" y="753241"/>
                          </a:cubicBezTo>
                          <a:cubicBezTo>
                            <a:pt x="69415" y="751748"/>
                            <a:pt x="-1177" y="697266"/>
                            <a:pt x="0" y="627698"/>
                          </a:cubicBezTo>
                          <a:cubicBezTo>
                            <a:pt x="477" y="419757"/>
                            <a:pt x="23277" y="282252"/>
                            <a:pt x="0" y="125543"/>
                          </a:cubicBezTo>
                          <a:close/>
                        </a:path>
                        <a:path w="1866666" h="753241" stroke="0" extrusionOk="0">
                          <a:moveTo>
                            <a:pt x="0" y="125543"/>
                          </a:moveTo>
                          <a:cubicBezTo>
                            <a:pt x="2702" y="56945"/>
                            <a:pt x="56813" y="1261"/>
                            <a:pt x="125543" y="0"/>
                          </a:cubicBezTo>
                          <a:cubicBezTo>
                            <a:pt x="476001" y="-130401"/>
                            <a:pt x="1063187" y="-46889"/>
                            <a:pt x="1741123" y="0"/>
                          </a:cubicBezTo>
                          <a:cubicBezTo>
                            <a:pt x="1799879" y="-8063"/>
                            <a:pt x="1869961" y="49565"/>
                            <a:pt x="1866666" y="125543"/>
                          </a:cubicBezTo>
                          <a:cubicBezTo>
                            <a:pt x="1847221" y="350631"/>
                            <a:pt x="1836526" y="532892"/>
                            <a:pt x="1866666" y="627698"/>
                          </a:cubicBezTo>
                          <a:cubicBezTo>
                            <a:pt x="1861101" y="699049"/>
                            <a:pt x="1807353" y="752733"/>
                            <a:pt x="1741123" y="753241"/>
                          </a:cubicBezTo>
                          <a:cubicBezTo>
                            <a:pt x="1043657" y="818169"/>
                            <a:pt x="763745" y="704173"/>
                            <a:pt x="125543" y="753241"/>
                          </a:cubicBezTo>
                          <a:cubicBezTo>
                            <a:pt x="49271" y="751840"/>
                            <a:pt x="-4178" y="695140"/>
                            <a:pt x="0" y="627698"/>
                          </a:cubicBezTo>
                          <a:cubicBezTo>
                            <a:pt x="41491" y="379027"/>
                            <a:pt x="36659" y="375478"/>
                            <a:pt x="0" y="1255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0A7CAC-F32E-4E66-AC38-4CEFD70DC3CA}"/>
                </a:ext>
              </a:extLst>
            </p:cNvPr>
            <p:cNvSpPr txBox="1"/>
            <p:nvPr/>
          </p:nvSpPr>
          <p:spPr>
            <a:xfrm>
              <a:off x="3972065" y="3614727"/>
              <a:ext cx="1694935" cy="95346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002060"/>
                  </a:solidFill>
                  <a:latin typeface="#9Slide05 SVNClementine" panose="020F0502020204030203" pitchFamily="34" charset="0"/>
                </a:rPr>
                <a:t>Lưu</a:t>
              </a:r>
              <a:r>
                <a:rPr lang="en-US" sz="5400" dirty="0">
                  <a:solidFill>
                    <a:srgbClr val="002060"/>
                  </a:solidFill>
                  <a:latin typeface="#9Slide05 SVNClementine" panose="020F0502020204030203" pitchFamily="34" charset="0"/>
                </a:rPr>
                <a:t> ý:</a:t>
              </a:r>
              <a:endParaRPr lang="vi-VN" sz="5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06FD1C6-A878-4B30-ADE2-E988229E9E6A}"/>
              </a:ext>
            </a:extLst>
          </p:cNvPr>
          <p:cNvSpPr txBox="1"/>
          <p:nvPr/>
        </p:nvSpPr>
        <p:spPr>
          <a:xfrm>
            <a:off x="1475737" y="222354"/>
            <a:ext cx="10430513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7030A0"/>
                </a:solidFill>
              </a:rPr>
              <a:t>1 221 × 4 		1 105 × 9		810 × 8 </a:t>
            </a:r>
          </a:p>
        </p:txBody>
      </p:sp>
    </p:spTree>
    <p:extLst>
      <p:ext uri="{BB962C8B-B14F-4D97-AF65-F5344CB8AC3E}">
        <p14:creationId xmlns:p14="http://schemas.microsoft.com/office/powerpoint/2010/main" val="2847105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6A006E-42CC-4D9E-B636-462252FB8752}"/>
              </a:ext>
            </a:extLst>
          </p:cNvPr>
          <p:cNvSpPr txBox="1"/>
          <p:nvPr/>
        </p:nvSpPr>
        <p:spPr>
          <a:xfrm>
            <a:off x="1987156" y="3019554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5 236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2CDFBF-B46F-4F14-B35B-1EB8A0692C0F}"/>
              </a:ext>
            </a:extLst>
          </p:cNvPr>
          <p:cNvGrpSpPr/>
          <p:nvPr/>
        </p:nvGrpSpPr>
        <p:grpSpPr>
          <a:xfrm>
            <a:off x="1316681" y="1204706"/>
            <a:ext cx="3285279" cy="1863229"/>
            <a:chOff x="1354780" y="590073"/>
            <a:chExt cx="3285279" cy="18632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62DAA0-7DE2-453F-BA2B-206430B4229C}"/>
                </a:ext>
              </a:extLst>
            </p:cNvPr>
            <p:cNvSpPr txBox="1"/>
            <p:nvPr/>
          </p:nvSpPr>
          <p:spPr>
            <a:xfrm>
              <a:off x="1354780" y="1054775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4A2658-4F79-487C-9942-A4264B0BEDFC}"/>
                </a:ext>
              </a:extLst>
            </p:cNvPr>
            <p:cNvSpPr txBox="1"/>
            <p:nvPr/>
          </p:nvSpPr>
          <p:spPr>
            <a:xfrm>
              <a:off x="2541818" y="1461322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894C1A-8211-4DC9-8478-F1847746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2 618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3D9930-A69F-41CB-9B23-8A1F10271C4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1F87FEE-75EA-44C9-8C0F-C6796EA3050A}"/>
              </a:ext>
            </a:extLst>
          </p:cNvPr>
          <p:cNvSpPr txBox="1"/>
          <p:nvPr/>
        </p:nvSpPr>
        <p:spPr>
          <a:xfrm>
            <a:off x="5078929" y="2966233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10 035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4DBDC3-B6F1-4BA6-9B79-CBF9FDBCD37F}"/>
              </a:ext>
            </a:extLst>
          </p:cNvPr>
          <p:cNvGrpSpPr/>
          <p:nvPr/>
        </p:nvGrpSpPr>
        <p:grpSpPr>
          <a:xfrm>
            <a:off x="4616063" y="1167148"/>
            <a:ext cx="3294236" cy="1863229"/>
            <a:chOff x="4654162" y="552515"/>
            <a:chExt cx="3294236" cy="18632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D6A857-990E-4E73-8EBF-9D23F9651A86}"/>
                </a:ext>
              </a:extLst>
            </p:cNvPr>
            <p:cNvSpPr txBox="1"/>
            <p:nvPr/>
          </p:nvSpPr>
          <p:spPr>
            <a:xfrm>
              <a:off x="4654162" y="101943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C09F81-0523-46C7-9EBD-452A8A3F9CE6}"/>
                </a:ext>
              </a:extLst>
            </p:cNvPr>
            <p:cNvSpPr txBox="1"/>
            <p:nvPr/>
          </p:nvSpPr>
          <p:spPr>
            <a:xfrm>
              <a:off x="5850157" y="1407125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CB9801-1CB9-4101-91C8-E4A5B6841CD3}"/>
                </a:ext>
              </a:extLst>
            </p:cNvPr>
            <p:cNvSpPr txBox="1"/>
            <p:nvPr/>
          </p:nvSpPr>
          <p:spPr>
            <a:xfrm>
              <a:off x="5308067" y="552515"/>
              <a:ext cx="2098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2 007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48876FC-FA16-47EE-8083-76B62D574162}"/>
                </a:ext>
              </a:extLst>
            </p:cNvPr>
            <p:cNvCxnSpPr>
              <a:cxnSpLocks/>
            </p:cNvCxnSpPr>
            <p:nvPr/>
          </p:nvCxnSpPr>
          <p:spPr>
            <a:xfrm>
              <a:off x="5353331" y="2415744"/>
              <a:ext cx="19517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7445FF-68B4-4162-91C9-617F6A330773}"/>
              </a:ext>
            </a:extLst>
          </p:cNvPr>
          <p:cNvSpPr txBox="1"/>
          <p:nvPr/>
        </p:nvSpPr>
        <p:spPr>
          <a:xfrm>
            <a:off x="8789958" y="3057988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6 360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88B96C-2491-46F4-A653-F3E1B56BACFB}"/>
              </a:ext>
            </a:extLst>
          </p:cNvPr>
          <p:cNvGrpSpPr/>
          <p:nvPr/>
        </p:nvGrpSpPr>
        <p:grpSpPr>
          <a:xfrm>
            <a:off x="8090098" y="1204706"/>
            <a:ext cx="3154955" cy="1835405"/>
            <a:chOff x="8128197" y="590073"/>
            <a:chExt cx="3154955" cy="18354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51C3A5-9B79-4E5C-8324-A057AB8779C1}"/>
                </a:ext>
              </a:extLst>
            </p:cNvPr>
            <p:cNvSpPr txBox="1"/>
            <p:nvPr/>
          </p:nvSpPr>
          <p:spPr>
            <a:xfrm>
              <a:off x="8128197" y="1192884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6BEAB7-D6AF-4345-A054-396CC51C7991}"/>
                </a:ext>
              </a:extLst>
            </p:cNvPr>
            <p:cNvSpPr txBox="1"/>
            <p:nvPr/>
          </p:nvSpPr>
          <p:spPr>
            <a:xfrm>
              <a:off x="9184911" y="1407125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6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2FC830-6341-46E6-87FB-D7E54129EABD}"/>
                </a:ext>
              </a:extLst>
            </p:cNvPr>
            <p:cNvSpPr txBox="1"/>
            <p:nvPr/>
          </p:nvSpPr>
          <p:spPr>
            <a:xfrm>
              <a:off x="8828058" y="590073"/>
              <a:ext cx="2098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1 060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AFBB22E-1CED-4CA9-B272-6606687CE825}"/>
                </a:ext>
              </a:extLst>
            </p:cNvPr>
            <p:cNvCxnSpPr>
              <a:cxnSpLocks/>
            </p:cNvCxnSpPr>
            <p:nvPr/>
          </p:nvCxnSpPr>
          <p:spPr>
            <a:xfrm>
              <a:off x="8934104" y="2425478"/>
              <a:ext cx="18111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E2124-6CCB-4A1A-941C-D348671E7D18}"/>
              </a:ext>
            </a:extLst>
          </p:cNvPr>
          <p:cNvGrpSpPr/>
          <p:nvPr/>
        </p:nvGrpSpPr>
        <p:grpSpPr>
          <a:xfrm>
            <a:off x="2395195" y="4336705"/>
            <a:ext cx="7497896" cy="2139315"/>
            <a:chOff x="3563984" y="3724273"/>
            <a:chExt cx="7439633" cy="20669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03E9CD3-7BCC-4106-BA8A-50993D1A9E26}"/>
                </a:ext>
              </a:extLst>
            </p:cNvPr>
            <p:cNvSpPr/>
            <p:nvPr/>
          </p:nvSpPr>
          <p:spPr>
            <a:xfrm>
              <a:off x="3563984" y="3724273"/>
              <a:ext cx="7407697" cy="2066927"/>
            </a:xfrm>
            <a:custGeom>
              <a:avLst/>
              <a:gdLst>
                <a:gd name="connsiteX0" fmla="*/ 0 w 7407697"/>
                <a:gd name="connsiteY0" fmla="*/ 344495 h 2066927"/>
                <a:gd name="connsiteX1" fmla="*/ 344495 w 7407697"/>
                <a:gd name="connsiteY1" fmla="*/ 0 h 2066927"/>
                <a:gd name="connsiteX2" fmla="*/ 7063202 w 7407697"/>
                <a:gd name="connsiteY2" fmla="*/ 0 h 2066927"/>
                <a:gd name="connsiteX3" fmla="*/ 7407697 w 7407697"/>
                <a:gd name="connsiteY3" fmla="*/ 344495 h 2066927"/>
                <a:gd name="connsiteX4" fmla="*/ 7407697 w 7407697"/>
                <a:gd name="connsiteY4" fmla="*/ 1722432 h 2066927"/>
                <a:gd name="connsiteX5" fmla="*/ 7063202 w 7407697"/>
                <a:gd name="connsiteY5" fmla="*/ 2066927 h 2066927"/>
                <a:gd name="connsiteX6" fmla="*/ 344495 w 7407697"/>
                <a:gd name="connsiteY6" fmla="*/ 2066927 h 2066927"/>
                <a:gd name="connsiteX7" fmla="*/ 0 w 7407697"/>
                <a:gd name="connsiteY7" fmla="*/ 1722432 h 2066927"/>
                <a:gd name="connsiteX8" fmla="*/ 0 w 7407697"/>
                <a:gd name="connsiteY8" fmla="*/ 344495 h 206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07697" h="2066927" fill="none" extrusionOk="0">
                  <a:moveTo>
                    <a:pt x="0" y="344495"/>
                  </a:moveTo>
                  <a:cubicBezTo>
                    <a:pt x="10650" y="141293"/>
                    <a:pt x="151324" y="-721"/>
                    <a:pt x="344495" y="0"/>
                  </a:cubicBezTo>
                  <a:cubicBezTo>
                    <a:pt x="3490345" y="18744"/>
                    <a:pt x="5108616" y="-35776"/>
                    <a:pt x="7063202" y="0"/>
                  </a:cubicBezTo>
                  <a:cubicBezTo>
                    <a:pt x="7281724" y="-5470"/>
                    <a:pt x="7406001" y="121883"/>
                    <a:pt x="7407697" y="344495"/>
                  </a:cubicBezTo>
                  <a:cubicBezTo>
                    <a:pt x="7341820" y="500091"/>
                    <a:pt x="7369363" y="1146631"/>
                    <a:pt x="7407697" y="1722432"/>
                  </a:cubicBezTo>
                  <a:cubicBezTo>
                    <a:pt x="7411358" y="1875303"/>
                    <a:pt x="7241197" y="2036398"/>
                    <a:pt x="7063202" y="2066927"/>
                  </a:cubicBezTo>
                  <a:cubicBezTo>
                    <a:pt x="3729861" y="2015899"/>
                    <a:pt x="1482596" y="2029848"/>
                    <a:pt x="344495" y="2066927"/>
                  </a:cubicBezTo>
                  <a:cubicBezTo>
                    <a:pt x="144474" y="2073971"/>
                    <a:pt x="12101" y="1919238"/>
                    <a:pt x="0" y="1722432"/>
                  </a:cubicBezTo>
                  <a:cubicBezTo>
                    <a:pt x="1247" y="1285825"/>
                    <a:pt x="-74296" y="560440"/>
                    <a:pt x="0" y="344495"/>
                  </a:cubicBezTo>
                  <a:close/>
                </a:path>
                <a:path w="7407697" h="2066927" stroke="0" extrusionOk="0">
                  <a:moveTo>
                    <a:pt x="0" y="344495"/>
                  </a:moveTo>
                  <a:cubicBezTo>
                    <a:pt x="-23346" y="145668"/>
                    <a:pt x="154311" y="-36093"/>
                    <a:pt x="344495" y="0"/>
                  </a:cubicBezTo>
                  <a:cubicBezTo>
                    <a:pt x="2104795" y="-88310"/>
                    <a:pt x="5710679" y="-77351"/>
                    <a:pt x="7063202" y="0"/>
                  </a:cubicBezTo>
                  <a:cubicBezTo>
                    <a:pt x="7267089" y="3607"/>
                    <a:pt x="7378299" y="170976"/>
                    <a:pt x="7407697" y="344495"/>
                  </a:cubicBezTo>
                  <a:cubicBezTo>
                    <a:pt x="7498647" y="711716"/>
                    <a:pt x="7347007" y="1472878"/>
                    <a:pt x="7407697" y="1722432"/>
                  </a:cubicBezTo>
                  <a:cubicBezTo>
                    <a:pt x="7382149" y="1885036"/>
                    <a:pt x="7253872" y="2073408"/>
                    <a:pt x="7063202" y="2066927"/>
                  </a:cubicBezTo>
                  <a:cubicBezTo>
                    <a:pt x="5994501" y="2188326"/>
                    <a:pt x="2322711" y="2202472"/>
                    <a:pt x="344495" y="2066927"/>
                  </a:cubicBezTo>
                  <a:cubicBezTo>
                    <a:pt x="157151" y="2066217"/>
                    <a:pt x="1237" y="1928511"/>
                    <a:pt x="0" y="1722432"/>
                  </a:cubicBezTo>
                  <a:cubicBezTo>
                    <a:pt x="-118223" y="1562890"/>
                    <a:pt x="-104611" y="837631"/>
                    <a:pt x="0" y="344495"/>
                  </a:cubicBezTo>
                  <a:close/>
                </a:path>
              </a:pathLst>
            </a:custGeom>
            <a:solidFill>
              <a:srgbClr val="FDE9F1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79407152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" descr="tick-xanh - Cách Bỏ Thuốc Lá Trong 5 Ngày - Cai Thuốc Lá Hiệu Quả">
              <a:extLst>
                <a:ext uri="{FF2B5EF4-FFF2-40B4-BE49-F238E27FC236}">
                  <a16:creationId xmlns:a16="http://schemas.microsoft.com/office/drawing/2014/main" id="{5A674E96-68CF-4CE7-AC49-736B2B6D3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58" y="4180050"/>
              <a:ext cx="662771" cy="66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tick-xanh - Cách Bỏ Thuốc Lá Trong 5 Ngày - Cai Thuốc Lá Hiệu Quả">
              <a:extLst>
                <a:ext uri="{FF2B5EF4-FFF2-40B4-BE49-F238E27FC236}">
                  <a16:creationId xmlns:a16="http://schemas.microsoft.com/office/drawing/2014/main" id="{07399D36-E101-454A-A8BF-67FD4F6B8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58" y="4947882"/>
              <a:ext cx="662771" cy="66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5FC322-3B66-4666-84C8-3D4E471CB081}"/>
                </a:ext>
              </a:extLst>
            </p:cNvPr>
            <p:cNvSpPr txBox="1"/>
            <p:nvPr/>
          </p:nvSpPr>
          <p:spPr>
            <a:xfrm>
              <a:off x="4489830" y="4205538"/>
              <a:ext cx="4613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thẳng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FF700B-411C-4D67-8B2C-552CF027653D}"/>
                </a:ext>
              </a:extLst>
            </p:cNvPr>
            <p:cNvSpPr txBox="1"/>
            <p:nvPr/>
          </p:nvSpPr>
          <p:spPr>
            <a:xfrm>
              <a:off x="4485243" y="4947882"/>
              <a:ext cx="6518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luôn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lưu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”.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848D86-B3E1-49AE-9150-69D2A74EB31F}"/>
              </a:ext>
            </a:extLst>
          </p:cNvPr>
          <p:cNvGrpSpPr/>
          <p:nvPr/>
        </p:nvGrpSpPr>
        <p:grpSpPr>
          <a:xfrm>
            <a:off x="1779431" y="3792032"/>
            <a:ext cx="1952788" cy="979164"/>
            <a:chOff x="3886200" y="3614727"/>
            <a:chExt cx="1866666" cy="95346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0AC9EFF-A4B7-41B6-8890-B15DE8C86040}"/>
                </a:ext>
              </a:extLst>
            </p:cNvPr>
            <p:cNvSpPr/>
            <p:nvPr/>
          </p:nvSpPr>
          <p:spPr>
            <a:xfrm>
              <a:off x="3886200" y="3659508"/>
              <a:ext cx="1866666" cy="9086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866666"/>
                        <a:gd name="connsiteY0" fmla="*/ 125543 h 753241"/>
                        <a:gd name="connsiteX1" fmla="*/ 125543 w 1866666"/>
                        <a:gd name="connsiteY1" fmla="*/ 0 h 753241"/>
                        <a:gd name="connsiteX2" fmla="*/ 1741123 w 1866666"/>
                        <a:gd name="connsiteY2" fmla="*/ 0 h 753241"/>
                        <a:gd name="connsiteX3" fmla="*/ 1866666 w 1866666"/>
                        <a:gd name="connsiteY3" fmla="*/ 125543 h 753241"/>
                        <a:gd name="connsiteX4" fmla="*/ 1866666 w 1866666"/>
                        <a:gd name="connsiteY4" fmla="*/ 627698 h 753241"/>
                        <a:gd name="connsiteX5" fmla="*/ 1741123 w 1866666"/>
                        <a:gd name="connsiteY5" fmla="*/ 753241 h 753241"/>
                        <a:gd name="connsiteX6" fmla="*/ 125543 w 1866666"/>
                        <a:gd name="connsiteY6" fmla="*/ 753241 h 753241"/>
                        <a:gd name="connsiteX7" fmla="*/ 0 w 1866666"/>
                        <a:gd name="connsiteY7" fmla="*/ 627698 h 753241"/>
                        <a:gd name="connsiteX8" fmla="*/ 0 w 1866666"/>
                        <a:gd name="connsiteY8" fmla="*/ 125543 h 7532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6666" h="753241" fill="none" extrusionOk="0">
                          <a:moveTo>
                            <a:pt x="0" y="125543"/>
                          </a:moveTo>
                          <a:cubicBezTo>
                            <a:pt x="50" y="57570"/>
                            <a:pt x="62545" y="10635"/>
                            <a:pt x="125543" y="0"/>
                          </a:cubicBezTo>
                          <a:cubicBezTo>
                            <a:pt x="623265" y="45932"/>
                            <a:pt x="1478378" y="-31491"/>
                            <a:pt x="1741123" y="0"/>
                          </a:cubicBezTo>
                          <a:cubicBezTo>
                            <a:pt x="1809369" y="-7495"/>
                            <a:pt x="1865822" y="55953"/>
                            <a:pt x="1866666" y="125543"/>
                          </a:cubicBezTo>
                          <a:cubicBezTo>
                            <a:pt x="1858594" y="333651"/>
                            <a:pt x="1833450" y="526072"/>
                            <a:pt x="1866666" y="627698"/>
                          </a:cubicBezTo>
                          <a:cubicBezTo>
                            <a:pt x="1869216" y="684089"/>
                            <a:pt x="1805675" y="747879"/>
                            <a:pt x="1741123" y="753241"/>
                          </a:cubicBezTo>
                          <a:cubicBezTo>
                            <a:pt x="1439517" y="639341"/>
                            <a:pt x="871898" y="884238"/>
                            <a:pt x="125543" y="753241"/>
                          </a:cubicBezTo>
                          <a:cubicBezTo>
                            <a:pt x="69415" y="751748"/>
                            <a:pt x="-1177" y="697266"/>
                            <a:pt x="0" y="627698"/>
                          </a:cubicBezTo>
                          <a:cubicBezTo>
                            <a:pt x="477" y="419757"/>
                            <a:pt x="23277" y="282252"/>
                            <a:pt x="0" y="125543"/>
                          </a:cubicBezTo>
                          <a:close/>
                        </a:path>
                        <a:path w="1866666" h="753241" stroke="0" extrusionOk="0">
                          <a:moveTo>
                            <a:pt x="0" y="125543"/>
                          </a:moveTo>
                          <a:cubicBezTo>
                            <a:pt x="2702" y="56945"/>
                            <a:pt x="56813" y="1261"/>
                            <a:pt x="125543" y="0"/>
                          </a:cubicBezTo>
                          <a:cubicBezTo>
                            <a:pt x="476001" y="-130401"/>
                            <a:pt x="1063187" y="-46889"/>
                            <a:pt x="1741123" y="0"/>
                          </a:cubicBezTo>
                          <a:cubicBezTo>
                            <a:pt x="1799879" y="-8063"/>
                            <a:pt x="1869961" y="49565"/>
                            <a:pt x="1866666" y="125543"/>
                          </a:cubicBezTo>
                          <a:cubicBezTo>
                            <a:pt x="1847221" y="350631"/>
                            <a:pt x="1836526" y="532892"/>
                            <a:pt x="1866666" y="627698"/>
                          </a:cubicBezTo>
                          <a:cubicBezTo>
                            <a:pt x="1861101" y="699049"/>
                            <a:pt x="1807353" y="752733"/>
                            <a:pt x="1741123" y="753241"/>
                          </a:cubicBezTo>
                          <a:cubicBezTo>
                            <a:pt x="1043657" y="818169"/>
                            <a:pt x="763745" y="704173"/>
                            <a:pt x="125543" y="753241"/>
                          </a:cubicBezTo>
                          <a:cubicBezTo>
                            <a:pt x="49271" y="751840"/>
                            <a:pt x="-4178" y="695140"/>
                            <a:pt x="0" y="627698"/>
                          </a:cubicBezTo>
                          <a:cubicBezTo>
                            <a:pt x="41491" y="379027"/>
                            <a:pt x="36659" y="375478"/>
                            <a:pt x="0" y="1255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0A7CAC-F32E-4E66-AC38-4CEFD70DC3CA}"/>
                </a:ext>
              </a:extLst>
            </p:cNvPr>
            <p:cNvSpPr txBox="1"/>
            <p:nvPr/>
          </p:nvSpPr>
          <p:spPr>
            <a:xfrm>
              <a:off x="3972065" y="3614727"/>
              <a:ext cx="1694935" cy="95346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Lưu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ý: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06FD1C6-A878-4B30-ADE2-E988229E9E6A}"/>
              </a:ext>
            </a:extLst>
          </p:cNvPr>
          <p:cNvSpPr txBox="1"/>
          <p:nvPr/>
        </p:nvSpPr>
        <p:spPr>
          <a:xfrm>
            <a:off x="1393123" y="260440"/>
            <a:ext cx="10430513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>
                <a:solidFill>
                  <a:srgbClr val="7030A0"/>
                </a:solidFill>
              </a:rPr>
              <a:t>2 618 × 2 		2 007 × 5            1 060 × 6</a:t>
            </a:r>
          </a:p>
        </p:txBody>
      </p:sp>
    </p:spTree>
    <p:extLst>
      <p:ext uri="{BB962C8B-B14F-4D97-AF65-F5344CB8AC3E}">
        <p14:creationId xmlns:p14="http://schemas.microsoft.com/office/powerpoint/2010/main" val="2682027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4965CD-D070-4E88-9B5F-1F385E311E2E}"/>
              </a:ext>
            </a:extLst>
          </p:cNvPr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ta nhân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CE4101-CCF9-451E-95C1-421EE6271B3B}"/>
              </a:ext>
            </a:extLst>
          </p:cNvPr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934A6-2838-475E-8791-0E1C929D0EDF}"/>
              </a:ext>
            </a:extLst>
          </p:cNvPr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</a:t>
            </a:r>
            <a:r>
              <a:rPr lang="en-US" sz="4000" b="1">
                <a:solidFill>
                  <a:prstClr val="black"/>
                </a:solidFill>
                <a:latin typeface="Calibri"/>
              </a:rPr>
              <a:t>Khi nhân ta nhân từ phải sang trái.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C29C47-4D4F-499F-9B8A-5B17E725ADDB}"/>
              </a:ext>
            </a:extLst>
          </p:cNvPr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9E696F9D-1D17-4267-AA4E-DDA1AD8D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1720575-ABA3-46AB-9B89-7CCB9A6A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509F17F-46DB-4757-AB2D-37725645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07960415-DA66-4CEC-995A-2FE0E168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07CAC15-647F-4686-8A82-2F5E50F95A7A}"/>
              </a:ext>
            </a:extLst>
          </p:cNvPr>
          <p:cNvGrpSpPr/>
          <p:nvPr/>
        </p:nvGrpSpPr>
        <p:grpSpPr>
          <a:xfrm>
            <a:off x="1281949" y="470665"/>
            <a:ext cx="9300727" cy="850739"/>
            <a:chOff x="1981199" y="762000"/>
            <a:chExt cx="9300727" cy="8507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8E5544-4F50-465D-8A70-60B2430EE7A7}"/>
                </a:ext>
              </a:extLst>
            </p:cNvPr>
            <p:cNvSpPr/>
            <p:nvPr/>
          </p:nvSpPr>
          <p:spPr>
            <a:xfrm>
              <a:off x="1981199" y="762000"/>
              <a:ext cx="9300727" cy="850739"/>
            </a:xfrm>
            <a:custGeom>
              <a:avLst/>
              <a:gdLst>
                <a:gd name="connsiteX0" fmla="*/ 0 w 9300727"/>
                <a:gd name="connsiteY0" fmla="*/ 141793 h 850739"/>
                <a:gd name="connsiteX1" fmla="*/ 141793 w 9300727"/>
                <a:gd name="connsiteY1" fmla="*/ 0 h 850739"/>
                <a:gd name="connsiteX2" fmla="*/ 9158934 w 9300727"/>
                <a:gd name="connsiteY2" fmla="*/ 0 h 850739"/>
                <a:gd name="connsiteX3" fmla="*/ 9300727 w 9300727"/>
                <a:gd name="connsiteY3" fmla="*/ 141793 h 850739"/>
                <a:gd name="connsiteX4" fmla="*/ 9300727 w 9300727"/>
                <a:gd name="connsiteY4" fmla="*/ 708946 h 850739"/>
                <a:gd name="connsiteX5" fmla="*/ 9158934 w 9300727"/>
                <a:gd name="connsiteY5" fmla="*/ 850739 h 850739"/>
                <a:gd name="connsiteX6" fmla="*/ 141793 w 9300727"/>
                <a:gd name="connsiteY6" fmla="*/ 850739 h 850739"/>
                <a:gd name="connsiteX7" fmla="*/ 0 w 9300727"/>
                <a:gd name="connsiteY7" fmla="*/ 708946 h 850739"/>
                <a:gd name="connsiteX8" fmla="*/ 0 w 9300727"/>
                <a:gd name="connsiteY8" fmla="*/ 141793 h 85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00727" h="850739" fill="none" extrusionOk="0">
                  <a:moveTo>
                    <a:pt x="0" y="141793"/>
                  </a:moveTo>
                  <a:cubicBezTo>
                    <a:pt x="-11474" y="63331"/>
                    <a:pt x="57462" y="8962"/>
                    <a:pt x="141793" y="0"/>
                  </a:cubicBezTo>
                  <a:cubicBezTo>
                    <a:pt x="2321535" y="-72456"/>
                    <a:pt x="5970889" y="-40453"/>
                    <a:pt x="9158934" y="0"/>
                  </a:cubicBezTo>
                  <a:cubicBezTo>
                    <a:pt x="9234144" y="11284"/>
                    <a:pt x="9297935" y="61612"/>
                    <a:pt x="9300727" y="141793"/>
                  </a:cubicBezTo>
                  <a:cubicBezTo>
                    <a:pt x="9318456" y="313501"/>
                    <a:pt x="9334044" y="448325"/>
                    <a:pt x="9300727" y="708946"/>
                  </a:cubicBezTo>
                  <a:cubicBezTo>
                    <a:pt x="9304910" y="783915"/>
                    <a:pt x="9238324" y="851391"/>
                    <a:pt x="9158934" y="850739"/>
                  </a:cubicBezTo>
                  <a:cubicBezTo>
                    <a:pt x="5166622" y="816494"/>
                    <a:pt x="3956906" y="764179"/>
                    <a:pt x="141793" y="850739"/>
                  </a:cubicBezTo>
                  <a:cubicBezTo>
                    <a:pt x="61432" y="855896"/>
                    <a:pt x="2542" y="783655"/>
                    <a:pt x="0" y="708946"/>
                  </a:cubicBezTo>
                  <a:cubicBezTo>
                    <a:pt x="-47269" y="446280"/>
                    <a:pt x="13390" y="281812"/>
                    <a:pt x="0" y="141793"/>
                  </a:cubicBezTo>
                  <a:close/>
                </a:path>
                <a:path w="9300727" h="850739" stroke="0" extrusionOk="0">
                  <a:moveTo>
                    <a:pt x="0" y="141793"/>
                  </a:moveTo>
                  <a:cubicBezTo>
                    <a:pt x="2428" y="71957"/>
                    <a:pt x="57657" y="-1174"/>
                    <a:pt x="141793" y="0"/>
                  </a:cubicBezTo>
                  <a:cubicBezTo>
                    <a:pt x="2519928" y="95225"/>
                    <a:pt x="7259666" y="-67437"/>
                    <a:pt x="9158934" y="0"/>
                  </a:cubicBezTo>
                  <a:cubicBezTo>
                    <a:pt x="9245326" y="5778"/>
                    <a:pt x="9304749" y="54511"/>
                    <a:pt x="9300727" y="141793"/>
                  </a:cubicBezTo>
                  <a:cubicBezTo>
                    <a:pt x="9328817" y="356560"/>
                    <a:pt x="9259495" y="622237"/>
                    <a:pt x="9300727" y="708946"/>
                  </a:cubicBezTo>
                  <a:cubicBezTo>
                    <a:pt x="9293254" y="782492"/>
                    <a:pt x="9232326" y="856236"/>
                    <a:pt x="9158934" y="850739"/>
                  </a:cubicBezTo>
                  <a:cubicBezTo>
                    <a:pt x="5898655" y="772379"/>
                    <a:pt x="4125879" y="861511"/>
                    <a:pt x="141793" y="850739"/>
                  </a:cubicBezTo>
                  <a:cubicBezTo>
                    <a:pt x="68772" y="849598"/>
                    <a:pt x="1344" y="788144"/>
                    <a:pt x="0" y="708946"/>
                  </a:cubicBezTo>
                  <a:cubicBezTo>
                    <a:pt x="40957" y="635124"/>
                    <a:pt x="-46604" y="240909"/>
                    <a:pt x="0" y="14179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A842D1-6AD7-495A-8FB2-6A93C44A24E4}"/>
                </a:ext>
              </a:extLst>
            </p:cNvPr>
            <p:cNvSpPr txBox="1"/>
            <p:nvPr/>
          </p:nvSpPr>
          <p:spPr>
            <a:xfrm>
              <a:off x="2131802" y="762879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9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C6F636-24E9-4222-B2C2-1D1ADBBC4B3F}"/>
              </a:ext>
            </a:extLst>
          </p:cNvPr>
          <p:cNvGrpSpPr/>
          <p:nvPr/>
        </p:nvGrpSpPr>
        <p:grpSpPr>
          <a:xfrm>
            <a:off x="1443249" y="733502"/>
            <a:ext cx="9343400" cy="914400"/>
            <a:chOff x="1981200" y="762000"/>
            <a:chExt cx="9343400" cy="914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7C28DE1-A282-4A4A-8D72-EF5EBB777372}"/>
                </a:ext>
              </a:extLst>
            </p:cNvPr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291638"/>
                <a:gd name="connsiteY0" fmla="*/ 152403 h 914400"/>
                <a:gd name="connsiteX1" fmla="*/ 152403 w 9291638"/>
                <a:gd name="connsiteY1" fmla="*/ 0 h 914400"/>
                <a:gd name="connsiteX2" fmla="*/ 9139235 w 9291638"/>
                <a:gd name="connsiteY2" fmla="*/ 0 h 914400"/>
                <a:gd name="connsiteX3" fmla="*/ 9291638 w 9291638"/>
                <a:gd name="connsiteY3" fmla="*/ 152403 h 914400"/>
                <a:gd name="connsiteX4" fmla="*/ 9291638 w 9291638"/>
                <a:gd name="connsiteY4" fmla="*/ 761997 h 914400"/>
                <a:gd name="connsiteX5" fmla="*/ 9139235 w 9291638"/>
                <a:gd name="connsiteY5" fmla="*/ 914400 h 914400"/>
                <a:gd name="connsiteX6" fmla="*/ 152403 w 9291638"/>
                <a:gd name="connsiteY6" fmla="*/ 914400 h 914400"/>
                <a:gd name="connsiteX7" fmla="*/ 0 w 9291638"/>
                <a:gd name="connsiteY7" fmla="*/ 761997 h 914400"/>
                <a:gd name="connsiteX8" fmla="*/ 0 w 9291638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1638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559400" y="-72456"/>
                    <a:pt x="5026506" y="-40453"/>
                    <a:pt x="9139235" y="0"/>
                  </a:cubicBezTo>
                  <a:cubicBezTo>
                    <a:pt x="9219655" y="13649"/>
                    <a:pt x="9289496" y="66798"/>
                    <a:pt x="9291638" y="152403"/>
                  </a:cubicBezTo>
                  <a:cubicBezTo>
                    <a:pt x="9245430" y="285079"/>
                    <a:pt x="9338447" y="486131"/>
                    <a:pt x="9291638" y="761997"/>
                  </a:cubicBezTo>
                  <a:cubicBezTo>
                    <a:pt x="9297223" y="841707"/>
                    <a:pt x="9227392" y="916808"/>
                    <a:pt x="9139235" y="914400"/>
                  </a:cubicBezTo>
                  <a:cubicBezTo>
                    <a:pt x="4816814" y="880155"/>
                    <a:pt x="391616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291638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836400" y="95225"/>
                    <a:pt x="6660892" y="-67437"/>
                    <a:pt x="9139235" y="0"/>
                  </a:cubicBezTo>
                  <a:cubicBezTo>
                    <a:pt x="9230697" y="5213"/>
                    <a:pt x="9293169" y="64818"/>
                    <a:pt x="9291638" y="152403"/>
                  </a:cubicBezTo>
                  <a:cubicBezTo>
                    <a:pt x="9304646" y="394072"/>
                    <a:pt x="9255375" y="661488"/>
                    <a:pt x="9291638" y="761997"/>
                  </a:cubicBezTo>
                  <a:cubicBezTo>
                    <a:pt x="9281209" y="839518"/>
                    <a:pt x="9219612" y="918639"/>
                    <a:pt x="9139235" y="914400"/>
                  </a:cubicBezTo>
                  <a:cubicBezTo>
                    <a:pt x="4712319" y="836040"/>
                    <a:pt x="440649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740A32-4527-4B4A-BE69-8EE80890FC1D}"/>
                </a:ext>
              </a:extLst>
            </p:cNvPr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nhân 2 416 x 3 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A4AB36-5B9F-494E-91E5-4F59FA5DB8BA}"/>
              </a:ext>
            </a:extLst>
          </p:cNvPr>
          <p:cNvSpPr/>
          <p:nvPr/>
        </p:nvSpPr>
        <p:spPr>
          <a:xfrm>
            <a:off x="2502099" y="2356888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6 248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A46EE0-BF4E-4E74-AD6D-DD3FD9D5D1A0}"/>
              </a:ext>
            </a:extLst>
          </p:cNvPr>
          <p:cNvSpPr/>
          <p:nvPr/>
        </p:nvSpPr>
        <p:spPr>
          <a:xfrm>
            <a:off x="7200950" y="2356888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7 238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1174A5-6625-43A5-BBEA-190E39970FC0}"/>
              </a:ext>
            </a:extLst>
          </p:cNvPr>
          <p:cNvSpPr/>
          <p:nvPr/>
        </p:nvSpPr>
        <p:spPr>
          <a:xfrm>
            <a:off x="2500240" y="4192923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792D49-F351-43B5-AA9D-ADF3AD9ED9C7}"/>
              </a:ext>
            </a:extLst>
          </p:cNvPr>
          <p:cNvSpPr/>
          <p:nvPr/>
        </p:nvSpPr>
        <p:spPr>
          <a:xfrm>
            <a:off x="7230058" y="4179158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B350A24-2691-4BD5-B244-321F6AE6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0" y="23715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B25D3F95-BBD9-465C-B385-D433BF3E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238618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23C8217-F410-46BB-BCD4-30AAB91F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427211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7D9FB2D7-143E-45DB-A559-ED0666361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0" y="428588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88336" y="900468"/>
            <a:ext cx="9693583" cy="186559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0AA4E89-2B23-42C8-BEE2-E04CE7E10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2"/>
            <a:ext cx="2261630" cy="206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45" y="3517087"/>
            <a:ext cx="1083834" cy="1080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72" y="503794"/>
            <a:ext cx="1458170" cy="58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33" y="1163790"/>
            <a:ext cx="2481287" cy="98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166" y="3557117"/>
            <a:ext cx="1083834" cy="108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" b="89921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63892"/>
            <a:ext cx="3899978" cy="4504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8" b="95221" l="8307" r="95687">
                        <a14:foregroundMark x1="60703" y1="7788" x2="52236" y2="9381"/>
                        <a14:foregroundMark x1="16454" y1="40177" x2="8466" y2="88319"/>
                        <a14:foregroundMark x1="17891" y1="66372" x2="15974" y2="68496"/>
                        <a14:foregroundMark x1="37380" y1="80885" x2="39776" y2="82478"/>
                        <a14:foregroundMark x1="34505" y1="81239" x2="33067" y2="83009"/>
                        <a14:foregroundMark x1="19968" y1="64956" x2="20927" y2="66195"/>
                        <a14:backgroundMark x1="62620" y1="44248" x2="62620" y2="44248"/>
                        <a14:backgroundMark x1="71086" y1="40354" x2="71086" y2="40354"/>
                        <a14:backgroundMark x1="19329" y1="55044" x2="19329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" r="4539" b="5689"/>
          <a:stretch/>
        </p:blipFill>
        <p:spPr>
          <a:xfrm flipH="1">
            <a:off x="8060548" y="2684021"/>
            <a:ext cx="3892136" cy="38274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0" y="5923576"/>
            <a:ext cx="6547471" cy="1145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64" y="3566874"/>
            <a:ext cx="1083834" cy="1080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75" y="5913528"/>
            <a:ext cx="6547471" cy="1145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81" y="134716"/>
            <a:ext cx="371481" cy="3653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03" y="27130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0" y="898324"/>
            <a:ext cx="1458170" cy="580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69" y="97658"/>
            <a:ext cx="932550" cy="9171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1316341" y="1215148"/>
            <a:ext cx="9811298" cy="2569381"/>
            <a:chOff x="-71406" y="1591546"/>
            <a:chExt cx="9839908" cy="2569381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25545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CHÚC EM HỌC TỐT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25545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Colossalis" panose="02040603050506020204" pitchFamily="18" charset="0"/>
                  <a:ea typeface="字魂27号-布丁体" panose="00000505000000000000" pitchFamily="2" charset="-122"/>
                  <a:cs typeface="+mn-cs"/>
                </a:rPr>
                <a:t>CHÚC EM HỌC TỐT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Colossalis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442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05630-B86A-4A88-B4EF-A6C72532F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5" y="-1"/>
            <a:ext cx="12323634" cy="7118321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498" y="452633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Arrow: Right 2">
            <a:hlinkClick r:id="rId23" action="ppaction://hlinksldjump"/>
            <a:extLst>
              <a:ext uri="{FF2B5EF4-FFF2-40B4-BE49-F238E27FC236}">
                <a16:creationId xmlns:a16="http://schemas.microsoft.com/office/drawing/2014/main" id="{B9C2FA02-EF1F-4098-AD1C-8FED796D6E19}"/>
              </a:ext>
            </a:extLst>
          </p:cNvPr>
          <p:cNvSpPr/>
          <p:nvPr/>
        </p:nvSpPr>
        <p:spPr>
          <a:xfrm>
            <a:off x="10751047" y="105749"/>
            <a:ext cx="1218259" cy="622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B. 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33 x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C. 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22 x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D. </a:t>
            </a:r>
            <a:r>
              <a:rPr lang="en-US" sz="4000" noProof="0" dirty="0">
                <a:solidFill>
                  <a:prstClr val="white"/>
                </a:solidFill>
                <a:latin typeface="UTM Avo" panose="02040603050506020204" pitchFamily="18" charset="0"/>
              </a:rPr>
              <a:t>26 x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A. 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33 x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7178" y="1847467"/>
            <a:ext cx="896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66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phép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4120" y="51852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13 + 13 + 13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2352" y="4157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13 + 3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91054" y="5191008"/>
            <a:ext cx="486435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D. 13 + 13 + 13 + 13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A. 13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+ 13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2150" y="49624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3310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28618" y="489792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95066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F459B-1C37-4B0F-A6FA-68EDB81D2B28}"/>
              </a:ext>
            </a:extLst>
          </p:cNvPr>
          <p:cNvSpPr txBox="1"/>
          <p:nvPr/>
        </p:nvSpPr>
        <p:spPr>
          <a:xfrm>
            <a:off x="1554480" y="1724808"/>
            <a:ext cx="9112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13 x 3?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1" y="0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7474" y="51789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D. 55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C. 51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84190" y="41603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B. 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A. 50</a:t>
            </a: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10885" y="3828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19627" y="47926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4592" y="328949"/>
            <a:ext cx="4981579" cy="504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39788" y="762465"/>
            <a:ext cx="91124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11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biễu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diễn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văn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nghệ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5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bao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tham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gia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biễu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diễn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văn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nghệ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92620" y="463801"/>
            <a:ext cx="9502816" cy="1541240"/>
            <a:chOff x="1196931" y="996158"/>
            <a:chExt cx="8898106" cy="1747535"/>
          </a:xfrm>
        </p:grpSpPr>
        <p:sp>
          <p:nvSpPr>
            <p:cNvPr id="6" name="Rectangle: Diagonal Corners Rounded 6">
              <a:extLst>
                <a:ext uri="{FF2B5EF4-FFF2-40B4-BE49-F238E27FC236}">
                  <a16:creationId xmlns:a16="http://schemas.microsoft.com/office/drawing/2014/main" id="{FE0DF77D-D28F-4A32-9BA1-BB88CF994A81}"/>
                </a:ext>
              </a:extLst>
            </p:cNvPr>
            <p:cNvSpPr/>
            <p:nvPr/>
          </p:nvSpPr>
          <p:spPr>
            <a:xfrm>
              <a:off x="1338788" y="1113091"/>
              <a:ext cx="8756249" cy="163060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Diagonal Corners Rounded 7">
              <a:extLst>
                <a:ext uri="{FF2B5EF4-FFF2-40B4-BE49-F238E27FC236}">
                  <a16:creationId xmlns:a16="http://schemas.microsoft.com/office/drawing/2014/main" id="{EE464D4B-4E53-446A-BF0B-8D2FE942C606}"/>
                </a:ext>
              </a:extLst>
            </p:cNvPr>
            <p:cNvSpPr/>
            <p:nvPr/>
          </p:nvSpPr>
          <p:spPr>
            <a:xfrm>
              <a:off x="1196931" y="996158"/>
              <a:ext cx="8756249" cy="1630601"/>
            </a:xfrm>
            <a:prstGeom prst="round2DiagRect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矩形 12"/>
          <p:cNvSpPr/>
          <p:nvPr/>
        </p:nvSpPr>
        <p:spPr>
          <a:xfrm>
            <a:off x="1327020" y="514238"/>
            <a:ext cx="102825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lay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b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32589" y="492290"/>
            <a:ext cx="9502816" cy="1541240"/>
            <a:chOff x="1196931" y="996158"/>
            <a:chExt cx="8898106" cy="1747535"/>
          </a:xfrm>
        </p:grpSpPr>
        <p:sp>
          <p:nvSpPr>
            <p:cNvPr id="12" name="Rectangle: Diagonal Corners Rounded 6">
              <a:extLst>
                <a:ext uri="{FF2B5EF4-FFF2-40B4-BE49-F238E27FC236}">
                  <a16:creationId xmlns:a16="http://schemas.microsoft.com/office/drawing/2014/main" id="{FE0DF77D-D28F-4A32-9BA1-BB88CF994A81}"/>
                </a:ext>
              </a:extLst>
            </p:cNvPr>
            <p:cNvSpPr/>
            <p:nvPr/>
          </p:nvSpPr>
          <p:spPr>
            <a:xfrm>
              <a:off x="1338788" y="1113091"/>
              <a:ext cx="8756249" cy="163060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Diagonal Corners Rounded 7">
              <a:extLst>
                <a:ext uri="{FF2B5EF4-FFF2-40B4-BE49-F238E27FC236}">
                  <a16:creationId xmlns:a16="http://schemas.microsoft.com/office/drawing/2014/main" id="{EE464D4B-4E53-446A-BF0B-8D2FE942C606}"/>
                </a:ext>
              </a:extLst>
            </p:cNvPr>
            <p:cNvSpPr/>
            <p:nvPr/>
          </p:nvSpPr>
          <p:spPr>
            <a:xfrm>
              <a:off x="1196931" y="996158"/>
              <a:ext cx="8756249" cy="1630601"/>
            </a:xfrm>
            <a:prstGeom prst="round2DiagRect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31" y="1964074"/>
            <a:ext cx="5546962" cy="3956926"/>
          </a:xfrm>
          <a:prstGeom prst="rect">
            <a:avLst/>
          </a:prstGeom>
        </p:spPr>
      </p:pic>
      <p:sp>
        <p:nvSpPr>
          <p:cNvPr id="8" name="矩形 12"/>
          <p:cNvSpPr/>
          <p:nvPr/>
        </p:nvSpPr>
        <p:spPr>
          <a:xfrm>
            <a:off x="2042201" y="538441"/>
            <a:ext cx="8657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SỐ CÓ BỐN CHỮ SỐ VỚI SỐ CÓ MỘT CHỮ SỐ- TIẾT 1</a:t>
            </a:r>
            <a:endParaRPr lang="en-US" altLang="en-US" sz="4400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2754" y="1135978"/>
            <a:ext cx="3067285" cy="25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5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452</TotalTime>
  <Words>569</Words>
  <PresentationFormat>Widescreen</PresentationFormat>
  <Paragraphs>95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#9Slide05 SVNClementine</vt:lpstr>
      <vt:lpstr>Arial</vt:lpstr>
      <vt:lpstr>Bungee Inline</vt:lpstr>
      <vt:lpstr>Calibri</vt:lpstr>
      <vt:lpstr>Calibri Light</vt:lpstr>
      <vt:lpstr>Cambria</vt:lpstr>
      <vt:lpstr>Segoe UI</vt:lpstr>
      <vt:lpstr>Times New Roman</vt:lpstr>
      <vt:lpstr>UTM Avo</vt:lpstr>
      <vt:lpstr>UTM Colossalis</vt:lpstr>
      <vt:lpstr>UTM Loko</vt:lpstr>
      <vt:lpstr>UTM NguyenHa 02</vt:lpstr>
      <vt:lpstr>UTM Showcard</vt:lpstr>
      <vt:lpstr>UVN Hai Long</vt:lpstr>
      <vt:lpstr>Verdana</vt:lpstr>
      <vt:lpstr>Custom Design</vt:lpstr>
      <vt:lpstr>Trở lại Trường học 16x9</vt:lpstr>
      <vt:lpstr>1_Custom Design</vt:lpstr>
      <vt:lpstr>1_Trở lại Trường học 16x9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2021-01-08T03:00:40Z</dcterms:created>
  <dcterms:modified xsi:type="dcterms:W3CDTF">2023-01-08T16:14:49Z</dcterms:modified>
</cp:coreProperties>
</file>