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66" r:id="rId2"/>
    <p:sldId id="278" r:id="rId3"/>
    <p:sldId id="293" r:id="rId4"/>
    <p:sldId id="291" r:id="rId5"/>
    <p:sldId id="300" r:id="rId6"/>
    <p:sldId id="268" r:id="rId7"/>
    <p:sldId id="284" r:id="rId8"/>
    <p:sldId id="286" r:id="rId9"/>
    <p:sldId id="301" r:id="rId10"/>
    <p:sldId id="289" r:id="rId11"/>
    <p:sldId id="294" r:id="rId12"/>
    <p:sldId id="258" r:id="rId13"/>
    <p:sldId id="261" r:id="rId14"/>
    <p:sldId id="295" r:id="rId15"/>
    <p:sldId id="297" r:id="rId16"/>
    <p:sldId id="263" r:id="rId17"/>
    <p:sldId id="298" r:id="rId18"/>
    <p:sldId id="281" r:id="rId19"/>
    <p:sldId id="282"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C1FA"/>
    <a:srgbClr val="B9FFD9"/>
    <a:srgbClr val="FF8BAA"/>
    <a:srgbClr val="FDDFF2"/>
    <a:srgbClr val="F9BBCC"/>
    <a:srgbClr val="CDF2FF"/>
    <a:srgbClr val="F9DFC3"/>
    <a:srgbClr val="FABEBB"/>
    <a:srgbClr val="005EA4"/>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33" autoAdjust="0"/>
    <p:restoredTop sz="94660"/>
  </p:normalViewPr>
  <p:slideViewPr>
    <p:cSldViewPr snapToGrid="0">
      <p:cViewPr varScale="1">
        <p:scale>
          <a:sx n="85" d="100"/>
          <a:sy n="85" d="100"/>
        </p:scale>
        <p:origin x="36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3B31E-F815-4F2B-A0BB-CDF6566B121A}"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802D35-F8BD-46F6-8E87-85778C1C68CD}" type="slidenum">
              <a:rPr lang="en-US" smtClean="0"/>
              <a:t>‹#›</a:t>
            </a:fld>
            <a:endParaRPr lang="en-US"/>
          </a:p>
        </p:txBody>
      </p:sp>
    </p:spTree>
    <p:extLst>
      <p:ext uri="{BB962C8B-B14F-4D97-AF65-F5344CB8AC3E}">
        <p14:creationId xmlns:p14="http://schemas.microsoft.com/office/powerpoint/2010/main" val="237548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9D2D-AFC7-43A1-965F-5A2C4DC642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3CD36-CE3B-4C67-B4E0-D28CE5FB6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121AF5-379A-4B54-AFA5-A5F5FE625237}"/>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6BE4FF9C-056D-4BCF-8DA0-742D7EADA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2820F-93DD-46AC-9186-47815B7F5C80}"/>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1435418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8B48-4F7C-4033-A7ED-3E90353B93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30F9A4-DE48-4E4B-A4E1-4585D9914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7749A-07C8-4849-90FC-2D5F7CB4E315}"/>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189755C1-5AEC-4CE3-B3FC-BFFA22E11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F1CF7-BDCE-492B-8CBF-38CEAB4DF602}"/>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209347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B9E5BF-1194-4320-A353-AF8FD2F644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3CAD8-9BF8-49C6-AF77-ED3559205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01029-DE1F-43B6-A456-65C2EC126D93}"/>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DB297F36-F0A2-49A8-9FE4-8BA973B7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3BAA7-E36C-40A5-A4DD-F68646A2A14B}"/>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178418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6112-FE5B-46A6-9925-6DCB8F1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779EE-D99E-42AD-8B87-8EA87AF981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3788F-2021-44BD-8F72-02460E8C2638}"/>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7E5F7F56-D881-4AF4-B36D-7E4502410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D302A-6754-42E1-893A-573A0E7BCA03}"/>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115642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1B59-CF2D-454C-96E0-8973F24DA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41BAF2-5259-4303-ABD1-739B3D1788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3187E-8CE0-416D-B824-5322C440185C}"/>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D718BE89-54F0-4572-BC1C-8216F7C2C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0B47E-49FC-41B7-B681-DCA161854C87}"/>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427132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847D-A190-4672-9998-A5ABABBEA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08A5B-8218-42DA-972D-EA984FEA2D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B348A0-E8D0-45DA-B95B-3C0089AD4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911C0D-22D5-49B4-98C0-D86F703C09DC}"/>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6" name="Footer Placeholder 5">
            <a:extLst>
              <a:ext uri="{FF2B5EF4-FFF2-40B4-BE49-F238E27FC236}">
                <a16:creationId xmlns:a16="http://schemas.microsoft.com/office/drawing/2014/main" id="{D8FA1EEF-B423-4737-A0F6-142B5EE64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613B2-7044-445F-8EEF-0765B5AA518D}"/>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279423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DDE9-6B67-42F0-B4ED-665585E464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9698D-CC2A-47B8-91F7-1B181AEF6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152A09-CCB7-496B-8323-F36F72D89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626A4-F5CD-4F76-854C-BB912A52F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10129-C7BA-4CFD-9BD9-985A55272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726C-E33D-41F3-A1B5-8E12C775D224}"/>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8" name="Footer Placeholder 7">
            <a:extLst>
              <a:ext uri="{FF2B5EF4-FFF2-40B4-BE49-F238E27FC236}">
                <a16:creationId xmlns:a16="http://schemas.microsoft.com/office/drawing/2014/main" id="{D41EF8BC-3283-4BC2-86F5-358069136C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00B797-E3F4-4AC6-898D-1D3AD8B19EC3}"/>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336826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1DC9-77B8-42B4-9DD9-9AAE06A0EC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3AEEF7-3788-4914-8B58-788802D32CC9}"/>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4" name="Footer Placeholder 3">
            <a:extLst>
              <a:ext uri="{FF2B5EF4-FFF2-40B4-BE49-F238E27FC236}">
                <a16:creationId xmlns:a16="http://schemas.microsoft.com/office/drawing/2014/main" id="{94D02596-4C3B-45DD-9249-64A9E9832C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E3C4A6-11E3-474B-8CED-F1AD10F48422}"/>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136986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AE423-92A3-4287-A632-F4293347B4C5}"/>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3" name="Footer Placeholder 2">
            <a:extLst>
              <a:ext uri="{FF2B5EF4-FFF2-40B4-BE49-F238E27FC236}">
                <a16:creationId xmlns:a16="http://schemas.microsoft.com/office/drawing/2014/main" id="{5C45FF46-FCA5-4A9C-8270-C7F64A04A7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00D6C6-FA4F-402B-A17C-526CA940713D}"/>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132494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1633-5644-4423-86E1-7A2CE9B4D7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66097A-7B8D-4E41-8496-27B44FD71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CE1031-B2FF-458B-B6CB-54484A1F2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A8EAF-C9F6-4644-ABF8-A81E7539DE94}"/>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6" name="Footer Placeholder 5">
            <a:extLst>
              <a:ext uri="{FF2B5EF4-FFF2-40B4-BE49-F238E27FC236}">
                <a16:creationId xmlns:a16="http://schemas.microsoft.com/office/drawing/2014/main" id="{F4226E7F-A26C-4301-892A-37162FA2F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DA15C-E741-4678-812A-E9993DDB45DD}"/>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339833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3F91-6280-4608-B4A0-DE01C1575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A87F3E-C3F8-45B9-A4A5-D9C98B694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CD3FBE-297B-45EB-B0A2-56D1AC383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6CCEA6-D919-46C9-A20E-1ABF4A4DCEA7}"/>
              </a:ext>
            </a:extLst>
          </p:cNvPr>
          <p:cNvSpPr>
            <a:spLocks noGrp="1"/>
          </p:cNvSpPr>
          <p:nvPr>
            <p:ph type="dt" sz="half" idx="10"/>
          </p:nvPr>
        </p:nvSpPr>
        <p:spPr/>
        <p:txBody>
          <a:bodyPr/>
          <a:lstStyle/>
          <a:p>
            <a:fld id="{235451A7-20B4-4F35-BE3E-926510E3C451}" type="datetimeFigureOut">
              <a:rPr lang="en-US" smtClean="0"/>
              <a:t>12/26/2023</a:t>
            </a:fld>
            <a:endParaRPr lang="en-US"/>
          </a:p>
        </p:txBody>
      </p:sp>
      <p:sp>
        <p:nvSpPr>
          <p:cNvPr id="6" name="Footer Placeholder 5">
            <a:extLst>
              <a:ext uri="{FF2B5EF4-FFF2-40B4-BE49-F238E27FC236}">
                <a16:creationId xmlns:a16="http://schemas.microsoft.com/office/drawing/2014/main" id="{04A9053E-42FD-4F94-A587-C0B15E188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9050A8-793E-44BC-933F-77B2BFD2BD4E}"/>
              </a:ext>
            </a:extLst>
          </p:cNvPr>
          <p:cNvSpPr>
            <a:spLocks noGrp="1"/>
          </p:cNvSpPr>
          <p:nvPr>
            <p:ph type="sldNum" sz="quarter" idx="12"/>
          </p:nvPr>
        </p:nvSpPr>
        <p:spPr/>
        <p:txBody>
          <a:bodyPr/>
          <a:lstStyle/>
          <a:p>
            <a:fld id="{78AB52BE-A8C7-4C58-9214-A4D8BDF8639F}" type="slidenum">
              <a:rPr lang="en-US" smtClean="0"/>
              <a:t>‹#›</a:t>
            </a:fld>
            <a:endParaRPr lang="en-US"/>
          </a:p>
        </p:txBody>
      </p:sp>
    </p:spTree>
    <p:extLst>
      <p:ext uri="{BB962C8B-B14F-4D97-AF65-F5344CB8AC3E}">
        <p14:creationId xmlns:p14="http://schemas.microsoft.com/office/powerpoint/2010/main" val="397862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CE2F9-901E-44B8-B7DD-08E6590C1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2D1130-1986-4DC9-9DBE-495AED2D06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99405-336D-4369-90F3-587CF7227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451A7-20B4-4F35-BE3E-926510E3C451}" type="datetimeFigureOut">
              <a:rPr lang="en-US" smtClean="0"/>
              <a:t>12/26/2023</a:t>
            </a:fld>
            <a:endParaRPr lang="en-US"/>
          </a:p>
        </p:txBody>
      </p:sp>
      <p:sp>
        <p:nvSpPr>
          <p:cNvPr id="5" name="Footer Placeholder 4">
            <a:extLst>
              <a:ext uri="{FF2B5EF4-FFF2-40B4-BE49-F238E27FC236}">
                <a16:creationId xmlns:a16="http://schemas.microsoft.com/office/drawing/2014/main" id="{F4C6F3B3-D5F4-4A37-9116-394FF5C52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71F64-BA89-4D39-9A76-D1C3C8997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B52BE-A8C7-4C58-9214-A4D8BDF8639F}" type="slidenum">
              <a:rPr lang="en-US" smtClean="0"/>
              <a:t>‹#›</a:t>
            </a:fld>
            <a:endParaRPr lang="en-US"/>
          </a:p>
        </p:txBody>
      </p:sp>
    </p:spTree>
    <p:extLst>
      <p:ext uri="{BB962C8B-B14F-4D97-AF65-F5344CB8AC3E}">
        <p14:creationId xmlns:p14="http://schemas.microsoft.com/office/powerpoint/2010/main" val="2112342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4E0BE5-7C60-4A80-B933-92D851C64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sp>
        <p:nvSpPr>
          <p:cNvPr id="19" name="Rectangle: Rounded Corners 1">
            <a:extLst>
              <a:ext uri="{FF2B5EF4-FFF2-40B4-BE49-F238E27FC236}">
                <a16:creationId xmlns:a16="http://schemas.microsoft.com/office/drawing/2014/main" id="{7F72EAFD-031F-E6B0-CA10-5465642E0FD4}"/>
              </a:ext>
            </a:extLst>
          </p:cNvPr>
          <p:cNvSpPr/>
          <p:nvPr/>
        </p:nvSpPr>
        <p:spPr>
          <a:xfrm>
            <a:off x="1215190" y="92906"/>
            <a:ext cx="10082463" cy="3336094"/>
          </a:xfrm>
          <a:custGeom>
            <a:avLst/>
            <a:gdLst>
              <a:gd name="connsiteX0" fmla="*/ 0 w 10082463"/>
              <a:gd name="connsiteY0" fmla="*/ 556027 h 3336094"/>
              <a:gd name="connsiteX1" fmla="*/ 556027 w 10082463"/>
              <a:gd name="connsiteY1" fmla="*/ 0 h 3336094"/>
              <a:gd name="connsiteX2" fmla="*/ 9526436 w 10082463"/>
              <a:gd name="connsiteY2" fmla="*/ 0 h 3336094"/>
              <a:gd name="connsiteX3" fmla="*/ 10082463 w 10082463"/>
              <a:gd name="connsiteY3" fmla="*/ 556027 h 3336094"/>
              <a:gd name="connsiteX4" fmla="*/ 10082463 w 10082463"/>
              <a:gd name="connsiteY4" fmla="*/ 2780067 h 3336094"/>
              <a:gd name="connsiteX5" fmla="*/ 9526436 w 10082463"/>
              <a:gd name="connsiteY5" fmla="*/ 3336094 h 3336094"/>
              <a:gd name="connsiteX6" fmla="*/ 556027 w 10082463"/>
              <a:gd name="connsiteY6" fmla="*/ 3336094 h 3336094"/>
              <a:gd name="connsiteX7" fmla="*/ 0 w 10082463"/>
              <a:gd name="connsiteY7" fmla="*/ 2780067 h 3336094"/>
              <a:gd name="connsiteX8" fmla="*/ 0 w 10082463"/>
              <a:gd name="connsiteY8" fmla="*/ 556027 h 33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2463" h="3336094" fill="none" extrusionOk="0">
                <a:moveTo>
                  <a:pt x="0" y="556027"/>
                </a:moveTo>
                <a:cubicBezTo>
                  <a:pt x="920" y="273844"/>
                  <a:pt x="265874" y="28416"/>
                  <a:pt x="556027" y="0"/>
                </a:cubicBezTo>
                <a:cubicBezTo>
                  <a:pt x="4610356" y="72427"/>
                  <a:pt x="7836770" y="61419"/>
                  <a:pt x="9526436" y="0"/>
                </a:cubicBezTo>
                <a:cubicBezTo>
                  <a:pt x="9829593" y="-27040"/>
                  <a:pt x="10055873" y="240899"/>
                  <a:pt x="10082463" y="556027"/>
                </a:cubicBezTo>
                <a:cubicBezTo>
                  <a:pt x="10183339" y="1607364"/>
                  <a:pt x="9975150" y="2508649"/>
                  <a:pt x="10082463" y="2780067"/>
                </a:cubicBezTo>
                <a:cubicBezTo>
                  <a:pt x="10092269" y="3037383"/>
                  <a:pt x="9804301" y="3303337"/>
                  <a:pt x="9526436" y="3336094"/>
                </a:cubicBezTo>
                <a:cubicBezTo>
                  <a:pt x="5527350" y="3365921"/>
                  <a:pt x="1565481" y="3256788"/>
                  <a:pt x="556027" y="3336094"/>
                </a:cubicBezTo>
                <a:cubicBezTo>
                  <a:pt x="261302" y="3334697"/>
                  <a:pt x="-52396" y="3097513"/>
                  <a:pt x="0" y="2780067"/>
                </a:cubicBezTo>
                <a:cubicBezTo>
                  <a:pt x="50037" y="2221082"/>
                  <a:pt x="770" y="1340720"/>
                  <a:pt x="0" y="556027"/>
                </a:cubicBezTo>
                <a:close/>
              </a:path>
              <a:path w="10082463" h="3336094" stroke="0" extrusionOk="0">
                <a:moveTo>
                  <a:pt x="0" y="556027"/>
                </a:moveTo>
                <a:cubicBezTo>
                  <a:pt x="13419" y="252600"/>
                  <a:pt x="260685" y="24467"/>
                  <a:pt x="556027" y="0"/>
                </a:cubicBezTo>
                <a:cubicBezTo>
                  <a:pt x="4891301" y="123000"/>
                  <a:pt x="5650790" y="-96860"/>
                  <a:pt x="9526436" y="0"/>
                </a:cubicBezTo>
                <a:cubicBezTo>
                  <a:pt x="9785578" y="-36539"/>
                  <a:pt x="10101572" y="210418"/>
                  <a:pt x="10082463" y="556027"/>
                </a:cubicBezTo>
                <a:cubicBezTo>
                  <a:pt x="10085636" y="935257"/>
                  <a:pt x="10176730" y="2336913"/>
                  <a:pt x="10082463" y="2780067"/>
                </a:cubicBezTo>
                <a:cubicBezTo>
                  <a:pt x="10061146" y="3094875"/>
                  <a:pt x="9821341" y="3334101"/>
                  <a:pt x="9526436" y="3336094"/>
                </a:cubicBezTo>
                <a:cubicBezTo>
                  <a:pt x="5960357" y="3175387"/>
                  <a:pt x="3899840" y="3375761"/>
                  <a:pt x="556027" y="3336094"/>
                </a:cubicBezTo>
                <a:cubicBezTo>
                  <a:pt x="233781" y="3333032"/>
                  <a:pt x="-48420" y="3065216"/>
                  <a:pt x="0" y="2780067"/>
                </a:cubicBezTo>
                <a:cubicBezTo>
                  <a:pt x="32216" y="2420801"/>
                  <a:pt x="57206" y="1603113"/>
                  <a:pt x="0" y="556027"/>
                </a:cubicBezTo>
                <a:close/>
              </a:path>
            </a:pathLst>
          </a:custGeom>
          <a:solidFill>
            <a:schemeClr val="bg1"/>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940D9DE-EDC9-E1C4-6AD8-D3E3021B98D6}"/>
              </a:ext>
            </a:extLst>
          </p:cNvPr>
          <p:cNvSpPr txBox="1"/>
          <p:nvPr/>
        </p:nvSpPr>
        <p:spPr>
          <a:xfrm>
            <a:off x="1215190" y="232498"/>
            <a:ext cx="10082463" cy="2862322"/>
          </a:xfrm>
          <a:prstGeom prst="rect">
            <a:avLst/>
          </a:prstGeom>
          <a:noFill/>
        </p:spPr>
        <p:txBody>
          <a:bodyPr wrap="square" rtlCol="0">
            <a:spAutoFit/>
          </a:bodyPr>
          <a:lstStyle/>
          <a:p>
            <a:pPr algn="ctr"/>
            <a:r>
              <a:rPr lang="en-US" sz="3200" b="1" dirty="0" err="1">
                <a:solidFill>
                  <a:srgbClr val="0070C0"/>
                </a:solidFill>
                <a:latin typeface="UTM Duepuntozero" panose="02040603050506020204" pitchFamily="18" charset="0"/>
              </a:rPr>
              <a:t>Thứ</a:t>
            </a:r>
            <a:r>
              <a:rPr lang="en-US" sz="3200" b="1" dirty="0">
                <a:solidFill>
                  <a:srgbClr val="0070C0"/>
                </a:solidFill>
                <a:latin typeface="UTM Duepuntozero" panose="02040603050506020204" pitchFamily="18" charset="0"/>
              </a:rPr>
              <a:t> … </a:t>
            </a:r>
            <a:r>
              <a:rPr lang="en-US" sz="3200" b="1" dirty="0" err="1">
                <a:solidFill>
                  <a:srgbClr val="0070C0"/>
                </a:solidFill>
                <a:latin typeface="UTM Duepuntozero" panose="02040603050506020204" pitchFamily="18" charset="0"/>
              </a:rPr>
              <a:t>ngày</a:t>
            </a:r>
            <a:r>
              <a:rPr lang="en-US" sz="3200" b="1" dirty="0">
                <a:solidFill>
                  <a:srgbClr val="0070C0"/>
                </a:solidFill>
                <a:latin typeface="UTM Duepuntozero" panose="02040603050506020204" pitchFamily="18" charset="0"/>
              </a:rPr>
              <a:t> … </a:t>
            </a:r>
            <a:r>
              <a:rPr lang="en-US" sz="3200" b="1" dirty="0" err="1">
                <a:solidFill>
                  <a:srgbClr val="0070C0"/>
                </a:solidFill>
                <a:latin typeface="UTM Duepuntozero" panose="02040603050506020204" pitchFamily="18" charset="0"/>
              </a:rPr>
              <a:t>tháng</a:t>
            </a:r>
            <a:r>
              <a:rPr lang="en-US" sz="3200" b="1" dirty="0">
                <a:solidFill>
                  <a:srgbClr val="0070C0"/>
                </a:solidFill>
                <a:latin typeface="UTM Duepuntozero" panose="02040603050506020204" pitchFamily="18" charset="0"/>
              </a:rPr>
              <a:t> … </a:t>
            </a:r>
            <a:r>
              <a:rPr lang="en-US" sz="3200" b="1" dirty="0" err="1">
                <a:solidFill>
                  <a:srgbClr val="0070C0"/>
                </a:solidFill>
                <a:latin typeface="UTM Duepuntozero" panose="02040603050506020204" pitchFamily="18" charset="0"/>
              </a:rPr>
              <a:t>năm</a:t>
            </a:r>
            <a:r>
              <a:rPr lang="en-US" sz="3200" b="1" dirty="0">
                <a:solidFill>
                  <a:srgbClr val="0070C0"/>
                </a:solidFill>
                <a:latin typeface="UTM Duepuntozero" panose="02040603050506020204" pitchFamily="18" charset="0"/>
              </a:rPr>
              <a:t> …</a:t>
            </a:r>
          </a:p>
          <a:p>
            <a:pPr algn="ctr"/>
            <a:r>
              <a:rPr lang="en-US" sz="4400" b="1" dirty="0" err="1">
                <a:ln w="9525">
                  <a:solidFill>
                    <a:schemeClr val="bg1"/>
                  </a:solidFill>
                  <a:prstDash val="solid"/>
                </a:ln>
                <a:solidFill>
                  <a:srgbClr val="FF6699"/>
                </a:solidFill>
                <a:effectLst>
                  <a:outerShdw blurRad="12700" dist="38100" dir="2700000" algn="tl" rotWithShape="0">
                    <a:srgbClr val="FFCCFF"/>
                  </a:outerShdw>
                </a:effectLst>
                <a:latin typeface="#9Slide05 SVNClementine" panose="020F0502020204030203" pitchFamily="34" charset="0"/>
              </a:rPr>
              <a:t>Tiếng</a:t>
            </a:r>
            <a:r>
              <a:rPr lang="en-US" sz="4400" b="1" dirty="0">
                <a:ln w="9525">
                  <a:solidFill>
                    <a:schemeClr val="bg1"/>
                  </a:solidFill>
                  <a:prstDash val="solid"/>
                </a:ln>
                <a:solidFill>
                  <a:srgbClr val="FF6699"/>
                </a:solidFill>
                <a:effectLst>
                  <a:outerShdw blurRad="12700" dist="38100" dir="2700000" algn="tl" rotWithShape="0">
                    <a:srgbClr val="FFCCFF"/>
                  </a:outerShdw>
                </a:effectLst>
                <a:latin typeface="#9Slide05 SVNClementine" panose="020F0502020204030203" pitchFamily="34" charset="0"/>
              </a:rPr>
              <a:t> </a:t>
            </a:r>
            <a:r>
              <a:rPr lang="en-US" sz="4400" b="1" dirty="0" err="1">
                <a:ln w="9525">
                  <a:solidFill>
                    <a:schemeClr val="bg1"/>
                  </a:solidFill>
                  <a:prstDash val="solid"/>
                </a:ln>
                <a:solidFill>
                  <a:srgbClr val="FF6699"/>
                </a:solidFill>
                <a:effectLst>
                  <a:outerShdw blurRad="12700" dist="38100" dir="2700000" algn="tl" rotWithShape="0">
                    <a:srgbClr val="FFCCFF"/>
                  </a:outerShdw>
                </a:effectLst>
                <a:latin typeface="#9Slide05 SVNClementine" panose="020F0502020204030203" pitchFamily="34" charset="0"/>
              </a:rPr>
              <a:t>Việt</a:t>
            </a:r>
            <a:r>
              <a:rPr lang="en-US" sz="4400" b="1" dirty="0">
                <a:ln w="9525">
                  <a:solidFill>
                    <a:schemeClr val="bg1"/>
                  </a:solidFill>
                  <a:prstDash val="solid"/>
                </a:ln>
                <a:solidFill>
                  <a:srgbClr val="FF6699"/>
                </a:solidFill>
                <a:effectLst>
                  <a:outerShdw blurRad="12700" dist="38100" dir="2700000" algn="tl" rotWithShape="0">
                    <a:srgbClr val="FFCCFF"/>
                  </a:outerShdw>
                </a:effectLst>
                <a:latin typeface="#9Slide05 SVNClementine" panose="020F0502020204030203" pitchFamily="34" charset="0"/>
              </a:rPr>
              <a:t> </a:t>
            </a:r>
          </a:p>
          <a:p>
            <a:pPr algn="ctr"/>
            <a:r>
              <a:rPr lang="en-US" sz="2800" dirty="0" err="1">
                <a:ln w="0">
                  <a:solidFill>
                    <a:srgbClr val="FF0000"/>
                  </a:solidFill>
                </a:ln>
                <a:solidFill>
                  <a:srgbClr val="FFFFCC"/>
                </a:solidFill>
                <a:effectLst>
                  <a:outerShdw blurRad="38100" dist="19050" dir="2700000" algn="tl" rotWithShape="0">
                    <a:schemeClr val="dk1">
                      <a:alpha val="40000"/>
                    </a:schemeClr>
                  </a:outerShdw>
                </a:effectLst>
                <a:latin typeface="#9Slide05 SVNClementine" panose="020F0502020204030203" pitchFamily="34" charset="0"/>
              </a:rPr>
              <a:t>Chủ</a:t>
            </a:r>
            <a:r>
              <a:rPr lang="en-US" sz="2800" dirty="0">
                <a:ln w="0">
                  <a:solidFill>
                    <a:srgbClr val="FF0000"/>
                  </a:solidFill>
                </a:ln>
                <a:solidFill>
                  <a:srgbClr val="FFFFCC"/>
                </a:solidFill>
                <a:effectLst>
                  <a:outerShdw blurRad="38100" dist="19050" dir="2700000" algn="tl" rotWithShape="0">
                    <a:schemeClr val="dk1">
                      <a:alpha val="40000"/>
                    </a:schemeClr>
                  </a:outerShdw>
                </a:effectLst>
                <a:latin typeface="#9Slide05 SVNClementine" panose="020F0502020204030203" pitchFamily="34" charset="0"/>
              </a:rPr>
              <a:t> </a:t>
            </a:r>
            <a:r>
              <a:rPr lang="en-US" sz="2800" dirty="0" err="1">
                <a:ln w="0">
                  <a:solidFill>
                    <a:srgbClr val="FF0000"/>
                  </a:solidFill>
                </a:ln>
                <a:solidFill>
                  <a:srgbClr val="FFFFCC"/>
                </a:solidFill>
                <a:effectLst>
                  <a:outerShdw blurRad="38100" dist="19050" dir="2700000" algn="tl" rotWithShape="0">
                    <a:schemeClr val="dk1">
                      <a:alpha val="40000"/>
                    </a:schemeClr>
                  </a:outerShdw>
                </a:effectLst>
                <a:latin typeface="#9Slide05 SVNClementine" panose="020F0502020204030203" pitchFamily="34" charset="0"/>
              </a:rPr>
              <a:t>điểm</a:t>
            </a:r>
            <a:r>
              <a:rPr lang="en-US" sz="2800">
                <a:ln w="0">
                  <a:solidFill>
                    <a:srgbClr val="FF0000"/>
                  </a:solidFill>
                </a:ln>
                <a:solidFill>
                  <a:srgbClr val="FFFFCC"/>
                </a:solidFill>
                <a:effectLst>
                  <a:outerShdw blurRad="38100" dist="19050" dir="2700000" algn="tl" rotWithShape="0">
                    <a:schemeClr val="dk1">
                      <a:alpha val="40000"/>
                    </a:schemeClr>
                  </a:outerShdw>
                </a:effectLst>
                <a:latin typeface="#9Slide05 SVNClementine" panose="020F0502020204030203" pitchFamily="34" charset="0"/>
              </a:rPr>
              <a:t>: THẾ GIỚI QUANH TA</a:t>
            </a:r>
            <a:endParaRPr lang="en-US" sz="2800" dirty="0">
              <a:ln w="0">
                <a:solidFill>
                  <a:srgbClr val="FF0000"/>
                </a:solidFill>
              </a:ln>
              <a:solidFill>
                <a:srgbClr val="FFFFCC"/>
              </a:solidFill>
              <a:effectLst>
                <a:outerShdw blurRad="38100" dist="19050" dir="2700000" algn="tl" rotWithShape="0">
                  <a:schemeClr val="dk1">
                    <a:alpha val="40000"/>
                  </a:schemeClr>
                </a:outerShdw>
              </a:effectLst>
              <a:latin typeface="#9Slide05 SVNClementine" panose="020F0502020204030203" pitchFamily="34" charset="0"/>
            </a:endParaRPr>
          </a:p>
          <a:p>
            <a:pPr algn="ctr"/>
            <a:r>
              <a:rPr lang="en-US" sz="3600" b="1" dirty="0" err="1">
                <a:ln w="6600">
                  <a:solidFill>
                    <a:schemeClr val="accent6">
                      <a:lumMod val="50000"/>
                    </a:schemeClr>
                  </a:solidFill>
                  <a:prstDash val="solid"/>
                </a:ln>
                <a:solidFill>
                  <a:srgbClr val="C9FAB8"/>
                </a:solidFill>
                <a:effectLst>
                  <a:outerShdw dist="38100" dir="2700000" algn="tl" rotWithShape="0">
                    <a:srgbClr val="00B050"/>
                  </a:outerShdw>
                </a:effectLst>
                <a:latin typeface="#9Slide05 SVNClementine" panose="020F0502020204030203" pitchFamily="34" charset="0"/>
              </a:rPr>
              <a:t>Bài</a:t>
            </a:r>
            <a:r>
              <a:rPr lang="en-US" sz="3600" b="1" dirty="0">
                <a:ln w="6600">
                  <a:solidFill>
                    <a:schemeClr val="accent6">
                      <a:lumMod val="50000"/>
                    </a:schemeClr>
                  </a:solidFill>
                  <a:prstDash val="solid"/>
                </a:ln>
                <a:solidFill>
                  <a:srgbClr val="C9FAB8"/>
                </a:solidFill>
                <a:effectLst>
                  <a:outerShdw dist="38100" dir="2700000" algn="tl" rotWithShape="0">
                    <a:srgbClr val="00B050"/>
                  </a:outerShdw>
                </a:effectLst>
                <a:latin typeface="#9Slide05 SVNClementine" panose="020F0502020204030203" pitchFamily="34" charset="0"/>
              </a:rPr>
              <a:t> 2 – </a:t>
            </a:r>
            <a:r>
              <a:rPr lang="en-US" sz="3600" b="1" dirty="0" err="1">
                <a:ln w="6600">
                  <a:solidFill>
                    <a:schemeClr val="accent6">
                      <a:lumMod val="50000"/>
                    </a:schemeClr>
                  </a:solidFill>
                  <a:prstDash val="solid"/>
                </a:ln>
                <a:solidFill>
                  <a:srgbClr val="C9FAB8"/>
                </a:solidFill>
                <a:effectLst>
                  <a:outerShdw dist="38100" dir="2700000" algn="tl" rotWithShape="0">
                    <a:srgbClr val="00B050"/>
                  </a:outerShdw>
                </a:effectLst>
                <a:latin typeface="#9Slide05 SVNClementine" panose="020F0502020204030203" pitchFamily="34" charset="0"/>
              </a:rPr>
              <a:t>Tiết</a:t>
            </a:r>
            <a:r>
              <a:rPr lang="en-US" sz="3600" b="1" dirty="0">
                <a:ln w="6600">
                  <a:solidFill>
                    <a:schemeClr val="accent6">
                      <a:lumMod val="50000"/>
                    </a:schemeClr>
                  </a:solidFill>
                  <a:prstDash val="solid"/>
                </a:ln>
                <a:solidFill>
                  <a:srgbClr val="C9FAB8"/>
                </a:solidFill>
                <a:effectLst>
                  <a:outerShdw dist="38100" dir="2700000" algn="tl" rotWithShape="0">
                    <a:srgbClr val="00B050"/>
                  </a:outerShdw>
                </a:effectLst>
                <a:latin typeface="#9Slide05 SVNClementine" panose="020F0502020204030203" pitchFamily="34" charset="0"/>
              </a:rPr>
              <a:t> 2</a:t>
            </a:r>
          </a:p>
          <a:p>
            <a:pPr algn="ctr"/>
            <a:r>
              <a:rPr lang="en-US" sz="4000" b="1" dirty="0">
                <a:ln w="6600">
                  <a:solidFill>
                    <a:srgbClr val="DF6613"/>
                  </a:solidFill>
                  <a:prstDash val="solid"/>
                </a:ln>
                <a:solidFill>
                  <a:srgbClr val="FDD4C0"/>
                </a:solidFill>
                <a:effectLst>
                  <a:outerShdw dist="38100" dir="2700000" algn="tl" rotWithShape="0">
                    <a:srgbClr val="FF6699"/>
                  </a:outerShdw>
                </a:effectLst>
                <a:latin typeface="UTM Flamenco" panose="02040603050506020204" pitchFamily="18" charset="0"/>
              </a:rPr>
              <a:t>NÓI VÀ NGHE</a:t>
            </a:r>
            <a:r>
              <a:rPr lang="en-US" sz="4000" b="1">
                <a:ln w="6600">
                  <a:solidFill>
                    <a:srgbClr val="DF6613"/>
                  </a:solidFill>
                  <a:prstDash val="solid"/>
                </a:ln>
                <a:solidFill>
                  <a:srgbClr val="FDD4C0"/>
                </a:solidFill>
                <a:effectLst>
                  <a:outerShdw dist="38100" dir="2700000" algn="tl" rotWithShape="0">
                    <a:srgbClr val="FF6699"/>
                  </a:outerShdw>
                </a:effectLst>
                <a:latin typeface="UTM Flamenco" panose="02040603050506020204" pitchFamily="18" charset="0"/>
              </a:rPr>
              <a:t>:</a:t>
            </a:r>
            <a:r>
              <a:rPr lang="en-US" sz="3600" b="1">
                <a:ln w="6600">
                  <a:solidFill>
                    <a:srgbClr val="DF6613"/>
                  </a:solidFill>
                  <a:prstDash val="solid"/>
                </a:ln>
                <a:solidFill>
                  <a:srgbClr val="FDD4C0"/>
                </a:solidFill>
                <a:effectLst>
                  <a:outerShdw dist="38100" dir="2700000" algn="tl" rotWithShape="0">
                    <a:srgbClr val="FF6699"/>
                  </a:outerShdw>
                </a:effectLst>
                <a:latin typeface="#9Slide07 SVNRevolution" panose="02040603050506020204" pitchFamily="18" charset="0"/>
              </a:rPr>
              <a:t> </a:t>
            </a:r>
            <a:r>
              <a:rPr lang="en-US" sz="4000" b="1">
                <a:ln w="12700">
                  <a:solidFill>
                    <a:schemeClr val="accent1">
                      <a:lumMod val="50000"/>
                    </a:schemeClr>
                  </a:solidFill>
                  <a:prstDash val="solid"/>
                </a:ln>
                <a:solidFill>
                  <a:srgbClr val="ABE9FF"/>
                </a:solidFill>
                <a:latin typeface="UVN Banh Mi" pitchFamily="2" charset="0"/>
              </a:rPr>
              <a:t>NÓI VỀ VAI TRÒ CỦA CÂY XANH</a:t>
            </a:r>
            <a:endParaRPr lang="en-US" sz="4000" b="1" dirty="0">
              <a:ln w="12700">
                <a:solidFill>
                  <a:schemeClr val="accent1">
                    <a:lumMod val="50000"/>
                  </a:schemeClr>
                </a:solidFill>
                <a:prstDash val="solid"/>
              </a:ln>
              <a:solidFill>
                <a:srgbClr val="ABE9FF"/>
              </a:solidFill>
              <a:latin typeface="UVN Banh Mi" pitchFamily="2" charset="0"/>
            </a:endParaRPr>
          </a:p>
        </p:txBody>
      </p:sp>
    </p:spTree>
    <p:extLst>
      <p:ext uri="{BB962C8B-B14F-4D97-AF65-F5344CB8AC3E}">
        <p14:creationId xmlns:p14="http://schemas.microsoft.com/office/powerpoint/2010/main" val="4067074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p:cTn id="11"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0">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 calcmode="lin" valueType="num">
                                      <p:cBhvr>
                                        <p:cTn id="16" dur="5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0">
                                            <p:txEl>
                                              <p:pRg st="1" end="1"/>
                                            </p:txEl>
                                          </p:spTgt>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grpId="0" nodeType="after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 calcmode="lin" valueType="num">
                                      <p:cBhvr>
                                        <p:cTn id="21" dur="5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
                                            <p:txEl>
                                              <p:pRg st="2" end="2"/>
                                            </p:txEl>
                                          </p:spTgt>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17" presetClass="entr" presetSubtype="10" fill="hold" grpId="0" nodeType="after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 calcmode="lin" valueType="num">
                                      <p:cBhvr>
                                        <p:cTn id="26" dur="5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0">
                                            <p:txEl>
                                              <p:pRg st="3" end="3"/>
                                            </p:txEl>
                                          </p:spTgt>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17" presetClass="entr" presetSubtype="10" fill="hold" grpId="0" nodeType="after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p:cTn id="31" dur="500" fill="hold"/>
                                        <p:tgtEl>
                                          <p:spTgt spid="2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0">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07DE42-3E7E-4831-A8D7-CDD3A92D8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pic>
        <p:nvPicPr>
          <p:cNvPr id="12" name="Picture 11" descr="Text, whiteboard&#10;&#10;Description automatically generated">
            <a:extLst>
              <a:ext uri="{FF2B5EF4-FFF2-40B4-BE49-F238E27FC236}">
                <a16:creationId xmlns:a16="http://schemas.microsoft.com/office/drawing/2014/main" id="{2876B1D6-CA5E-C6CC-F278-3E3FCE10E7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99" b="89967" l="8936" r="89960">
                        <a14:foregroundMark x1="9137" y1="48662" x2="10341" y2="48997"/>
                        <a14:foregroundMark x1="8936" y1="64214" x2="11245" y2="66388"/>
                        <a14:foregroundMark x1="79719" y1="84281" x2="78815" y2="75418"/>
                        <a14:foregroundMark x1="82731" y1="83278" x2="82129" y2="71405"/>
                        <a14:foregroundMark x1="77008" y1="85619" x2="21386" y2="24749"/>
                        <a14:foregroundMark x1="82731" y1="29431" x2="89558" y2="39465"/>
                        <a14:foregroundMark x1="89558" y1="39465" x2="89759" y2="45987"/>
                        <a14:foregroundMark x1="33471" y1="15124" x2="60040" y2="55184"/>
                        <a14:foregroundMark x1="25502" y1="22241" x2="52610" y2="36789"/>
                        <a14:foregroundMark x1="53012" y1="26087" x2="64357" y2="64047"/>
                        <a14:foregroundMark x1="48996" y1="25585" x2="54618" y2="44649"/>
                        <a14:foregroundMark x1="49096" y1="21906" x2="53012" y2="28930"/>
                        <a14:foregroundMark x1="60141" y1="40970" x2="61546" y2="41472"/>
                        <a14:foregroundMark x1="48996" y1="20903" x2="48996" y2="24582"/>
                        <a14:foregroundMark x1="23996" y1="17893" x2="25301" y2="20903"/>
                        <a14:foregroundMark x1="25502" y1="17893" x2="26305" y2="22742"/>
                        <a14:backgroundMark x1="49900" y1="20569" x2="49932" y2="20865"/>
                        <a14:backgroundMark x1="30321" y1="12040" x2="34237" y2="13378"/>
                      </a14:backgroundRemoval>
                    </a14:imgEffect>
                  </a14:imgLayer>
                </a14:imgProps>
              </a:ext>
            </a:extLst>
          </a:blip>
          <a:srcRect l="7046" t="13167" b="10333"/>
          <a:stretch/>
        </p:blipFill>
        <p:spPr>
          <a:xfrm>
            <a:off x="950027" y="1455501"/>
            <a:ext cx="11084647" cy="5450774"/>
          </a:xfrm>
          <a:prstGeom prst="rect">
            <a:avLst/>
          </a:prstGeom>
        </p:spPr>
      </p:pic>
      <p:pic>
        <p:nvPicPr>
          <p:cNvPr id="13" name="Picture 12">
            <a:extLst>
              <a:ext uri="{FF2B5EF4-FFF2-40B4-BE49-F238E27FC236}">
                <a16:creationId xmlns:a16="http://schemas.microsoft.com/office/drawing/2014/main" id="{894DC55E-F78C-1BAE-80FD-C0F8808940D7}"/>
              </a:ext>
            </a:extLst>
          </p:cNvPr>
          <p:cNvPicPr>
            <a:picLocks noChangeAspect="1"/>
          </p:cNvPicPr>
          <p:nvPr/>
        </p:nvPicPr>
        <p:blipFill>
          <a:blip r:embed="rId5"/>
          <a:stretch>
            <a:fillRect/>
          </a:stretch>
        </p:blipFill>
        <p:spPr>
          <a:xfrm>
            <a:off x="3143108" y="2141930"/>
            <a:ext cx="5905783" cy="3823500"/>
          </a:xfrm>
          <a:prstGeom prst="rect">
            <a:avLst/>
          </a:prstGeom>
        </p:spPr>
      </p:pic>
    </p:spTree>
    <p:extLst>
      <p:ext uri="{BB962C8B-B14F-4D97-AF65-F5344CB8AC3E}">
        <p14:creationId xmlns:p14="http://schemas.microsoft.com/office/powerpoint/2010/main" val="191382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couch, interior design, studio couch&#10;&#10;Description automatically generated">
            <a:extLst>
              <a:ext uri="{FF2B5EF4-FFF2-40B4-BE49-F238E27FC236}">
                <a16:creationId xmlns:a16="http://schemas.microsoft.com/office/drawing/2014/main" id="{F5F120EE-1E39-7C4D-49A8-F29C4DED90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86656D-A882-696B-E2EC-8D594E71CCE5}"/>
              </a:ext>
            </a:extLst>
          </p:cNvPr>
          <p:cNvSpPr/>
          <p:nvPr/>
        </p:nvSpPr>
        <p:spPr>
          <a:xfrm>
            <a:off x="459205" y="401443"/>
            <a:ext cx="11273589" cy="4191343"/>
          </a:xfrm>
          <a:custGeom>
            <a:avLst/>
            <a:gdLst>
              <a:gd name="connsiteX0" fmla="*/ 0 w 11273589"/>
              <a:gd name="connsiteY0" fmla="*/ 698571 h 4191343"/>
              <a:gd name="connsiteX1" fmla="*/ 698571 w 11273589"/>
              <a:gd name="connsiteY1" fmla="*/ 0 h 4191343"/>
              <a:gd name="connsiteX2" fmla="*/ 1060707 w 11273589"/>
              <a:gd name="connsiteY2" fmla="*/ 0 h 4191343"/>
              <a:gd name="connsiteX3" fmla="*/ 1916666 w 11273589"/>
              <a:gd name="connsiteY3" fmla="*/ 0 h 4191343"/>
              <a:gd name="connsiteX4" fmla="*/ 2377567 w 11273589"/>
              <a:gd name="connsiteY4" fmla="*/ 0 h 4191343"/>
              <a:gd name="connsiteX5" fmla="*/ 3233526 w 11273589"/>
              <a:gd name="connsiteY5" fmla="*/ 0 h 4191343"/>
              <a:gd name="connsiteX6" fmla="*/ 3694427 w 11273589"/>
              <a:gd name="connsiteY6" fmla="*/ 0 h 4191343"/>
              <a:gd name="connsiteX7" fmla="*/ 4254092 w 11273589"/>
              <a:gd name="connsiteY7" fmla="*/ 0 h 4191343"/>
              <a:gd name="connsiteX8" fmla="*/ 4616228 w 11273589"/>
              <a:gd name="connsiteY8" fmla="*/ 0 h 4191343"/>
              <a:gd name="connsiteX9" fmla="*/ 5472187 w 11273589"/>
              <a:gd name="connsiteY9" fmla="*/ 0 h 4191343"/>
              <a:gd name="connsiteX10" fmla="*/ 6229381 w 11273589"/>
              <a:gd name="connsiteY10" fmla="*/ 0 h 4191343"/>
              <a:gd name="connsiteX11" fmla="*/ 6986576 w 11273589"/>
              <a:gd name="connsiteY11" fmla="*/ 0 h 4191343"/>
              <a:gd name="connsiteX12" fmla="*/ 7447476 w 11273589"/>
              <a:gd name="connsiteY12" fmla="*/ 0 h 4191343"/>
              <a:gd name="connsiteX13" fmla="*/ 7809613 w 11273589"/>
              <a:gd name="connsiteY13" fmla="*/ 0 h 4191343"/>
              <a:gd name="connsiteX14" fmla="*/ 8171749 w 11273589"/>
              <a:gd name="connsiteY14" fmla="*/ 0 h 4191343"/>
              <a:gd name="connsiteX15" fmla="*/ 8533886 w 11273589"/>
              <a:gd name="connsiteY15" fmla="*/ 0 h 4191343"/>
              <a:gd name="connsiteX16" fmla="*/ 9291080 w 11273589"/>
              <a:gd name="connsiteY16" fmla="*/ 0 h 4191343"/>
              <a:gd name="connsiteX17" fmla="*/ 9949510 w 11273589"/>
              <a:gd name="connsiteY17" fmla="*/ 0 h 4191343"/>
              <a:gd name="connsiteX18" fmla="*/ 10575018 w 11273589"/>
              <a:gd name="connsiteY18" fmla="*/ 0 h 4191343"/>
              <a:gd name="connsiteX19" fmla="*/ 11273589 w 11273589"/>
              <a:gd name="connsiteY19" fmla="*/ 698571 h 4191343"/>
              <a:gd name="connsiteX20" fmla="*/ 11273589 w 11273589"/>
              <a:gd name="connsiteY20" fmla="*/ 1369179 h 4191343"/>
              <a:gd name="connsiteX21" fmla="*/ 11273589 w 11273589"/>
              <a:gd name="connsiteY21" fmla="*/ 2011845 h 4191343"/>
              <a:gd name="connsiteX22" fmla="*/ 11273589 w 11273589"/>
              <a:gd name="connsiteY22" fmla="*/ 2766280 h 4191343"/>
              <a:gd name="connsiteX23" fmla="*/ 11273589 w 11273589"/>
              <a:gd name="connsiteY23" fmla="*/ 3492772 h 4191343"/>
              <a:gd name="connsiteX24" fmla="*/ 10575018 w 11273589"/>
              <a:gd name="connsiteY24" fmla="*/ 4191343 h 4191343"/>
              <a:gd name="connsiteX25" fmla="*/ 9916588 w 11273589"/>
              <a:gd name="connsiteY25" fmla="*/ 4191343 h 4191343"/>
              <a:gd name="connsiteX26" fmla="*/ 9554452 w 11273589"/>
              <a:gd name="connsiteY26" fmla="*/ 4191343 h 4191343"/>
              <a:gd name="connsiteX27" fmla="*/ 9093551 w 11273589"/>
              <a:gd name="connsiteY27" fmla="*/ 4191343 h 4191343"/>
              <a:gd name="connsiteX28" fmla="*/ 8435121 w 11273589"/>
              <a:gd name="connsiteY28" fmla="*/ 4191343 h 4191343"/>
              <a:gd name="connsiteX29" fmla="*/ 7677927 w 11273589"/>
              <a:gd name="connsiteY29" fmla="*/ 4191343 h 4191343"/>
              <a:gd name="connsiteX30" fmla="*/ 7315790 w 11273589"/>
              <a:gd name="connsiteY30" fmla="*/ 4191343 h 4191343"/>
              <a:gd name="connsiteX31" fmla="*/ 6657361 w 11273589"/>
              <a:gd name="connsiteY31" fmla="*/ 4191343 h 4191343"/>
              <a:gd name="connsiteX32" fmla="*/ 5998931 w 11273589"/>
              <a:gd name="connsiteY32" fmla="*/ 4191343 h 4191343"/>
              <a:gd name="connsiteX33" fmla="*/ 5636795 w 11273589"/>
              <a:gd name="connsiteY33" fmla="*/ 4191343 h 4191343"/>
              <a:gd name="connsiteX34" fmla="*/ 4780836 w 11273589"/>
              <a:gd name="connsiteY34" fmla="*/ 4191343 h 4191343"/>
              <a:gd name="connsiteX35" fmla="*/ 3924877 w 11273589"/>
              <a:gd name="connsiteY35" fmla="*/ 4191343 h 4191343"/>
              <a:gd name="connsiteX36" fmla="*/ 3068918 w 11273589"/>
              <a:gd name="connsiteY36" fmla="*/ 4191343 h 4191343"/>
              <a:gd name="connsiteX37" fmla="*/ 2410488 w 11273589"/>
              <a:gd name="connsiteY37" fmla="*/ 4191343 h 4191343"/>
              <a:gd name="connsiteX38" fmla="*/ 1554530 w 11273589"/>
              <a:gd name="connsiteY38" fmla="*/ 4191343 h 4191343"/>
              <a:gd name="connsiteX39" fmla="*/ 698571 w 11273589"/>
              <a:gd name="connsiteY39" fmla="*/ 4191343 h 4191343"/>
              <a:gd name="connsiteX40" fmla="*/ 0 w 11273589"/>
              <a:gd name="connsiteY40" fmla="*/ 3492772 h 4191343"/>
              <a:gd name="connsiteX41" fmla="*/ 0 w 11273589"/>
              <a:gd name="connsiteY41" fmla="*/ 2822164 h 4191343"/>
              <a:gd name="connsiteX42" fmla="*/ 0 w 11273589"/>
              <a:gd name="connsiteY42" fmla="*/ 2095672 h 4191343"/>
              <a:gd name="connsiteX43" fmla="*/ 0 w 11273589"/>
              <a:gd name="connsiteY43" fmla="*/ 1397121 h 4191343"/>
              <a:gd name="connsiteX44" fmla="*/ 0 w 11273589"/>
              <a:gd name="connsiteY44" fmla="*/ 698571 h 41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73589" h="4191343" fill="none" extrusionOk="0">
                <a:moveTo>
                  <a:pt x="0" y="698571"/>
                </a:moveTo>
                <a:cubicBezTo>
                  <a:pt x="24773" y="318230"/>
                  <a:pt x="248586" y="-66495"/>
                  <a:pt x="698571" y="0"/>
                </a:cubicBezTo>
                <a:cubicBezTo>
                  <a:pt x="776761" y="13645"/>
                  <a:pt x="888504" y="-12473"/>
                  <a:pt x="1060707" y="0"/>
                </a:cubicBezTo>
                <a:cubicBezTo>
                  <a:pt x="1232910" y="12473"/>
                  <a:pt x="1568107" y="-3399"/>
                  <a:pt x="1916666" y="0"/>
                </a:cubicBezTo>
                <a:cubicBezTo>
                  <a:pt x="2265225" y="3399"/>
                  <a:pt x="2226933" y="4063"/>
                  <a:pt x="2377567" y="0"/>
                </a:cubicBezTo>
                <a:cubicBezTo>
                  <a:pt x="2528201" y="-4063"/>
                  <a:pt x="2967666" y="-19560"/>
                  <a:pt x="3233526" y="0"/>
                </a:cubicBezTo>
                <a:cubicBezTo>
                  <a:pt x="3499386" y="19560"/>
                  <a:pt x="3571140" y="-7738"/>
                  <a:pt x="3694427" y="0"/>
                </a:cubicBezTo>
                <a:cubicBezTo>
                  <a:pt x="3817714" y="7738"/>
                  <a:pt x="4132673" y="-24018"/>
                  <a:pt x="4254092" y="0"/>
                </a:cubicBezTo>
                <a:cubicBezTo>
                  <a:pt x="4375512" y="24018"/>
                  <a:pt x="4493425" y="9367"/>
                  <a:pt x="4616228" y="0"/>
                </a:cubicBezTo>
                <a:cubicBezTo>
                  <a:pt x="4739031" y="-9367"/>
                  <a:pt x="5295939" y="-30812"/>
                  <a:pt x="5472187" y="0"/>
                </a:cubicBezTo>
                <a:cubicBezTo>
                  <a:pt x="5648435" y="30812"/>
                  <a:pt x="5978918" y="-22630"/>
                  <a:pt x="6229381" y="0"/>
                </a:cubicBezTo>
                <a:cubicBezTo>
                  <a:pt x="6479844" y="22630"/>
                  <a:pt x="6761430" y="-6098"/>
                  <a:pt x="6986576" y="0"/>
                </a:cubicBezTo>
                <a:cubicBezTo>
                  <a:pt x="7211722" y="6098"/>
                  <a:pt x="7237537" y="5284"/>
                  <a:pt x="7447476" y="0"/>
                </a:cubicBezTo>
                <a:cubicBezTo>
                  <a:pt x="7657415" y="-5284"/>
                  <a:pt x="7631678" y="2190"/>
                  <a:pt x="7809613" y="0"/>
                </a:cubicBezTo>
                <a:cubicBezTo>
                  <a:pt x="7987548" y="-2190"/>
                  <a:pt x="8054985" y="-1185"/>
                  <a:pt x="8171749" y="0"/>
                </a:cubicBezTo>
                <a:cubicBezTo>
                  <a:pt x="8288513" y="1185"/>
                  <a:pt x="8425744" y="11824"/>
                  <a:pt x="8533886" y="0"/>
                </a:cubicBezTo>
                <a:cubicBezTo>
                  <a:pt x="8642028" y="-11824"/>
                  <a:pt x="9094653" y="343"/>
                  <a:pt x="9291080" y="0"/>
                </a:cubicBezTo>
                <a:cubicBezTo>
                  <a:pt x="9487507" y="-343"/>
                  <a:pt x="9726056" y="-25145"/>
                  <a:pt x="9949510" y="0"/>
                </a:cubicBezTo>
                <a:cubicBezTo>
                  <a:pt x="10172964" y="25145"/>
                  <a:pt x="10431377" y="2313"/>
                  <a:pt x="10575018" y="0"/>
                </a:cubicBezTo>
                <a:cubicBezTo>
                  <a:pt x="10971630" y="51472"/>
                  <a:pt x="11246034" y="302371"/>
                  <a:pt x="11273589" y="698571"/>
                </a:cubicBezTo>
                <a:cubicBezTo>
                  <a:pt x="11244812" y="841068"/>
                  <a:pt x="11297584" y="1039628"/>
                  <a:pt x="11273589" y="1369179"/>
                </a:cubicBezTo>
                <a:cubicBezTo>
                  <a:pt x="11249594" y="1698730"/>
                  <a:pt x="11256728" y="1750816"/>
                  <a:pt x="11273589" y="2011845"/>
                </a:cubicBezTo>
                <a:cubicBezTo>
                  <a:pt x="11290450" y="2272874"/>
                  <a:pt x="11244342" y="2480898"/>
                  <a:pt x="11273589" y="2766280"/>
                </a:cubicBezTo>
                <a:cubicBezTo>
                  <a:pt x="11302836" y="3051662"/>
                  <a:pt x="11242874" y="3307009"/>
                  <a:pt x="11273589" y="3492772"/>
                </a:cubicBezTo>
                <a:cubicBezTo>
                  <a:pt x="11287095" y="3970530"/>
                  <a:pt x="10948017" y="4167455"/>
                  <a:pt x="10575018" y="4191343"/>
                </a:cubicBezTo>
                <a:cubicBezTo>
                  <a:pt x="10328234" y="4206978"/>
                  <a:pt x="10191009" y="4195746"/>
                  <a:pt x="9916588" y="4191343"/>
                </a:cubicBezTo>
                <a:cubicBezTo>
                  <a:pt x="9642167" y="4186941"/>
                  <a:pt x="9681209" y="4188677"/>
                  <a:pt x="9554452" y="4191343"/>
                </a:cubicBezTo>
                <a:cubicBezTo>
                  <a:pt x="9427695" y="4194009"/>
                  <a:pt x="9276668" y="4169474"/>
                  <a:pt x="9093551" y="4191343"/>
                </a:cubicBezTo>
                <a:cubicBezTo>
                  <a:pt x="8910434" y="4213212"/>
                  <a:pt x="8647817" y="4211296"/>
                  <a:pt x="8435121" y="4191343"/>
                </a:cubicBezTo>
                <a:cubicBezTo>
                  <a:pt x="8222425" y="4171391"/>
                  <a:pt x="7919166" y="4219440"/>
                  <a:pt x="7677927" y="4191343"/>
                </a:cubicBezTo>
                <a:cubicBezTo>
                  <a:pt x="7436688" y="4163246"/>
                  <a:pt x="7390661" y="4193939"/>
                  <a:pt x="7315790" y="4191343"/>
                </a:cubicBezTo>
                <a:cubicBezTo>
                  <a:pt x="7240919" y="4188747"/>
                  <a:pt x="6904177" y="4207503"/>
                  <a:pt x="6657361" y="4191343"/>
                </a:cubicBezTo>
                <a:cubicBezTo>
                  <a:pt x="6410545" y="4175183"/>
                  <a:pt x="6274346" y="4166716"/>
                  <a:pt x="5998931" y="4191343"/>
                </a:cubicBezTo>
                <a:cubicBezTo>
                  <a:pt x="5723516" y="4215971"/>
                  <a:pt x="5815279" y="4203916"/>
                  <a:pt x="5636795" y="4191343"/>
                </a:cubicBezTo>
                <a:cubicBezTo>
                  <a:pt x="5458311" y="4178770"/>
                  <a:pt x="5092572" y="4206073"/>
                  <a:pt x="4780836" y="4191343"/>
                </a:cubicBezTo>
                <a:cubicBezTo>
                  <a:pt x="4469100" y="4176613"/>
                  <a:pt x="4223076" y="4176947"/>
                  <a:pt x="3924877" y="4191343"/>
                </a:cubicBezTo>
                <a:cubicBezTo>
                  <a:pt x="3626678" y="4205739"/>
                  <a:pt x="3437286" y="4152505"/>
                  <a:pt x="3068918" y="4191343"/>
                </a:cubicBezTo>
                <a:cubicBezTo>
                  <a:pt x="2700550" y="4230181"/>
                  <a:pt x="2672090" y="4208397"/>
                  <a:pt x="2410488" y="4191343"/>
                </a:cubicBezTo>
                <a:cubicBezTo>
                  <a:pt x="2148886" y="4174290"/>
                  <a:pt x="1819626" y="4198495"/>
                  <a:pt x="1554530" y="4191343"/>
                </a:cubicBezTo>
                <a:cubicBezTo>
                  <a:pt x="1289434" y="4184191"/>
                  <a:pt x="972734" y="4193221"/>
                  <a:pt x="698571" y="4191343"/>
                </a:cubicBezTo>
                <a:cubicBezTo>
                  <a:pt x="327413" y="4104178"/>
                  <a:pt x="21007" y="3920495"/>
                  <a:pt x="0" y="3492772"/>
                </a:cubicBezTo>
                <a:cubicBezTo>
                  <a:pt x="-2014" y="3332475"/>
                  <a:pt x="8174" y="3105406"/>
                  <a:pt x="0" y="2822164"/>
                </a:cubicBezTo>
                <a:cubicBezTo>
                  <a:pt x="-8174" y="2538922"/>
                  <a:pt x="4796" y="2332004"/>
                  <a:pt x="0" y="2095672"/>
                </a:cubicBezTo>
                <a:cubicBezTo>
                  <a:pt x="-4796" y="1859340"/>
                  <a:pt x="31013" y="1664841"/>
                  <a:pt x="0" y="1397121"/>
                </a:cubicBezTo>
                <a:cubicBezTo>
                  <a:pt x="-31013" y="1129401"/>
                  <a:pt x="-9057" y="902809"/>
                  <a:pt x="0" y="698571"/>
                </a:cubicBezTo>
                <a:close/>
              </a:path>
              <a:path w="11273589" h="4191343" stroke="0" extrusionOk="0">
                <a:moveTo>
                  <a:pt x="0" y="698571"/>
                </a:moveTo>
                <a:cubicBezTo>
                  <a:pt x="5147" y="408789"/>
                  <a:pt x="302930" y="-16014"/>
                  <a:pt x="698571" y="0"/>
                </a:cubicBezTo>
                <a:cubicBezTo>
                  <a:pt x="893575" y="-19825"/>
                  <a:pt x="1139750" y="-6807"/>
                  <a:pt x="1258236" y="0"/>
                </a:cubicBezTo>
                <a:cubicBezTo>
                  <a:pt x="1376723" y="6807"/>
                  <a:pt x="1705176" y="-3404"/>
                  <a:pt x="1916666" y="0"/>
                </a:cubicBezTo>
                <a:cubicBezTo>
                  <a:pt x="2128156" y="3404"/>
                  <a:pt x="2204689" y="18018"/>
                  <a:pt x="2377567" y="0"/>
                </a:cubicBezTo>
                <a:cubicBezTo>
                  <a:pt x="2550445" y="-18018"/>
                  <a:pt x="2841202" y="19886"/>
                  <a:pt x="3035997" y="0"/>
                </a:cubicBezTo>
                <a:cubicBezTo>
                  <a:pt x="3230792" y="-19886"/>
                  <a:pt x="3476733" y="-29907"/>
                  <a:pt x="3694427" y="0"/>
                </a:cubicBezTo>
                <a:cubicBezTo>
                  <a:pt x="3912121" y="29907"/>
                  <a:pt x="4131157" y="-4422"/>
                  <a:pt x="4352856" y="0"/>
                </a:cubicBezTo>
                <a:cubicBezTo>
                  <a:pt x="4574555" y="4422"/>
                  <a:pt x="4683017" y="8846"/>
                  <a:pt x="4813757" y="0"/>
                </a:cubicBezTo>
                <a:cubicBezTo>
                  <a:pt x="4944497" y="-8846"/>
                  <a:pt x="5269202" y="30402"/>
                  <a:pt x="5669716" y="0"/>
                </a:cubicBezTo>
                <a:cubicBezTo>
                  <a:pt x="6070230" y="-30402"/>
                  <a:pt x="6163609" y="-36757"/>
                  <a:pt x="6426910" y="0"/>
                </a:cubicBezTo>
                <a:cubicBezTo>
                  <a:pt x="6690211" y="36757"/>
                  <a:pt x="6921355" y="-19104"/>
                  <a:pt x="7184105" y="0"/>
                </a:cubicBezTo>
                <a:cubicBezTo>
                  <a:pt x="7446856" y="19104"/>
                  <a:pt x="7470540" y="14956"/>
                  <a:pt x="7645005" y="0"/>
                </a:cubicBezTo>
                <a:cubicBezTo>
                  <a:pt x="7819470" y="-14956"/>
                  <a:pt x="7849499" y="1373"/>
                  <a:pt x="8007142" y="0"/>
                </a:cubicBezTo>
                <a:cubicBezTo>
                  <a:pt x="8164785" y="-1373"/>
                  <a:pt x="8365520" y="-20224"/>
                  <a:pt x="8468043" y="0"/>
                </a:cubicBezTo>
                <a:cubicBezTo>
                  <a:pt x="8570566" y="20224"/>
                  <a:pt x="8831188" y="25867"/>
                  <a:pt x="9027708" y="0"/>
                </a:cubicBezTo>
                <a:cubicBezTo>
                  <a:pt x="9224228" y="-25867"/>
                  <a:pt x="9235031" y="-17825"/>
                  <a:pt x="9389844" y="0"/>
                </a:cubicBezTo>
                <a:cubicBezTo>
                  <a:pt x="9544657" y="17825"/>
                  <a:pt x="10272786" y="-27238"/>
                  <a:pt x="10575018" y="0"/>
                </a:cubicBezTo>
                <a:cubicBezTo>
                  <a:pt x="10989007" y="5464"/>
                  <a:pt x="11300154" y="286411"/>
                  <a:pt x="11273589" y="698571"/>
                </a:cubicBezTo>
                <a:cubicBezTo>
                  <a:pt x="11246388" y="923470"/>
                  <a:pt x="11297006" y="1008413"/>
                  <a:pt x="11273589" y="1313295"/>
                </a:cubicBezTo>
                <a:cubicBezTo>
                  <a:pt x="11250172" y="1618177"/>
                  <a:pt x="11261154" y="1797965"/>
                  <a:pt x="11273589" y="1928019"/>
                </a:cubicBezTo>
                <a:cubicBezTo>
                  <a:pt x="11286024" y="2058073"/>
                  <a:pt x="11247919" y="2326710"/>
                  <a:pt x="11273589" y="2626570"/>
                </a:cubicBezTo>
                <a:cubicBezTo>
                  <a:pt x="11299259" y="2926430"/>
                  <a:pt x="11315442" y="3143040"/>
                  <a:pt x="11273589" y="3492772"/>
                </a:cubicBezTo>
                <a:cubicBezTo>
                  <a:pt x="11249737" y="3867094"/>
                  <a:pt x="10921348" y="4183187"/>
                  <a:pt x="10575018" y="4191343"/>
                </a:cubicBezTo>
                <a:cubicBezTo>
                  <a:pt x="10317590" y="4196024"/>
                  <a:pt x="10064062" y="4191920"/>
                  <a:pt x="9916588" y="4191343"/>
                </a:cubicBezTo>
                <a:cubicBezTo>
                  <a:pt x="9769114" y="4190767"/>
                  <a:pt x="9648038" y="4211736"/>
                  <a:pt x="9455687" y="4191343"/>
                </a:cubicBezTo>
                <a:cubicBezTo>
                  <a:pt x="9263336" y="4170950"/>
                  <a:pt x="9037820" y="4205746"/>
                  <a:pt x="8896022" y="4191343"/>
                </a:cubicBezTo>
                <a:cubicBezTo>
                  <a:pt x="8754224" y="4176940"/>
                  <a:pt x="8416496" y="4173247"/>
                  <a:pt x="8040063" y="4191343"/>
                </a:cubicBezTo>
                <a:cubicBezTo>
                  <a:pt x="7663630" y="4209439"/>
                  <a:pt x="7603780" y="4164983"/>
                  <a:pt x="7282869" y="4191343"/>
                </a:cubicBezTo>
                <a:cubicBezTo>
                  <a:pt x="6961958" y="4217703"/>
                  <a:pt x="6945769" y="4221518"/>
                  <a:pt x="6624439" y="4191343"/>
                </a:cubicBezTo>
                <a:cubicBezTo>
                  <a:pt x="6303109" y="4161169"/>
                  <a:pt x="6381878" y="4205493"/>
                  <a:pt x="6163538" y="4191343"/>
                </a:cubicBezTo>
                <a:cubicBezTo>
                  <a:pt x="5945198" y="4177193"/>
                  <a:pt x="5566029" y="4211471"/>
                  <a:pt x="5406344" y="4191343"/>
                </a:cubicBezTo>
                <a:cubicBezTo>
                  <a:pt x="5246659" y="4171215"/>
                  <a:pt x="5042822" y="4184861"/>
                  <a:pt x="4846679" y="4191343"/>
                </a:cubicBezTo>
                <a:cubicBezTo>
                  <a:pt x="4650536" y="4197825"/>
                  <a:pt x="4225494" y="4231351"/>
                  <a:pt x="3990720" y="4191343"/>
                </a:cubicBezTo>
                <a:cubicBezTo>
                  <a:pt x="3755946" y="4151335"/>
                  <a:pt x="3728699" y="4209416"/>
                  <a:pt x="3529819" y="4191343"/>
                </a:cubicBezTo>
                <a:cubicBezTo>
                  <a:pt x="3330939" y="4173270"/>
                  <a:pt x="3165847" y="4191030"/>
                  <a:pt x="3068918" y="4191343"/>
                </a:cubicBezTo>
                <a:cubicBezTo>
                  <a:pt x="2971989" y="4191656"/>
                  <a:pt x="2579344" y="4193030"/>
                  <a:pt x="2311724" y="4191343"/>
                </a:cubicBezTo>
                <a:cubicBezTo>
                  <a:pt x="2044104" y="4189656"/>
                  <a:pt x="2012559" y="4186195"/>
                  <a:pt x="1850823" y="4191343"/>
                </a:cubicBezTo>
                <a:cubicBezTo>
                  <a:pt x="1689087" y="4196491"/>
                  <a:pt x="1095549" y="4248845"/>
                  <a:pt x="698571" y="4191343"/>
                </a:cubicBezTo>
                <a:cubicBezTo>
                  <a:pt x="247479" y="4259661"/>
                  <a:pt x="-63657" y="3832438"/>
                  <a:pt x="0" y="3492772"/>
                </a:cubicBezTo>
                <a:cubicBezTo>
                  <a:pt x="-15908" y="3347000"/>
                  <a:pt x="-784" y="3145827"/>
                  <a:pt x="0" y="2878048"/>
                </a:cubicBezTo>
                <a:cubicBezTo>
                  <a:pt x="784" y="2610269"/>
                  <a:pt x="9168" y="2389617"/>
                  <a:pt x="0" y="2123614"/>
                </a:cubicBezTo>
                <a:cubicBezTo>
                  <a:pt x="-9168" y="1857611"/>
                  <a:pt x="-14988" y="1597397"/>
                  <a:pt x="0" y="1453005"/>
                </a:cubicBezTo>
                <a:cubicBezTo>
                  <a:pt x="14988" y="1308613"/>
                  <a:pt x="15573" y="1031842"/>
                  <a:pt x="0" y="698571"/>
                </a:cubicBezTo>
                <a:close/>
              </a:path>
            </a:pathLst>
          </a:custGeom>
          <a:solidFill>
            <a:schemeClr val="bg1">
              <a:alpha val="90000"/>
            </a:schemeClr>
          </a:solidFill>
          <a:ln w="57150">
            <a:solidFill>
              <a:schemeClr val="accent1"/>
            </a:solidFill>
            <a:prstDash val="lgDashDot"/>
            <a:extLst>
              <a:ext uri="{C807C97D-BFC1-408E-A445-0C87EB9F89A2}">
                <ask:lineSketchStyleProps xmlns:ask="http://schemas.microsoft.com/office/drawing/2018/sketchyshapes" sd="339074298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chemeClr val="accent1">
                    <a:lumMod val="75000"/>
                  </a:schemeClr>
                </a:solidFill>
                <a:latin typeface="UVN Banh Mi" pitchFamily="2" charset="0"/>
              </a:rPr>
              <a:t>2. Nói về vai trò của cây xanh, kêu gọi mọi người trồng và chăm sóc</a:t>
            </a:r>
            <a:r>
              <a:rPr lang="en-US" sz="5400">
                <a:solidFill>
                  <a:schemeClr val="accent1">
                    <a:lumMod val="75000"/>
                  </a:schemeClr>
                </a:solidFill>
                <a:latin typeface="UVN Banh Mi" pitchFamily="2" charset="0"/>
              </a:rPr>
              <a:t> cây xanh dựa vào gợi ý:</a:t>
            </a:r>
            <a:endParaRPr lang="en-US" sz="4800" dirty="0">
              <a:solidFill>
                <a:schemeClr val="accent1">
                  <a:lumMod val="75000"/>
                </a:schemeClr>
              </a:solidFill>
              <a:latin typeface="UVN Banh Mi" pitchFamily="2" charset="0"/>
            </a:endParaRPr>
          </a:p>
        </p:txBody>
      </p:sp>
      <p:sp>
        <p:nvSpPr>
          <p:cNvPr id="6" name="Freeform 2">
            <a:extLst>
              <a:ext uri="{FF2B5EF4-FFF2-40B4-BE49-F238E27FC236}">
                <a16:creationId xmlns:a16="http://schemas.microsoft.com/office/drawing/2014/main" id="{78B30694-E48D-FE19-600F-B2D8B0191F7F}"/>
              </a:ext>
            </a:extLst>
          </p:cNvPr>
          <p:cNvSpPr/>
          <p:nvPr/>
        </p:nvSpPr>
        <p:spPr>
          <a:xfrm>
            <a:off x="5897373" y="3095918"/>
            <a:ext cx="5622039" cy="1496868"/>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4F6F230A-2459-B03F-36E5-CD5413554019}"/>
              </a:ext>
            </a:extLst>
          </p:cNvPr>
          <p:cNvSpPr/>
          <p:nvPr/>
        </p:nvSpPr>
        <p:spPr>
          <a:xfrm>
            <a:off x="559686" y="3095918"/>
            <a:ext cx="5622039" cy="1496868"/>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3C8DEC0F-8EE5-8B9C-7CFC-4D877BBB54A3}"/>
              </a:ext>
            </a:extLst>
          </p:cNvPr>
          <p:cNvSpPr/>
          <p:nvPr/>
        </p:nvSpPr>
        <p:spPr>
          <a:xfrm>
            <a:off x="9102000" y="3248024"/>
            <a:ext cx="2297420" cy="328835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sp>
      <p:sp>
        <p:nvSpPr>
          <p:cNvPr id="9" name="Freeform 5">
            <a:extLst>
              <a:ext uri="{FF2B5EF4-FFF2-40B4-BE49-F238E27FC236}">
                <a16:creationId xmlns:a16="http://schemas.microsoft.com/office/drawing/2014/main" id="{5AD2EE92-E807-25BD-3AE3-77BB8D9836C6}"/>
              </a:ext>
            </a:extLst>
          </p:cNvPr>
          <p:cNvSpPr/>
          <p:nvPr/>
        </p:nvSpPr>
        <p:spPr>
          <a:xfrm>
            <a:off x="672588" y="3287860"/>
            <a:ext cx="1992194" cy="3288354"/>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endParaRPr lang="en-US"/>
          </a:p>
        </p:txBody>
      </p:sp>
      <p:sp>
        <p:nvSpPr>
          <p:cNvPr id="10" name="Freeform 9">
            <a:extLst>
              <a:ext uri="{FF2B5EF4-FFF2-40B4-BE49-F238E27FC236}">
                <a16:creationId xmlns:a16="http://schemas.microsoft.com/office/drawing/2014/main" id="{5F9C368B-C32C-9052-99A1-B97729750F2F}"/>
              </a:ext>
            </a:extLst>
          </p:cNvPr>
          <p:cNvSpPr/>
          <p:nvPr/>
        </p:nvSpPr>
        <p:spPr>
          <a:xfrm rot="1368576">
            <a:off x="10602929" y="2401487"/>
            <a:ext cx="512746" cy="493710"/>
          </a:xfrm>
          <a:custGeom>
            <a:avLst/>
            <a:gdLst/>
            <a:ahLst/>
            <a:cxnLst/>
            <a:rect l="l" t="t" r="r" b="b"/>
            <a:pathLst>
              <a:path w="1235042" h="1177921">
                <a:moveTo>
                  <a:pt x="0" y="0"/>
                </a:moveTo>
                <a:lnTo>
                  <a:pt x="1235042" y="0"/>
                </a:lnTo>
                <a:lnTo>
                  <a:pt x="1235042" y="1177922"/>
                </a:lnTo>
                <a:lnTo>
                  <a:pt x="0" y="1177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347C9A06-DA8F-8868-DB0A-5CBDCE71D2AC}"/>
              </a:ext>
            </a:extLst>
          </p:cNvPr>
          <p:cNvSpPr/>
          <p:nvPr/>
        </p:nvSpPr>
        <p:spPr>
          <a:xfrm rot="19917241">
            <a:off x="744554" y="641628"/>
            <a:ext cx="493696" cy="470862"/>
          </a:xfrm>
          <a:custGeom>
            <a:avLst/>
            <a:gdLst/>
            <a:ahLst/>
            <a:cxnLst/>
            <a:rect l="l" t="t" r="r" b="b"/>
            <a:pathLst>
              <a:path w="1235042" h="1177921">
                <a:moveTo>
                  <a:pt x="0" y="0"/>
                </a:moveTo>
                <a:lnTo>
                  <a:pt x="1235042" y="0"/>
                </a:lnTo>
                <a:lnTo>
                  <a:pt x="1235042" y="1177922"/>
                </a:lnTo>
                <a:lnTo>
                  <a:pt x="0" y="1177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1463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par>
                          <p:cTn id="32" fill="hold">
                            <p:stCondLst>
                              <p:cond delay="500"/>
                            </p:stCondLst>
                            <p:childTnLst>
                              <p:par>
                                <p:cTn id="33" presetID="8" presetClass="emph" presetSubtype="0" fill="hold" grpId="1" nodeType="afterEffect">
                                  <p:stCondLst>
                                    <p:cond delay="0"/>
                                  </p:stCondLst>
                                  <p:childTnLst>
                                    <p:animRot by="21600000">
                                      <p:cBhvr>
                                        <p:cTn id="34" dur="2000" fill="hold"/>
                                        <p:tgtEl>
                                          <p:spTgt spid="11"/>
                                        </p:tgtEl>
                                        <p:attrNameLst>
                                          <p:attrName>r</p:attrName>
                                        </p:attrNameLst>
                                      </p:cBhvr>
                                    </p:animRot>
                                  </p:childTnLst>
                                </p:cTn>
                              </p:par>
                              <p:par>
                                <p:cTn id="35" presetID="8" presetClass="emph" presetSubtype="0" fill="hold" grpId="1" nodeType="withEffect">
                                  <p:stCondLst>
                                    <p:cond delay="0"/>
                                  </p:stCondLst>
                                  <p:childTnLst>
                                    <p:animRot by="21600000">
                                      <p:cBhvr>
                                        <p:cTn id="3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0"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5901351-A0FB-429C-9F72-B0223D59B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15" name="Rectangle: Rounded Corners 14">
            <a:extLst>
              <a:ext uri="{FF2B5EF4-FFF2-40B4-BE49-F238E27FC236}">
                <a16:creationId xmlns:a16="http://schemas.microsoft.com/office/drawing/2014/main" id="{1B717527-D933-0A6B-D62F-3A0BE8565CE4}"/>
              </a:ext>
            </a:extLst>
          </p:cNvPr>
          <p:cNvSpPr/>
          <p:nvPr/>
        </p:nvSpPr>
        <p:spPr>
          <a:xfrm>
            <a:off x="722363" y="1264356"/>
            <a:ext cx="10747274" cy="5176201"/>
          </a:xfrm>
          <a:custGeom>
            <a:avLst/>
            <a:gdLst>
              <a:gd name="connsiteX0" fmla="*/ 0 w 10747274"/>
              <a:gd name="connsiteY0" fmla="*/ 0 h 5176201"/>
              <a:gd name="connsiteX1" fmla="*/ 0 w 10747274"/>
              <a:gd name="connsiteY1" fmla="*/ 0 h 5176201"/>
              <a:gd name="connsiteX2" fmla="*/ 671705 w 10747274"/>
              <a:gd name="connsiteY2" fmla="*/ 0 h 5176201"/>
              <a:gd name="connsiteX3" fmla="*/ 1128464 w 10747274"/>
              <a:gd name="connsiteY3" fmla="*/ 0 h 5176201"/>
              <a:gd name="connsiteX4" fmla="*/ 1585223 w 10747274"/>
              <a:gd name="connsiteY4" fmla="*/ 0 h 5176201"/>
              <a:gd name="connsiteX5" fmla="*/ 2256928 w 10747274"/>
              <a:gd name="connsiteY5" fmla="*/ 0 h 5176201"/>
              <a:gd name="connsiteX6" fmla="*/ 3036105 w 10747274"/>
              <a:gd name="connsiteY6" fmla="*/ 0 h 5176201"/>
              <a:gd name="connsiteX7" fmla="*/ 3707810 w 10747274"/>
              <a:gd name="connsiteY7" fmla="*/ 0 h 5176201"/>
              <a:gd name="connsiteX8" fmla="*/ 4486987 w 10747274"/>
              <a:gd name="connsiteY8" fmla="*/ 0 h 5176201"/>
              <a:gd name="connsiteX9" fmla="*/ 5051219 w 10747274"/>
              <a:gd name="connsiteY9" fmla="*/ 0 h 5176201"/>
              <a:gd name="connsiteX10" fmla="*/ 5937869 w 10747274"/>
              <a:gd name="connsiteY10" fmla="*/ 0 h 5176201"/>
              <a:gd name="connsiteX11" fmla="*/ 6824519 w 10747274"/>
              <a:gd name="connsiteY11" fmla="*/ 0 h 5176201"/>
              <a:gd name="connsiteX12" fmla="*/ 7711169 w 10747274"/>
              <a:gd name="connsiteY12" fmla="*/ 0 h 5176201"/>
              <a:gd name="connsiteX13" fmla="*/ 8060456 w 10747274"/>
              <a:gd name="connsiteY13" fmla="*/ 0 h 5176201"/>
              <a:gd name="connsiteX14" fmla="*/ 8732160 w 10747274"/>
              <a:gd name="connsiteY14" fmla="*/ 0 h 5176201"/>
              <a:gd name="connsiteX15" fmla="*/ 9511337 w 10747274"/>
              <a:gd name="connsiteY15" fmla="*/ 0 h 5176201"/>
              <a:gd name="connsiteX16" fmla="*/ 10747274 w 10747274"/>
              <a:gd name="connsiteY16" fmla="*/ 0 h 5176201"/>
              <a:gd name="connsiteX17" fmla="*/ 10747274 w 10747274"/>
              <a:gd name="connsiteY17" fmla="*/ 0 h 5176201"/>
              <a:gd name="connsiteX18" fmla="*/ 10747274 w 10747274"/>
              <a:gd name="connsiteY18" fmla="*/ 698787 h 5176201"/>
              <a:gd name="connsiteX19" fmla="*/ 10747274 w 10747274"/>
              <a:gd name="connsiteY19" fmla="*/ 1190526 h 5176201"/>
              <a:gd name="connsiteX20" fmla="*/ 10747274 w 10747274"/>
              <a:gd name="connsiteY20" fmla="*/ 1734027 h 5176201"/>
              <a:gd name="connsiteX21" fmla="*/ 10747274 w 10747274"/>
              <a:gd name="connsiteY21" fmla="*/ 2381052 h 5176201"/>
              <a:gd name="connsiteX22" fmla="*/ 10747274 w 10747274"/>
              <a:gd name="connsiteY22" fmla="*/ 2872792 h 5176201"/>
              <a:gd name="connsiteX23" fmla="*/ 10747274 w 10747274"/>
              <a:gd name="connsiteY23" fmla="*/ 3519817 h 5176201"/>
              <a:gd name="connsiteX24" fmla="*/ 10747274 w 10747274"/>
              <a:gd name="connsiteY24" fmla="*/ 4063318 h 5176201"/>
              <a:gd name="connsiteX25" fmla="*/ 10747274 w 10747274"/>
              <a:gd name="connsiteY25" fmla="*/ 5176201 h 5176201"/>
              <a:gd name="connsiteX26" fmla="*/ 10747274 w 10747274"/>
              <a:gd name="connsiteY26" fmla="*/ 5176201 h 5176201"/>
              <a:gd name="connsiteX27" fmla="*/ 10290515 w 10747274"/>
              <a:gd name="connsiteY27" fmla="*/ 5176201 h 5176201"/>
              <a:gd name="connsiteX28" fmla="*/ 9726283 w 10747274"/>
              <a:gd name="connsiteY28" fmla="*/ 5176201 h 5176201"/>
              <a:gd name="connsiteX29" fmla="*/ 9054578 w 10747274"/>
              <a:gd name="connsiteY29" fmla="*/ 5176201 h 5176201"/>
              <a:gd name="connsiteX30" fmla="*/ 8382874 w 10747274"/>
              <a:gd name="connsiteY30" fmla="*/ 5176201 h 5176201"/>
              <a:gd name="connsiteX31" fmla="*/ 7818642 w 10747274"/>
              <a:gd name="connsiteY31" fmla="*/ 5176201 h 5176201"/>
              <a:gd name="connsiteX32" fmla="*/ 7039464 w 10747274"/>
              <a:gd name="connsiteY32" fmla="*/ 5176201 h 5176201"/>
              <a:gd name="connsiteX33" fmla="*/ 6367760 w 10747274"/>
              <a:gd name="connsiteY33" fmla="*/ 5176201 h 5176201"/>
              <a:gd name="connsiteX34" fmla="*/ 5803528 w 10747274"/>
              <a:gd name="connsiteY34" fmla="*/ 5176201 h 5176201"/>
              <a:gd name="connsiteX35" fmla="*/ 5131823 w 10747274"/>
              <a:gd name="connsiteY35" fmla="*/ 5176201 h 5176201"/>
              <a:gd name="connsiteX36" fmla="*/ 4782537 w 10747274"/>
              <a:gd name="connsiteY36" fmla="*/ 5176201 h 5176201"/>
              <a:gd name="connsiteX37" fmla="*/ 4325778 w 10747274"/>
              <a:gd name="connsiteY37" fmla="*/ 5176201 h 5176201"/>
              <a:gd name="connsiteX38" fmla="*/ 3546600 w 10747274"/>
              <a:gd name="connsiteY38" fmla="*/ 5176201 h 5176201"/>
              <a:gd name="connsiteX39" fmla="*/ 2982369 w 10747274"/>
              <a:gd name="connsiteY39" fmla="*/ 5176201 h 5176201"/>
              <a:gd name="connsiteX40" fmla="*/ 2095718 w 10747274"/>
              <a:gd name="connsiteY40" fmla="*/ 5176201 h 5176201"/>
              <a:gd name="connsiteX41" fmla="*/ 1316541 w 10747274"/>
              <a:gd name="connsiteY41" fmla="*/ 5176201 h 5176201"/>
              <a:gd name="connsiteX42" fmla="*/ 644836 w 10747274"/>
              <a:gd name="connsiteY42" fmla="*/ 5176201 h 5176201"/>
              <a:gd name="connsiteX43" fmla="*/ 0 w 10747274"/>
              <a:gd name="connsiteY43" fmla="*/ 5176201 h 5176201"/>
              <a:gd name="connsiteX44" fmla="*/ 0 w 10747274"/>
              <a:gd name="connsiteY44" fmla="*/ 5176201 h 5176201"/>
              <a:gd name="connsiteX45" fmla="*/ 0 w 10747274"/>
              <a:gd name="connsiteY45" fmla="*/ 4684462 h 5176201"/>
              <a:gd name="connsiteX46" fmla="*/ 0 w 10747274"/>
              <a:gd name="connsiteY46" fmla="*/ 3933913 h 5176201"/>
              <a:gd name="connsiteX47" fmla="*/ 0 w 10747274"/>
              <a:gd name="connsiteY47" fmla="*/ 3235126 h 5176201"/>
              <a:gd name="connsiteX48" fmla="*/ 0 w 10747274"/>
              <a:gd name="connsiteY48" fmla="*/ 2484576 h 5176201"/>
              <a:gd name="connsiteX49" fmla="*/ 0 w 10747274"/>
              <a:gd name="connsiteY49" fmla="*/ 1889313 h 5176201"/>
              <a:gd name="connsiteX50" fmla="*/ 0 w 10747274"/>
              <a:gd name="connsiteY50" fmla="*/ 1397574 h 5176201"/>
              <a:gd name="connsiteX51" fmla="*/ 0 w 10747274"/>
              <a:gd name="connsiteY51" fmla="*/ 698787 h 5176201"/>
              <a:gd name="connsiteX52" fmla="*/ 0 w 10747274"/>
              <a:gd name="connsiteY52" fmla="*/ 0 h 517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747274" h="5176201" fill="none" extrusionOk="0">
                <a:moveTo>
                  <a:pt x="0" y="0"/>
                </a:moveTo>
                <a:lnTo>
                  <a:pt x="0" y="0"/>
                </a:lnTo>
                <a:cubicBezTo>
                  <a:pt x="240142" y="-22399"/>
                  <a:pt x="447043" y="17135"/>
                  <a:pt x="671705" y="0"/>
                </a:cubicBezTo>
                <a:cubicBezTo>
                  <a:pt x="896368" y="-17135"/>
                  <a:pt x="1017218" y="930"/>
                  <a:pt x="1128464" y="0"/>
                </a:cubicBezTo>
                <a:cubicBezTo>
                  <a:pt x="1239710" y="-930"/>
                  <a:pt x="1450358" y="-21036"/>
                  <a:pt x="1585223" y="0"/>
                </a:cubicBezTo>
                <a:cubicBezTo>
                  <a:pt x="1720088" y="21036"/>
                  <a:pt x="1928069" y="13937"/>
                  <a:pt x="2256928" y="0"/>
                </a:cubicBezTo>
                <a:cubicBezTo>
                  <a:pt x="2585787" y="-13937"/>
                  <a:pt x="2650039" y="-30471"/>
                  <a:pt x="3036105" y="0"/>
                </a:cubicBezTo>
                <a:cubicBezTo>
                  <a:pt x="3422171" y="30471"/>
                  <a:pt x="3409748" y="1792"/>
                  <a:pt x="3707810" y="0"/>
                </a:cubicBezTo>
                <a:cubicBezTo>
                  <a:pt x="4005872" y="-1792"/>
                  <a:pt x="4183747" y="-6127"/>
                  <a:pt x="4486987" y="0"/>
                </a:cubicBezTo>
                <a:cubicBezTo>
                  <a:pt x="4790227" y="6127"/>
                  <a:pt x="4856257" y="-10582"/>
                  <a:pt x="5051219" y="0"/>
                </a:cubicBezTo>
                <a:cubicBezTo>
                  <a:pt x="5246181" y="10582"/>
                  <a:pt x="5759959" y="22941"/>
                  <a:pt x="5937869" y="0"/>
                </a:cubicBezTo>
                <a:cubicBezTo>
                  <a:pt x="6115779" y="-22941"/>
                  <a:pt x="6460384" y="-15821"/>
                  <a:pt x="6824519" y="0"/>
                </a:cubicBezTo>
                <a:cubicBezTo>
                  <a:pt x="7188654" y="15821"/>
                  <a:pt x="7479522" y="22088"/>
                  <a:pt x="7711169" y="0"/>
                </a:cubicBezTo>
                <a:cubicBezTo>
                  <a:pt x="7942816" y="-22088"/>
                  <a:pt x="7892850" y="5951"/>
                  <a:pt x="8060456" y="0"/>
                </a:cubicBezTo>
                <a:cubicBezTo>
                  <a:pt x="8228062" y="-5951"/>
                  <a:pt x="8441005" y="20103"/>
                  <a:pt x="8732160" y="0"/>
                </a:cubicBezTo>
                <a:cubicBezTo>
                  <a:pt x="9023315" y="-20103"/>
                  <a:pt x="9260093" y="28902"/>
                  <a:pt x="9511337" y="0"/>
                </a:cubicBezTo>
                <a:cubicBezTo>
                  <a:pt x="9762581" y="-28902"/>
                  <a:pt x="10474283" y="-30362"/>
                  <a:pt x="10747274" y="0"/>
                </a:cubicBezTo>
                <a:lnTo>
                  <a:pt x="10747274" y="0"/>
                </a:lnTo>
                <a:cubicBezTo>
                  <a:pt x="10737900" y="230932"/>
                  <a:pt x="10769776" y="462494"/>
                  <a:pt x="10747274" y="698787"/>
                </a:cubicBezTo>
                <a:cubicBezTo>
                  <a:pt x="10724772" y="935080"/>
                  <a:pt x="10746881" y="993752"/>
                  <a:pt x="10747274" y="1190526"/>
                </a:cubicBezTo>
                <a:cubicBezTo>
                  <a:pt x="10747667" y="1387300"/>
                  <a:pt x="10729248" y="1499146"/>
                  <a:pt x="10747274" y="1734027"/>
                </a:cubicBezTo>
                <a:cubicBezTo>
                  <a:pt x="10765300" y="1968908"/>
                  <a:pt x="10767485" y="2061868"/>
                  <a:pt x="10747274" y="2381052"/>
                </a:cubicBezTo>
                <a:cubicBezTo>
                  <a:pt x="10727063" y="2700236"/>
                  <a:pt x="10726608" y="2667069"/>
                  <a:pt x="10747274" y="2872792"/>
                </a:cubicBezTo>
                <a:cubicBezTo>
                  <a:pt x="10767940" y="3078515"/>
                  <a:pt x="10742453" y="3203215"/>
                  <a:pt x="10747274" y="3519817"/>
                </a:cubicBezTo>
                <a:cubicBezTo>
                  <a:pt x="10752095" y="3836419"/>
                  <a:pt x="10743196" y="3907118"/>
                  <a:pt x="10747274" y="4063318"/>
                </a:cubicBezTo>
                <a:cubicBezTo>
                  <a:pt x="10751352" y="4219518"/>
                  <a:pt x="10734270" y="4728111"/>
                  <a:pt x="10747274" y="5176201"/>
                </a:cubicBezTo>
                <a:lnTo>
                  <a:pt x="10747274" y="5176201"/>
                </a:lnTo>
                <a:cubicBezTo>
                  <a:pt x="10563655" y="5184521"/>
                  <a:pt x="10421363" y="5167655"/>
                  <a:pt x="10290515" y="5176201"/>
                </a:cubicBezTo>
                <a:cubicBezTo>
                  <a:pt x="10159667" y="5184747"/>
                  <a:pt x="9981264" y="5195084"/>
                  <a:pt x="9726283" y="5176201"/>
                </a:cubicBezTo>
                <a:cubicBezTo>
                  <a:pt x="9471302" y="5157318"/>
                  <a:pt x="9377345" y="5144219"/>
                  <a:pt x="9054578" y="5176201"/>
                </a:cubicBezTo>
                <a:cubicBezTo>
                  <a:pt x="8731811" y="5208183"/>
                  <a:pt x="8559582" y="5185319"/>
                  <a:pt x="8382874" y="5176201"/>
                </a:cubicBezTo>
                <a:cubicBezTo>
                  <a:pt x="8206166" y="5167083"/>
                  <a:pt x="8043025" y="5177490"/>
                  <a:pt x="7818642" y="5176201"/>
                </a:cubicBezTo>
                <a:cubicBezTo>
                  <a:pt x="7594259" y="5174912"/>
                  <a:pt x="7297501" y="5169620"/>
                  <a:pt x="7039464" y="5176201"/>
                </a:cubicBezTo>
                <a:cubicBezTo>
                  <a:pt x="6781427" y="5182782"/>
                  <a:pt x="6682436" y="5162517"/>
                  <a:pt x="6367760" y="5176201"/>
                </a:cubicBezTo>
                <a:cubicBezTo>
                  <a:pt x="6053084" y="5189885"/>
                  <a:pt x="5960039" y="5164815"/>
                  <a:pt x="5803528" y="5176201"/>
                </a:cubicBezTo>
                <a:cubicBezTo>
                  <a:pt x="5647017" y="5187587"/>
                  <a:pt x="5286400" y="5165456"/>
                  <a:pt x="5131823" y="5176201"/>
                </a:cubicBezTo>
                <a:cubicBezTo>
                  <a:pt x="4977247" y="5186946"/>
                  <a:pt x="4854408" y="5182645"/>
                  <a:pt x="4782537" y="5176201"/>
                </a:cubicBezTo>
                <a:cubicBezTo>
                  <a:pt x="4710666" y="5169757"/>
                  <a:pt x="4531596" y="5172755"/>
                  <a:pt x="4325778" y="5176201"/>
                </a:cubicBezTo>
                <a:cubicBezTo>
                  <a:pt x="4119960" y="5179647"/>
                  <a:pt x="3762353" y="5200016"/>
                  <a:pt x="3546600" y="5176201"/>
                </a:cubicBezTo>
                <a:cubicBezTo>
                  <a:pt x="3330847" y="5152386"/>
                  <a:pt x="3263670" y="5165939"/>
                  <a:pt x="2982369" y="5176201"/>
                </a:cubicBezTo>
                <a:cubicBezTo>
                  <a:pt x="2701068" y="5186463"/>
                  <a:pt x="2411796" y="5178327"/>
                  <a:pt x="2095718" y="5176201"/>
                </a:cubicBezTo>
                <a:cubicBezTo>
                  <a:pt x="1779640" y="5174075"/>
                  <a:pt x="1588502" y="5145670"/>
                  <a:pt x="1316541" y="5176201"/>
                </a:cubicBezTo>
                <a:cubicBezTo>
                  <a:pt x="1044580" y="5206732"/>
                  <a:pt x="862112" y="5157058"/>
                  <a:pt x="644836" y="5176201"/>
                </a:cubicBezTo>
                <a:cubicBezTo>
                  <a:pt x="427561" y="5195344"/>
                  <a:pt x="288514" y="5189768"/>
                  <a:pt x="0" y="5176201"/>
                </a:cubicBezTo>
                <a:lnTo>
                  <a:pt x="0" y="5176201"/>
                </a:lnTo>
                <a:cubicBezTo>
                  <a:pt x="5135" y="5002167"/>
                  <a:pt x="7631" y="4919971"/>
                  <a:pt x="0" y="4684462"/>
                </a:cubicBezTo>
                <a:cubicBezTo>
                  <a:pt x="-7631" y="4448953"/>
                  <a:pt x="32860" y="4089815"/>
                  <a:pt x="0" y="3933913"/>
                </a:cubicBezTo>
                <a:cubicBezTo>
                  <a:pt x="-32860" y="3778011"/>
                  <a:pt x="18745" y="3412177"/>
                  <a:pt x="0" y="3235126"/>
                </a:cubicBezTo>
                <a:cubicBezTo>
                  <a:pt x="-18745" y="3058075"/>
                  <a:pt x="2587" y="2792186"/>
                  <a:pt x="0" y="2484576"/>
                </a:cubicBezTo>
                <a:cubicBezTo>
                  <a:pt x="-2587" y="2176966"/>
                  <a:pt x="-5708" y="2027315"/>
                  <a:pt x="0" y="1889313"/>
                </a:cubicBezTo>
                <a:cubicBezTo>
                  <a:pt x="5708" y="1751311"/>
                  <a:pt x="-13883" y="1632728"/>
                  <a:pt x="0" y="1397574"/>
                </a:cubicBezTo>
                <a:cubicBezTo>
                  <a:pt x="13883" y="1162420"/>
                  <a:pt x="10331" y="863052"/>
                  <a:pt x="0" y="698787"/>
                </a:cubicBezTo>
                <a:cubicBezTo>
                  <a:pt x="-10331" y="534522"/>
                  <a:pt x="32404" y="170177"/>
                  <a:pt x="0" y="0"/>
                </a:cubicBezTo>
                <a:close/>
              </a:path>
              <a:path w="10747274" h="5176201" stroke="0" extrusionOk="0">
                <a:moveTo>
                  <a:pt x="0" y="0"/>
                </a:moveTo>
                <a:lnTo>
                  <a:pt x="0" y="0"/>
                </a:lnTo>
                <a:cubicBezTo>
                  <a:pt x="218986" y="3277"/>
                  <a:pt x="308295" y="14199"/>
                  <a:pt x="456759" y="0"/>
                </a:cubicBezTo>
                <a:cubicBezTo>
                  <a:pt x="605223" y="-14199"/>
                  <a:pt x="657960" y="-2965"/>
                  <a:pt x="806046" y="0"/>
                </a:cubicBezTo>
                <a:cubicBezTo>
                  <a:pt x="954132" y="2965"/>
                  <a:pt x="1199894" y="-27472"/>
                  <a:pt x="1477750" y="0"/>
                </a:cubicBezTo>
                <a:cubicBezTo>
                  <a:pt x="1755606" y="27472"/>
                  <a:pt x="1703799" y="-13968"/>
                  <a:pt x="1827037" y="0"/>
                </a:cubicBezTo>
                <a:cubicBezTo>
                  <a:pt x="1950275" y="13968"/>
                  <a:pt x="2453444" y="-11738"/>
                  <a:pt x="2713687" y="0"/>
                </a:cubicBezTo>
                <a:cubicBezTo>
                  <a:pt x="2973930" y="11738"/>
                  <a:pt x="3051012" y="14713"/>
                  <a:pt x="3170446" y="0"/>
                </a:cubicBezTo>
                <a:cubicBezTo>
                  <a:pt x="3289880" y="-14713"/>
                  <a:pt x="3570921" y="20918"/>
                  <a:pt x="3842150" y="0"/>
                </a:cubicBezTo>
                <a:cubicBezTo>
                  <a:pt x="4113379" y="-20918"/>
                  <a:pt x="4213491" y="9897"/>
                  <a:pt x="4513855" y="0"/>
                </a:cubicBezTo>
                <a:cubicBezTo>
                  <a:pt x="4814219" y="-9897"/>
                  <a:pt x="5076102" y="-7869"/>
                  <a:pt x="5400505" y="0"/>
                </a:cubicBezTo>
                <a:cubicBezTo>
                  <a:pt x="5724908" y="7869"/>
                  <a:pt x="6058084" y="-40061"/>
                  <a:pt x="6287155" y="0"/>
                </a:cubicBezTo>
                <a:cubicBezTo>
                  <a:pt x="6516226" y="40061"/>
                  <a:pt x="6551170" y="-3699"/>
                  <a:pt x="6743914" y="0"/>
                </a:cubicBezTo>
                <a:cubicBezTo>
                  <a:pt x="6936658" y="3699"/>
                  <a:pt x="6980210" y="-3651"/>
                  <a:pt x="7093201" y="0"/>
                </a:cubicBezTo>
                <a:cubicBezTo>
                  <a:pt x="7206192" y="3651"/>
                  <a:pt x="7628147" y="-12689"/>
                  <a:pt x="7764905" y="0"/>
                </a:cubicBezTo>
                <a:cubicBezTo>
                  <a:pt x="7901663" y="12689"/>
                  <a:pt x="7991849" y="4709"/>
                  <a:pt x="8114192" y="0"/>
                </a:cubicBezTo>
                <a:cubicBezTo>
                  <a:pt x="8236535" y="-4709"/>
                  <a:pt x="8461013" y="-28742"/>
                  <a:pt x="8785896" y="0"/>
                </a:cubicBezTo>
                <a:cubicBezTo>
                  <a:pt x="9110779" y="28742"/>
                  <a:pt x="9218833" y="-21154"/>
                  <a:pt x="9350128" y="0"/>
                </a:cubicBezTo>
                <a:cubicBezTo>
                  <a:pt x="9481423" y="21154"/>
                  <a:pt x="9586364" y="17055"/>
                  <a:pt x="9699415" y="0"/>
                </a:cubicBezTo>
                <a:cubicBezTo>
                  <a:pt x="9812466" y="-17055"/>
                  <a:pt x="9989661" y="15409"/>
                  <a:pt x="10156174" y="0"/>
                </a:cubicBezTo>
                <a:cubicBezTo>
                  <a:pt x="10322687" y="-15409"/>
                  <a:pt x="10607589" y="7264"/>
                  <a:pt x="10747274" y="0"/>
                </a:cubicBezTo>
                <a:lnTo>
                  <a:pt x="10747274" y="0"/>
                </a:lnTo>
                <a:cubicBezTo>
                  <a:pt x="10748418" y="99078"/>
                  <a:pt x="10771491" y="297945"/>
                  <a:pt x="10747274" y="491739"/>
                </a:cubicBezTo>
                <a:cubicBezTo>
                  <a:pt x="10723057" y="685533"/>
                  <a:pt x="10734934" y="739135"/>
                  <a:pt x="10747274" y="983478"/>
                </a:cubicBezTo>
                <a:cubicBezTo>
                  <a:pt x="10759614" y="1227821"/>
                  <a:pt x="10770407" y="1405077"/>
                  <a:pt x="10747274" y="1526979"/>
                </a:cubicBezTo>
                <a:cubicBezTo>
                  <a:pt x="10724141" y="1648881"/>
                  <a:pt x="10713093" y="1934071"/>
                  <a:pt x="10747274" y="2225766"/>
                </a:cubicBezTo>
                <a:cubicBezTo>
                  <a:pt x="10781455" y="2517461"/>
                  <a:pt x="10769201" y="2578270"/>
                  <a:pt x="10747274" y="2769268"/>
                </a:cubicBezTo>
                <a:cubicBezTo>
                  <a:pt x="10725347" y="2960266"/>
                  <a:pt x="10758509" y="3311509"/>
                  <a:pt x="10747274" y="3519817"/>
                </a:cubicBezTo>
                <a:cubicBezTo>
                  <a:pt x="10736039" y="3728125"/>
                  <a:pt x="10752835" y="3772754"/>
                  <a:pt x="10747274" y="4011556"/>
                </a:cubicBezTo>
                <a:cubicBezTo>
                  <a:pt x="10741713" y="4250358"/>
                  <a:pt x="10727664" y="4359013"/>
                  <a:pt x="10747274" y="4606819"/>
                </a:cubicBezTo>
                <a:cubicBezTo>
                  <a:pt x="10766884" y="4854625"/>
                  <a:pt x="10762315" y="5031999"/>
                  <a:pt x="10747274" y="5176201"/>
                </a:cubicBezTo>
                <a:lnTo>
                  <a:pt x="10747274" y="5176201"/>
                </a:lnTo>
                <a:cubicBezTo>
                  <a:pt x="10570386" y="5201212"/>
                  <a:pt x="10311910" y="5155767"/>
                  <a:pt x="10183042" y="5176201"/>
                </a:cubicBezTo>
                <a:cubicBezTo>
                  <a:pt x="10054174" y="5196635"/>
                  <a:pt x="9998120" y="5188168"/>
                  <a:pt x="9833756" y="5176201"/>
                </a:cubicBezTo>
                <a:cubicBezTo>
                  <a:pt x="9669392" y="5164234"/>
                  <a:pt x="9416124" y="5174691"/>
                  <a:pt x="9054578" y="5176201"/>
                </a:cubicBezTo>
                <a:cubicBezTo>
                  <a:pt x="8693032" y="5177711"/>
                  <a:pt x="8664816" y="5139851"/>
                  <a:pt x="8275401" y="5176201"/>
                </a:cubicBezTo>
                <a:cubicBezTo>
                  <a:pt x="7885986" y="5212551"/>
                  <a:pt x="7708427" y="5153333"/>
                  <a:pt x="7496224" y="5176201"/>
                </a:cubicBezTo>
                <a:cubicBezTo>
                  <a:pt x="7284021" y="5199069"/>
                  <a:pt x="7012119" y="5161097"/>
                  <a:pt x="6824519" y="5176201"/>
                </a:cubicBezTo>
                <a:cubicBezTo>
                  <a:pt x="6636920" y="5191305"/>
                  <a:pt x="6433837" y="5154065"/>
                  <a:pt x="6260287" y="5176201"/>
                </a:cubicBezTo>
                <a:cubicBezTo>
                  <a:pt x="6086737" y="5198337"/>
                  <a:pt x="5867298" y="5197880"/>
                  <a:pt x="5588582" y="5176201"/>
                </a:cubicBezTo>
                <a:cubicBezTo>
                  <a:pt x="5309866" y="5154522"/>
                  <a:pt x="5074627" y="5197383"/>
                  <a:pt x="4809405" y="5176201"/>
                </a:cubicBezTo>
                <a:cubicBezTo>
                  <a:pt x="4544183" y="5155019"/>
                  <a:pt x="4574662" y="5188738"/>
                  <a:pt x="4460119" y="5176201"/>
                </a:cubicBezTo>
                <a:cubicBezTo>
                  <a:pt x="4345576" y="5163664"/>
                  <a:pt x="4025979" y="5202520"/>
                  <a:pt x="3895887" y="5176201"/>
                </a:cubicBezTo>
                <a:cubicBezTo>
                  <a:pt x="3765795" y="5149882"/>
                  <a:pt x="3300878" y="5201787"/>
                  <a:pt x="3116709" y="5176201"/>
                </a:cubicBezTo>
                <a:cubicBezTo>
                  <a:pt x="2932540" y="5150615"/>
                  <a:pt x="2817184" y="5158660"/>
                  <a:pt x="2659950" y="5176201"/>
                </a:cubicBezTo>
                <a:cubicBezTo>
                  <a:pt x="2502716" y="5193742"/>
                  <a:pt x="2160456" y="5167586"/>
                  <a:pt x="1988246" y="5176201"/>
                </a:cubicBezTo>
                <a:cubicBezTo>
                  <a:pt x="1816036" y="5184816"/>
                  <a:pt x="1681468" y="5164595"/>
                  <a:pt x="1424014" y="5176201"/>
                </a:cubicBezTo>
                <a:cubicBezTo>
                  <a:pt x="1166560" y="5187807"/>
                  <a:pt x="1225966" y="5191212"/>
                  <a:pt x="1074727" y="5176201"/>
                </a:cubicBezTo>
                <a:cubicBezTo>
                  <a:pt x="923488" y="5161190"/>
                  <a:pt x="828779" y="5179211"/>
                  <a:pt x="725441" y="5176201"/>
                </a:cubicBezTo>
                <a:cubicBezTo>
                  <a:pt x="622103" y="5173191"/>
                  <a:pt x="234394" y="5178506"/>
                  <a:pt x="0" y="5176201"/>
                </a:cubicBezTo>
                <a:lnTo>
                  <a:pt x="0" y="5176201"/>
                </a:lnTo>
                <a:cubicBezTo>
                  <a:pt x="10405" y="4914908"/>
                  <a:pt x="-8179" y="4722282"/>
                  <a:pt x="0" y="4580938"/>
                </a:cubicBezTo>
                <a:cubicBezTo>
                  <a:pt x="8179" y="4439594"/>
                  <a:pt x="88" y="4266225"/>
                  <a:pt x="0" y="4089199"/>
                </a:cubicBezTo>
                <a:cubicBezTo>
                  <a:pt x="-88" y="3912173"/>
                  <a:pt x="-15758" y="3704904"/>
                  <a:pt x="0" y="3545698"/>
                </a:cubicBezTo>
                <a:cubicBezTo>
                  <a:pt x="15758" y="3386492"/>
                  <a:pt x="-1170" y="3034996"/>
                  <a:pt x="0" y="2846911"/>
                </a:cubicBezTo>
                <a:cubicBezTo>
                  <a:pt x="1170" y="2658826"/>
                  <a:pt x="9468" y="2551172"/>
                  <a:pt x="0" y="2355171"/>
                </a:cubicBezTo>
                <a:cubicBezTo>
                  <a:pt x="-9468" y="2159170"/>
                  <a:pt x="165" y="1968779"/>
                  <a:pt x="0" y="1863432"/>
                </a:cubicBezTo>
                <a:cubicBezTo>
                  <a:pt x="-165" y="1758085"/>
                  <a:pt x="24604" y="1550251"/>
                  <a:pt x="0" y="1268169"/>
                </a:cubicBezTo>
                <a:cubicBezTo>
                  <a:pt x="-24604" y="986087"/>
                  <a:pt x="2029" y="863721"/>
                  <a:pt x="0" y="724668"/>
                </a:cubicBezTo>
                <a:cubicBezTo>
                  <a:pt x="-2029" y="585615"/>
                  <a:pt x="-33896" y="217257"/>
                  <a:pt x="0" y="0"/>
                </a:cubicBezTo>
                <a:close/>
              </a:path>
            </a:pathLst>
          </a:custGeom>
          <a:solidFill>
            <a:schemeClr val="bg1">
              <a:alpha val="96000"/>
            </a:schemeClr>
          </a:solidFill>
          <a:ln w="28575">
            <a:solidFill>
              <a:srgbClr val="FB8CAB">
                <a:alpha val="81000"/>
              </a:srgbClr>
            </a:solidFill>
            <a:extLst>
              <a:ext uri="{C807C97D-BFC1-408E-A445-0C87EB9F89A2}">
                <ask:lineSketchStyleProps xmlns:ask="http://schemas.microsoft.com/office/drawing/2018/sketchyshapes" sd="1253893891">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5">
            <a:extLst>
              <a:ext uri="{FF2B5EF4-FFF2-40B4-BE49-F238E27FC236}">
                <a16:creationId xmlns:a16="http://schemas.microsoft.com/office/drawing/2014/main" id="{DEE2EB6C-0668-9E53-D017-4AB5091E120C}"/>
              </a:ext>
            </a:extLst>
          </p:cNvPr>
          <p:cNvSpPr/>
          <p:nvPr/>
        </p:nvSpPr>
        <p:spPr>
          <a:xfrm>
            <a:off x="750449" y="3149933"/>
            <a:ext cx="4296501" cy="3274110"/>
          </a:xfrm>
          <a:custGeom>
            <a:avLst/>
            <a:gdLst/>
            <a:ahLst/>
            <a:cxnLst/>
            <a:rect l="l" t="t" r="r" b="b"/>
            <a:pathLst>
              <a:path w="6048000" h="4362120">
                <a:moveTo>
                  <a:pt x="0" y="0"/>
                </a:moveTo>
                <a:lnTo>
                  <a:pt x="6048000" y="0"/>
                </a:lnTo>
                <a:lnTo>
                  <a:pt x="6048000" y="4362120"/>
                </a:lnTo>
                <a:lnTo>
                  <a:pt x="0" y="4362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descr="A set of colorful arrows&#10;&#10;Description automatically generated with low confidence">
            <a:extLst>
              <a:ext uri="{FF2B5EF4-FFF2-40B4-BE49-F238E27FC236}">
                <a16:creationId xmlns:a16="http://schemas.microsoft.com/office/drawing/2014/main" id="{B0B8868A-2D0C-E925-79BC-183B39B6D33A}"/>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75251" t="18187" r="-1523" b="53764"/>
          <a:stretch/>
        </p:blipFill>
        <p:spPr>
          <a:xfrm rot="17315721" flipV="1">
            <a:off x="4299012" y="2117841"/>
            <a:ext cx="2589150" cy="1595784"/>
          </a:xfrm>
          <a:prstGeom prst="rect">
            <a:avLst/>
          </a:prstGeom>
        </p:spPr>
      </p:pic>
      <p:sp>
        <p:nvSpPr>
          <p:cNvPr id="4" name="Rectangle: Rounded Corners 3">
            <a:extLst>
              <a:ext uri="{FF2B5EF4-FFF2-40B4-BE49-F238E27FC236}">
                <a16:creationId xmlns:a16="http://schemas.microsoft.com/office/drawing/2014/main" id="{B878462C-913D-210E-5BD6-BD6FAFB2B6B2}"/>
              </a:ext>
            </a:extLst>
          </p:cNvPr>
          <p:cNvSpPr/>
          <p:nvPr/>
        </p:nvSpPr>
        <p:spPr>
          <a:xfrm>
            <a:off x="6488094" y="1755423"/>
            <a:ext cx="4258927" cy="840791"/>
          </a:xfrm>
          <a:prstGeom prst="roundRect">
            <a:avLst>
              <a:gd name="adj" fmla="val 50000"/>
            </a:avLst>
          </a:prstGeom>
          <a:solidFill>
            <a:schemeClr val="bg1"/>
          </a:solidFill>
          <a:ln w="28575">
            <a:solidFill>
              <a:srgbClr val="819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a:solidFill>
                  <a:sysClr val="windowText" lastClr="000000"/>
                </a:solidFill>
              </a:rPr>
              <a:t> Cây cho rau, hoa, quả,... </a:t>
            </a:r>
            <a:endParaRPr lang="en-US" sz="2800" dirty="0"/>
          </a:p>
        </p:txBody>
      </p:sp>
      <p:sp>
        <p:nvSpPr>
          <p:cNvPr id="8" name="Rectangle: Rounded Corners 7">
            <a:extLst>
              <a:ext uri="{FF2B5EF4-FFF2-40B4-BE49-F238E27FC236}">
                <a16:creationId xmlns:a16="http://schemas.microsoft.com/office/drawing/2014/main" id="{AB3BD658-87BF-D0B3-0A0B-E63D12C5B53A}"/>
              </a:ext>
            </a:extLst>
          </p:cNvPr>
          <p:cNvSpPr/>
          <p:nvPr/>
        </p:nvSpPr>
        <p:spPr>
          <a:xfrm>
            <a:off x="6676393" y="3210340"/>
            <a:ext cx="4070627" cy="840791"/>
          </a:xfrm>
          <a:prstGeom prst="roundRect">
            <a:avLst>
              <a:gd name="adj" fmla="val 50000"/>
            </a:avLst>
          </a:prstGeom>
          <a:solidFill>
            <a:schemeClr val="bg1"/>
          </a:solidFill>
          <a:ln w="28575">
            <a:solidFill>
              <a:srgbClr val="8BB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 Cây lọc không khí </a:t>
            </a:r>
            <a:endParaRPr lang="en-US" sz="2800" dirty="0">
              <a:solidFill>
                <a:sysClr val="windowText" lastClr="000000"/>
              </a:solidFill>
            </a:endParaRPr>
          </a:p>
        </p:txBody>
      </p:sp>
      <p:pic>
        <p:nvPicPr>
          <p:cNvPr id="12" name="Picture 11" descr="A set of colorful arrows&#10;&#10;Description automatically generated with low confidence">
            <a:extLst>
              <a:ext uri="{FF2B5EF4-FFF2-40B4-BE49-F238E27FC236}">
                <a16:creationId xmlns:a16="http://schemas.microsoft.com/office/drawing/2014/main" id="{DD5DF50F-6F4C-5857-B3F5-853A77EE90F4}"/>
              </a:ext>
            </a:extLst>
          </p:cNvPr>
          <p:cNvPicPr>
            <a:picLocks noChangeAspect="1"/>
          </p:cNvPicPr>
          <p:nvPr/>
        </p:nvPicPr>
        <p:blipFill rotWithShape="1">
          <a:blip r:embed="rId7">
            <a:extLst>
              <a:ext uri="{28A0092B-C50C-407E-A947-70E740481C1C}">
                <a14:useLocalDpi xmlns:a14="http://schemas.microsoft.com/office/drawing/2010/main" val="0"/>
              </a:ext>
            </a:extLst>
          </a:blip>
          <a:srcRect l="75766" t="21507" b="52873"/>
          <a:stretch/>
        </p:blipFill>
        <p:spPr>
          <a:xfrm rot="4438026">
            <a:off x="4313266" y="3666628"/>
            <a:ext cx="2266347" cy="1562758"/>
          </a:xfrm>
          <a:prstGeom prst="rect">
            <a:avLst/>
          </a:prstGeom>
        </p:spPr>
      </p:pic>
      <p:pic>
        <p:nvPicPr>
          <p:cNvPr id="16" name="Picture 15" descr="A set of colorful arrows&#10;&#10;Description automatically generated with low confidence">
            <a:extLst>
              <a:ext uri="{FF2B5EF4-FFF2-40B4-BE49-F238E27FC236}">
                <a16:creationId xmlns:a16="http://schemas.microsoft.com/office/drawing/2014/main" id="{810AF7AF-1826-D66D-0FF0-4E83E04D1C29}"/>
              </a:ext>
            </a:extLst>
          </p:cNvPr>
          <p:cNvPicPr>
            <a:picLocks noChangeAspect="1"/>
          </p:cNvPicPr>
          <p:nvPr/>
        </p:nvPicPr>
        <p:blipFill rotWithShape="1">
          <a:blip r:embed="rId7">
            <a:extLst>
              <a:ext uri="{28A0092B-C50C-407E-A947-70E740481C1C}">
                <a14:useLocalDpi xmlns:a14="http://schemas.microsoft.com/office/drawing/2010/main" val="0"/>
              </a:ext>
            </a:extLst>
          </a:blip>
          <a:srcRect l="51783" t="21507" r="24233" b="55932"/>
          <a:stretch/>
        </p:blipFill>
        <p:spPr>
          <a:xfrm rot="8519944">
            <a:off x="4953505" y="2872322"/>
            <a:ext cx="1721436" cy="1469072"/>
          </a:xfrm>
          <a:prstGeom prst="rect">
            <a:avLst/>
          </a:prstGeom>
        </p:spPr>
      </p:pic>
      <p:sp>
        <p:nvSpPr>
          <p:cNvPr id="17" name="Rectangle: Rounded Corners 16">
            <a:extLst>
              <a:ext uri="{FF2B5EF4-FFF2-40B4-BE49-F238E27FC236}">
                <a16:creationId xmlns:a16="http://schemas.microsoft.com/office/drawing/2014/main" id="{5EF33FDA-9E83-937F-B8CF-CB428E3440EA}"/>
              </a:ext>
            </a:extLst>
          </p:cNvPr>
          <p:cNvSpPr/>
          <p:nvPr/>
        </p:nvSpPr>
        <p:spPr>
          <a:xfrm>
            <a:off x="6488095" y="4642199"/>
            <a:ext cx="4258925" cy="840791"/>
          </a:xfrm>
          <a:prstGeom prst="roundRect">
            <a:avLst>
              <a:gd name="adj" fmla="val 50000"/>
            </a:avLst>
          </a:prstGeom>
          <a:solidFill>
            <a:schemeClr val="bg1"/>
          </a:solidFill>
          <a:ln w="28575">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a:t>
            </a:r>
            <a:endParaRPr lang="en-US" sz="2800" dirty="0"/>
          </a:p>
        </p:txBody>
      </p:sp>
      <p:sp>
        <p:nvSpPr>
          <p:cNvPr id="33" name="Speech Bubble: Rectangle with Corners Rounded 32">
            <a:extLst>
              <a:ext uri="{FF2B5EF4-FFF2-40B4-BE49-F238E27FC236}">
                <a16:creationId xmlns:a16="http://schemas.microsoft.com/office/drawing/2014/main" id="{900057AE-255C-2367-0304-75831137ABD3}"/>
              </a:ext>
            </a:extLst>
          </p:cNvPr>
          <p:cNvSpPr/>
          <p:nvPr/>
        </p:nvSpPr>
        <p:spPr>
          <a:xfrm>
            <a:off x="1299158" y="2252621"/>
            <a:ext cx="1677982" cy="795130"/>
          </a:xfrm>
          <a:prstGeom prst="wedgeRoundRectCallout">
            <a:avLst>
              <a:gd name="adj1" fmla="val 54985"/>
              <a:gd name="adj2" fmla="val 107500"/>
              <a:gd name="adj3" fmla="val 16667"/>
            </a:avLst>
          </a:prstGeom>
          <a:solidFill>
            <a:schemeClr val="accent5">
              <a:lumMod val="40000"/>
              <a:lumOff val="6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Oval 33">
            <a:extLst>
              <a:ext uri="{FF2B5EF4-FFF2-40B4-BE49-F238E27FC236}">
                <a16:creationId xmlns:a16="http://schemas.microsoft.com/office/drawing/2014/main" id="{B80C05FD-7511-B35B-7F60-3635844A7A16}"/>
              </a:ext>
            </a:extLst>
          </p:cNvPr>
          <p:cNvSpPr/>
          <p:nvPr/>
        </p:nvSpPr>
        <p:spPr>
          <a:xfrm>
            <a:off x="2698368" y="2275612"/>
            <a:ext cx="1325430" cy="926115"/>
          </a:xfrm>
          <a:prstGeom prst="wedgeEllipseCallout">
            <a:avLst>
              <a:gd name="adj1" fmla="val -46329"/>
              <a:gd name="adj2" fmla="val 78598"/>
            </a:avLst>
          </a:prstGeom>
          <a:solidFill>
            <a:srgbClr val="FB7998">
              <a:alpha val="73000"/>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36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8" grpId="0" animBg="1"/>
      <p:bldP spid="17"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CDECD-E37C-4750-9AC2-173277F71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2" name="Rectangle: Rounded Corners 1">
            <a:extLst>
              <a:ext uri="{FF2B5EF4-FFF2-40B4-BE49-F238E27FC236}">
                <a16:creationId xmlns:a16="http://schemas.microsoft.com/office/drawing/2014/main" id="{42794059-1A5D-D02F-3A8F-C4AB08ADBE39}"/>
              </a:ext>
            </a:extLst>
          </p:cNvPr>
          <p:cNvSpPr/>
          <p:nvPr/>
        </p:nvSpPr>
        <p:spPr>
          <a:xfrm>
            <a:off x="1405889" y="102476"/>
            <a:ext cx="9612631" cy="2828012"/>
          </a:xfrm>
          <a:custGeom>
            <a:avLst/>
            <a:gdLst>
              <a:gd name="connsiteX0" fmla="*/ 0 w 9612631"/>
              <a:gd name="connsiteY0" fmla="*/ 471345 h 2828012"/>
              <a:gd name="connsiteX1" fmla="*/ 471345 w 9612631"/>
              <a:gd name="connsiteY1" fmla="*/ 0 h 2828012"/>
              <a:gd name="connsiteX2" fmla="*/ 9141286 w 9612631"/>
              <a:gd name="connsiteY2" fmla="*/ 0 h 2828012"/>
              <a:gd name="connsiteX3" fmla="*/ 9612631 w 9612631"/>
              <a:gd name="connsiteY3" fmla="*/ 471345 h 2828012"/>
              <a:gd name="connsiteX4" fmla="*/ 9612631 w 9612631"/>
              <a:gd name="connsiteY4" fmla="*/ 2356667 h 2828012"/>
              <a:gd name="connsiteX5" fmla="*/ 9141286 w 9612631"/>
              <a:gd name="connsiteY5" fmla="*/ 2828012 h 2828012"/>
              <a:gd name="connsiteX6" fmla="*/ 471345 w 9612631"/>
              <a:gd name="connsiteY6" fmla="*/ 2828012 h 2828012"/>
              <a:gd name="connsiteX7" fmla="*/ 0 w 9612631"/>
              <a:gd name="connsiteY7" fmla="*/ 2356667 h 2828012"/>
              <a:gd name="connsiteX8" fmla="*/ 0 w 9612631"/>
              <a:gd name="connsiteY8" fmla="*/ 471345 h 282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2631" h="2828012" fill="none" extrusionOk="0">
                <a:moveTo>
                  <a:pt x="0" y="471345"/>
                </a:moveTo>
                <a:cubicBezTo>
                  <a:pt x="-19831" y="186215"/>
                  <a:pt x="173253" y="-11888"/>
                  <a:pt x="471345" y="0"/>
                </a:cubicBezTo>
                <a:cubicBezTo>
                  <a:pt x="1849462" y="118867"/>
                  <a:pt x="7388488" y="125888"/>
                  <a:pt x="9141286" y="0"/>
                </a:cubicBezTo>
                <a:cubicBezTo>
                  <a:pt x="9414570" y="-4642"/>
                  <a:pt x="9613297" y="202963"/>
                  <a:pt x="9612631" y="471345"/>
                </a:cubicBezTo>
                <a:cubicBezTo>
                  <a:pt x="9532746" y="1030545"/>
                  <a:pt x="9611078" y="2142168"/>
                  <a:pt x="9612631" y="2356667"/>
                </a:cubicBezTo>
                <a:cubicBezTo>
                  <a:pt x="9616193" y="2614833"/>
                  <a:pt x="9411360" y="2856393"/>
                  <a:pt x="9141286" y="2828012"/>
                </a:cubicBezTo>
                <a:cubicBezTo>
                  <a:pt x="6792181" y="2818625"/>
                  <a:pt x="2581168" y="2946410"/>
                  <a:pt x="471345" y="2828012"/>
                </a:cubicBezTo>
                <a:cubicBezTo>
                  <a:pt x="214189" y="2845773"/>
                  <a:pt x="10242" y="2665601"/>
                  <a:pt x="0" y="2356667"/>
                </a:cubicBezTo>
                <a:cubicBezTo>
                  <a:pt x="96440" y="1619954"/>
                  <a:pt x="104566" y="1071996"/>
                  <a:pt x="0" y="471345"/>
                </a:cubicBezTo>
                <a:close/>
              </a:path>
              <a:path w="9612631" h="2828012" stroke="0" extrusionOk="0">
                <a:moveTo>
                  <a:pt x="0" y="471345"/>
                </a:moveTo>
                <a:cubicBezTo>
                  <a:pt x="-47318" y="219874"/>
                  <a:pt x="224635" y="33829"/>
                  <a:pt x="471345" y="0"/>
                </a:cubicBezTo>
                <a:cubicBezTo>
                  <a:pt x="2703614" y="151908"/>
                  <a:pt x="5649878" y="-57707"/>
                  <a:pt x="9141286" y="0"/>
                </a:cubicBezTo>
                <a:cubicBezTo>
                  <a:pt x="9395488" y="33548"/>
                  <a:pt x="9614925" y="215492"/>
                  <a:pt x="9612631" y="471345"/>
                </a:cubicBezTo>
                <a:cubicBezTo>
                  <a:pt x="9642768" y="1273580"/>
                  <a:pt x="9604874" y="1986416"/>
                  <a:pt x="9612631" y="2356667"/>
                </a:cubicBezTo>
                <a:cubicBezTo>
                  <a:pt x="9615662" y="2611661"/>
                  <a:pt x="9400217" y="2822190"/>
                  <a:pt x="9141286" y="2828012"/>
                </a:cubicBezTo>
                <a:cubicBezTo>
                  <a:pt x="7487438" y="2811612"/>
                  <a:pt x="3101329" y="2779537"/>
                  <a:pt x="471345" y="2828012"/>
                </a:cubicBezTo>
                <a:cubicBezTo>
                  <a:pt x="204512" y="2810709"/>
                  <a:pt x="-16651" y="2632638"/>
                  <a:pt x="0" y="2356667"/>
                </a:cubicBezTo>
                <a:cubicBezTo>
                  <a:pt x="-136796" y="1633770"/>
                  <a:pt x="-7322" y="1297690"/>
                  <a:pt x="0" y="471345"/>
                </a:cubicBezTo>
                <a:close/>
              </a:path>
            </a:pathLst>
          </a:custGeom>
          <a:solidFill>
            <a:schemeClr val="bg1">
              <a:alpha val="72000"/>
            </a:schemeClr>
          </a:solidFill>
          <a:ln w="38100">
            <a:solidFill>
              <a:srgbClr val="FFC000"/>
            </a:solidFill>
            <a:prstDash val="lgDash"/>
            <a:extLst>
              <a:ext uri="{C807C97D-BFC1-408E-A445-0C87EB9F89A2}">
                <ask:lineSketchStyleProps xmlns:ask="http://schemas.microsoft.com/office/drawing/2018/sketchyshapes" sd="3904146851">
                  <a:prstGeom prst="roundRect">
                    <a:avLst/>
                  </a:prstGeom>
                  <ask:type>
                    <ask:lineSketchCurved/>
                  </ask:type>
                </ask:lineSketchStyleProps>
              </a:ext>
            </a:extLst>
          </a:ln>
          <a:effectLst>
            <a:glow>
              <a:schemeClr val="accent1"/>
            </a:glow>
            <a:reflection stA="0" endPos="48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6600" spc="300" dirty="0">
              <a:solidFill>
                <a:srgbClr val="00B0F0"/>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E7A673C0-BBBA-8E04-CC30-D56245117422}"/>
              </a:ext>
            </a:extLst>
          </p:cNvPr>
          <p:cNvSpPr/>
          <p:nvPr/>
        </p:nvSpPr>
        <p:spPr>
          <a:xfrm>
            <a:off x="2968380" y="499053"/>
            <a:ext cx="6255238" cy="2431435"/>
          </a:xfrm>
          <a:prstGeom prst="rect">
            <a:avLst/>
          </a:prstGeom>
          <a:noFill/>
        </p:spPr>
        <p:txBody>
          <a:bodyPr wrap="none" lIns="91440" tIns="45720" rIns="91440" bIns="45720">
            <a:spAutoFit/>
          </a:bodyPr>
          <a:lstStyle/>
          <a:p>
            <a:pPr algn="ctr"/>
            <a:r>
              <a:rPr lang="en-US" sz="7600" b="1" kern="0" dirty="0" err="1">
                <a:ln w="28575">
                  <a:solidFill>
                    <a:schemeClr val="accent1"/>
                  </a:solidFill>
                  <a:prstDash val="solid"/>
                </a:ln>
                <a:solidFill>
                  <a:srgbClr val="FF6647"/>
                </a:solidFill>
                <a:effectLst>
                  <a:outerShdw blurRad="38100" dist="22860" dir="5400000" algn="tl" rotWithShape="0">
                    <a:srgbClr val="000000">
                      <a:alpha val="30000"/>
                    </a:srgbClr>
                  </a:outerShdw>
                </a:effectLst>
                <a:latin typeface="SVN-ARCO Typography" panose="020B0603050302020204" pitchFamily="34" charset="2"/>
              </a:rPr>
              <a:t>T</a:t>
            </a:r>
            <a:r>
              <a:rPr lang="en-US" sz="7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h</a:t>
            </a:r>
            <a:r>
              <a:rPr lang="en-US" sz="7600" b="1" kern="0" dirty="0" err="1">
                <a:ln w="28575">
                  <a:solidFill>
                    <a:schemeClr val="accent1"/>
                  </a:solidFill>
                  <a:prstDash val="solid"/>
                </a:ln>
                <a:solidFill>
                  <a:schemeClr val="accent5">
                    <a:lumMod val="60000"/>
                    <a:lumOff val="40000"/>
                  </a:schemeClr>
                </a:solidFill>
                <a:effectLst>
                  <a:outerShdw blurRad="38100" dist="22860" dir="5400000" algn="tl" rotWithShape="0">
                    <a:srgbClr val="000000">
                      <a:alpha val="30000"/>
                    </a:srgbClr>
                  </a:outerShdw>
                </a:effectLst>
                <a:latin typeface="SVN-ARCO Typography" panose="020B0603050302020204" pitchFamily="34" charset="2"/>
              </a:rPr>
              <a:t>ả</a:t>
            </a:r>
            <a:r>
              <a:rPr lang="en-US" sz="7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o</a:t>
            </a:r>
            <a:r>
              <a:rPr lang="en-US" sz="7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7600" b="1" kern="0" dirty="0" err="1">
                <a:ln w="28575">
                  <a:solidFill>
                    <a:schemeClr val="accent1"/>
                  </a:solidFill>
                  <a:prstDash val="solid"/>
                </a:ln>
                <a:solidFill>
                  <a:srgbClr val="D9A5F9"/>
                </a:solidFill>
                <a:effectLst>
                  <a:outerShdw blurRad="38100" dist="22860" dir="5400000" algn="tl" rotWithShape="0">
                    <a:srgbClr val="000000">
                      <a:alpha val="30000"/>
                    </a:srgbClr>
                  </a:outerShdw>
                </a:effectLst>
                <a:latin typeface="SVN-ARCO Typography" panose="020B0603050302020204" pitchFamily="34" charset="2"/>
              </a:rPr>
              <a:t>l</a:t>
            </a:r>
            <a:r>
              <a:rPr lang="en-US" sz="7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u</a:t>
            </a:r>
            <a:r>
              <a:rPr lang="en-US" sz="7600" b="1" kern="0" dirty="0" err="1">
                <a:ln w="28575">
                  <a:solidFill>
                    <a:schemeClr val="accent1"/>
                  </a:solidFill>
                  <a:prstDash val="solid"/>
                </a:ln>
                <a:solidFill>
                  <a:srgbClr val="F9A1BC"/>
                </a:solidFill>
                <a:effectLst>
                  <a:outerShdw blurRad="38100" dist="22860" dir="5400000" algn="tl" rotWithShape="0">
                    <a:srgbClr val="000000">
                      <a:alpha val="30000"/>
                    </a:srgbClr>
                  </a:outerShdw>
                </a:effectLst>
                <a:latin typeface="SVN-ARCO Typography" panose="020B0603050302020204" pitchFamily="34" charset="2"/>
              </a:rPr>
              <a:t>ậ</a:t>
            </a:r>
            <a:r>
              <a:rPr lang="en-US" sz="7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n</a:t>
            </a:r>
            <a:endParaRPr lang="en-US" sz="7600" b="1" kern="0" dirty="0">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endParaRPr>
          </a:p>
          <a:p>
            <a:pPr algn="ctr"/>
            <a:r>
              <a:rPr lang="en-US" sz="7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7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n</a:t>
            </a:r>
            <a:r>
              <a:rPr lang="en-US" sz="7600" b="1" kern="0" dirty="0" err="1">
                <a:ln w="28575">
                  <a:solidFill>
                    <a:schemeClr val="accent1"/>
                  </a:solidFill>
                  <a:prstDash val="solid"/>
                </a:ln>
                <a:solidFill>
                  <a:srgbClr val="D9A5F9"/>
                </a:solidFill>
                <a:effectLst>
                  <a:outerShdw blurRad="38100" dist="22860" dir="5400000" algn="tl" rotWithShape="0">
                    <a:srgbClr val="000000">
                      <a:alpha val="30000"/>
                    </a:srgbClr>
                  </a:outerShdw>
                </a:effectLst>
                <a:latin typeface="SVN-ARCO Typography" panose="020B0603050302020204" pitchFamily="34" charset="2"/>
              </a:rPr>
              <a:t>h</a:t>
            </a:r>
            <a:r>
              <a:rPr lang="en-US" sz="7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ó</a:t>
            </a:r>
            <a:r>
              <a:rPr lang="en-US" sz="7600" b="1" kern="0" dirty="0" err="1">
                <a:ln w="28575">
                  <a:solidFill>
                    <a:schemeClr val="accent1"/>
                  </a:solidFill>
                  <a:prstDash val="solid"/>
                </a:ln>
                <a:solidFill>
                  <a:srgbClr val="F4F292"/>
                </a:solidFill>
                <a:effectLst>
                  <a:outerShdw blurRad="38100" dist="22860" dir="5400000" algn="tl" rotWithShape="0">
                    <a:srgbClr val="000000">
                      <a:alpha val="30000"/>
                    </a:srgbClr>
                  </a:outerShdw>
                </a:effectLst>
                <a:latin typeface="SVN-ARCO Typography" panose="020B0603050302020204" pitchFamily="34" charset="2"/>
              </a:rPr>
              <a:t>m</a:t>
            </a:r>
            <a:r>
              <a:rPr lang="en-US" sz="7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7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đ</a:t>
            </a:r>
            <a:r>
              <a:rPr lang="en-US" sz="7600" b="1" kern="0" dirty="0" err="1">
                <a:ln w="28575">
                  <a:solidFill>
                    <a:schemeClr val="accent1"/>
                  </a:solidFill>
                  <a:prstDash val="solid"/>
                </a:ln>
                <a:solidFill>
                  <a:srgbClr val="9DC3E6"/>
                </a:solidFill>
                <a:effectLst>
                  <a:outerShdw blurRad="38100" dist="22860" dir="5400000" algn="tl" rotWithShape="0">
                    <a:srgbClr val="000000">
                      <a:alpha val="30000"/>
                    </a:srgbClr>
                  </a:outerShdw>
                </a:effectLst>
                <a:latin typeface="SVN-ARCO Typography" panose="020B0603050302020204" pitchFamily="34" charset="2"/>
              </a:rPr>
              <a:t>ô</a:t>
            </a:r>
            <a:r>
              <a:rPr lang="en-US" sz="7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i</a:t>
            </a:r>
            <a:endParaRPr lang="en-US" sz="7600" b="1" dirty="0">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endParaRPr>
          </a:p>
        </p:txBody>
      </p:sp>
      <p:pic>
        <p:nvPicPr>
          <p:cNvPr id="4" name="Picture 8">
            <a:extLst>
              <a:ext uri="{FF2B5EF4-FFF2-40B4-BE49-F238E27FC236}">
                <a16:creationId xmlns:a16="http://schemas.microsoft.com/office/drawing/2014/main" id="{E83CF9B4-E9CF-E3CB-988B-677F13C67E02}"/>
              </a:ext>
            </a:extLst>
          </p:cNvPr>
          <p:cNvPicPr>
            <a:picLocks noChangeAspect="1"/>
          </p:cNvPicPr>
          <p:nvPr/>
        </p:nvPicPr>
        <p:blipFill>
          <a:blip r:embed="rId3"/>
          <a:srcRect/>
          <a:stretch>
            <a:fillRect/>
          </a:stretch>
        </p:blipFill>
        <p:spPr>
          <a:xfrm>
            <a:off x="3054134" y="3260993"/>
            <a:ext cx="6083732" cy="3597007"/>
          </a:xfrm>
          <a:prstGeom prst="rect">
            <a:avLst/>
          </a:prstGeom>
        </p:spPr>
      </p:pic>
    </p:spTree>
    <p:extLst>
      <p:ext uri="{BB962C8B-B14F-4D97-AF65-F5344CB8AC3E}">
        <p14:creationId xmlns:p14="http://schemas.microsoft.com/office/powerpoint/2010/main" val="4115011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1000"/>
                            </p:stCondLst>
                            <p:childTnLst>
                              <p:par>
                                <p:cTn id="14" presetID="32" presetClass="emph" presetSubtype="0" fill="hold" grpId="1" nodeType="after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D850A44-7DF0-4BD9-B7D1-551E32E62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15" name="Rectangle: Rounded Corners 14">
            <a:extLst>
              <a:ext uri="{FF2B5EF4-FFF2-40B4-BE49-F238E27FC236}">
                <a16:creationId xmlns:a16="http://schemas.microsoft.com/office/drawing/2014/main" id="{1B717527-D933-0A6B-D62F-3A0BE8565CE4}"/>
              </a:ext>
            </a:extLst>
          </p:cNvPr>
          <p:cNvSpPr/>
          <p:nvPr/>
        </p:nvSpPr>
        <p:spPr>
          <a:xfrm>
            <a:off x="722363" y="372534"/>
            <a:ext cx="10747274" cy="6366531"/>
          </a:xfrm>
          <a:prstGeom prst="roundRect">
            <a:avLst>
              <a:gd name="adj" fmla="val 0"/>
            </a:avLst>
          </a:prstGeom>
          <a:solidFill>
            <a:schemeClr val="bg1">
              <a:alpha val="96000"/>
            </a:schemeClr>
          </a:solidFill>
          <a:ln w="28575">
            <a:solidFill>
              <a:srgbClr val="FB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Rectangle: Rounded Corners 51">
            <a:extLst>
              <a:ext uri="{FF2B5EF4-FFF2-40B4-BE49-F238E27FC236}">
                <a16:creationId xmlns:a16="http://schemas.microsoft.com/office/drawing/2014/main" id="{0E808D1C-5E48-4373-8458-E656ADC2E938}"/>
              </a:ext>
            </a:extLst>
          </p:cNvPr>
          <p:cNvSpPr/>
          <p:nvPr/>
        </p:nvSpPr>
        <p:spPr>
          <a:xfrm>
            <a:off x="1315156" y="733778"/>
            <a:ext cx="9561688" cy="5390444"/>
          </a:xfrm>
          <a:prstGeom prst="roundRect">
            <a:avLst>
              <a:gd name="adj" fmla="val 16702"/>
            </a:avLst>
          </a:prstGeom>
          <a:solidFill>
            <a:schemeClr val="bg1"/>
          </a:solidFill>
          <a:ln w="28575">
            <a:solidFill>
              <a:srgbClr val="819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ysClr val="windowText" lastClr="000000"/>
                </a:solidFill>
              </a:rPr>
              <a:t>	</a:t>
            </a:r>
            <a:r>
              <a:rPr lang="vi-VN" sz="2800">
                <a:solidFill>
                  <a:sysClr val="windowText" lastClr="000000"/>
                </a:solidFill>
              </a:rPr>
              <a:t>Cây xanh có tác dụng cải thiện khí hậu vì chúng có khả năng ngăn chặn và lọc bức xạ mặt trời, ngăn chặn quá trình bốc hơi nước, giữ độ ẩm đất,  không khí, kiểm soát gió và lưu thông gió; bảo vệ môi trường: hút khí CO2 và cung cấp khí O2, ngăn giữ các chất khí bụi độc hại từ nhà máy, rác thải và nhiệt từ chính con người tỏa ra từ đó giúp giảm bớt nhiệt. Cây xanh, cây rừng còn giúp tiết kiệm nước, giảm xói mòn đất, chống sạt lở, lũ ống, lũ quét, lượng nước do rễ cây giữ lại có thể được tái tạo trở thành mạch nước ngầm. Tại các vùng  đồng bằng ven biển, vai trò của rừng ngập mặn cũng rất quan trọng làm hạn chế thủy triều, sóng, bão…</a:t>
            </a:r>
            <a:endParaRPr lang="en-US" sz="2800" dirty="0"/>
          </a:p>
        </p:txBody>
      </p:sp>
    </p:spTree>
    <p:extLst>
      <p:ext uri="{BB962C8B-B14F-4D97-AF65-F5344CB8AC3E}">
        <p14:creationId xmlns:p14="http://schemas.microsoft.com/office/powerpoint/2010/main" val="584592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left)">
                                      <p:cBhvr>
                                        <p:cTn id="1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couch, interior design, studio couch&#10;&#10;Description automatically generated">
            <a:extLst>
              <a:ext uri="{FF2B5EF4-FFF2-40B4-BE49-F238E27FC236}">
                <a16:creationId xmlns:a16="http://schemas.microsoft.com/office/drawing/2014/main" id="{F5F120EE-1E39-7C4D-49A8-F29C4DED90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86656D-A882-696B-E2EC-8D594E71CCE5}"/>
              </a:ext>
            </a:extLst>
          </p:cNvPr>
          <p:cNvSpPr/>
          <p:nvPr/>
        </p:nvSpPr>
        <p:spPr>
          <a:xfrm>
            <a:off x="1587691" y="705092"/>
            <a:ext cx="9062862" cy="3718178"/>
          </a:xfrm>
          <a:custGeom>
            <a:avLst/>
            <a:gdLst>
              <a:gd name="connsiteX0" fmla="*/ 0 w 9062862"/>
              <a:gd name="connsiteY0" fmla="*/ 619709 h 3718178"/>
              <a:gd name="connsiteX1" fmla="*/ 619709 w 9062862"/>
              <a:gd name="connsiteY1" fmla="*/ 0 h 3718178"/>
              <a:gd name="connsiteX2" fmla="*/ 1271663 w 9062862"/>
              <a:gd name="connsiteY2" fmla="*/ 0 h 3718178"/>
              <a:gd name="connsiteX3" fmla="*/ 1923616 w 9062862"/>
              <a:gd name="connsiteY3" fmla="*/ 0 h 3718178"/>
              <a:gd name="connsiteX4" fmla="*/ 2340867 w 9062862"/>
              <a:gd name="connsiteY4" fmla="*/ 0 h 3718178"/>
              <a:gd name="connsiteX5" fmla="*/ 3149289 w 9062862"/>
              <a:gd name="connsiteY5" fmla="*/ 0 h 3718178"/>
              <a:gd name="connsiteX6" fmla="*/ 3723008 w 9062862"/>
              <a:gd name="connsiteY6" fmla="*/ 0 h 3718178"/>
              <a:gd name="connsiteX7" fmla="*/ 4218493 w 9062862"/>
              <a:gd name="connsiteY7" fmla="*/ 0 h 3718178"/>
              <a:gd name="connsiteX8" fmla="*/ 4635744 w 9062862"/>
              <a:gd name="connsiteY8" fmla="*/ 0 h 3718178"/>
              <a:gd name="connsiteX9" fmla="*/ 5131228 w 9062862"/>
              <a:gd name="connsiteY9" fmla="*/ 0 h 3718178"/>
              <a:gd name="connsiteX10" fmla="*/ 5939651 w 9062862"/>
              <a:gd name="connsiteY10" fmla="*/ 0 h 3718178"/>
              <a:gd name="connsiteX11" fmla="*/ 6748073 w 9062862"/>
              <a:gd name="connsiteY11" fmla="*/ 0 h 3718178"/>
              <a:gd name="connsiteX12" fmla="*/ 7243558 w 9062862"/>
              <a:gd name="connsiteY12" fmla="*/ 0 h 3718178"/>
              <a:gd name="connsiteX13" fmla="*/ 8443153 w 9062862"/>
              <a:gd name="connsiteY13" fmla="*/ 0 h 3718178"/>
              <a:gd name="connsiteX14" fmla="*/ 9062862 w 9062862"/>
              <a:gd name="connsiteY14" fmla="*/ 619709 h 3718178"/>
              <a:gd name="connsiteX15" fmla="*/ 9062862 w 9062862"/>
              <a:gd name="connsiteY15" fmla="*/ 1214611 h 3718178"/>
              <a:gd name="connsiteX16" fmla="*/ 9062862 w 9062862"/>
              <a:gd name="connsiteY16" fmla="*/ 1883877 h 3718178"/>
              <a:gd name="connsiteX17" fmla="*/ 9062862 w 9062862"/>
              <a:gd name="connsiteY17" fmla="*/ 2528354 h 3718178"/>
              <a:gd name="connsiteX18" fmla="*/ 9062862 w 9062862"/>
              <a:gd name="connsiteY18" fmla="*/ 3098469 h 3718178"/>
              <a:gd name="connsiteX19" fmla="*/ 8443153 w 9062862"/>
              <a:gd name="connsiteY19" fmla="*/ 3718178 h 3718178"/>
              <a:gd name="connsiteX20" fmla="*/ 7712965 w 9062862"/>
              <a:gd name="connsiteY20" fmla="*/ 3718178 h 3718178"/>
              <a:gd name="connsiteX21" fmla="*/ 7295715 w 9062862"/>
              <a:gd name="connsiteY21" fmla="*/ 3718178 h 3718178"/>
              <a:gd name="connsiteX22" fmla="*/ 6565526 w 9062862"/>
              <a:gd name="connsiteY22" fmla="*/ 3718178 h 3718178"/>
              <a:gd name="connsiteX23" fmla="*/ 5913573 w 9062862"/>
              <a:gd name="connsiteY23" fmla="*/ 3718178 h 3718178"/>
              <a:gd name="connsiteX24" fmla="*/ 5261619 w 9062862"/>
              <a:gd name="connsiteY24" fmla="*/ 3718178 h 3718178"/>
              <a:gd name="connsiteX25" fmla="*/ 4609665 w 9062862"/>
              <a:gd name="connsiteY25" fmla="*/ 3718178 h 3718178"/>
              <a:gd name="connsiteX26" fmla="*/ 4035946 w 9062862"/>
              <a:gd name="connsiteY26" fmla="*/ 3718178 h 3718178"/>
              <a:gd name="connsiteX27" fmla="*/ 3383993 w 9062862"/>
              <a:gd name="connsiteY27" fmla="*/ 3718178 h 3718178"/>
              <a:gd name="connsiteX28" fmla="*/ 2888508 w 9062862"/>
              <a:gd name="connsiteY28" fmla="*/ 3718178 h 3718178"/>
              <a:gd name="connsiteX29" fmla="*/ 2080085 w 9062862"/>
              <a:gd name="connsiteY29" fmla="*/ 3718178 h 3718178"/>
              <a:gd name="connsiteX30" fmla="*/ 1662835 w 9062862"/>
              <a:gd name="connsiteY30" fmla="*/ 3718178 h 3718178"/>
              <a:gd name="connsiteX31" fmla="*/ 1245585 w 9062862"/>
              <a:gd name="connsiteY31" fmla="*/ 3718178 h 3718178"/>
              <a:gd name="connsiteX32" fmla="*/ 619709 w 9062862"/>
              <a:gd name="connsiteY32" fmla="*/ 3718178 h 3718178"/>
              <a:gd name="connsiteX33" fmla="*/ 0 w 9062862"/>
              <a:gd name="connsiteY33" fmla="*/ 3098469 h 3718178"/>
              <a:gd name="connsiteX34" fmla="*/ 0 w 9062862"/>
              <a:gd name="connsiteY34" fmla="*/ 2528354 h 3718178"/>
              <a:gd name="connsiteX35" fmla="*/ 0 w 9062862"/>
              <a:gd name="connsiteY35" fmla="*/ 1908664 h 3718178"/>
              <a:gd name="connsiteX36" fmla="*/ 0 w 9062862"/>
              <a:gd name="connsiteY36" fmla="*/ 1264187 h 3718178"/>
              <a:gd name="connsiteX37" fmla="*/ 0 w 9062862"/>
              <a:gd name="connsiteY37" fmla="*/ 619709 h 371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062862" h="3718178" fill="none" extrusionOk="0">
                <a:moveTo>
                  <a:pt x="0" y="619709"/>
                </a:moveTo>
                <a:cubicBezTo>
                  <a:pt x="-58189" y="250713"/>
                  <a:pt x="240349" y="-14222"/>
                  <a:pt x="619709" y="0"/>
                </a:cubicBezTo>
                <a:cubicBezTo>
                  <a:pt x="887470" y="16877"/>
                  <a:pt x="961129" y="6633"/>
                  <a:pt x="1271663" y="0"/>
                </a:cubicBezTo>
                <a:cubicBezTo>
                  <a:pt x="1582197" y="-6633"/>
                  <a:pt x="1665819" y="-31638"/>
                  <a:pt x="1923616" y="0"/>
                </a:cubicBezTo>
                <a:cubicBezTo>
                  <a:pt x="2181413" y="31638"/>
                  <a:pt x="2156665" y="-678"/>
                  <a:pt x="2340867" y="0"/>
                </a:cubicBezTo>
                <a:cubicBezTo>
                  <a:pt x="2525069" y="678"/>
                  <a:pt x="2796008" y="33671"/>
                  <a:pt x="3149289" y="0"/>
                </a:cubicBezTo>
                <a:cubicBezTo>
                  <a:pt x="3502570" y="-33671"/>
                  <a:pt x="3436806" y="-10519"/>
                  <a:pt x="3723008" y="0"/>
                </a:cubicBezTo>
                <a:cubicBezTo>
                  <a:pt x="4009210" y="10519"/>
                  <a:pt x="4101844" y="1542"/>
                  <a:pt x="4218493" y="0"/>
                </a:cubicBezTo>
                <a:cubicBezTo>
                  <a:pt x="4335142" y="-1542"/>
                  <a:pt x="4482942" y="-2241"/>
                  <a:pt x="4635744" y="0"/>
                </a:cubicBezTo>
                <a:cubicBezTo>
                  <a:pt x="4788546" y="2241"/>
                  <a:pt x="4965229" y="23606"/>
                  <a:pt x="5131228" y="0"/>
                </a:cubicBezTo>
                <a:cubicBezTo>
                  <a:pt x="5297227" y="-23606"/>
                  <a:pt x="5587709" y="-31706"/>
                  <a:pt x="5939651" y="0"/>
                </a:cubicBezTo>
                <a:cubicBezTo>
                  <a:pt x="6291593" y="31706"/>
                  <a:pt x="6529823" y="1890"/>
                  <a:pt x="6748073" y="0"/>
                </a:cubicBezTo>
                <a:cubicBezTo>
                  <a:pt x="6966323" y="-1890"/>
                  <a:pt x="7106985" y="-18557"/>
                  <a:pt x="7243558" y="0"/>
                </a:cubicBezTo>
                <a:cubicBezTo>
                  <a:pt x="7380132" y="18557"/>
                  <a:pt x="8172475" y="14410"/>
                  <a:pt x="8443153" y="0"/>
                </a:cubicBezTo>
                <a:cubicBezTo>
                  <a:pt x="8829903" y="34691"/>
                  <a:pt x="9050977" y="288289"/>
                  <a:pt x="9062862" y="619709"/>
                </a:cubicBezTo>
                <a:cubicBezTo>
                  <a:pt x="9059939" y="898408"/>
                  <a:pt x="9036318" y="931902"/>
                  <a:pt x="9062862" y="1214611"/>
                </a:cubicBezTo>
                <a:cubicBezTo>
                  <a:pt x="9089406" y="1497320"/>
                  <a:pt x="9078978" y="1711044"/>
                  <a:pt x="9062862" y="1883877"/>
                </a:cubicBezTo>
                <a:cubicBezTo>
                  <a:pt x="9046746" y="2056710"/>
                  <a:pt x="9079241" y="2239072"/>
                  <a:pt x="9062862" y="2528354"/>
                </a:cubicBezTo>
                <a:cubicBezTo>
                  <a:pt x="9046483" y="2817636"/>
                  <a:pt x="9066583" y="2914210"/>
                  <a:pt x="9062862" y="3098469"/>
                </a:cubicBezTo>
                <a:cubicBezTo>
                  <a:pt x="9124734" y="3396413"/>
                  <a:pt x="8800979" y="3716972"/>
                  <a:pt x="8443153" y="3718178"/>
                </a:cubicBezTo>
                <a:cubicBezTo>
                  <a:pt x="8183322" y="3690700"/>
                  <a:pt x="8013317" y="3739161"/>
                  <a:pt x="7712965" y="3718178"/>
                </a:cubicBezTo>
                <a:cubicBezTo>
                  <a:pt x="7412613" y="3697195"/>
                  <a:pt x="7500893" y="3703122"/>
                  <a:pt x="7295715" y="3718178"/>
                </a:cubicBezTo>
                <a:cubicBezTo>
                  <a:pt x="7090537" y="3733235"/>
                  <a:pt x="6886364" y="3747721"/>
                  <a:pt x="6565526" y="3718178"/>
                </a:cubicBezTo>
                <a:cubicBezTo>
                  <a:pt x="6244688" y="3688635"/>
                  <a:pt x="6117523" y="3690474"/>
                  <a:pt x="5913573" y="3718178"/>
                </a:cubicBezTo>
                <a:cubicBezTo>
                  <a:pt x="5709623" y="3745882"/>
                  <a:pt x="5526804" y="3734829"/>
                  <a:pt x="5261619" y="3718178"/>
                </a:cubicBezTo>
                <a:cubicBezTo>
                  <a:pt x="4996434" y="3701527"/>
                  <a:pt x="4886986" y="3700786"/>
                  <a:pt x="4609665" y="3718178"/>
                </a:cubicBezTo>
                <a:cubicBezTo>
                  <a:pt x="4332344" y="3735570"/>
                  <a:pt x="4171302" y="3727164"/>
                  <a:pt x="4035946" y="3718178"/>
                </a:cubicBezTo>
                <a:cubicBezTo>
                  <a:pt x="3900590" y="3709192"/>
                  <a:pt x="3664750" y="3695112"/>
                  <a:pt x="3383993" y="3718178"/>
                </a:cubicBezTo>
                <a:cubicBezTo>
                  <a:pt x="3103236" y="3741244"/>
                  <a:pt x="3008415" y="3711126"/>
                  <a:pt x="2888508" y="3718178"/>
                </a:cubicBezTo>
                <a:cubicBezTo>
                  <a:pt x="2768601" y="3725230"/>
                  <a:pt x="2441747" y="3700293"/>
                  <a:pt x="2080085" y="3718178"/>
                </a:cubicBezTo>
                <a:cubicBezTo>
                  <a:pt x="1718423" y="3736063"/>
                  <a:pt x="1762483" y="3709382"/>
                  <a:pt x="1662835" y="3718178"/>
                </a:cubicBezTo>
                <a:cubicBezTo>
                  <a:pt x="1563187" y="3726975"/>
                  <a:pt x="1451396" y="3720776"/>
                  <a:pt x="1245585" y="3718178"/>
                </a:cubicBezTo>
                <a:cubicBezTo>
                  <a:pt x="1039774" y="3715581"/>
                  <a:pt x="822038" y="3701539"/>
                  <a:pt x="619709" y="3718178"/>
                </a:cubicBezTo>
                <a:cubicBezTo>
                  <a:pt x="303391" y="3698823"/>
                  <a:pt x="-4679" y="3370019"/>
                  <a:pt x="0" y="3098469"/>
                </a:cubicBezTo>
                <a:cubicBezTo>
                  <a:pt x="17161" y="2937684"/>
                  <a:pt x="-27138" y="2778995"/>
                  <a:pt x="0" y="2528354"/>
                </a:cubicBezTo>
                <a:cubicBezTo>
                  <a:pt x="27138" y="2277713"/>
                  <a:pt x="-30225" y="2105616"/>
                  <a:pt x="0" y="1908664"/>
                </a:cubicBezTo>
                <a:cubicBezTo>
                  <a:pt x="30225" y="1711712"/>
                  <a:pt x="-22048" y="1480085"/>
                  <a:pt x="0" y="1264187"/>
                </a:cubicBezTo>
                <a:cubicBezTo>
                  <a:pt x="22048" y="1048289"/>
                  <a:pt x="-303" y="749773"/>
                  <a:pt x="0" y="619709"/>
                </a:cubicBezTo>
                <a:close/>
              </a:path>
              <a:path w="9062862" h="3718178" stroke="0" extrusionOk="0">
                <a:moveTo>
                  <a:pt x="0" y="619709"/>
                </a:moveTo>
                <a:cubicBezTo>
                  <a:pt x="3854" y="349367"/>
                  <a:pt x="237095" y="-65738"/>
                  <a:pt x="619709" y="0"/>
                </a:cubicBezTo>
                <a:cubicBezTo>
                  <a:pt x="804997" y="28331"/>
                  <a:pt x="917450" y="-6652"/>
                  <a:pt x="1193428" y="0"/>
                </a:cubicBezTo>
                <a:cubicBezTo>
                  <a:pt x="1469406" y="6652"/>
                  <a:pt x="1709888" y="-9260"/>
                  <a:pt x="1845382" y="0"/>
                </a:cubicBezTo>
                <a:cubicBezTo>
                  <a:pt x="1980876" y="9260"/>
                  <a:pt x="2199058" y="-11556"/>
                  <a:pt x="2340867" y="0"/>
                </a:cubicBezTo>
                <a:cubicBezTo>
                  <a:pt x="2482677" y="11556"/>
                  <a:pt x="2667245" y="8910"/>
                  <a:pt x="2992820" y="0"/>
                </a:cubicBezTo>
                <a:cubicBezTo>
                  <a:pt x="3318395" y="-8910"/>
                  <a:pt x="3448870" y="-2941"/>
                  <a:pt x="3644774" y="0"/>
                </a:cubicBezTo>
                <a:cubicBezTo>
                  <a:pt x="3840678" y="2941"/>
                  <a:pt x="3980172" y="-27192"/>
                  <a:pt x="4296728" y="0"/>
                </a:cubicBezTo>
                <a:cubicBezTo>
                  <a:pt x="4613284" y="27192"/>
                  <a:pt x="4591793" y="-7975"/>
                  <a:pt x="4792212" y="0"/>
                </a:cubicBezTo>
                <a:cubicBezTo>
                  <a:pt x="4992631" y="7975"/>
                  <a:pt x="5256247" y="31897"/>
                  <a:pt x="5600635" y="0"/>
                </a:cubicBezTo>
                <a:cubicBezTo>
                  <a:pt x="5945023" y="-31897"/>
                  <a:pt x="5975488" y="26892"/>
                  <a:pt x="6330823" y="0"/>
                </a:cubicBezTo>
                <a:cubicBezTo>
                  <a:pt x="6686158" y="-26892"/>
                  <a:pt x="6766041" y="-2490"/>
                  <a:pt x="7061011" y="0"/>
                </a:cubicBezTo>
                <a:cubicBezTo>
                  <a:pt x="7355981" y="2490"/>
                  <a:pt x="7342328" y="-820"/>
                  <a:pt x="7556496" y="0"/>
                </a:cubicBezTo>
                <a:cubicBezTo>
                  <a:pt x="7770665" y="820"/>
                  <a:pt x="8052316" y="-94"/>
                  <a:pt x="8443153" y="0"/>
                </a:cubicBezTo>
                <a:cubicBezTo>
                  <a:pt x="8761439" y="13624"/>
                  <a:pt x="9070070" y="325252"/>
                  <a:pt x="9062862" y="619709"/>
                </a:cubicBezTo>
                <a:cubicBezTo>
                  <a:pt x="9075523" y="880192"/>
                  <a:pt x="9089071" y="967171"/>
                  <a:pt x="9062862" y="1189824"/>
                </a:cubicBezTo>
                <a:cubicBezTo>
                  <a:pt x="9036653" y="1412478"/>
                  <a:pt x="9050562" y="1564584"/>
                  <a:pt x="9062862" y="1809514"/>
                </a:cubicBezTo>
                <a:cubicBezTo>
                  <a:pt x="9075163" y="2054444"/>
                  <a:pt x="9078411" y="2272762"/>
                  <a:pt x="9062862" y="2453991"/>
                </a:cubicBezTo>
                <a:cubicBezTo>
                  <a:pt x="9047313" y="2635220"/>
                  <a:pt x="9048399" y="2829625"/>
                  <a:pt x="9062862" y="3098469"/>
                </a:cubicBezTo>
                <a:cubicBezTo>
                  <a:pt x="9028438" y="3398372"/>
                  <a:pt x="8748053" y="3700671"/>
                  <a:pt x="8443153" y="3718178"/>
                </a:cubicBezTo>
                <a:cubicBezTo>
                  <a:pt x="8224553" y="3732212"/>
                  <a:pt x="7910566" y="3707577"/>
                  <a:pt x="7712965" y="3718178"/>
                </a:cubicBezTo>
                <a:cubicBezTo>
                  <a:pt x="7515364" y="3728779"/>
                  <a:pt x="7286296" y="3732119"/>
                  <a:pt x="7061011" y="3718178"/>
                </a:cubicBezTo>
                <a:cubicBezTo>
                  <a:pt x="6835726" y="3704237"/>
                  <a:pt x="6463592" y="3733386"/>
                  <a:pt x="6252589" y="3718178"/>
                </a:cubicBezTo>
                <a:cubicBezTo>
                  <a:pt x="6041586" y="3702970"/>
                  <a:pt x="5676342" y="3739579"/>
                  <a:pt x="5522401" y="3718178"/>
                </a:cubicBezTo>
                <a:cubicBezTo>
                  <a:pt x="5368460" y="3696777"/>
                  <a:pt x="4878019" y="3716826"/>
                  <a:pt x="4713978" y="3718178"/>
                </a:cubicBezTo>
                <a:cubicBezTo>
                  <a:pt x="4549937" y="3719530"/>
                  <a:pt x="4398181" y="3710750"/>
                  <a:pt x="4218493" y="3718178"/>
                </a:cubicBezTo>
                <a:cubicBezTo>
                  <a:pt x="4038805" y="3725606"/>
                  <a:pt x="3852806" y="3695582"/>
                  <a:pt x="3644774" y="3718178"/>
                </a:cubicBezTo>
                <a:cubicBezTo>
                  <a:pt x="3436742" y="3740774"/>
                  <a:pt x="3041208" y="3712384"/>
                  <a:pt x="2836351" y="3718178"/>
                </a:cubicBezTo>
                <a:cubicBezTo>
                  <a:pt x="2631494" y="3723972"/>
                  <a:pt x="2329807" y="3698213"/>
                  <a:pt x="2106163" y="3718178"/>
                </a:cubicBezTo>
                <a:cubicBezTo>
                  <a:pt x="1882519" y="3738143"/>
                  <a:pt x="1739824" y="3741893"/>
                  <a:pt x="1454210" y="3718178"/>
                </a:cubicBezTo>
                <a:cubicBezTo>
                  <a:pt x="1168596" y="3694463"/>
                  <a:pt x="871376" y="3708426"/>
                  <a:pt x="619709" y="3718178"/>
                </a:cubicBezTo>
                <a:cubicBezTo>
                  <a:pt x="304317" y="3737187"/>
                  <a:pt x="-26641" y="3418492"/>
                  <a:pt x="0" y="3098469"/>
                </a:cubicBezTo>
                <a:cubicBezTo>
                  <a:pt x="-11099" y="2868735"/>
                  <a:pt x="18293" y="2695798"/>
                  <a:pt x="0" y="2429204"/>
                </a:cubicBezTo>
                <a:cubicBezTo>
                  <a:pt x="-18293" y="2162611"/>
                  <a:pt x="5745" y="2041829"/>
                  <a:pt x="0" y="1859089"/>
                </a:cubicBezTo>
                <a:cubicBezTo>
                  <a:pt x="-5745" y="1676349"/>
                  <a:pt x="-22285" y="1448847"/>
                  <a:pt x="0" y="1288974"/>
                </a:cubicBezTo>
                <a:cubicBezTo>
                  <a:pt x="22285" y="1129101"/>
                  <a:pt x="-21375" y="847780"/>
                  <a:pt x="0" y="619709"/>
                </a:cubicBezTo>
                <a:close/>
              </a:path>
            </a:pathLst>
          </a:custGeom>
          <a:solidFill>
            <a:schemeClr val="bg1">
              <a:alpha val="90000"/>
            </a:schemeClr>
          </a:solidFill>
          <a:ln w="57150">
            <a:solidFill>
              <a:schemeClr val="accent1"/>
            </a:solidFill>
            <a:prstDash val="lgDashDot"/>
            <a:extLst>
              <a:ext uri="{C807C97D-BFC1-408E-A445-0C87EB9F89A2}">
                <ask:lineSketchStyleProps xmlns:ask="http://schemas.microsoft.com/office/drawing/2018/sketchyshapes" sd="339074298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accent1">
                  <a:lumMod val="75000"/>
                </a:schemeClr>
              </a:solidFill>
              <a:latin typeface="UVN Banh Mi" pitchFamily="2" charset="0"/>
            </a:endParaRPr>
          </a:p>
        </p:txBody>
      </p:sp>
      <p:sp>
        <p:nvSpPr>
          <p:cNvPr id="6" name="Freeform 2">
            <a:extLst>
              <a:ext uri="{FF2B5EF4-FFF2-40B4-BE49-F238E27FC236}">
                <a16:creationId xmlns:a16="http://schemas.microsoft.com/office/drawing/2014/main" id="{78B30694-E48D-FE19-600F-B2D8B0191F7F}"/>
              </a:ext>
            </a:extLst>
          </p:cNvPr>
          <p:cNvSpPr/>
          <p:nvPr/>
        </p:nvSpPr>
        <p:spPr>
          <a:xfrm>
            <a:off x="6416856" y="2926401"/>
            <a:ext cx="4546005" cy="1496868"/>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4F6F230A-2459-B03F-36E5-CD5413554019}"/>
              </a:ext>
            </a:extLst>
          </p:cNvPr>
          <p:cNvSpPr/>
          <p:nvPr/>
        </p:nvSpPr>
        <p:spPr>
          <a:xfrm>
            <a:off x="1079169" y="2926401"/>
            <a:ext cx="5370288" cy="1496868"/>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id="{3C8DEC0F-8EE5-8B9C-7CFC-4D877BBB54A3}"/>
              </a:ext>
            </a:extLst>
          </p:cNvPr>
          <p:cNvSpPr/>
          <p:nvPr/>
        </p:nvSpPr>
        <p:spPr>
          <a:xfrm>
            <a:off x="9102000" y="3248024"/>
            <a:ext cx="2297420" cy="328835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sp>
      <p:sp>
        <p:nvSpPr>
          <p:cNvPr id="9" name="Freeform 5">
            <a:extLst>
              <a:ext uri="{FF2B5EF4-FFF2-40B4-BE49-F238E27FC236}">
                <a16:creationId xmlns:a16="http://schemas.microsoft.com/office/drawing/2014/main" id="{5AD2EE92-E807-25BD-3AE3-77BB8D9836C6}"/>
              </a:ext>
            </a:extLst>
          </p:cNvPr>
          <p:cNvSpPr/>
          <p:nvPr/>
        </p:nvSpPr>
        <p:spPr>
          <a:xfrm>
            <a:off x="672588" y="3287860"/>
            <a:ext cx="1992194" cy="3288354"/>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sp>
      <p:sp>
        <p:nvSpPr>
          <p:cNvPr id="10" name="Freeform 9">
            <a:extLst>
              <a:ext uri="{FF2B5EF4-FFF2-40B4-BE49-F238E27FC236}">
                <a16:creationId xmlns:a16="http://schemas.microsoft.com/office/drawing/2014/main" id="{5F9C368B-C32C-9052-99A1-B97729750F2F}"/>
              </a:ext>
            </a:extLst>
          </p:cNvPr>
          <p:cNvSpPr/>
          <p:nvPr/>
        </p:nvSpPr>
        <p:spPr>
          <a:xfrm rot="1368576">
            <a:off x="9539616" y="2553906"/>
            <a:ext cx="512746" cy="493710"/>
          </a:xfrm>
          <a:custGeom>
            <a:avLst/>
            <a:gdLst/>
            <a:ahLst/>
            <a:cxnLst/>
            <a:rect l="l" t="t" r="r" b="b"/>
            <a:pathLst>
              <a:path w="1235042" h="1177921">
                <a:moveTo>
                  <a:pt x="0" y="0"/>
                </a:moveTo>
                <a:lnTo>
                  <a:pt x="1235042" y="0"/>
                </a:lnTo>
                <a:lnTo>
                  <a:pt x="1235042" y="1177922"/>
                </a:lnTo>
                <a:lnTo>
                  <a:pt x="0" y="1177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9">
            <a:extLst>
              <a:ext uri="{FF2B5EF4-FFF2-40B4-BE49-F238E27FC236}">
                <a16:creationId xmlns:a16="http://schemas.microsoft.com/office/drawing/2014/main" id="{347C9A06-DA8F-8868-DB0A-5CBDCE71D2AC}"/>
              </a:ext>
            </a:extLst>
          </p:cNvPr>
          <p:cNvSpPr/>
          <p:nvPr/>
        </p:nvSpPr>
        <p:spPr>
          <a:xfrm rot="19917241">
            <a:off x="2244209" y="1320997"/>
            <a:ext cx="493696" cy="470862"/>
          </a:xfrm>
          <a:custGeom>
            <a:avLst/>
            <a:gdLst/>
            <a:ahLst/>
            <a:cxnLst/>
            <a:rect l="l" t="t" r="r" b="b"/>
            <a:pathLst>
              <a:path w="1235042" h="1177921">
                <a:moveTo>
                  <a:pt x="0" y="0"/>
                </a:moveTo>
                <a:lnTo>
                  <a:pt x="1235042" y="0"/>
                </a:lnTo>
                <a:lnTo>
                  <a:pt x="1235042" y="1177922"/>
                </a:lnTo>
                <a:lnTo>
                  <a:pt x="0" y="1177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8240893E-951F-6C0A-1E46-B516D93C1902}"/>
              </a:ext>
            </a:extLst>
          </p:cNvPr>
          <p:cNvSpPr txBox="1"/>
          <p:nvPr/>
        </p:nvSpPr>
        <p:spPr>
          <a:xfrm>
            <a:off x="2285115" y="1008679"/>
            <a:ext cx="7620001" cy="2862322"/>
          </a:xfrm>
          <a:prstGeom prst="rect">
            <a:avLst/>
          </a:prstGeom>
          <a:noFill/>
        </p:spPr>
        <p:txBody>
          <a:bodyPr wrap="square" rtlCol="0">
            <a:spAutoFit/>
          </a:bodyPr>
          <a:lstStyle/>
          <a:p>
            <a:pPr algn="ctr"/>
            <a:r>
              <a:rPr lang="vi-VN" sz="6000">
                <a:solidFill>
                  <a:schemeClr val="accent1">
                    <a:lumMod val="75000"/>
                  </a:schemeClr>
                </a:solidFill>
                <a:latin typeface="UVN Banh Mi" pitchFamily="2" charset="0"/>
              </a:rPr>
              <a:t>Ghi lại một số thông tin về vai trò của cây xanh mà em đã nghe được</a:t>
            </a:r>
            <a:endParaRPr lang="en-US" sz="6000" dirty="0"/>
          </a:p>
        </p:txBody>
      </p:sp>
    </p:spTree>
    <p:extLst>
      <p:ext uri="{BB962C8B-B14F-4D97-AF65-F5344CB8AC3E}">
        <p14:creationId xmlns:p14="http://schemas.microsoft.com/office/powerpoint/2010/main" val="33705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1000"/>
                            </p:stCondLst>
                            <p:childTnLst>
                              <p:par>
                                <p:cTn id="25" presetID="1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1500"/>
                            </p:stCondLst>
                            <p:childTnLst>
                              <p:par>
                                <p:cTn id="36" presetID="8" presetClass="emph" presetSubtype="0" fill="hold" grpId="1" nodeType="afterEffect">
                                  <p:stCondLst>
                                    <p:cond delay="0"/>
                                  </p:stCondLst>
                                  <p:childTnLst>
                                    <p:animRot by="21600000">
                                      <p:cBhvr>
                                        <p:cTn id="37" dur="2000" fill="hold"/>
                                        <p:tgtEl>
                                          <p:spTgt spid="10"/>
                                        </p:tgtEl>
                                        <p:attrNameLst>
                                          <p:attrName>r</p:attrName>
                                        </p:attrNameLst>
                                      </p:cBhvr>
                                    </p:animRot>
                                  </p:childTnLst>
                                </p:cTn>
                              </p:par>
                              <p:par>
                                <p:cTn id="38" presetID="8" presetClass="emph" presetSubtype="0" fill="hold" grpId="1" nodeType="withEffect">
                                  <p:stCondLst>
                                    <p:cond delay="0"/>
                                  </p:stCondLst>
                                  <p:childTnLst>
                                    <p:animRot by="21600000">
                                      <p:cBhvr>
                                        <p:cTn id="39"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P spid="10" grpId="1" animBg="1"/>
      <p:bldP spid="11" grpId="0" animBg="1"/>
      <p:bldP spid="11"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F5146D-648A-433A-826F-117539D1B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25" name="Rectangle: Rounded Corners 24">
            <a:extLst>
              <a:ext uri="{FF2B5EF4-FFF2-40B4-BE49-F238E27FC236}">
                <a16:creationId xmlns:a16="http://schemas.microsoft.com/office/drawing/2014/main" id="{16B1B041-E441-67F6-E923-45B4FFB8AE7F}"/>
              </a:ext>
            </a:extLst>
          </p:cNvPr>
          <p:cNvSpPr/>
          <p:nvPr/>
        </p:nvSpPr>
        <p:spPr>
          <a:xfrm>
            <a:off x="576072" y="643468"/>
            <a:ext cx="11039856" cy="5896798"/>
          </a:xfrm>
          <a:prstGeom prst="roundRect">
            <a:avLst/>
          </a:prstGeom>
          <a:solidFill>
            <a:schemeClr val="bg1">
              <a:alpha val="96000"/>
            </a:schemeClr>
          </a:solidFill>
          <a:ln w="28575">
            <a:solidFill>
              <a:srgbClr val="0070C0">
                <a:alpha val="8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8">
            <a:extLst>
              <a:ext uri="{FF2B5EF4-FFF2-40B4-BE49-F238E27FC236}">
                <a16:creationId xmlns:a16="http://schemas.microsoft.com/office/drawing/2014/main" id="{13CD4AC7-7F16-F6F4-7802-00F4DDDF0926}"/>
              </a:ext>
            </a:extLst>
          </p:cNvPr>
          <p:cNvPicPr>
            <a:picLocks noChangeAspect="1"/>
          </p:cNvPicPr>
          <p:nvPr/>
        </p:nvPicPr>
        <p:blipFill>
          <a:blip r:embed="rId4"/>
          <a:srcRect/>
          <a:stretch>
            <a:fillRect/>
          </a:stretch>
        </p:blipFill>
        <p:spPr>
          <a:xfrm>
            <a:off x="695084" y="3597007"/>
            <a:ext cx="4698388" cy="2777922"/>
          </a:xfrm>
          <a:prstGeom prst="rect">
            <a:avLst/>
          </a:prstGeom>
        </p:spPr>
      </p:pic>
      <p:sp>
        <p:nvSpPr>
          <p:cNvPr id="30" name="Rectangle 29">
            <a:extLst>
              <a:ext uri="{FF2B5EF4-FFF2-40B4-BE49-F238E27FC236}">
                <a16:creationId xmlns:a16="http://schemas.microsoft.com/office/drawing/2014/main" id="{82821363-8119-0070-F18F-575ECE4AF92F}"/>
              </a:ext>
            </a:extLst>
          </p:cNvPr>
          <p:cNvSpPr/>
          <p:nvPr/>
        </p:nvSpPr>
        <p:spPr>
          <a:xfrm>
            <a:off x="752420" y="1554373"/>
            <a:ext cx="5456943" cy="2123658"/>
          </a:xfrm>
          <a:prstGeom prst="rect">
            <a:avLst/>
          </a:prstGeom>
          <a:noFill/>
        </p:spPr>
        <p:txBody>
          <a:bodyPr wrap="none" lIns="91440" tIns="45720" rIns="91440" bIns="45720">
            <a:spAutoFit/>
          </a:bodyPr>
          <a:lstStyle/>
          <a:p>
            <a:pPr algn="ctr"/>
            <a:r>
              <a:rPr lang="en-US" sz="6600" b="1" kern="0" dirty="0" err="1">
                <a:ln w="28575">
                  <a:solidFill>
                    <a:schemeClr val="accent1"/>
                  </a:solidFill>
                  <a:prstDash val="solid"/>
                </a:ln>
                <a:solidFill>
                  <a:srgbClr val="FF6647"/>
                </a:solidFill>
                <a:effectLst>
                  <a:outerShdw blurRad="38100" dist="22860" dir="5400000" algn="tl" rotWithShape="0">
                    <a:srgbClr val="000000">
                      <a:alpha val="30000"/>
                    </a:srgbClr>
                  </a:outerShdw>
                </a:effectLst>
                <a:latin typeface="SVN-ARCO Typography" panose="020B0603050302020204" pitchFamily="34" charset="2"/>
              </a:rPr>
              <a:t>T</a:t>
            </a:r>
            <a:r>
              <a:rPr lang="en-US" sz="6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h</a:t>
            </a:r>
            <a:r>
              <a:rPr lang="en-US" sz="6600" b="1" kern="0" dirty="0" err="1">
                <a:ln w="28575">
                  <a:solidFill>
                    <a:schemeClr val="accent1"/>
                  </a:solidFill>
                  <a:prstDash val="solid"/>
                </a:ln>
                <a:solidFill>
                  <a:schemeClr val="accent5">
                    <a:lumMod val="60000"/>
                    <a:lumOff val="40000"/>
                  </a:schemeClr>
                </a:solidFill>
                <a:effectLst>
                  <a:outerShdw blurRad="38100" dist="22860" dir="5400000" algn="tl" rotWithShape="0">
                    <a:srgbClr val="000000">
                      <a:alpha val="30000"/>
                    </a:srgbClr>
                  </a:outerShdw>
                </a:effectLst>
                <a:latin typeface="SVN-ARCO Typography" panose="020B0603050302020204" pitchFamily="34" charset="2"/>
              </a:rPr>
              <a:t>ả</a:t>
            </a:r>
            <a:r>
              <a:rPr lang="en-US" sz="6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o</a:t>
            </a:r>
            <a:r>
              <a:rPr lang="en-US" sz="6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6600" b="1" kern="0" dirty="0" err="1">
                <a:ln w="28575">
                  <a:solidFill>
                    <a:schemeClr val="accent1"/>
                  </a:solidFill>
                  <a:prstDash val="solid"/>
                </a:ln>
                <a:solidFill>
                  <a:srgbClr val="D9A5F9"/>
                </a:solidFill>
                <a:effectLst>
                  <a:outerShdw blurRad="38100" dist="22860" dir="5400000" algn="tl" rotWithShape="0">
                    <a:srgbClr val="000000">
                      <a:alpha val="30000"/>
                    </a:srgbClr>
                  </a:outerShdw>
                </a:effectLst>
                <a:latin typeface="SVN-ARCO Typography" panose="020B0603050302020204" pitchFamily="34" charset="2"/>
              </a:rPr>
              <a:t>l</a:t>
            </a:r>
            <a:r>
              <a:rPr lang="en-US" sz="6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u</a:t>
            </a:r>
            <a:r>
              <a:rPr lang="en-US" sz="6600" b="1" kern="0" dirty="0" err="1">
                <a:ln w="28575">
                  <a:solidFill>
                    <a:schemeClr val="accent1"/>
                  </a:solidFill>
                  <a:prstDash val="solid"/>
                </a:ln>
                <a:solidFill>
                  <a:srgbClr val="F9A1BC"/>
                </a:solidFill>
                <a:effectLst>
                  <a:outerShdw blurRad="38100" dist="22860" dir="5400000" algn="tl" rotWithShape="0">
                    <a:srgbClr val="000000">
                      <a:alpha val="30000"/>
                    </a:srgbClr>
                  </a:outerShdw>
                </a:effectLst>
                <a:latin typeface="SVN-ARCO Typography" panose="020B0603050302020204" pitchFamily="34" charset="2"/>
              </a:rPr>
              <a:t>ậ</a:t>
            </a:r>
            <a:r>
              <a:rPr lang="en-US" sz="6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n</a:t>
            </a:r>
            <a:endParaRPr lang="en-US" sz="6600" b="1" kern="0" dirty="0">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endParaRPr>
          </a:p>
          <a:p>
            <a:pPr algn="ctr"/>
            <a:r>
              <a:rPr lang="en-US" sz="6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6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n</a:t>
            </a:r>
            <a:r>
              <a:rPr lang="en-US" sz="6600" b="1" kern="0" dirty="0" err="1">
                <a:ln w="28575">
                  <a:solidFill>
                    <a:schemeClr val="accent1"/>
                  </a:solidFill>
                  <a:prstDash val="solid"/>
                </a:ln>
                <a:solidFill>
                  <a:srgbClr val="D9A5F9"/>
                </a:solidFill>
                <a:effectLst>
                  <a:outerShdw blurRad="38100" dist="22860" dir="5400000" algn="tl" rotWithShape="0">
                    <a:srgbClr val="000000">
                      <a:alpha val="30000"/>
                    </a:srgbClr>
                  </a:outerShdw>
                </a:effectLst>
                <a:latin typeface="SVN-ARCO Typography" panose="020B0603050302020204" pitchFamily="34" charset="2"/>
              </a:rPr>
              <a:t>h</a:t>
            </a:r>
            <a:r>
              <a:rPr lang="en-US" sz="6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ó</a:t>
            </a:r>
            <a:r>
              <a:rPr lang="en-US" sz="6600" b="1" kern="0" dirty="0" err="1">
                <a:ln w="28575">
                  <a:solidFill>
                    <a:schemeClr val="accent1"/>
                  </a:solidFill>
                  <a:prstDash val="solid"/>
                </a:ln>
                <a:solidFill>
                  <a:srgbClr val="F4F292"/>
                </a:solidFill>
                <a:effectLst>
                  <a:outerShdw blurRad="38100" dist="22860" dir="5400000" algn="tl" rotWithShape="0">
                    <a:srgbClr val="000000">
                      <a:alpha val="30000"/>
                    </a:srgbClr>
                  </a:outerShdw>
                </a:effectLst>
                <a:latin typeface="SVN-ARCO Typography" panose="020B0603050302020204" pitchFamily="34" charset="2"/>
              </a:rPr>
              <a:t>m</a:t>
            </a:r>
            <a:r>
              <a:rPr lang="en-US" sz="6600" b="1" kern="0" dirty="0">
                <a:ln w="28575">
                  <a:solidFill>
                    <a:schemeClr val="accent1"/>
                  </a:solidFill>
                  <a:prstDash val="solid"/>
                </a:ln>
                <a:solidFill>
                  <a:srgbClr val="FFFFFF"/>
                </a:solidFill>
                <a:effectLst>
                  <a:outerShdw blurRad="38100" dist="22860" dir="5400000" algn="tl" rotWithShape="0">
                    <a:srgbClr val="000000">
                      <a:alpha val="30000"/>
                    </a:srgbClr>
                  </a:outerShdw>
                </a:effectLst>
                <a:latin typeface="SVN-ARCO Typography" panose="020B0603050302020204" pitchFamily="34" charset="2"/>
              </a:rPr>
              <a:t> </a:t>
            </a:r>
            <a:r>
              <a:rPr lang="en-US" sz="6600" b="1" kern="0" dirty="0" err="1">
                <a:ln w="28575">
                  <a:solidFill>
                    <a:schemeClr val="accent1"/>
                  </a:solidFill>
                  <a:prstDash val="solid"/>
                </a:ln>
                <a:solidFill>
                  <a:srgbClr val="F8D69A"/>
                </a:solidFill>
                <a:effectLst>
                  <a:outerShdw blurRad="38100" dist="22860" dir="5400000" algn="tl" rotWithShape="0">
                    <a:srgbClr val="000000">
                      <a:alpha val="30000"/>
                    </a:srgbClr>
                  </a:outerShdw>
                </a:effectLst>
                <a:latin typeface="SVN-ARCO Typography" panose="020B0603050302020204" pitchFamily="34" charset="2"/>
              </a:rPr>
              <a:t>đ</a:t>
            </a:r>
            <a:r>
              <a:rPr lang="en-US" sz="6600" b="1" kern="0" dirty="0" err="1">
                <a:ln w="28575">
                  <a:solidFill>
                    <a:schemeClr val="accent1"/>
                  </a:solidFill>
                  <a:prstDash val="solid"/>
                </a:ln>
                <a:solidFill>
                  <a:srgbClr val="9DC3E6"/>
                </a:solidFill>
                <a:effectLst>
                  <a:outerShdw blurRad="38100" dist="22860" dir="5400000" algn="tl" rotWithShape="0">
                    <a:srgbClr val="000000">
                      <a:alpha val="30000"/>
                    </a:srgbClr>
                  </a:outerShdw>
                </a:effectLst>
                <a:latin typeface="SVN-ARCO Typography" panose="020B0603050302020204" pitchFamily="34" charset="2"/>
              </a:rPr>
              <a:t>ô</a:t>
            </a:r>
            <a:r>
              <a:rPr lang="en-US" sz="6600" b="1" kern="0" dirty="0" err="1">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rPr>
              <a:t>i</a:t>
            </a:r>
            <a:endParaRPr lang="en-US" sz="6600" b="1" dirty="0">
              <a:ln w="28575">
                <a:solidFill>
                  <a:schemeClr val="accent1"/>
                </a:solidFill>
                <a:prstDash val="solid"/>
              </a:ln>
              <a:solidFill>
                <a:srgbClr val="8FF791"/>
              </a:solidFill>
              <a:effectLst>
                <a:outerShdw blurRad="38100" dist="22860" dir="5400000" algn="tl" rotWithShape="0">
                  <a:srgbClr val="000000">
                    <a:alpha val="30000"/>
                  </a:srgbClr>
                </a:outerShdw>
              </a:effectLst>
              <a:latin typeface="SVN-ARCO Typography" panose="020B0603050302020204" pitchFamily="34" charset="2"/>
            </a:endParaRPr>
          </a:p>
        </p:txBody>
      </p:sp>
      <p:grpSp>
        <p:nvGrpSpPr>
          <p:cNvPr id="37" name="Group 36">
            <a:extLst>
              <a:ext uri="{FF2B5EF4-FFF2-40B4-BE49-F238E27FC236}">
                <a16:creationId xmlns:a16="http://schemas.microsoft.com/office/drawing/2014/main" id="{1BDF0E2F-8786-668B-FB64-F3BEA4622B4E}"/>
              </a:ext>
            </a:extLst>
          </p:cNvPr>
          <p:cNvGrpSpPr/>
          <p:nvPr/>
        </p:nvGrpSpPr>
        <p:grpSpPr>
          <a:xfrm>
            <a:off x="7558349" y="1883849"/>
            <a:ext cx="2866455" cy="1249361"/>
            <a:chOff x="7558349" y="1883849"/>
            <a:chExt cx="2866455" cy="1249361"/>
          </a:xfrm>
        </p:grpSpPr>
        <p:sp>
          <p:nvSpPr>
            <p:cNvPr id="32" name="Rectangle: Rounded Corners 31">
              <a:extLst>
                <a:ext uri="{FF2B5EF4-FFF2-40B4-BE49-F238E27FC236}">
                  <a16:creationId xmlns:a16="http://schemas.microsoft.com/office/drawing/2014/main" id="{F9945B89-03C2-6E79-900A-4703A7E854C7}"/>
                </a:ext>
              </a:extLst>
            </p:cNvPr>
            <p:cNvSpPr/>
            <p:nvPr/>
          </p:nvSpPr>
          <p:spPr>
            <a:xfrm>
              <a:off x="7558349" y="1883849"/>
              <a:ext cx="2866455" cy="1249361"/>
            </a:xfrm>
            <a:prstGeom prst="roundRect">
              <a:avLst>
                <a:gd name="adj" fmla="val 48984"/>
              </a:avLst>
            </a:prstGeom>
            <a:solidFill>
              <a:srgbClr val="DEEBFF"/>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537D644-2955-3D83-5187-7A4857677E32}"/>
                </a:ext>
              </a:extLst>
            </p:cNvPr>
            <p:cNvSpPr txBox="1"/>
            <p:nvPr/>
          </p:nvSpPr>
          <p:spPr>
            <a:xfrm>
              <a:off x="8036949" y="2150058"/>
              <a:ext cx="2022357" cy="769441"/>
            </a:xfrm>
            <a:prstGeom prst="rect">
              <a:avLst/>
            </a:prstGeom>
            <a:noFill/>
          </p:spPr>
          <p:txBody>
            <a:bodyPr wrap="square" rtlCol="0">
              <a:spAutoFit/>
            </a:bodyPr>
            <a:lstStyle/>
            <a:p>
              <a:r>
                <a:rPr lang="en-US" sz="4400" dirty="0" err="1">
                  <a:solidFill>
                    <a:srgbClr val="0070C0"/>
                  </a:solidFill>
                  <a:latin typeface="SVN-Gretoon" panose="02040603050506020204" pitchFamily="18" charset="0"/>
                </a:rPr>
                <a:t>Gợi</a:t>
              </a:r>
              <a:r>
                <a:rPr lang="en-US" sz="4400" dirty="0">
                  <a:solidFill>
                    <a:srgbClr val="0070C0"/>
                  </a:solidFill>
                  <a:latin typeface="SVN-Gretoon" panose="02040603050506020204" pitchFamily="18" charset="0"/>
                </a:rPr>
                <a:t> ý</a:t>
              </a:r>
            </a:p>
          </p:txBody>
        </p:sp>
      </p:grpSp>
      <p:sp>
        <p:nvSpPr>
          <p:cNvPr id="34" name="Speech Bubble: Rectangle with Corners Rounded 33">
            <a:extLst>
              <a:ext uri="{FF2B5EF4-FFF2-40B4-BE49-F238E27FC236}">
                <a16:creationId xmlns:a16="http://schemas.microsoft.com/office/drawing/2014/main" id="{9692B858-A042-96D5-2774-C93ED2DD25CF}"/>
              </a:ext>
            </a:extLst>
          </p:cNvPr>
          <p:cNvSpPr/>
          <p:nvPr/>
        </p:nvSpPr>
        <p:spPr>
          <a:xfrm>
            <a:off x="6972030" y="3568455"/>
            <a:ext cx="4039092" cy="878104"/>
          </a:xfrm>
          <a:prstGeom prst="wedgeRoundRectCallout">
            <a:avLst>
              <a:gd name="adj1" fmla="val -68818"/>
              <a:gd name="adj2" fmla="val 57973"/>
              <a:gd name="adj3" fmla="val 16667"/>
            </a:avLst>
          </a:prstGeom>
          <a:solidFill>
            <a:srgbClr val="CDF2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5EA4"/>
                </a:solidFill>
              </a:rPr>
              <a:t>Giảm thiệt hại do bão </a:t>
            </a:r>
            <a:endParaRPr lang="en-US" sz="2800" dirty="0">
              <a:solidFill>
                <a:srgbClr val="005EA4"/>
              </a:solidFill>
            </a:endParaRPr>
          </a:p>
        </p:txBody>
      </p:sp>
      <p:sp>
        <p:nvSpPr>
          <p:cNvPr id="35" name="Speech Bubble: Rectangle with Corners Rounded 34">
            <a:extLst>
              <a:ext uri="{FF2B5EF4-FFF2-40B4-BE49-F238E27FC236}">
                <a16:creationId xmlns:a16="http://schemas.microsoft.com/office/drawing/2014/main" id="{472D28D5-F9F5-7DB5-6161-9A590907E49E}"/>
              </a:ext>
            </a:extLst>
          </p:cNvPr>
          <p:cNvSpPr/>
          <p:nvPr/>
        </p:nvSpPr>
        <p:spPr>
          <a:xfrm>
            <a:off x="6970152" y="4532640"/>
            <a:ext cx="4039092" cy="878104"/>
          </a:xfrm>
          <a:prstGeom prst="wedgeRoundRectCallout">
            <a:avLst>
              <a:gd name="adj1" fmla="val -69064"/>
              <a:gd name="adj2" fmla="val 2510"/>
              <a:gd name="adj3" fmla="val 16667"/>
            </a:avLst>
          </a:prstGeom>
          <a:solidFill>
            <a:srgbClr val="CDF2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5EA4"/>
                </a:solidFill>
              </a:rPr>
              <a:t>chống xói mòn </a:t>
            </a:r>
            <a:endParaRPr lang="en-US" sz="2800" dirty="0">
              <a:solidFill>
                <a:srgbClr val="005EA4"/>
              </a:solidFill>
            </a:endParaRPr>
          </a:p>
        </p:txBody>
      </p:sp>
      <p:sp>
        <p:nvSpPr>
          <p:cNvPr id="36" name="Speech Bubble: Rectangle with Corners Rounded 35">
            <a:extLst>
              <a:ext uri="{FF2B5EF4-FFF2-40B4-BE49-F238E27FC236}">
                <a16:creationId xmlns:a16="http://schemas.microsoft.com/office/drawing/2014/main" id="{9956506E-4840-30DA-7CC7-3A047A52E73B}"/>
              </a:ext>
            </a:extLst>
          </p:cNvPr>
          <p:cNvSpPr/>
          <p:nvPr/>
        </p:nvSpPr>
        <p:spPr>
          <a:xfrm>
            <a:off x="6970152" y="5496825"/>
            <a:ext cx="4039092" cy="878104"/>
          </a:xfrm>
          <a:prstGeom prst="wedgeRoundRectCallout">
            <a:avLst>
              <a:gd name="adj1" fmla="val -69310"/>
              <a:gd name="adj2" fmla="val -56348"/>
              <a:gd name="adj3" fmla="val 16667"/>
            </a:avLst>
          </a:prstGeom>
          <a:solidFill>
            <a:srgbClr val="CDF2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5EA4"/>
                </a:solidFill>
              </a:rPr>
              <a:t>giảm hiệu ứng nhà kính</a:t>
            </a:r>
            <a:endParaRPr lang="en-US" sz="2800" dirty="0">
              <a:solidFill>
                <a:srgbClr val="005EA4"/>
              </a:solidFill>
            </a:endParaRPr>
          </a:p>
        </p:txBody>
      </p:sp>
    </p:spTree>
    <p:extLst>
      <p:ext uri="{BB962C8B-B14F-4D97-AF65-F5344CB8AC3E}">
        <p14:creationId xmlns:p14="http://schemas.microsoft.com/office/powerpoint/2010/main" val="1937747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03164 0.00463 L -0.21836 0.00463 " pathEditMode="relative" rAng="0" ptsTypes="AA">
                                      <p:cBhvr>
                                        <p:cTn id="18" dur="2000" fill="hold"/>
                                        <p:tgtEl>
                                          <p:spTgt spid="29"/>
                                        </p:tgtEl>
                                        <p:attrNameLst>
                                          <p:attrName>ppt_x</p:attrName>
                                          <p:attrName>ppt_y</p:attrName>
                                        </p:attrNameLst>
                                      </p:cBhvr>
                                      <p:rCtr x="-12500" y="0"/>
                                    </p:animMotion>
                                  </p:childTnLst>
                                </p:cTn>
                              </p:par>
                              <p:par>
                                <p:cTn id="19" presetID="35" presetClass="path" presetSubtype="0" accel="50000" decel="50000" fill="hold" grpId="0" nodeType="withEffect">
                                  <p:stCondLst>
                                    <p:cond delay="0"/>
                                  </p:stCondLst>
                                  <p:childTnLst>
                                    <p:animMotion origin="layout" path="M 0.075 -1.48148E-6 L -0.175 -1.48148E-6 " pathEditMode="relative" rAng="0" ptsTypes="AA">
                                      <p:cBhvr>
                                        <p:cTn id="20" dur="2000" fill="hold"/>
                                        <p:tgtEl>
                                          <p:spTgt spid="30"/>
                                        </p:tgtEl>
                                        <p:attrNameLst>
                                          <p:attrName>ppt_x</p:attrName>
                                          <p:attrName>ppt_y</p:attrName>
                                        </p:attrNameLst>
                                      </p:cBhvr>
                                      <p:rCtr x="-12500" y="0"/>
                                    </p:animMotion>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p:bldP spid="30" grpId="1"/>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A34A54-739F-43AC-A44A-CC7BDDAA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pic>
        <p:nvPicPr>
          <p:cNvPr id="12" name="Picture 11" descr="Text, whiteboard&#10;&#10;Description automatically generated">
            <a:extLst>
              <a:ext uri="{FF2B5EF4-FFF2-40B4-BE49-F238E27FC236}">
                <a16:creationId xmlns:a16="http://schemas.microsoft.com/office/drawing/2014/main" id="{2876B1D6-CA5E-C6CC-F278-3E3FCE10E7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99" b="89967" l="8936" r="89960">
                        <a14:foregroundMark x1="9137" y1="48662" x2="10341" y2="48997"/>
                        <a14:foregroundMark x1="8936" y1="64214" x2="11245" y2="66388"/>
                        <a14:foregroundMark x1="79719" y1="84281" x2="78815" y2="75418"/>
                        <a14:foregroundMark x1="82731" y1="83278" x2="82129" y2="71405"/>
                        <a14:foregroundMark x1="77008" y1="85619" x2="21386" y2="24749"/>
                        <a14:foregroundMark x1="82731" y1="29431" x2="89558" y2="39465"/>
                        <a14:foregroundMark x1="89558" y1="39465" x2="89759" y2="45987"/>
                        <a14:foregroundMark x1="33471" y1="15124" x2="60040" y2="55184"/>
                        <a14:foregroundMark x1="25502" y1="22241" x2="52610" y2="36789"/>
                        <a14:foregroundMark x1="53012" y1="26087" x2="64357" y2="64047"/>
                        <a14:foregroundMark x1="48996" y1="25585" x2="54618" y2="44649"/>
                        <a14:foregroundMark x1="49096" y1="21906" x2="53012" y2="28930"/>
                        <a14:foregroundMark x1="60141" y1="40970" x2="61546" y2="41472"/>
                        <a14:foregroundMark x1="48996" y1="20903" x2="48996" y2="24582"/>
                        <a14:foregroundMark x1="23996" y1="17893" x2="25301" y2="20903"/>
                        <a14:foregroundMark x1="25502" y1="17893" x2="26305" y2="22742"/>
                        <a14:backgroundMark x1="49900" y1="20569" x2="49932" y2="20865"/>
                        <a14:backgroundMark x1="30321" y1="12040" x2="34237" y2="13378"/>
                      </a14:backgroundRemoval>
                    </a14:imgEffect>
                  </a14:imgLayer>
                </a14:imgProps>
              </a:ext>
            </a:extLst>
          </a:blip>
          <a:srcRect l="7046" t="13167" b="10333"/>
          <a:stretch/>
        </p:blipFill>
        <p:spPr>
          <a:xfrm>
            <a:off x="950027" y="1455501"/>
            <a:ext cx="11084647" cy="5450774"/>
          </a:xfrm>
          <a:prstGeom prst="rect">
            <a:avLst/>
          </a:prstGeom>
        </p:spPr>
      </p:pic>
      <p:pic>
        <p:nvPicPr>
          <p:cNvPr id="13" name="Picture 12">
            <a:extLst>
              <a:ext uri="{FF2B5EF4-FFF2-40B4-BE49-F238E27FC236}">
                <a16:creationId xmlns:a16="http://schemas.microsoft.com/office/drawing/2014/main" id="{894DC55E-F78C-1BAE-80FD-C0F8808940D7}"/>
              </a:ext>
            </a:extLst>
          </p:cNvPr>
          <p:cNvPicPr>
            <a:picLocks noChangeAspect="1"/>
          </p:cNvPicPr>
          <p:nvPr/>
        </p:nvPicPr>
        <p:blipFill>
          <a:blip r:embed="rId5"/>
          <a:stretch>
            <a:fillRect/>
          </a:stretch>
        </p:blipFill>
        <p:spPr>
          <a:xfrm>
            <a:off x="3119357" y="1972851"/>
            <a:ext cx="5905783" cy="3823500"/>
          </a:xfrm>
          <a:prstGeom prst="rect">
            <a:avLst/>
          </a:prstGeom>
        </p:spPr>
      </p:pic>
    </p:spTree>
    <p:extLst>
      <p:ext uri="{BB962C8B-B14F-4D97-AF65-F5344CB8AC3E}">
        <p14:creationId xmlns:p14="http://schemas.microsoft.com/office/powerpoint/2010/main" val="196457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50EC2F-C37D-4383-A1DC-570AD76D5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grpSp>
        <p:nvGrpSpPr>
          <p:cNvPr id="5" name="Group 4">
            <a:extLst>
              <a:ext uri="{FF2B5EF4-FFF2-40B4-BE49-F238E27FC236}">
                <a16:creationId xmlns:a16="http://schemas.microsoft.com/office/drawing/2014/main" id="{C746B4B5-D454-5294-987A-EC1B71AC227A}"/>
              </a:ext>
            </a:extLst>
          </p:cNvPr>
          <p:cNvGrpSpPr/>
          <p:nvPr/>
        </p:nvGrpSpPr>
        <p:grpSpPr>
          <a:xfrm>
            <a:off x="3353222" y="692584"/>
            <a:ext cx="5840662" cy="1015663"/>
            <a:chOff x="3081906" y="1553718"/>
            <a:chExt cx="5840662" cy="1015663"/>
          </a:xfrm>
        </p:grpSpPr>
        <p:sp>
          <p:nvSpPr>
            <p:cNvPr id="6" name="TextBox 5">
              <a:extLst>
                <a:ext uri="{FF2B5EF4-FFF2-40B4-BE49-F238E27FC236}">
                  <a16:creationId xmlns:a16="http://schemas.microsoft.com/office/drawing/2014/main" id="{57EA121C-C223-C64F-3C19-A64CE9C32065}"/>
                </a:ext>
              </a:extLst>
            </p:cNvPr>
            <p:cNvSpPr txBox="1"/>
            <p:nvPr/>
          </p:nvSpPr>
          <p:spPr>
            <a:xfrm>
              <a:off x="3081906" y="1553718"/>
              <a:ext cx="5840662" cy="1015663"/>
            </a:xfrm>
            <a:prstGeom prst="rect">
              <a:avLst/>
            </a:prstGeom>
            <a:noFill/>
          </p:spPr>
          <p:txBody>
            <a:bodyPr wrap="square" rtlCol="0">
              <a:spAutoFit/>
            </a:bodyPr>
            <a:lstStyle/>
            <a:p>
              <a:pPr algn="ctr"/>
              <a:r>
                <a:rPr lang="en-US" sz="6000" b="1" dirty="0">
                  <a:ln w="104775">
                    <a:solidFill>
                      <a:schemeClr val="bg1"/>
                    </a:solidFill>
                    <a:prstDash val="solid"/>
                  </a:ln>
                  <a:solidFill>
                    <a:schemeClr val="bg1"/>
                  </a:solidFill>
                  <a:effectLst>
                    <a:outerShdw blurRad="50800" dist="50800" dir="5400000" algn="ctr" rotWithShape="0">
                      <a:srgbClr val="0070C0"/>
                    </a:outerShdw>
                  </a:effectLst>
                  <a:latin typeface="UVN Banh Mi" pitchFamily="2" charset="0"/>
                </a:rPr>
                <a:t>DẶN DÒ</a:t>
              </a:r>
            </a:p>
          </p:txBody>
        </p:sp>
        <p:sp>
          <p:nvSpPr>
            <p:cNvPr id="7" name="TextBox 6">
              <a:extLst>
                <a:ext uri="{FF2B5EF4-FFF2-40B4-BE49-F238E27FC236}">
                  <a16:creationId xmlns:a16="http://schemas.microsoft.com/office/drawing/2014/main" id="{C1034CE0-E129-AC2C-F494-5A6360CA4260}"/>
                </a:ext>
              </a:extLst>
            </p:cNvPr>
            <p:cNvSpPr txBox="1"/>
            <p:nvPr/>
          </p:nvSpPr>
          <p:spPr>
            <a:xfrm>
              <a:off x="3081906" y="1553718"/>
              <a:ext cx="5840662" cy="1015663"/>
            </a:xfrm>
            <a:prstGeom prst="rect">
              <a:avLst/>
            </a:prstGeom>
            <a:noFill/>
          </p:spPr>
          <p:txBody>
            <a:bodyPr wrap="square" rtlCol="0">
              <a:spAutoFit/>
            </a:bodyPr>
            <a:lstStyle/>
            <a:p>
              <a:pPr algn="ctr"/>
              <a:r>
                <a:rPr lang="en-US" sz="6000" b="1" dirty="0">
                  <a:ln w="12700">
                    <a:solidFill>
                      <a:srgbClr val="002060"/>
                    </a:solidFill>
                    <a:prstDash val="solid"/>
                  </a:ln>
                  <a:solidFill>
                    <a:srgbClr val="FFFF99"/>
                  </a:solidFill>
                  <a:latin typeface="UVN Banh Mi" pitchFamily="2" charset="0"/>
                </a:rPr>
                <a:t>D</a:t>
              </a:r>
              <a:r>
                <a:rPr lang="en-US" sz="6000" b="1" dirty="0">
                  <a:ln w="12700">
                    <a:solidFill>
                      <a:srgbClr val="002060"/>
                    </a:solidFill>
                    <a:prstDash val="solid"/>
                  </a:ln>
                  <a:solidFill>
                    <a:srgbClr val="C9FAB8"/>
                  </a:solidFill>
                  <a:latin typeface="UVN Banh Mi" pitchFamily="2" charset="0"/>
                </a:rPr>
                <a:t>Ặ</a:t>
              </a:r>
              <a:r>
                <a:rPr lang="en-US" sz="6000" b="1" dirty="0">
                  <a:ln w="12700">
                    <a:solidFill>
                      <a:srgbClr val="002060"/>
                    </a:solidFill>
                    <a:prstDash val="solid"/>
                  </a:ln>
                  <a:solidFill>
                    <a:srgbClr val="FFCCFF"/>
                  </a:solidFill>
                  <a:latin typeface="UVN Banh Mi" pitchFamily="2" charset="0"/>
                </a:rPr>
                <a:t>N</a:t>
              </a:r>
              <a:r>
                <a:rPr lang="en-US" sz="6000" b="1" dirty="0">
                  <a:ln w="12700">
                    <a:solidFill>
                      <a:srgbClr val="002060"/>
                    </a:solidFill>
                    <a:prstDash val="solid"/>
                  </a:ln>
                  <a:solidFill>
                    <a:srgbClr val="ABE9FF"/>
                  </a:solidFill>
                  <a:latin typeface="UVN Banh Mi" pitchFamily="2" charset="0"/>
                </a:rPr>
                <a:t> </a:t>
              </a:r>
              <a:r>
                <a:rPr lang="en-US" sz="6000" b="1" dirty="0">
                  <a:ln w="12700">
                    <a:solidFill>
                      <a:srgbClr val="002060"/>
                    </a:solidFill>
                    <a:prstDash val="solid"/>
                  </a:ln>
                  <a:solidFill>
                    <a:srgbClr val="C9FAB8"/>
                  </a:solidFill>
                  <a:latin typeface="UVN Banh Mi" pitchFamily="2" charset="0"/>
                </a:rPr>
                <a:t>D</a:t>
              </a:r>
              <a:r>
                <a:rPr lang="en-US" sz="6000" b="1" dirty="0">
                  <a:ln w="12700">
                    <a:solidFill>
                      <a:srgbClr val="002060"/>
                    </a:solidFill>
                    <a:prstDash val="solid"/>
                  </a:ln>
                  <a:solidFill>
                    <a:srgbClr val="FFFF99"/>
                  </a:solidFill>
                  <a:latin typeface="UVN Banh Mi" pitchFamily="2" charset="0"/>
                </a:rPr>
                <a:t>Ò</a:t>
              </a:r>
            </a:p>
          </p:txBody>
        </p:sp>
      </p:grpSp>
      <p:sp>
        <p:nvSpPr>
          <p:cNvPr id="8" name="Rectangle: Rounded Corners 7">
            <a:extLst>
              <a:ext uri="{FF2B5EF4-FFF2-40B4-BE49-F238E27FC236}">
                <a16:creationId xmlns:a16="http://schemas.microsoft.com/office/drawing/2014/main" id="{502F1674-B88E-0C62-6ED8-C4B4E324D6E9}"/>
              </a:ext>
            </a:extLst>
          </p:cNvPr>
          <p:cNvSpPr/>
          <p:nvPr/>
        </p:nvSpPr>
        <p:spPr>
          <a:xfrm>
            <a:off x="2620242" y="3047020"/>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C541587-4B2A-521A-8DB8-7E3A3BC2FF37}"/>
              </a:ext>
            </a:extLst>
          </p:cNvPr>
          <p:cNvSpPr/>
          <p:nvPr/>
        </p:nvSpPr>
        <p:spPr>
          <a:xfrm>
            <a:off x="2620242" y="194707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6D84550-4719-372B-D78A-473C98AC1920}"/>
              </a:ext>
            </a:extLst>
          </p:cNvPr>
          <p:cNvSpPr/>
          <p:nvPr/>
        </p:nvSpPr>
        <p:spPr>
          <a:xfrm>
            <a:off x="2620242" y="501056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D01AA96-F62C-7EF8-1380-7CDF4791528E}"/>
              </a:ext>
            </a:extLst>
          </p:cNvPr>
          <p:cNvSpPr/>
          <p:nvPr/>
        </p:nvSpPr>
        <p:spPr>
          <a:xfrm>
            <a:off x="2620242" y="4028794"/>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360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i="1"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đây</a:t>
            </a:r>
            <a:endParaRPr lang="en-US" sz="36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71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14AFF-E1FC-4734-865F-147C7C31FB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grpSp>
        <p:nvGrpSpPr>
          <p:cNvPr id="2" name="Group 1">
            <a:extLst>
              <a:ext uri="{FF2B5EF4-FFF2-40B4-BE49-F238E27FC236}">
                <a16:creationId xmlns:a16="http://schemas.microsoft.com/office/drawing/2014/main" id="{BF698EFF-8FBA-CE68-7BA1-1BA80CB11A15}"/>
              </a:ext>
            </a:extLst>
          </p:cNvPr>
          <p:cNvGrpSpPr/>
          <p:nvPr/>
        </p:nvGrpSpPr>
        <p:grpSpPr>
          <a:xfrm>
            <a:off x="2873620" y="1120675"/>
            <a:ext cx="6799865" cy="2308325"/>
            <a:chOff x="3090783" y="2296234"/>
            <a:chExt cx="6012281" cy="2308325"/>
          </a:xfrm>
        </p:grpSpPr>
        <p:sp>
          <p:nvSpPr>
            <p:cNvPr id="3" name="TextBox 2">
              <a:extLst>
                <a:ext uri="{FF2B5EF4-FFF2-40B4-BE49-F238E27FC236}">
                  <a16:creationId xmlns:a16="http://schemas.microsoft.com/office/drawing/2014/main" id="{FE0A8550-A998-2B0F-620A-A4633102CCEC}"/>
                </a:ext>
              </a:extLst>
            </p:cNvPr>
            <p:cNvSpPr txBox="1"/>
            <p:nvPr/>
          </p:nvSpPr>
          <p:spPr>
            <a:xfrm>
              <a:off x="3092630" y="2296235"/>
              <a:ext cx="6010434" cy="2308324"/>
            </a:xfrm>
            <a:prstGeom prst="rect">
              <a:avLst/>
            </a:prstGeom>
            <a:noFill/>
          </p:spPr>
          <p:txBody>
            <a:bodyPr wrap="square" rtlCol="0">
              <a:spAutoFit/>
            </a:bodyPr>
            <a:lstStyle/>
            <a:p>
              <a:pPr algn="ctr"/>
              <a:r>
                <a:rPr lang="en-US" sz="7200" b="1" dirty="0">
                  <a:ln w="117475">
                    <a:solidFill>
                      <a:schemeClr val="bg1"/>
                    </a:solidFill>
                    <a:prstDash val="solid"/>
                  </a:ln>
                  <a:solidFill>
                    <a:schemeClr val="bg1"/>
                  </a:solidFill>
                  <a:effectLst>
                    <a:outerShdw dist="38100" dir="2700000" algn="tl" rotWithShape="0">
                      <a:srgbClr val="3366FF"/>
                    </a:outerShdw>
                  </a:effectLst>
                  <a:latin typeface="UVN Banh Mi" pitchFamily="2" charset="0"/>
                </a:rPr>
                <a:t>TẠM BIỆT VÀ HẸN GẶP LẠI</a:t>
              </a:r>
              <a:endParaRPr lang="vi-VN" sz="7200" dirty="0">
                <a:ln w="117475">
                  <a:solidFill>
                    <a:schemeClr val="bg1"/>
                  </a:solidFill>
                  <a:prstDash val="solid"/>
                </a:ln>
                <a:solidFill>
                  <a:schemeClr val="bg1"/>
                </a:solidFill>
                <a:effectLst>
                  <a:outerShdw dist="38100" dir="2700000" algn="tl" rotWithShape="0">
                    <a:srgbClr val="3366FF"/>
                  </a:outerShdw>
                </a:effectLst>
              </a:endParaRPr>
            </a:p>
          </p:txBody>
        </p:sp>
        <p:sp>
          <p:nvSpPr>
            <p:cNvPr id="4" name="TextBox 3">
              <a:extLst>
                <a:ext uri="{FF2B5EF4-FFF2-40B4-BE49-F238E27FC236}">
                  <a16:creationId xmlns:a16="http://schemas.microsoft.com/office/drawing/2014/main" id="{F863FD10-2738-0CF2-C9AF-D9AB88203915}"/>
                </a:ext>
              </a:extLst>
            </p:cNvPr>
            <p:cNvSpPr txBox="1"/>
            <p:nvPr/>
          </p:nvSpPr>
          <p:spPr>
            <a:xfrm>
              <a:off x="3090783" y="2296234"/>
              <a:ext cx="6010434" cy="2308324"/>
            </a:xfrm>
            <a:prstGeom prst="rect">
              <a:avLst/>
            </a:prstGeom>
            <a:noFill/>
          </p:spPr>
          <p:txBody>
            <a:bodyPr wrap="square" rtlCol="0">
              <a:spAutoFit/>
            </a:bodyPr>
            <a:lstStyle/>
            <a:p>
              <a:pPr algn="ctr"/>
              <a:r>
                <a:rPr lang="en-US" sz="7200" b="1" dirty="0">
                  <a:ln w="19050">
                    <a:solidFill>
                      <a:srgbClr val="0070C0"/>
                    </a:solidFill>
                    <a:prstDash val="solid"/>
                  </a:ln>
                  <a:solidFill>
                    <a:srgbClr val="C9FAB8"/>
                  </a:solidFill>
                  <a:latin typeface="UVN Banh Mi" pitchFamily="2" charset="0"/>
                </a:rPr>
                <a:t>TẠM BIỆT VÀ HẸN GẶP LẠI</a:t>
              </a:r>
              <a:endParaRPr lang="vi-VN" sz="7200" dirty="0">
                <a:ln w="19050">
                  <a:solidFill>
                    <a:srgbClr val="0070C0"/>
                  </a:solidFill>
                  <a:prstDash val="solid"/>
                </a:ln>
                <a:solidFill>
                  <a:srgbClr val="C9FAB8"/>
                </a:solidFill>
              </a:endParaRPr>
            </a:p>
          </p:txBody>
        </p:sp>
      </p:grpSp>
      <p:pic>
        <p:nvPicPr>
          <p:cNvPr id="9" name="Picture 8">
            <a:extLst>
              <a:ext uri="{FF2B5EF4-FFF2-40B4-BE49-F238E27FC236}">
                <a16:creationId xmlns:a16="http://schemas.microsoft.com/office/drawing/2014/main" id="{415072BC-5DF1-E46C-ECC7-F2A8A5957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054" y="3710373"/>
            <a:ext cx="7474998" cy="3147627"/>
          </a:xfrm>
          <a:prstGeom prst="rect">
            <a:avLst/>
          </a:prstGeom>
        </p:spPr>
      </p:pic>
    </p:spTree>
    <p:extLst>
      <p:ext uri="{BB962C8B-B14F-4D97-AF65-F5344CB8AC3E}">
        <p14:creationId xmlns:p14="http://schemas.microsoft.com/office/powerpoint/2010/main" val="511137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2"/>
                                        </p:tgtEl>
                                        <p:attrNameLst>
                                          <p:attrName>r</p:attrName>
                                        </p:attrNameLst>
                                      </p:cBhvr>
                                    </p:animRot>
                                    <p:animRot by="-240000">
                                      <p:cBhvr>
                                        <p:cTn id="14" dur="400" fill="hold">
                                          <p:stCondLst>
                                            <p:cond delay="400"/>
                                          </p:stCondLst>
                                        </p:cTn>
                                        <p:tgtEl>
                                          <p:spTgt spid="2"/>
                                        </p:tgtEl>
                                        <p:attrNameLst>
                                          <p:attrName>r</p:attrName>
                                        </p:attrNameLst>
                                      </p:cBhvr>
                                    </p:animRot>
                                    <p:animRot by="240000">
                                      <p:cBhvr>
                                        <p:cTn id="15" dur="400" fill="hold">
                                          <p:stCondLst>
                                            <p:cond delay="800"/>
                                          </p:stCondLst>
                                        </p:cTn>
                                        <p:tgtEl>
                                          <p:spTgt spid="2"/>
                                        </p:tgtEl>
                                        <p:attrNameLst>
                                          <p:attrName>r</p:attrName>
                                        </p:attrNameLst>
                                      </p:cBhvr>
                                    </p:animRot>
                                    <p:animRot by="-240000">
                                      <p:cBhvr>
                                        <p:cTn id="16" dur="400" fill="hold">
                                          <p:stCondLst>
                                            <p:cond delay="1200"/>
                                          </p:stCondLst>
                                        </p:cTn>
                                        <p:tgtEl>
                                          <p:spTgt spid="2"/>
                                        </p:tgtEl>
                                        <p:attrNameLst>
                                          <p:attrName>r</p:attrName>
                                        </p:attrNameLst>
                                      </p:cBhvr>
                                    </p:animRot>
                                    <p:animRot by="120000">
                                      <p:cBhvr>
                                        <p:cTn id="17"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350CDB-ADF3-4B55-8A5D-E68FF89BA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pic>
        <p:nvPicPr>
          <p:cNvPr id="13" name="Picture 12">
            <a:extLst>
              <a:ext uri="{FF2B5EF4-FFF2-40B4-BE49-F238E27FC236}">
                <a16:creationId xmlns:a16="http://schemas.microsoft.com/office/drawing/2014/main" id="{FCD39096-5F88-21BA-881E-1C20FFF5E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054" y="3710373"/>
            <a:ext cx="7474998" cy="3147627"/>
          </a:xfrm>
          <a:prstGeom prst="rect">
            <a:avLst/>
          </a:prstGeom>
        </p:spPr>
      </p:pic>
      <p:sp>
        <p:nvSpPr>
          <p:cNvPr id="6" name="Rectangle: Rounded Corners 5">
            <a:extLst>
              <a:ext uri="{FF2B5EF4-FFF2-40B4-BE49-F238E27FC236}">
                <a16:creationId xmlns:a16="http://schemas.microsoft.com/office/drawing/2014/main" id="{4ACC5C86-F2F5-5C03-495F-7D6666AF6723}"/>
              </a:ext>
            </a:extLst>
          </p:cNvPr>
          <p:cNvSpPr/>
          <p:nvPr/>
        </p:nvSpPr>
        <p:spPr>
          <a:xfrm>
            <a:off x="459205" y="192602"/>
            <a:ext cx="11273589" cy="3325169"/>
          </a:xfrm>
          <a:custGeom>
            <a:avLst/>
            <a:gdLst>
              <a:gd name="connsiteX0" fmla="*/ 0 w 11273589"/>
              <a:gd name="connsiteY0" fmla="*/ 554206 h 3325169"/>
              <a:gd name="connsiteX1" fmla="*/ 554206 w 11273589"/>
              <a:gd name="connsiteY1" fmla="*/ 0 h 3325169"/>
              <a:gd name="connsiteX2" fmla="*/ 926929 w 11273589"/>
              <a:gd name="connsiteY2" fmla="*/ 0 h 3325169"/>
              <a:gd name="connsiteX3" fmla="*/ 1807911 w 11273589"/>
              <a:gd name="connsiteY3" fmla="*/ 0 h 3325169"/>
              <a:gd name="connsiteX4" fmla="*/ 2282286 w 11273589"/>
              <a:gd name="connsiteY4" fmla="*/ 0 h 3325169"/>
              <a:gd name="connsiteX5" fmla="*/ 3163268 w 11273589"/>
              <a:gd name="connsiteY5" fmla="*/ 0 h 3325169"/>
              <a:gd name="connsiteX6" fmla="*/ 3637643 w 11273589"/>
              <a:gd name="connsiteY6" fmla="*/ 0 h 3325169"/>
              <a:gd name="connsiteX7" fmla="*/ 4213670 w 11273589"/>
              <a:gd name="connsiteY7" fmla="*/ 0 h 3325169"/>
              <a:gd name="connsiteX8" fmla="*/ 4586393 w 11273589"/>
              <a:gd name="connsiteY8" fmla="*/ 0 h 3325169"/>
              <a:gd name="connsiteX9" fmla="*/ 5467375 w 11273589"/>
              <a:gd name="connsiteY9" fmla="*/ 0 h 3325169"/>
              <a:gd name="connsiteX10" fmla="*/ 6246705 w 11273589"/>
              <a:gd name="connsiteY10" fmla="*/ 0 h 3325169"/>
              <a:gd name="connsiteX11" fmla="*/ 7026035 w 11273589"/>
              <a:gd name="connsiteY11" fmla="*/ 0 h 3325169"/>
              <a:gd name="connsiteX12" fmla="*/ 7500410 w 11273589"/>
              <a:gd name="connsiteY12" fmla="*/ 0 h 3325169"/>
              <a:gd name="connsiteX13" fmla="*/ 7873133 w 11273589"/>
              <a:gd name="connsiteY13" fmla="*/ 0 h 3325169"/>
              <a:gd name="connsiteX14" fmla="*/ 8245857 w 11273589"/>
              <a:gd name="connsiteY14" fmla="*/ 0 h 3325169"/>
              <a:gd name="connsiteX15" fmla="*/ 8618580 w 11273589"/>
              <a:gd name="connsiteY15" fmla="*/ 0 h 3325169"/>
              <a:gd name="connsiteX16" fmla="*/ 9397910 w 11273589"/>
              <a:gd name="connsiteY16" fmla="*/ 0 h 3325169"/>
              <a:gd name="connsiteX17" fmla="*/ 10075588 w 11273589"/>
              <a:gd name="connsiteY17" fmla="*/ 0 h 3325169"/>
              <a:gd name="connsiteX18" fmla="*/ 10719383 w 11273589"/>
              <a:gd name="connsiteY18" fmla="*/ 0 h 3325169"/>
              <a:gd name="connsiteX19" fmla="*/ 11273589 w 11273589"/>
              <a:gd name="connsiteY19" fmla="*/ 554206 h 3325169"/>
              <a:gd name="connsiteX20" fmla="*/ 11273589 w 11273589"/>
              <a:gd name="connsiteY20" fmla="*/ 1086228 h 3325169"/>
              <a:gd name="connsiteX21" fmla="*/ 11273589 w 11273589"/>
              <a:gd name="connsiteY21" fmla="*/ 1596082 h 3325169"/>
              <a:gd name="connsiteX22" fmla="*/ 11273589 w 11273589"/>
              <a:gd name="connsiteY22" fmla="*/ 2194606 h 3325169"/>
              <a:gd name="connsiteX23" fmla="*/ 11273589 w 11273589"/>
              <a:gd name="connsiteY23" fmla="*/ 2770963 h 3325169"/>
              <a:gd name="connsiteX24" fmla="*/ 10719383 w 11273589"/>
              <a:gd name="connsiteY24" fmla="*/ 3325169 h 3325169"/>
              <a:gd name="connsiteX25" fmla="*/ 10041705 w 11273589"/>
              <a:gd name="connsiteY25" fmla="*/ 3325169 h 3325169"/>
              <a:gd name="connsiteX26" fmla="*/ 9668981 w 11273589"/>
              <a:gd name="connsiteY26" fmla="*/ 3325169 h 3325169"/>
              <a:gd name="connsiteX27" fmla="*/ 9194606 w 11273589"/>
              <a:gd name="connsiteY27" fmla="*/ 3325169 h 3325169"/>
              <a:gd name="connsiteX28" fmla="*/ 8516928 w 11273589"/>
              <a:gd name="connsiteY28" fmla="*/ 3325169 h 3325169"/>
              <a:gd name="connsiteX29" fmla="*/ 7737598 w 11273589"/>
              <a:gd name="connsiteY29" fmla="*/ 3325169 h 3325169"/>
              <a:gd name="connsiteX30" fmla="*/ 7364875 w 11273589"/>
              <a:gd name="connsiteY30" fmla="*/ 3325169 h 3325169"/>
              <a:gd name="connsiteX31" fmla="*/ 6687196 w 11273589"/>
              <a:gd name="connsiteY31" fmla="*/ 3325169 h 3325169"/>
              <a:gd name="connsiteX32" fmla="*/ 6009518 w 11273589"/>
              <a:gd name="connsiteY32" fmla="*/ 3325169 h 3325169"/>
              <a:gd name="connsiteX33" fmla="*/ 5636795 w 11273589"/>
              <a:gd name="connsiteY33" fmla="*/ 3325169 h 3325169"/>
              <a:gd name="connsiteX34" fmla="*/ 4755812 w 11273589"/>
              <a:gd name="connsiteY34" fmla="*/ 3325169 h 3325169"/>
              <a:gd name="connsiteX35" fmla="*/ 3874830 w 11273589"/>
              <a:gd name="connsiteY35" fmla="*/ 3325169 h 3325169"/>
              <a:gd name="connsiteX36" fmla="*/ 2993848 w 11273589"/>
              <a:gd name="connsiteY36" fmla="*/ 3325169 h 3325169"/>
              <a:gd name="connsiteX37" fmla="*/ 2316170 w 11273589"/>
              <a:gd name="connsiteY37" fmla="*/ 3325169 h 3325169"/>
              <a:gd name="connsiteX38" fmla="*/ 1435188 w 11273589"/>
              <a:gd name="connsiteY38" fmla="*/ 3325169 h 3325169"/>
              <a:gd name="connsiteX39" fmla="*/ 554206 w 11273589"/>
              <a:gd name="connsiteY39" fmla="*/ 3325169 h 3325169"/>
              <a:gd name="connsiteX40" fmla="*/ 0 w 11273589"/>
              <a:gd name="connsiteY40" fmla="*/ 2770963 h 3325169"/>
              <a:gd name="connsiteX41" fmla="*/ 0 w 11273589"/>
              <a:gd name="connsiteY41" fmla="*/ 2238941 h 3325169"/>
              <a:gd name="connsiteX42" fmla="*/ 0 w 11273589"/>
              <a:gd name="connsiteY42" fmla="*/ 1662585 h 3325169"/>
              <a:gd name="connsiteX43" fmla="*/ 0 w 11273589"/>
              <a:gd name="connsiteY43" fmla="*/ 1108395 h 3325169"/>
              <a:gd name="connsiteX44" fmla="*/ 0 w 11273589"/>
              <a:gd name="connsiteY44" fmla="*/ 554206 h 33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73589" h="3325169" fill="none" extrusionOk="0">
                <a:moveTo>
                  <a:pt x="0" y="554206"/>
                </a:moveTo>
                <a:cubicBezTo>
                  <a:pt x="55675" y="260418"/>
                  <a:pt x="214980" y="-34344"/>
                  <a:pt x="554206" y="0"/>
                </a:cubicBezTo>
                <a:cubicBezTo>
                  <a:pt x="692427" y="3084"/>
                  <a:pt x="842916" y="-12758"/>
                  <a:pt x="926929" y="0"/>
                </a:cubicBezTo>
                <a:cubicBezTo>
                  <a:pt x="1010942" y="12758"/>
                  <a:pt x="1535518" y="-19596"/>
                  <a:pt x="1807911" y="0"/>
                </a:cubicBezTo>
                <a:cubicBezTo>
                  <a:pt x="2080304" y="19596"/>
                  <a:pt x="2085134" y="-19261"/>
                  <a:pt x="2282286" y="0"/>
                </a:cubicBezTo>
                <a:cubicBezTo>
                  <a:pt x="2479439" y="19261"/>
                  <a:pt x="2841810" y="5499"/>
                  <a:pt x="3163268" y="0"/>
                </a:cubicBezTo>
                <a:cubicBezTo>
                  <a:pt x="3484726" y="-5499"/>
                  <a:pt x="3449220" y="513"/>
                  <a:pt x="3637643" y="0"/>
                </a:cubicBezTo>
                <a:cubicBezTo>
                  <a:pt x="3826066" y="-513"/>
                  <a:pt x="4076589" y="-13422"/>
                  <a:pt x="4213670" y="0"/>
                </a:cubicBezTo>
                <a:cubicBezTo>
                  <a:pt x="4350751" y="13422"/>
                  <a:pt x="4463542" y="-5784"/>
                  <a:pt x="4586393" y="0"/>
                </a:cubicBezTo>
                <a:cubicBezTo>
                  <a:pt x="4709244" y="5784"/>
                  <a:pt x="5063909" y="-21629"/>
                  <a:pt x="5467375" y="0"/>
                </a:cubicBezTo>
                <a:cubicBezTo>
                  <a:pt x="5870841" y="21629"/>
                  <a:pt x="5994803" y="31918"/>
                  <a:pt x="6246705" y="0"/>
                </a:cubicBezTo>
                <a:cubicBezTo>
                  <a:pt x="6498607" y="-31918"/>
                  <a:pt x="6767092" y="1556"/>
                  <a:pt x="7026035" y="0"/>
                </a:cubicBezTo>
                <a:cubicBezTo>
                  <a:pt x="7284978" y="-1556"/>
                  <a:pt x="7392458" y="-6967"/>
                  <a:pt x="7500410" y="0"/>
                </a:cubicBezTo>
                <a:cubicBezTo>
                  <a:pt x="7608363" y="6967"/>
                  <a:pt x="7702362" y="-15188"/>
                  <a:pt x="7873133" y="0"/>
                </a:cubicBezTo>
                <a:cubicBezTo>
                  <a:pt x="8043904" y="15188"/>
                  <a:pt x="8118972" y="3453"/>
                  <a:pt x="8245857" y="0"/>
                </a:cubicBezTo>
                <a:cubicBezTo>
                  <a:pt x="8372742" y="-3453"/>
                  <a:pt x="8488780" y="6613"/>
                  <a:pt x="8618580" y="0"/>
                </a:cubicBezTo>
                <a:cubicBezTo>
                  <a:pt x="8748380" y="-6613"/>
                  <a:pt x="9160491" y="23970"/>
                  <a:pt x="9397910" y="0"/>
                </a:cubicBezTo>
                <a:cubicBezTo>
                  <a:pt x="9635329" y="-23970"/>
                  <a:pt x="9870571" y="19078"/>
                  <a:pt x="10075588" y="0"/>
                </a:cubicBezTo>
                <a:cubicBezTo>
                  <a:pt x="10280605" y="-19078"/>
                  <a:pt x="10454833" y="-17794"/>
                  <a:pt x="10719383" y="0"/>
                </a:cubicBezTo>
                <a:cubicBezTo>
                  <a:pt x="11029826" y="20790"/>
                  <a:pt x="11223984" y="229422"/>
                  <a:pt x="11273589" y="554206"/>
                </a:cubicBezTo>
                <a:cubicBezTo>
                  <a:pt x="11258990" y="693146"/>
                  <a:pt x="11292515" y="976078"/>
                  <a:pt x="11273589" y="1086228"/>
                </a:cubicBezTo>
                <a:cubicBezTo>
                  <a:pt x="11254663" y="1196378"/>
                  <a:pt x="11277934" y="1437266"/>
                  <a:pt x="11273589" y="1596082"/>
                </a:cubicBezTo>
                <a:cubicBezTo>
                  <a:pt x="11269244" y="1754898"/>
                  <a:pt x="11298939" y="1940743"/>
                  <a:pt x="11273589" y="2194606"/>
                </a:cubicBezTo>
                <a:cubicBezTo>
                  <a:pt x="11248239" y="2448469"/>
                  <a:pt x="11251624" y="2542100"/>
                  <a:pt x="11273589" y="2770963"/>
                </a:cubicBezTo>
                <a:cubicBezTo>
                  <a:pt x="11276830" y="3099108"/>
                  <a:pt x="10997234" y="3272532"/>
                  <a:pt x="10719383" y="3325169"/>
                </a:cubicBezTo>
                <a:cubicBezTo>
                  <a:pt x="10464862" y="3316848"/>
                  <a:pt x="10331649" y="3357849"/>
                  <a:pt x="10041705" y="3325169"/>
                </a:cubicBezTo>
                <a:cubicBezTo>
                  <a:pt x="9751761" y="3292489"/>
                  <a:pt x="9809506" y="3311378"/>
                  <a:pt x="9668981" y="3325169"/>
                </a:cubicBezTo>
                <a:cubicBezTo>
                  <a:pt x="9528456" y="3338960"/>
                  <a:pt x="9415498" y="3326832"/>
                  <a:pt x="9194606" y="3325169"/>
                </a:cubicBezTo>
                <a:cubicBezTo>
                  <a:pt x="8973714" y="3323506"/>
                  <a:pt x="8855092" y="3335881"/>
                  <a:pt x="8516928" y="3325169"/>
                </a:cubicBezTo>
                <a:cubicBezTo>
                  <a:pt x="8178764" y="3314457"/>
                  <a:pt x="8081236" y="3307032"/>
                  <a:pt x="7737598" y="3325169"/>
                </a:cubicBezTo>
                <a:cubicBezTo>
                  <a:pt x="7393960" y="3343307"/>
                  <a:pt x="7510834" y="3322049"/>
                  <a:pt x="7364875" y="3325169"/>
                </a:cubicBezTo>
                <a:cubicBezTo>
                  <a:pt x="7218916" y="3328289"/>
                  <a:pt x="7008010" y="3304340"/>
                  <a:pt x="6687196" y="3325169"/>
                </a:cubicBezTo>
                <a:cubicBezTo>
                  <a:pt x="6366382" y="3345998"/>
                  <a:pt x="6221498" y="3320752"/>
                  <a:pt x="6009518" y="3325169"/>
                </a:cubicBezTo>
                <a:cubicBezTo>
                  <a:pt x="5797538" y="3329586"/>
                  <a:pt x="5809606" y="3331708"/>
                  <a:pt x="5636795" y="3325169"/>
                </a:cubicBezTo>
                <a:cubicBezTo>
                  <a:pt x="5463984" y="3318630"/>
                  <a:pt x="4977680" y="3311143"/>
                  <a:pt x="4755812" y="3325169"/>
                </a:cubicBezTo>
                <a:cubicBezTo>
                  <a:pt x="4533944" y="3339195"/>
                  <a:pt x="4089895" y="3316448"/>
                  <a:pt x="3874830" y="3325169"/>
                </a:cubicBezTo>
                <a:cubicBezTo>
                  <a:pt x="3659765" y="3333890"/>
                  <a:pt x="3374464" y="3337805"/>
                  <a:pt x="2993848" y="3325169"/>
                </a:cubicBezTo>
                <a:cubicBezTo>
                  <a:pt x="2613232" y="3312533"/>
                  <a:pt x="2474606" y="3308266"/>
                  <a:pt x="2316170" y="3325169"/>
                </a:cubicBezTo>
                <a:cubicBezTo>
                  <a:pt x="2157734" y="3342072"/>
                  <a:pt x="1632447" y="3298571"/>
                  <a:pt x="1435188" y="3325169"/>
                </a:cubicBezTo>
                <a:cubicBezTo>
                  <a:pt x="1237929" y="3351767"/>
                  <a:pt x="803043" y="3282400"/>
                  <a:pt x="554206" y="3325169"/>
                </a:cubicBezTo>
                <a:cubicBezTo>
                  <a:pt x="255469" y="3281487"/>
                  <a:pt x="26588" y="3130089"/>
                  <a:pt x="0" y="2770963"/>
                </a:cubicBezTo>
                <a:cubicBezTo>
                  <a:pt x="14380" y="2597955"/>
                  <a:pt x="-17180" y="2479000"/>
                  <a:pt x="0" y="2238941"/>
                </a:cubicBezTo>
                <a:cubicBezTo>
                  <a:pt x="17180" y="1998882"/>
                  <a:pt x="14324" y="1914776"/>
                  <a:pt x="0" y="1662585"/>
                </a:cubicBezTo>
                <a:cubicBezTo>
                  <a:pt x="-14324" y="1410394"/>
                  <a:pt x="-2358" y="1269436"/>
                  <a:pt x="0" y="1108395"/>
                </a:cubicBezTo>
                <a:cubicBezTo>
                  <a:pt x="2358" y="947354"/>
                  <a:pt x="8571" y="716018"/>
                  <a:pt x="0" y="554206"/>
                </a:cubicBezTo>
                <a:close/>
              </a:path>
              <a:path w="11273589" h="3325169" stroke="0" extrusionOk="0">
                <a:moveTo>
                  <a:pt x="0" y="554206"/>
                </a:moveTo>
                <a:cubicBezTo>
                  <a:pt x="2617" y="296945"/>
                  <a:pt x="240040" y="-13171"/>
                  <a:pt x="554206" y="0"/>
                </a:cubicBezTo>
                <a:cubicBezTo>
                  <a:pt x="708277" y="20687"/>
                  <a:pt x="859775" y="5693"/>
                  <a:pt x="1130233" y="0"/>
                </a:cubicBezTo>
                <a:cubicBezTo>
                  <a:pt x="1400691" y="-5693"/>
                  <a:pt x="1513151" y="-19933"/>
                  <a:pt x="1807911" y="0"/>
                </a:cubicBezTo>
                <a:cubicBezTo>
                  <a:pt x="2102671" y="19933"/>
                  <a:pt x="2058366" y="-7761"/>
                  <a:pt x="2282286" y="0"/>
                </a:cubicBezTo>
                <a:cubicBezTo>
                  <a:pt x="2506206" y="7761"/>
                  <a:pt x="2819375" y="-8472"/>
                  <a:pt x="2959965" y="0"/>
                </a:cubicBezTo>
                <a:cubicBezTo>
                  <a:pt x="3100555" y="8472"/>
                  <a:pt x="3326374" y="-1330"/>
                  <a:pt x="3637643" y="0"/>
                </a:cubicBezTo>
                <a:cubicBezTo>
                  <a:pt x="3948912" y="1330"/>
                  <a:pt x="4103554" y="-30808"/>
                  <a:pt x="4315321" y="0"/>
                </a:cubicBezTo>
                <a:cubicBezTo>
                  <a:pt x="4527088" y="30808"/>
                  <a:pt x="4690065" y="-18279"/>
                  <a:pt x="4789696" y="0"/>
                </a:cubicBezTo>
                <a:cubicBezTo>
                  <a:pt x="4889327" y="18279"/>
                  <a:pt x="5373293" y="12313"/>
                  <a:pt x="5670678" y="0"/>
                </a:cubicBezTo>
                <a:cubicBezTo>
                  <a:pt x="5968063" y="-12313"/>
                  <a:pt x="6114713" y="25365"/>
                  <a:pt x="6450009" y="0"/>
                </a:cubicBezTo>
                <a:cubicBezTo>
                  <a:pt x="6785305" y="-25365"/>
                  <a:pt x="6885944" y="-31841"/>
                  <a:pt x="7229339" y="0"/>
                </a:cubicBezTo>
                <a:cubicBezTo>
                  <a:pt x="7572734" y="31841"/>
                  <a:pt x="7581007" y="7105"/>
                  <a:pt x="7703714" y="0"/>
                </a:cubicBezTo>
                <a:cubicBezTo>
                  <a:pt x="7826421" y="-7105"/>
                  <a:pt x="7936977" y="3915"/>
                  <a:pt x="8076437" y="0"/>
                </a:cubicBezTo>
                <a:cubicBezTo>
                  <a:pt x="8215897" y="-3915"/>
                  <a:pt x="8373854" y="-23583"/>
                  <a:pt x="8550812" y="0"/>
                </a:cubicBezTo>
                <a:cubicBezTo>
                  <a:pt x="8727771" y="23583"/>
                  <a:pt x="8953709" y="-14493"/>
                  <a:pt x="9126839" y="0"/>
                </a:cubicBezTo>
                <a:cubicBezTo>
                  <a:pt x="9299969" y="14493"/>
                  <a:pt x="9405780" y="11790"/>
                  <a:pt x="9499562" y="0"/>
                </a:cubicBezTo>
                <a:cubicBezTo>
                  <a:pt x="9593344" y="-11790"/>
                  <a:pt x="10223143" y="-37396"/>
                  <a:pt x="10719383" y="0"/>
                </a:cubicBezTo>
                <a:cubicBezTo>
                  <a:pt x="11095438" y="13569"/>
                  <a:pt x="11297493" y="224416"/>
                  <a:pt x="11273589" y="554206"/>
                </a:cubicBezTo>
                <a:cubicBezTo>
                  <a:pt x="11252484" y="772660"/>
                  <a:pt x="11274349" y="876349"/>
                  <a:pt x="11273589" y="1041893"/>
                </a:cubicBezTo>
                <a:cubicBezTo>
                  <a:pt x="11272829" y="1207437"/>
                  <a:pt x="11283964" y="1418054"/>
                  <a:pt x="11273589" y="1529579"/>
                </a:cubicBezTo>
                <a:cubicBezTo>
                  <a:pt x="11263214" y="1641104"/>
                  <a:pt x="11246136" y="1861746"/>
                  <a:pt x="11273589" y="2083768"/>
                </a:cubicBezTo>
                <a:cubicBezTo>
                  <a:pt x="11301042" y="2305790"/>
                  <a:pt x="11283571" y="2633467"/>
                  <a:pt x="11273589" y="2770963"/>
                </a:cubicBezTo>
                <a:cubicBezTo>
                  <a:pt x="11240025" y="3060877"/>
                  <a:pt x="10954321" y="3310473"/>
                  <a:pt x="10719383" y="3325169"/>
                </a:cubicBezTo>
                <a:cubicBezTo>
                  <a:pt x="10411418" y="3339497"/>
                  <a:pt x="10318417" y="3327160"/>
                  <a:pt x="10041705" y="3325169"/>
                </a:cubicBezTo>
                <a:cubicBezTo>
                  <a:pt x="9764993" y="3323178"/>
                  <a:pt x="9735883" y="3327000"/>
                  <a:pt x="9567330" y="3325169"/>
                </a:cubicBezTo>
                <a:cubicBezTo>
                  <a:pt x="9398777" y="3323338"/>
                  <a:pt x="9251014" y="3309881"/>
                  <a:pt x="8991303" y="3325169"/>
                </a:cubicBezTo>
                <a:cubicBezTo>
                  <a:pt x="8731592" y="3340457"/>
                  <a:pt x="8475388" y="3300389"/>
                  <a:pt x="8110321" y="3325169"/>
                </a:cubicBezTo>
                <a:cubicBezTo>
                  <a:pt x="7745254" y="3349949"/>
                  <a:pt x="7583126" y="3293049"/>
                  <a:pt x="7330991" y="3325169"/>
                </a:cubicBezTo>
                <a:cubicBezTo>
                  <a:pt x="7078856" y="3357290"/>
                  <a:pt x="6965136" y="3340661"/>
                  <a:pt x="6653312" y="3325169"/>
                </a:cubicBezTo>
                <a:cubicBezTo>
                  <a:pt x="6341488" y="3309677"/>
                  <a:pt x="6280040" y="3302909"/>
                  <a:pt x="6178937" y="3325169"/>
                </a:cubicBezTo>
                <a:cubicBezTo>
                  <a:pt x="6077834" y="3347429"/>
                  <a:pt x="5724324" y="3319885"/>
                  <a:pt x="5399607" y="3325169"/>
                </a:cubicBezTo>
                <a:cubicBezTo>
                  <a:pt x="5074890" y="3330454"/>
                  <a:pt x="5027970" y="3321937"/>
                  <a:pt x="4823580" y="3325169"/>
                </a:cubicBezTo>
                <a:cubicBezTo>
                  <a:pt x="4619190" y="3328401"/>
                  <a:pt x="4145259" y="3342451"/>
                  <a:pt x="3942598" y="3325169"/>
                </a:cubicBezTo>
                <a:cubicBezTo>
                  <a:pt x="3739937" y="3307887"/>
                  <a:pt x="3662497" y="3340725"/>
                  <a:pt x="3468223" y="3325169"/>
                </a:cubicBezTo>
                <a:cubicBezTo>
                  <a:pt x="3273949" y="3309613"/>
                  <a:pt x="3132801" y="3304081"/>
                  <a:pt x="2993848" y="3325169"/>
                </a:cubicBezTo>
                <a:cubicBezTo>
                  <a:pt x="2854896" y="3346257"/>
                  <a:pt x="2580997" y="3326293"/>
                  <a:pt x="2214518" y="3325169"/>
                </a:cubicBezTo>
                <a:cubicBezTo>
                  <a:pt x="1848039" y="3324046"/>
                  <a:pt x="1845815" y="3332154"/>
                  <a:pt x="1740143" y="3325169"/>
                </a:cubicBezTo>
                <a:cubicBezTo>
                  <a:pt x="1634472" y="3318184"/>
                  <a:pt x="932199" y="3368576"/>
                  <a:pt x="554206" y="3325169"/>
                </a:cubicBezTo>
                <a:cubicBezTo>
                  <a:pt x="214430" y="3360432"/>
                  <a:pt x="-17718" y="3064199"/>
                  <a:pt x="0" y="2770963"/>
                </a:cubicBezTo>
                <a:cubicBezTo>
                  <a:pt x="-7514" y="2540258"/>
                  <a:pt x="12816" y="2484550"/>
                  <a:pt x="0" y="2283276"/>
                </a:cubicBezTo>
                <a:cubicBezTo>
                  <a:pt x="-12816" y="2082002"/>
                  <a:pt x="16470" y="1898937"/>
                  <a:pt x="0" y="1684752"/>
                </a:cubicBezTo>
                <a:cubicBezTo>
                  <a:pt x="-16470" y="1470567"/>
                  <a:pt x="-5951" y="1367731"/>
                  <a:pt x="0" y="1152730"/>
                </a:cubicBezTo>
                <a:cubicBezTo>
                  <a:pt x="5951" y="937729"/>
                  <a:pt x="-26852" y="757767"/>
                  <a:pt x="0" y="554206"/>
                </a:cubicBezTo>
                <a:close/>
              </a:path>
            </a:pathLst>
          </a:custGeom>
          <a:solidFill>
            <a:schemeClr val="bg1"/>
          </a:solidFill>
          <a:ln w="57150">
            <a:solidFill>
              <a:srgbClr val="FBC840"/>
            </a:solidFill>
            <a:prstDash val="lgDashDot"/>
            <a:extLst>
              <a:ext uri="{C807C97D-BFC1-408E-A445-0C87EB9F89A2}">
                <ask:lineSketchStyleProps xmlns:ask="http://schemas.microsoft.com/office/drawing/2018/sketchyshapes" sd="339074298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7E455B-36CB-4799-D45E-7E21554F0EF7}"/>
              </a:ext>
            </a:extLst>
          </p:cNvPr>
          <p:cNvSpPr txBox="1"/>
          <p:nvPr/>
        </p:nvSpPr>
        <p:spPr>
          <a:xfrm>
            <a:off x="961524" y="1682638"/>
            <a:ext cx="10421352" cy="830997"/>
          </a:xfrm>
          <a:prstGeom prst="rect">
            <a:avLst/>
          </a:prstGeom>
          <a:noFill/>
        </p:spPr>
        <p:txBody>
          <a:bodyPr wrap="square" rtlCol="0">
            <a:spAutoFit/>
          </a:bodyPr>
          <a:lstStyle/>
          <a:p>
            <a:pPr algn="ctr"/>
            <a:r>
              <a:rPr lang="en-US" sz="4800" b="1">
                <a:ln w="19050">
                  <a:solidFill>
                    <a:schemeClr val="accent5">
                      <a:lumMod val="75000"/>
                    </a:schemeClr>
                  </a:solidFill>
                  <a:prstDash val="solid"/>
                </a:ln>
                <a:solidFill>
                  <a:srgbClr val="ABE9FF"/>
                </a:solidFill>
                <a:latin typeface="iCiel Pony" panose="02000000000000000000" pitchFamily="2" charset="0"/>
              </a:rPr>
              <a:t>NÓI VỀ VAI TRÒ CỦA CÂY XANH.</a:t>
            </a:r>
            <a:endParaRPr lang="en-US" sz="4800" b="1" dirty="0">
              <a:ln w="19050">
                <a:solidFill>
                  <a:schemeClr val="accent5">
                    <a:lumMod val="75000"/>
                  </a:schemeClr>
                </a:solidFill>
                <a:prstDash val="solid"/>
              </a:ln>
              <a:solidFill>
                <a:srgbClr val="ABE9FF"/>
              </a:solidFill>
              <a:latin typeface="iCiel Pony" panose="02000000000000000000" pitchFamily="2" charset="0"/>
            </a:endParaRPr>
          </a:p>
        </p:txBody>
      </p:sp>
      <p:sp>
        <p:nvSpPr>
          <p:cNvPr id="3" name="TextBox 2">
            <a:extLst>
              <a:ext uri="{FF2B5EF4-FFF2-40B4-BE49-F238E27FC236}">
                <a16:creationId xmlns:a16="http://schemas.microsoft.com/office/drawing/2014/main" id="{0A5AE882-8618-32D8-7F8F-558B6854A842}"/>
              </a:ext>
            </a:extLst>
          </p:cNvPr>
          <p:cNvSpPr txBox="1"/>
          <p:nvPr/>
        </p:nvSpPr>
        <p:spPr>
          <a:xfrm>
            <a:off x="3250096" y="308113"/>
            <a:ext cx="5844208" cy="1015663"/>
          </a:xfrm>
          <a:prstGeom prst="rect">
            <a:avLst/>
          </a:prstGeom>
          <a:noFill/>
        </p:spPr>
        <p:txBody>
          <a:bodyPr wrap="square" rtlCol="0">
            <a:spAutoFit/>
          </a:bodyPr>
          <a:lstStyle/>
          <a:p>
            <a:pPr algn="ctr"/>
            <a:r>
              <a:rPr lang="en-US" sz="6000" b="1" dirty="0">
                <a:ln w="6600">
                  <a:solidFill>
                    <a:srgbClr val="FFC000"/>
                  </a:solidFill>
                  <a:prstDash val="solid"/>
                </a:ln>
                <a:solidFill>
                  <a:srgbClr val="FBC840"/>
                </a:solidFill>
                <a:effectLst>
                  <a:outerShdw dist="38100" dir="2700000" algn="tl" rotWithShape="0">
                    <a:srgbClr val="E18219"/>
                  </a:outerShdw>
                </a:effectLst>
                <a:latin typeface="UTM Flamenco" panose="02040603050506020204" pitchFamily="18" charset="0"/>
              </a:rPr>
              <a:t>NÓI VÀ NGHE:</a:t>
            </a:r>
          </a:p>
        </p:txBody>
      </p:sp>
    </p:spTree>
    <p:extLst>
      <p:ext uri="{BB962C8B-B14F-4D97-AF65-F5344CB8AC3E}">
        <p14:creationId xmlns:p14="http://schemas.microsoft.com/office/powerpoint/2010/main" val="2879530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7"/>
                                        </p:tgtEl>
                                        <p:attrNameLst>
                                          <p:attrName>ppt_x</p:attrName>
                                          <p:attrName>ppt_y</p:attrName>
                                        </p:attrNameLst>
                                      </p:cBhvr>
                                    </p:animMotion>
                                    <p:animRot by="1500000">
                                      <p:cBhvr>
                                        <p:cTn id="17" dur="125" fill="hold">
                                          <p:stCondLst>
                                            <p:cond delay="0"/>
                                          </p:stCondLst>
                                        </p:cTn>
                                        <p:tgtEl>
                                          <p:spTgt spid="7"/>
                                        </p:tgtEl>
                                        <p:attrNameLst>
                                          <p:attrName>r</p:attrName>
                                        </p:attrNameLst>
                                      </p:cBhvr>
                                    </p:animRot>
                                    <p:animRot by="-1500000">
                                      <p:cBhvr>
                                        <p:cTn id="18" dur="125" fill="hold">
                                          <p:stCondLst>
                                            <p:cond delay="125"/>
                                          </p:stCondLst>
                                        </p:cTn>
                                        <p:tgtEl>
                                          <p:spTgt spid="7"/>
                                        </p:tgtEl>
                                        <p:attrNameLst>
                                          <p:attrName>r</p:attrName>
                                        </p:attrNameLst>
                                      </p:cBhvr>
                                    </p:animRot>
                                    <p:animRot by="-1500000">
                                      <p:cBhvr>
                                        <p:cTn id="19" dur="125" fill="hold">
                                          <p:stCondLst>
                                            <p:cond delay="250"/>
                                          </p:stCondLst>
                                        </p:cTn>
                                        <p:tgtEl>
                                          <p:spTgt spid="7"/>
                                        </p:tgtEl>
                                        <p:attrNameLst>
                                          <p:attrName>r</p:attrName>
                                        </p:attrNameLst>
                                      </p:cBhvr>
                                    </p:animRot>
                                    <p:animRot by="1500000">
                                      <p:cBhvr>
                                        <p:cTn id="20"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5000" r="-8000" b="-32000"/>
          </a:stretch>
        </a:blip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D971B84E-D786-D5DD-BD02-B9C61D45717C}"/>
              </a:ext>
            </a:extLst>
          </p:cNvPr>
          <p:cNvSpPr/>
          <p:nvPr/>
        </p:nvSpPr>
        <p:spPr>
          <a:xfrm flipH="1">
            <a:off x="2375129" y="2698981"/>
            <a:ext cx="1284269" cy="1089061"/>
          </a:xfrm>
          <a:custGeom>
            <a:avLst/>
            <a:gdLst/>
            <a:ahLst/>
            <a:cxnLst/>
            <a:rect l="l" t="t" r="r" b="b"/>
            <a:pathLst>
              <a:path w="3624649" h="3520440">
                <a:moveTo>
                  <a:pt x="3624649" y="0"/>
                </a:moveTo>
                <a:lnTo>
                  <a:pt x="0" y="0"/>
                </a:lnTo>
                <a:lnTo>
                  <a:pt x="0" y="3520440"/>
                </a:lnTo>
                <a:lnTo>
                  <a:pt x="3624649" y="3520440"/>
                </a:lnTo>
                <a:lnTo>
                  <a:pt x="362464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E29934E-C617-71B0-1480-D8A40A3516D7}"/>
              </a:ext>
            </a:extLst>
          </p:cNvPr>
          <p:cNvSpPr txBox="1"/>
          <p:nvPr/>
        </p:nvSpPr>
        <p:spPr>
          <a:xfrm>
            <a:off x="3245004" y="2054832"/>
            <a:ext cx="6145072" cy="2123658"/>
          </a:xfrm>
          <a:prstGeom prst="rect">
            <a:avLst/>
          </a:prstGeom>
          <a:noFill/>
        </p:spPr>
        <p:txBody>
          <a:bodyPr wrap="square" rtlCol="0">
            <a:spAutoFit/>
          </a:bodyPr>
          <a:lstStyle/>
          <a:p>
            <a:pPr algn="ctr"/>
            <a:r>
              <a:rPr lang="vi-VN" sz="4400">
                <a:solidFill>
                  <a:schemeClr val="bg1"/>
                </a:solidFill>
                <a:latin typeface="#9Slide05 SVNClementine" panose="020F0502020204030203" pitchFamily="34" charset="0"/>
              </a:rPr>
              <a:t>Nói được vai trò của cây xanh và biết kêu gọi mọi người trồng, chăm sóc cây xanh.</a:t>
            </a:r>
            <a:endParaRPr lang="en-US" sz="4400" dirty="0">
              <a:solidFill>
                <a:schemeClr val="bg1"/>
              </a:solidFill>
              <a:latin typeface="#9Slide05 SVNClementine" panose="020F0502020204030203" pitchFamily="34" charset="0"/>
            </a:endParaRPr>
          </a:p>
        </p:txBody>
      </p:sp>
      <p:grpSp>
        <p:nvGrpSpPr>
          <p:cNvPr id="10" name="Group 9">
            <a:extLst>
              <a:ext uri="{FF2B5EF4-FFF2-40B4-BE49-F238E27FC236}">
                <a16:creationId xmlns:a16="http://schemas.microsoft.com/office/drawing/2014/main" id="{F7583B38-16F8-E72C-206B-7784B504654E}"/>
              </a:ext>
            </a:extLst>
          </p:cNvPr>
          <p:cNvGrpSpPr/>
          <p:nvPr/>
        </p:nvGrpSpPr>
        <p:grpSpPr>
          <a:xfrm>
            <a:off x="1869720" y="62143"/>
            <a:ext cx="7777714" cy="1705859"/>
            <a:chOff x="1869720" y="62143"/>
            <a:chExt cx="7777714" cy="1705859"/>
          </a:xfrm>
        </p:grpSpPr>
        <p:sp>
          <p:nvSpPr>
            <p:cNvPr id="3" name="Rectangle: Rounded Corners 2">
              <a:extLst>
                <a:ext uri="{FF2B5EF4-FFF2-40B4-BE49-F238E27FC236}">
                  <a16:creationId xmlns:a16="http://schemas.microsoft.com/office/drawing/2014/main" id="{283EB0A8-C0FE-2BF1-7629-BD77E13DA6DC}"/>
                </a:ext>
              </a:extLst>
            </p:cNvPr>
            <p:cNvSpPr/>
            <p:nvPr/>
          </p:nvSpPr>
          <p:spPr>
            <a:xfrm>
              <a:off x="2075380" y="328772"/>
              <a:ext cx="7572054" cy="1376737"/>
            </a:xfrm>
            <a:prstGeom prst="roundRect">
              <a:avLst/>
            </a:prstGeom>
            <a:solidFill>
              <a:schemeClr val="bg1">
                <a:alpha val="84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FF502D"/>
                  </a:solidFill>
                  <a:latin typeface="SVN-Gretoon" panose="02040603050506020204" pitchFamily="18" charset="0"/>
                </a:rPr>
                <a:t>Yêu cầu</a:t>
              </a:r>
              <a:endParaRPr lang="en-US" sz="6000" dirty="0">
                <a:solidFill>
                  <a:srgbClr val="FF502D"/>
                </a:solidFill>
                <a:latin typeface="SVN-Gretoon" panose="02040603050506020204" pitchFamily="18" charset="0"/>
              </a:endParaRPr>
            </a:p>
          </p:txBody>
        </p:sp>
        <p:pic>
          <p:nvPicPr>
            <p:cNvPr id="9" name="Hình ảnh 22">
              <a:extLst>
                <a:ext uri="{FF2B5EF4-FFF2-40B4-BE49-F238E27FC236}">
                  <a16:creationId xmlns:a16="http://schemas.microsoft.com/office/drawing/2014/main" id="{C08594F9-9029-B809-18FF-FDAB8AC571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156">
                          <a14:foregroundMark x1="90156" y1="62187" x2="90156" y2="62187"/>
                        </a14:backgroundRemoval>
                      </a14:imgEffect>
                    </a14:imgLayer>
                  </a14:imgProps>
                </a:ext>
                <a:ext uri="{28A0092B-C50C-407E-A947-70E740481C1C}">
                  <a14:useLocalDpi xmlns:a14="http://schemas.microsoft.com/office/drawing/2010/main" val="0"/>
                </a:ext>
              </a:extLst>
            </a:blip>
            <a:stretch>
              <a:fillRect/>
            </a:stretch>
          </p:blipFill>
          <p:spPr>
            <a:xfrm rot="19544267">
              <a:off x="1869720" y="62143"/>
              <a:ext cx="1705859" cy="1705859"/>
            </a:xfrm>
            <a:prstGeom prst="rect">
              <a:avLst/>
            </a:prstGeom>
          </p:spPr>
        </p:pic>
      </p:grpSp>
    </p:spTree>
    <p:extLst>
      <p:ext uri="{BB962C8B-B14F-4D97-AF65-F5344CB8AC3E}">
        <p14:creationId xmlns:p14="http://schemas.microsoft.com/office/powerpoint/2010/main" val="31798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couch, interior design, studio couch&#10;&#10;Description automatically generated">
            <a:extLst>
              <a:ext uri="{FF2B5EF4-FFF2-40B4-BE49-F238E27FC236}">
                <a16:creationId xmlns:a16="http://schemas.microsoft.com/office/drawing/2014/main" id="{F5F120EE-1E39-7C4D-49A8-F29C4DED90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786656D-A882-696B-E2EC-8D594E71CCE5}"/>
              </a:ext>
            </a:extLst>
          </p:cNvPr>
          <p:cNvSpPr/>
          <p:nvPr/>
        </p:nvSpPr>
        <p:spPr>
          <a:xfrm>
            <a:off x="459205" y="401443"/>
            <a:ext cx="11273589" cy="4191343"/>
          </a:xfrm>
          <a:custGeom>
            <a:avLst/>
            <a:gdLst>
              <a:gd name="connsiteX0" fmla="*/ 0 w 11273589"/>
              <a:gd name="connsiteY0" fmla="*/ 698571 h 4191343"/>
              <a:gd name="connsiteX1" fmla="*/ 698571 w 11273589"/>
              <a:gd name="connsiteY1" fmla="*/ 0 h 4191343"/>
              <a:gd name="connsiteX2" fmla="*/ 1060707 w 11273589"/>
              <a:gd name="connsiteY2" fmla="*/ 0 h 4191343"/>
              <a:gd name="connsiteX3" fmla="*/ 1916666 w 11273589"/>
              <a:gd name="connsiteY3" fmla="*/ 0 h 4191343"/>
              <a:gd name="connsiteX4" fmla="*/ 2377567 w 11273589"/>
              <a:gd name="connsiteY4" fmla="*/ 0 h 4191343"/>
              <a:gd name="connsiteX5" fmla="*/ 3233526 w 11273589"/>
              <a:gd name="connsiteY5" fmla="*/ 0 h 4191343"/>
              <a:gd name="connsiteX6" fmla="*/ 3694427 w 11273589"/>
              <a:gd name="connsiteY6" fmla="*/ 0 h 4191343"/>
              <a:gd name="connsiteX7" fmla="*/ 4254092 w 11273589"/>
              <a:gd name="connsiteY7" fmla="*/ 0 h 4191343"/>
              <a:gd name="connsiteX8" fmla="*/ 4616228 w 11273589"/>
              <a:gd name="connsiteY8" fmla="*/ 0 h 4191343"/>
              <a:gd name="connsiteX9" fmla="*/ 5472187 w 11273589"/>
              <a:gd name="connsiteY9" fmla="*/ 0 h 4191343"/>
              <a:gd name="connsiteX10" fmla="*/ 6229381 w 11273589"/>
              <a:gd name="connsiteY10" fmla="*/ 0 h 4191343"/>
              <a:gd name="connsiteX11" fmla="*/ 6986576 w 11273589"/>
              <a:gd name="connsiteY11" fmla="*/ 0 h 4191343"/>
              <a:gd name="connsiteX12" fmla="*/ 7447476 w 11273589"/>
              <a:gd name="connsiteY12" fmla="*/ 0 h 4191343"/>
              <a:gd name="connsiteX13" fmla="*/ 7809613 w 11273589"/>
              <a:gd name="connsiteY13" fmla="*/ 0 h 4191343"/>
              <a:gd name="connsiteX14" fmla="*/ 8171749 w 11273589"/>
              <a:gd name="connsiteY14" fmla="*/ 0 h 4191343"/>
              <a:gd name="connsiteX15" fmla="*/ 8533886 w 11273589"/>
              <a:gd name="connsiteY15" fmla="*/ 0 h 4191343"/>
              <a:gd name="connsiteX16" fmla="*/ 9291080 w 11273589"/>
              <a:gd name="connsiteY16" fmla="*/ 0 h 4191343"/>
              <a:gd name="connsiteX17" fmla="*/ 9949510 w 11273589"/>
              <a:gd name="connsiteY17" fmla="*/ 0 h 4191343"/>
              <a:gd name="connsiteX18" fmla="*/ 10575018 w 11273589"/>
              <a:gd name="connsiteY18" fmla="*/ 0 h 4191343"/>
              <a:gd name="connsiteX19" fmla="*/ 11273589 w 11273589"/>
              <a:gd name="connsiteY19" fmla="*/ 698571 h 4191343"/>
              <a:gd name="connsiteX20" fmla="*/ 11273589 w 11273589"/>
              <a:gd name="connsiteY20" fmla="*/ 1369179 h 4191343"/>
              <a:gd name="connsiteX21" fmla="*/ 11273589 w 11273589"/>
              <a:gd name="connsiteY21" fmla="*/ 2011845 h 4191343"/>
              <a:gd name="connsiteX22" fmla="*/ 11273589 w 11273589"/>
              <a:gd name="connsiteY22" fmla="*/ 2766280 h 4191343"/>
              <a:gd name="connsiteX23" fmla="*/ 11273589 w 11273589"/>
              <a:gd name="connsiteY23" fmla="*/ 3492772 h 4191343"/>
              <a:gd name="connsiteX24" fmla="*/ 10575018 w 11273589"/>
              <a:gd name="connsiteY24" fmla="*/ 4191343 h 4191343"/>
              <a:gd name="connsiteX25" fmla="*/ 9916588 w 11273589"/>
              <a:gd name="connsiteY25" fmla="*/ 4191343 h 4191343"/>
              <a:gd name="connsiteX26" fmla="*/ 9554452 w 11273589"/>
              <a:gd name="connsiteY26" fmla="*/ 4191343 h 4191343"/>
              <a:gd name="connsiteX27" fmla="*/ 9093551 w 11273589"/>
              <a:gd name="connsiteY27" fmla="*/ 4191343 h 4191343"/>
              <a:gd name="connsiteX28" fmla="*/ 8435121 w 11273589"/>
              <a:gd name="connsiteY28" fmla="*/ 4191343 h 4191343"/>
              <a:gd name="connsiteX29" fmla="*/ 7677927 w 11273589"/>
              <a:gd name="connsiteY29" fmla="*/ 4191343 h 4191343"/>
              <a:gd name="connsiteX30" fmla="*/ 7315790 w 11273589"/>
              <a:gd name="connsiteY30" fmla="*/ 4191343 h 4191343"/>
              <a:gd name="connsiteX31" fmla="*/ 6657361 w 11273589"/>
              <a:gd name="connsiteY31" fmla="*/ 4191343 h 4191343"/>
              <a:gd name="connsiteX32" fmla="*/ 5998931 w 11273589"/>
              <a:gd name="connsiteY32" fmla="*/ 4191343 h 4191343"/>
              <a:gd name="connsiteX33" fmla="*/ 5636795 w 11273589"/>
              <a:gd name="connsiteY33" fmla="*/ 4191343 h 4191343"/>
              <a:gd name="connsiteX34" fmla="*/ 4780836 w 11273589"/>
              <a:gd name="connsiteY34" fmla="*/ 4191343 h 4191343"/>
              <a:gd name="connsiteX35" fmla="*/ 3924877 w 11273589"/>
              <a:gd name="connsiteY35" fmla="*/ 4191343 h 4191343"/>
              <a:gd name="connsiteX36" fmla="*/ 3068918 w 11273589"/>
              <a:gd name="connsiteY36" fmla="*/ 4191343 h 4191343"/>
              <a:gd name="connsiteX37" fmla="*/ 2410488 w 11273589"/>
              <a:gd name="connsiteY37" fmla="*/ 4191343 h 4191343"/>
              <a:gd name="connsiteX38" fmla="*/ 1554530 w 11273589"/>
              <a:gd name="connsiteY38" fmla="*/ 4191343 h 4191343"/>
              <a:gd name="connsiteX39" fmla="*/ 698571 w 11273589"/>
              <a:gd name="connsiteY39" fmla="*/ 4191343 h 4191343"/>
              <a:gd name="connsiteX40" fmla="*/ 0 w 11273589"/>
              <a:gd name="connsiteY40" fmla="*/ 3492772 h 4191343"/>
              <a:gd name="connsiteX41" fmla="*/ 0 w 11273589"/>
              <a:gd name="connsiteY41" fmla="*/ 2822164 h 4191343"/>
              <a:gd name="connsiteX42" fmla="*/ 0 w 11273589"/>
              <a:gd name="connsiteY42" fmla="*/ 2095672 h 4191343"/>
              <a:gd name="connsiteX43" fmla="*/ 0 w 11273589"/>
              <a:gd name="connsiteY43" fmla="*/ 1397121 h 4191343"/>
              <a:gd name="connsiteX44" fmla="*/ 0 w 11273589"/>
              <a:gd name="connsiteY44" fmla="*/ 698571 h 41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73589" h="4191343" fill="none" extrusionOk="0">
                <a:moveTo>
                  <a:pt x="0" y="698571"/>
                </a:moveTo>
                <a:cubicBezTo>
                  <a:pt x="24773" y="318230"/>
                  <a:pt x="248586" y="-66495"/>
                  <a:pt x="698571" y="0"/>
                </a:cubicBezTo>
                <a:cubicBezTo>
                  <a:pt x="776761" y="13645"/>
                  <a:pt x="888504" y="-12473"/>
                  <a:pt x="1060707" y="0"/>
                </a:cubicBezTo>
                <a:cubicBezTo>
                  <a:pt x="1232910" y="12473"/>
                  <a:pt x="1568107" y="-3399"/>
                  <a:pt x="1916666" y="0"/>
                </a:cubicBezTo>
                <a:cubicBezTo>
                  <a:pt x="2265225" y="3399"/>
                  <a:pt x="2226933" y="4063"/>
                  <a:pt x="2377567" y="0"/>
                </a:cubicBezTo>
                <a:cubicBezTo>
                  <a:pt x="2528201" y="-4063"/>
                  <a:pt x="2967666" y="-19560"/>
                  <a:pt x="3233526" y="0"/>
                </a:cubicBezTo>
                <a:cubicBezTo>
                  <a:pt x="3499386" y="19560"/>
                  <a:pt x="3571140" y="-7738"/>
                  <a:pt x="3694427" y="0"/>
                </a:cubicBezTo>
                <a:cubicBezTo>
                  <a:pt x="3817714" y="7738"/>
                  <a:pt x="4132673" y="-24018"/>
                  <a:pt x="4254092" y="0"/>
                </a:cubicBezTo>
                <a:cubicBezTo>
                  <a:pt x="4375512" y="24018"/>
                  <a:pt x="4493425" y="9367"/>
                  <a:pt x="4616228" y="0"/>
                </a:cubicBezTo>
                <a:cubicBezTo>
                  <a:pt x="4739031" y="-9367"/>
                  <a:pt x="5295939" y="-30812"/>
                  <a:pt x="5472187" y="0"/>
                </a:cubicBezTo>
                <a:cubicBezTo>
                  <a:pt x="5648435" y="30812"/>
                  <a:pt x="5978918" y="-22630"/>
                  <a:pt x="6229381" y="0"/>
                </a:cubicBezTo>
                <a:cubicBezTo>
                  <a:pt x="6479844" y="22630"/>
                  <a:pt x="6761430" y="-6098"/>
                  <a:pt x="6986576" y="0"/>
                </a:cubicBezTo>
                <a:cubicBezTo>
                  <a:pt x="7211722" y="6098"/>
                  <a:pt x="7237537" y="5284"/>
                  <a:pt x="7447476" y="0"/>
                </a:cubicBezTo>
                <a:cubicBezTo>
                  <a:pt x="7657415" y="-5284"/>
                  <a:pt x="7631678" y="2190"/>
                  <a:pt x="7809613" y="0"/>
                </a:cubicBezTo>
                <a:cubicBezTo>
                  <a:pt x="7987548" y="-2190"/>
                  <a:pt x="8054985" y="-1185"/>
                  <a:pt x="8171749" y="0"/>
                </a:cubicBezTo>
                <a:cubicBezTo>
                  <a:pt x="8288513" y="1185"/>
                  <a:pt x="8425744" y="11824"/>
                  <a:pt x="8533886" y="0"/>
                </a:cubicBezTo>
                <a:cubicBezTo>
                  <a:pt x="8642028" y="-11824"/>
                  <a:pt x="9094653" y="343"/>
                  <a:pt x="9291080" y="0"/>
                </a:cubicBezTo>
                <a:cubicBezTo>
                  <a:pt x="9487507" y="-343"/>
                  <a:pt x="9726056" y="-25145"/>
                  <a:pt x="9949510" y="0"/>
                </a:cubicBezTo>
                <a:cubicBezTo>
                  <a:pt x="10172964" y="25145"/>
                  <a:pt x="10431377" y="2313"/>
                  <a:pt x="10575018" y="0"/>
                </a:cubicBezTo>
                <a:cubicBezTo>
                  <a:pt x="10971630" y="51472"/>
                  <a:pt x="11246034" y="302371"/>
                  <a:pt x="11273589" y="698571"/>
                </a:cubicBezTo>
                <a:cubicBezTo>
                  <a:pt x="11244812" y="841068"/>
                  <a:pt x="11297584" y="1039628"/>
                  <a:pt x="11273589" y="1369179"/>
                </a:cubicBezTo>
                <a:cubicBezTo>
                  <a:pt x="11249594" y="1698730"/>
                  <a:pt x="11256728" y="1750816"/>
                  <a:pt x="11273589" y="2011845"/>
                </a:cubicBezTo>
                <a:cubicBezTo>
                  <a:pt x="11290450" y="2272874"/>
                  <a:pt x="11244342" y="2480898"/>
                  <a:pt x="11273589" y="2766280"/>
                </a:cubicBezTo>
                <a:cubicBezTo>
                  <a:pt x="11302836" y="3051662"/>
                  <a:pt x="11242874" y="3307009"/>
                  <a:pt x="11273589" y="3492772"/>
                </a:cubicBezTo>
                <a:cubicBezTo>
                  <a:pt x="11287095" y="3970530"/>
                  <a:pt x="10948017" y="4167455"/>
                  <a:pt x="10575018" y="4191343"/>
                </a:cubicBezTo>
                <a:cubicBezTo>
                  <a:pt x="10328234" y="4206978"/>
                  <a:pt x="10191009" y="4195746"/>
                  <a:pt x="9916588" y="4191343"/>
                </a:cubicBezTo>
                <a:cubicBezTo>
                  <a:pt x="9642167" y="4186941"/>
                  <a:pt x="9681209" y="4188677"/>
                  <a:pt x="9554452" y="4191343"/>
                </a:cubicBezTo>
                <a:cubicBezTo>
                  <a:pt x="9427695" y="4194009"/>
                  <a:pt x="9276668" y="4169474"/>
                  <a:pt x="9093551" y="4191343"/>
                </a:cubicBezTo>
                <a:cubicBezTo>
                  <a:pt x="8910434" y="4213212"/>
                  <a:pt x="8647817" y="4211296"/>
                  <a:pt x="8435121" y="4191343"/>
                </a:cubicBezTo>
                <a:cubicBezTo>
                  <a:pt x="8222425" y="4171391"/>
                  <a:pt x="7919166" y="4219440"/>
                  <a:pt x="7677927" y="4191343"/>
                </a:cubicBezTo>
                <a:cubicBezTo>
                  <a:pt x="7436688" y="4163246"/>
                  <a:pt x="7390661" y="4193939"/>
                  <a:pt x="7315790" y="4191343"/>
                </a:cubicBezTo>
                <a:cubicBezTo>
                  <a:pt x="7240919" y="4188747"/>
                  <a:pt x="6904177" y="4207503"/>
                  <a:pt x="6657361" y="4191343"/>
                </a:cubicBezTo>
                <a:cubicBezTo>
                  <a:pt x="6410545" y="4175183"/>
                  <a:pt x="6274346" y="4166716"/>
                  <a:pt x="5998931" y="4191343"/>
                </a:cubicBezTo>
                <a:cubicBezTo>
                  <a:pt x="5723516" y="4215971"/>
                  <a:pt x="5815279" y="4203916"/>
                  <a:pt x="5636795" y="4191343"/>
                </a:cubicBezTo>
                <a:cubicBezTo>
                  <a:pt x="5458311" y="4178770"/>
                  <a:pt x="5092572" y="4206073"/>
                  <a:pt x="4780836" y="4191343"/>
                </a:cubicBezTo>
                <a:cubicBezTo>
                  <a:pt x="4469100" y="4176613"/>
                  <a:pt x="4223076" y="4176947"/>
                  <a:pt x="3924877" y="4191343"/>
                </a:cubicBezTo>
                <a:cubicBezTo>
                  <a:pt x="3626678" y="4205739"/>
                  <a:pt x="3437286" y="4152505"/>
                  <a:pt x="3068918" y="4191343"/>
                </a:cubicBezTo>
                <a:cubicBezTo>
                  <a:pt x="2700550" y="4230181"/>
                  <a:pt x="2672090" y="4208397"/>
                  <a:pt x="2410488" y="4191343"/>
                </a:cubicBezTo>
                <a:cubicBezTo>
                  <a:pt x="2148886" y="4174290"/>
                  <a:pt x="1819626" y="4198495"/>
                  <a:pt x="1554530" y="4191343"/>
                </a:cubicBezTo>
                <a:cubicBezTo>
                  <a:pt x="1289434" y="4184191"/>
                  <a:pt x="972734" y="4193221"/>
                  <a:pt x="698571" y="4191343"/>
                </a:cubicBezTo>
                <a:cubicBezTo>
                  <a:pt x="327413" y="4104178"/>
                  <a:pt x="21007" y="3920495"/>
                  <a:pt x="0" y="3492772"/>
                </a:cubicBezTo>
                <a:cubicBezTo>
                  <a:pt x="-2014" y="3332475"/>
                  <a:pt x="8174" y="3105406"/>
                  <a:pt x="0" y="2822164"/>
                </a:cubicBezTo>
                <a:cubicBezTo>
                  <a:pt x="-8174" y="2538922"/>
                  <a:pt x="4796" y="2332004"/>
                  <a:pt x="0" y="2095672"/>
                </a:cubicBezTo>
                <a:cubicBezTo>
                  <a:pt x="-4796" y="1859340"/>
                  <a:pt x="31013" y="1664841"/>
                  <a:pt x="0" y="1397121"/>
                </a:cubicBezTo>
                <a:cubicBezTo>
                  <a:pt x="-31013" y="1129401"/>
                  <a:pt x="-9057" y="902809"/>
                  <a:pt x="0" y="698571"/>
                </a:cubicBezTo>
                <a:close/>
              </a:path>
              <a:path w="11273589" h="4191343" stroke="0" extrusionOk="0">
                <a:moveTo>
                  <a:pt x="0" y="698571"/>
                </a:moveTo>
                <a:cubicBezTo>
                  <a:pt x="5147" y="408789"/>
                  <a:pt x="302930" y="-16014"/>
                  <a:pt x="698571" y="0"/>
                </a:cubicBezTo>
                <a:cubicBezTo>
                  <a:pt x="893575" y="-19825"/>
                  <a:pt x="1139750" y="-6807"/>
                  <a:pt x="1258236" y="0"/>
                </a:cubicBezTo>
                <a:cubicBezTo>
                  <a:pt x="1376723" y="6807"/>
                  <a:pt x="1705176" y="-3404"/>
                  <a:pt x="1916666" y="0"/>
                </a:cubicBezTo>
                <a:cubicBezTo>
                  <a:pt x="2128156" y="3404"/>
                  <a:pt x="2204689" y="18018"/>
                  <a:pt x="2377567" y="0"/>
                </a:cubicBezTo>
                <a:cubicBezTo>
                  <a:pt x="2550445" y="-18018"/>
                  <a:pt x="2841202" y="19886"/>
                  <a:pt x="3035997" y="0"/>
                </a:cubicBezTo>
                <a:cubicBezTo>
                  <a:pt x="3230792" y="-19886"/>
                  <a:pt x="3476733" y="-29907"/>
                  <a:pt x="3694427" y="0"/>
                </a:cubicBezTo>
                <a:cubicBezTo>
                  <a:pt x="3912121" y="29907"/>
                  <a:pt x="4131157" y="-4422"/>
                  <a:pt x="4352856" y="0"/>
                </a:cubicBezTo>
                <a:cubicBezTo>
                  <a:pt x="4574555" y="4422"/>
                  <a:pt x="4683017" y="8846"/>
                  <a:pt x="4813757" y="0"/>
                </a:cubicBezTo>
                <a:cubicBezTo>
                  <a:pt x="4944497" y="-8846"/>
                  <a:pt x="5269202" y="30402"/>
                  <a:pt x="5669716" y="0"/>
                </a:cubicBezTo>
                <a:cubicBezTo>
                  <a:pt x="6070230" y="-30402"/>
                  <a:pt x="6163609" y="-36757"/>
                  <a:pt x="6426910" y="0"/>
                </a:cubicBezTo>
                <a:cubicBezTo>
                  <a:pt x="6690211" y="36757"/>
                  <a:pt x="6921355" y="-19104"/>
                  <a:pt x="7184105" y="0"/>
                </a:cubicBezTo>
                <a:cubicBezTo>
                  <a:pt x="7446856" y="19104"/>
                  <a:pt x="7470540" y="14956"/>
                  <a:pt x="7645005" y="0"/>
                </a:cubicBezTo>
                <a:cubicBezTo>
                  <a:pt x="7819470" y="-14956"/>
                  <a:pt x="7849499" y="1373"/>
                  <a:pt x="8007142" y="0"/>
                </a:cubicBezTo>
                <a:cubicBezTo>
                  <a:pt x="8164785" y="-1373"/>
                  <a:pt x="8365520" y="-20224"/>
                  <a:pt x="8468043" y="0"/>
                </a:cubicBezTo>
                <a:cubicBezTo>
                  <a:pt x="8570566" y="20224"/>
                  <a:pt x="8831188" y="25867"/>
                  <a:pt x="9027708" y="0"/>
                </a:cubicBezTo>
                <a:cubicBezTo>
                  <a:pt x="9224228" y="-25867"/>
                  <a:pt x="9235031" y="-17825"/>
                  <a:pt x="9389844" y="0"/>
                </a:cubicBezTo>
                <a:cubicBezTo>
                  <a:pt x="9544657" y="17825"/>
                  <a:pt x="10272786" y="-27238"/>
                  <a:pt x="10575018" y="0"/>
                </a:cubicBezTo>
                <a:cubicBezTo>
                  <a:pt x="10989007" y="5464"/>
                  <a:pt x="11300154" y="286411"/>
                  <a:pt x="11273589" y="698571"/>
                </a:cubicBezTo>
                <a:cubicBezTo>
                  <a:pt x="11246388" y="923470"/>
                  <a:pt x="11297006" y="1008413"/>
                  <a:pt x="11273589" y="1313295"/>
                </a:cubicBezTo>
                <a:cubicBezTo>
                  <a:pt x="11250172" y="1618177"/>
                  <a:pt x="11261154" y="1797965"/>
                  <a:pt x="11273589" y="1928019"/>
                </a:cubicBezTo>
                <a:cubicBezTo>
                  <a:pt x="11286024" y="2058073"/>
                  <a:pt x="11247919" y="2326710"/>
                  <a:pt x="11273589" y="2626570"/>
                </a:cubicBezTo>
                <a:cubicBezTo>
                  <a:pt x="11299259" y="2926430"/>
                  <a:pt x="11315442" y="3143040"/>
                  <a:pt x="11273589" y="3492772"/>
                </a:cubicBezTo>
                <a:cubicBezTo>
                  <a:pt x="11249737" y="3867094"/>
                  <a:pt x="10921348" y="4183187"/>
                  <a:pt x="10575018" y="4191343"/>
                </a:cubicBezTo>
                <a:cubicBezTo>
                  <a:pt x="10317590" y="4196024"/>
                  <a:pt x="10064062" y="4191920"/>
                  <a:pt x="9916588" y="4191343"/>
                </a:cubicBezTo>
                <a:cubicBezTo>
                  <a:pt x="9769114" y="4190767"/>
                  <a:pt x="9648038" y="4211736"/>
                  <a:pt x="9455687" y="4191343"/>
                </a:cubicBezTo>
                <a:cubicBezTo>
                  <a:pt x="9263336" y="4170950"/>
                  <a:pt x="9037820" y="4205746"/>
                  <a:pt x="8896022" y="4191343"/>
                </a:cubicBezTo>
                <a:cubicBezTo>
                  <a:pt x="8754224" y="4176940"/>
                  <a:pt x="8416496" y="4173247"/>
                  <a:pt x="8040063" y="4191343"/>
                </a:cubicBezTo>
                <a:cubicBezTo>
                  <a:pt x="7663630" y="4209439"/>
                  <a:pt x="7603780" y="4164983"/>
                  <a:pt x="7282869" y="4191343"/>
                </a:cubicBezTo>
                <a:cubicBezTo>
                  <a:pt x="6961958" y="4217703"/>
                  <a:pt x="6945769" y="4221518"/>
                  <a:pt x="6624439" y="4191343"/>
                </a:cubicBezTo>
                <a:cubicBezTo>
                  <a:pt x="6303109" y="4161169"/>
                  <a:pt x="6381878" y="4205493"/>
                  <a:pt x="6163538" y="4191343"/>
                </a:cubicBezTo>
                <a:cubicBezTo>
                  <a:pt x="5945198" y="4177193"/>
                  <a:pt x="5566029" y="4211471"/>
                  <a:pt x="5406344" y="4191343"/>
                </a:cubicBezTo>
                <a:cubicBezTo>
                  <a:pt x="5246659" y="4171215"/>
                  <a:pt x="5042822" y="4184861"/>
                  <a:pt x="4846679" y="4191343"/>
                </a:cubicBezTo>
                <a:cubicBezTo>
                  <a:pt x="4650536" y="4197825"/>
                  <a:pt x="4225494" y="4231351"/>
                  <a:pt x="3990720" y="4191343"/>
                </a:cubicBezTo>
                <a:cubicBezTo>
                  <a:pt x="3755946" y="4151335"/>
                  <a:pt x="3728699" y="4209416"/>
                  <a:pt x="3529819" y="4191343"/>
                </a:cubicBezTo>
                <a:cubicBezTo>
                  <a:pt x="3330939" y="4173270"/>
                  <a:pt x="3165847" y="4191030"/>
                  <a:pt x="3068918" y="4191343"/>
                </a:cubicBezTo>
                <a:cubicBezTo>
                  <a:pt x="2971989" y="4191656"/>
                  <a:pt x="2579344" y="4193030"/>
                  <a:pt x="2311724" y="4191343"/>
                </a:cubicBezTo>
                <a:cubicBezTo>
                  <a:pt x="2044104" y="4189656"/>
                  <a:pt x="2012559" y="4186195"/>
                  <a:pt x="1850823" y="4191343"/>
                </a:cubicBezTo>
                <a:cubicBezTo>
                  <a:pt x="1689087" y="4196491"/>
                  <a:pt x="1095549" y="4248845"/>
                  <a:pt x="698571" y="4191343"/>
                </a:cubicBezTo>
                <a:cubicBezTo>
                  <a:pt x="247479" y="4259661"/>
                  <a:pt x="-63657" y="3832438"/>
                  <a:pt x="0" y="3492772"/>
                </a:cubicBezTo>
                <a:cubicBezTo>
                  <a:pt x="-15908" y="3347000"/>
                  <a:pt x="-784" y="3145827"/>
                  <a:pt x="0" y="2878048"/>
                </a:cubicBezTo>
                <a:cubicBezTo>
                  <a:pt x="784" y="2610269"/>
                  <a:pt x="9168" y="2389617"/>
                  <a:pt x="0" y="2123614"/>
                </a:cubicBezTo>
                <a:cubicBezTo>
                  <a:pt x="-9168" y="1857611"/>
                  <a:pt x="-14988" y="1597397"/>
                  <a:pt x="0" y="1453005"/>
                </a:cubicBezTo>
                <a:cubicBezTo>
                  <a:pt x="14988" y="1308613"/>
                  <a:pt x="15573" y="1031842"/>
                  <a:pt x="0" y="698571"/>
                </a:cubicBezTo>
                <a:close/>
              </a:path>
            </a:pathLst>
          </a:custGeom>
          <a:solidFill>
            <a:schemeClr val="bg1">
              <a:alpha val="90000"/>
            </a:schemeClr>
          </a:solidFill>
          <a:ln w="57150">
            <a:solidFill>
              <a:schemeClr val="accent1"/>
            </a:solidFill>
            <a:prstDash val="lgDashDot"/>
            <a:extLst>
              <a:ext uri="{C807C97D-BFC1-408E-A445-0C87EB9F89A2}">
                <ask:lineSketchStyleProps xmlns:ask="http://schemas.microsoft.com/office/drawing/2018/sketchyshapes" sd="339074298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accent1">
                  <a:lumMod val="75000"/>
                </a:schemeClr>
              </a:solidFill>
              <a:latin typeface="UVN Banh Mi" pitchFamily="2" charset="0"/>
            </a:endParaRPr>
          </a:p>
        </p:txBody>
      </p:sp>
      <p:sp>
        <p:nvSpPr>
          <p:cNvPr id="6" name="Freeform 2">
            <a:extLst>
              <a:ext uri="{FF2B5EF4-FFF2-40B4-BE49-F238E27FC236}">
                <a16:creationId xmlns:a16="http://schemas.microsoft.com/office/drawing/2014/main" id="{405AACAE-AB40-6030-1983-22078DC52D99}"/>
              </a:ext>
            </a:extLst>
          </p:cNvPr>
          <p:cNvSpPr/>
          <p:nvPr/>
        </p:nvSpPr>
        <p:spPr>
          <a:xfrm>
            <a:off x="597162" y="3429000"/>
            <a:ext cx="5567816" cy="1163786"/>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2CBBBFF-1C4A-8685-147D-D9E042BF8239}"/>
              </a:ext>
            </a:extLst>
          </p:cNvPr>
          <p:cNvSpPr txBox="1"/>
          <p:nvPr/>
        </p:nvSpPr>
        <p:spPr>
          <a:xfrm>
            <a:off x="597162" y="1180247"/>
            <a:ext cx="10924575" cy="1107996"/>
          </a:xfrm>
          <a:prstGeom prst="rect">
            <a:avLst/>
          </a:prstGeom>
          <a:noFill/>
        </p:spPr>
        <p:txBody>
          <a:bodyPr wrap="square" rtlCol="0">
            <a:spAutoFit/>
          </a:bodyPr>
          <a:lstStyle/>
          <a:p>
            <a:pPr algn="ctr"/>
            <a:r>
              <a:rPr lang="en-US" sz="6600">
                <a:solidFill>
                  <a:schemeClr val="accent1">
                    <a:lumMod val="75000"/>
                  </a:schemeClr>
                </a:solidFill>
                <a:latin typeface="UVN Banh Mi" pitchFamily="2" charset="0"/>
              </a:rPr>
              <a:t>KHỞI ĐỘNG</a:t>
            </a:r>
            <a:endParaRPr lang="en-US" sz="6600" dirty="0">
              <a:solidFill>
                <a:schemeClr val="accent1">
                  <a:lumMod val="75000"/>
                </a:schemeClr>
              </a:solidFill>
              <a:latin typeface="UVN Banh Mi" pitchFamily="2" charset="0"/>
            </a:endParaRPr>
          </a:p>
        </p:txBody>
      </p:sp>
      <p:sp>
        <p:nvSpPr>
          <p:cNvPr id="8" name="Freeform 5">
            <a:extLst>
              <a:ext uri="{FF2B5EF4-FFF2-40B4-BE49-F238E27FC236}">
                <a16:creationId xmlns:a16="http://schemas.microsoft.com/office/drawing/2014/main" id="{A81A3A02-8D68-28E6-CD9C-E047BBA78A58}"/>
              </a:ext>
            </a:extLst>
          </p:cNvPr>
          <p:cNvSpPr/>
          <p:nvPr/>
        </p:nvSpPr>
        <p:spPr>
          <a:xfrm>
            <a:off x="861487" y="3248023"/>
            <a:ext cx="1992194" cy="3288354"/>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sp>
      <p:sp>
        <p:nvSpPr>
          <p:cNvPr id="9" name="Freeform 2">
            <a:extLst>
              <a:ext uri="{FF2B5EF4-FFF2-40B4-BE49-F238E27FC236}">
                <a16:creationId xmlns:a16="http://schemas.microsoft.com/office/drawing/2014/main" id="{D27BB258-1403-7551-F1A4-5B0A6680DE28}"/>
              </a:ext>
            </a:extLst>
          </p:cNvPr>
          <p:cNvSpPr/>
          <p:nvPr/>
        </p:nvSpPr>
        <p:spPr>
          <a:xfrm>
            <a:off x="6164978" y="3429000"/>
            <a:ext cx="5443549" cy="1163786"/>
          </a:xfrm>
          <a:custGeom>
            <a:avLst/>
            <a:gdLst/>
            <a:ahLst/>
            <a:cxnLst/>
            <a:rect l="l" t="t" r="r" b="b"/>
            <a:pathLst>
              <a:path w="8272277" h="2202494">
                <a:moveTo>
                  <a:pt x="0" y="0"/>
                </a:moveTo>
                <a:lnTo>
                  <a:pt x="8272277" y="0"/>
                </a:lnTo>
                <a:lnTo>
                  <a:pt x="8272277" y="2202494"/>
                </a:lnTo>
                <a:lnTo>
                  <a:pt x="0" y="2202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305AA274-A56A-8E5F-A1FF-904B45C274CD}"/>
              </a:ext>
            </a:extLst>
          </p:cNvPr>
          <p:cNvSpPr/>
          <p:nvPr/>
        </p:nvSpPr>
        <p:spPr>
          <a:xfrm>
            <a:off x="9102000" y="3248024"/>
            <a:ext cx="2297420" cy="328835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6"/>
            <a:stretch>
              <a:fillRect/>
            </a:stretch>
          </a:blipFill>
        </p:spPr>
      </p:sp>
    </p:spTree>
    <p:extLst>
      <p:ext uri="{BB962C8B-B14F-4D97-AF65-F5344CB8AC3E}">
        <p14:creationId xmlns:p14="http://schemas.microsoft.com/office/powerpoint/2010/main" val="32622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E39D-986D-47DB-B68A-1C19B2462D67}"/>
              </a:ext>
            </a:extLst>
          </p:cNvPr>
          <p:cNvSpPr>
            <a:spLocks noGrp="1"/>
          </p:cNvSpPr>
          <p:nvPr>
            <p:ph type="title"/>
          </p:nvPr>
        </p:nvSpPr>
        <p:spPr/>
        <p:txBody>
          <a:bodyPr/>
          <a:lstStyle/>
          <a:p>
            <a:endParaRPr lang="en-US"/>
          </a:p>
        </p:txBody>
      </p:sp>
      <p:pic>
        <p:nvPicPr>
          <p:cNvPr id="4" name="Em Yêu Cây Xanh - Em Rất Thích Trồng Nhiều Cây Xanh [Official Full HD]">
            <a:hlinkClick r:id="" action="ppaction://media"/>
            <a:extLst>
              <a:ext uri="{FF2B5EF4-FFF2-40B4-BE49-F238E27FC236}">
                <a16:creationId xmlns:a16="http://schemas.microsoft.com/office/drawing/2014/main" id="{DFB7D47B-8277-4191-8570-C50ADB44A1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14605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B328CEE-12C9-4879-95E0-84EDF699C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7" name="Rectangle: Rounded Corners 6">
            <a:extLst>
              <a:ext uri="{FF2B5EF4-FFF2-40B4-BE49-F238E27FC236}">
                <a16:creationId xmlns:a16="http://schemas.microsoft.com/office/drawing/2014/main" id="{2DD4E4D6-01BD-EE87-D891-26C0F70357CE}"/>
              </a:ext>
            </a:extLst>
          </p:cNvPr>
          <p:cNvSpPr/>
          <p:nvPr/>
        </p:nvSpPr>
        <p:spPr>
          <a:xfrm>
            <a:off x="489284" y="180473"/>
            <a:ext cx="11213432" cy="1985212"/>
          </a:xfrm>
          <a:custGeom>
            <a:avLst/>
            <a:gdLst>
              <a:gd name="connsiteX0" fmla="*/ 0 w 11213432"/>
              <a:gd name="connsiteY0" fmla="*/ 330875 h 1985212"/>
              <a:gd name="connsiteX1" fmla="*/ 330875 w 11213432"/>
              <a:gd name="connsiteY1" fmla="*/ 0 h 1985212"/>
              <a:gd name="connsiteX2" fmla="*/ 884838 w 11213432"/>
              <a:gd name="connsiteY2" fmla="*/ 0 h 1985212"/>
              <a:gd name="connsiteX3" fmla="*/ 1438802 w 11213432"/>
              <a:gd name="connsiteY3" fmla="*/ 0 h 1985212"/>
              <a:gd name="connsiteX4" fmla="*/ 2309315 w 11213432"/>
              <a:gd name="connsiteY4" fmla="*/ 0 h 1985212"/>
              <a:gd name="connsiteX5" fmla="*/ 2757762 w 11213432"/>
              <a:gd name="connsiteY5" fmla="*/ 0 h 1985212"/>
              <a:gd name="connsiteX6" fmla="*/ 3522759 w 11213432"/>
              <a:gd name="connsiteY6" fmla="*/ 0 h 1985212"/>
              <a:gd name="connsiteX7" fmla="*/ 3971205 w 11213432"/>
              <a:gd name="connsiteY7" fmla="*/ 0 h 1985212"/>
              <a:gd name="connsiteX8" fmla="*/ 4841719 w 11213432"/>
              <a:gd name="connsiteY8" fmla="*/ 0 h 1985212"/>
              <a:gd name="connsiteX9" fmla="*/ 5395682 w 11213432"/>
              <a:gd name="connsiteY9" fmla="*/ 0 h 1985212"/>
              <a:gd name="connsiteX10" fmla="*/ 6266196 w 11213432"/>
              <a:gd name="connsiteY10" fmla="*/ 0 h 1985212"/>
              <a:gd name="connsiteX11" fmla="*/ 6925676 w 11213432"/>
              <a:gd name="connsiteY11" fmla="*/ 0 h 1985212"/>
              <a:gd name="connsiteX12" fmla="*/ 7585156 w 11213432"/>
              <a:gd name="connsiteY12" fmla="*/ 0 h 1985212"/>
              <a:gd name="connsiteX13" fmla="*/ 8350153 w 11213432"/>
              <a:gd name="connsiteY13" fmla="*/ 0 h 1985212"/>
              <a:gd name="connsiteX14" fmla="*/ 8798600 w 11213432"/>
              <a:gd name="connsiteY14" fmla="*/ 0 h 1985212"/>
              <a:gd name="connsiteX15" fmla="*/ 9669114 w 11213432"/>
              <a:gd name="connsiteY15" fmla="*/ 0 h 1985212"/>
              <a:gd name="connsiteX16" fmla="*/ 10882557 w 11213432"/>
              <a:gd name="connsiteY16" fmla="*/ 0 h 1985212"/>
              <a:gd name="connsiteX17" fmla="*/ 11213432 w 11213432"/>
              <a:gd name="connsiteY17" fmla="*/ 330875 h 1985212"/>
              <a:gd name="connsiteX18" fmla="*/ 11213432 w 11213432"/>
              <a:gd name="connsiteY18" fmla="*/ 992606 h 1985212"/>
              <a:gd name="connsiteX19" fmla="*/ 11213432 w 11213432"/>
              <a:gd name="connsiteY19" fmla="*/ 1654337 h 1985212"/>
              <a:gd name="connsiteX20" fmla="*/ 10882557 w 11213432"/>
              <a:gd name="connsiteY20" fmla="*/ 1985212 h 1985212"/>
              <a:gd name="connsiteX21" fmla="*/ 10012043 w 11213432"/>
              <a:gd name="connsiteY21" fmla="*/ 1985212 h 1985212"/>
              <a:gd name="connsiteX22" fmla="*/ 9458080 w 11213432"/>
              <a:gd name="connsiteY22" fmla="*/ 1985212 h 1985212"/>
              <a:gd name="connsiteX23" fmla="*/ 8587566 w 11213432"/>
              <a:gd name="connsiteY23" fmla="*/ 1985212 h 1985212"/>
              <a:gd name="connsiteX24" fmla="*/ 8033603 w 11213432"/>
              <a:gd name="connsiteY24" fmla="*/ 1985212 h 1985212"/>
              <a:gd name="connsiteX25" fmla="*/ 7374123 w 11213432"/>
              <a:gd name="connsiteY25" fmla="*/ 1985212 h 1985212"/>
              <a:gd name="connsiteX26" fmla="*/ 6503609 w 11213432"/>
              <a:gd name="connsiteY26" fmla="*/ 1985212 h 1985212"/>
              <a:gd name="connsiteX27" fmla="*/ 5949646 w 11213432"/>
              <a:gd name="connsiteY27" fmla="*/ 1985212 h 1985212"/>
              <a:gd name="connsiteX28" fmla="*/ 5079132 w 11213432"/>
              <a:gd name="connsiteY28" fmla="*/ 1985212 h 1985212"/>
              <a:gd name="connsiteX29" fmla="*/ 4208618 w 11213432"/>
              <a:gd name="connsiteY29" fmla="*/ 1985212 h 1985212"/>
              <a:gd name="connsiteX30" fmla="*/ 3760172 w 11213432"/>
              <a:gd name="connsiteY30" fmla="*/ 1985212 h 1985212"/>
              <a:gd name="connsiteX31" fmla="*/ 2995175 w 11213432"/>
              <a:gd name="connsiteY31" fmla="*/ 1985212 h 1985212"/>
              <a:gd name="connsiteX32" fmla="*/ 2335695 w 11213432"/>
              <a:gd name="connsiteY32" fmla="*/ 1985212 h 1985212"/>
              <a:gd name="connsiteX33" fmla="*/ 1570698 w 11213432"/>
              <a:gd name="connsiteY33" fmla="*/ 1985212 h 1985212"/>
              <a:gd name="connsiteX34" fmla="*/ 1122251 w 11213432"/>
              <a:gd name="connsiteY34" fmla="*/ 1985212 h 1985212"/>
              <a:gd name="connsiteX35" fmla="*/ 330875 w 11213432"/>
              <a:gd name="connsiteY35" fmla="*/ 1985212 h 1985212"/>
              <a:gd name="connsiteX36" fmla="*/ 0 w 11213432"/>
              <a:gd name="connsiteY36" fmla="*/ 1654337 h 1985212"/>
              <a:gd name="connsiteX37" fmla="*/ 0 w 11213432"/>
              <a:gd name="connsiteY37" fmla="*/ 966137 h 1985212"/>
              <a:gd name="connsiteX38" fmla="*/ 0 w 11213432"/>
              <a:gd name="connsiteY38" fmla="*/ 330875 h 198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13432" h="1985212" fill="none" extrusionOk="0">
                <a:moveTo>
                  <a:pt x="0" y="330875"/>
                </a:moveTo>
                <a:cubicBezTo>
                  <a:pt x="8067" y="151692"/>
                  <a:pt x="108456" y="6302"/>
                  <a:pt x="330875" y="0"/>
                </a:cubicBezTo>
                <a:cubicBezTo>
                  <a:pt x="541686" y="-17847"/>
                  <a:pt x="692170" y="-9367"/>
                  <a:pt x="884838" y="0"/>
                </a:cubicBezTo>
                <a:cubicBezTo>
                  <a:pt x="1077506" y="9367"/>
                  <a:pt x="1255536" y="4881"/>
                  <a:pt x="1438802" y="0"/>
                </a:cubicBezTo>
                <a:cubicBezTo>
                  <a:pt x="1622068" y="-4881"/>
                  <a:pt x="1885898" y="-38283"/>
                  <a:pt x="2309315" y="0"/>
                </a:cubicBezTo>
                <a:cubicBezTo>
                  <a:pt x="2732732" y="38283"/>
                  <a:pt x="2632088" y="8153"/>
                  <a:pt x="2757762" y="0"/>
                </a:cubicBezTo>
                <a:cubicBezTo>
                  <a:pt x="2883436" y="-8153"/>
                  <a:pt x="3220321" y="12550"/>
                  <a:pt x="3522759" y="0"/>
                </a:cubicBezTo>
                <a:cubicBezTo>
                  <a:pt x="3825197" y="-12550"/>
                  <a:pt x="3859285" y="-20948"/>
                  <a:pt x="3971205" y="0"/>
                </a:cubicBezTo>
                <a:cubicBezTo>
                  <a:pt x="4083125" y="20948"/>
                  <a:pt x="4482656" y="18103"/>
                  <a:pt x="4841719" y="0"/>
                </a:cubicBezTo>
                <a:cubicBezTo>
                  <a:pt x="5200782" y="-18103"/>
                  <a:pt x="5215667" y="-12373"/>
                  <a:pt x="5395682" y="0"/>
                </a:cubicBezTo>
                <a:cubicBezTo>
                  <a:pt x="5575697" y="12373"/>
                  <a:pt x="5836547" y="20833"/>
                  <a:pt x="6266196" y="0"/>
                </a:cubicBezTo>
                <a:cubicBezTo>
                  <a:pt x="6695845" y="-20833"/>
                  <a:pt x="6630157" y="17845"/>
                  <a:pt x="6925676" y="0"/>
                </a:cubicBezTo>
                <a:cubicBezTo>
                  <a:pt x="7221195" y="-17845"/>
                  <a:pt x="7348249" y="-12474"/>
                  <a:pt x="7585156" y="0"/>
                </a:cubicBezTo>
                <a:cubicBezTo>
                  <a:pt x="7822063" y="12474"/>
                  <a:pt x="7970382" y="-28097"/>
                  <a:pt x="8350153" y="0"/>
                </a:cubicBezTo>
                <a:cubicBezTo>
                  <a:pt x="8729924" y="28097"/>
                  <a:pt x="8574433" y="4846"/>
                  <a:pt x="8798600" y="0"/>
                </a:cubicBezTo>
                <a:cubicBezTo>
                  <a:pt x="9022767" y="-4846"/>
                  <a:pt x="9335350" y="28200"/>
                  <a:pt x="9669114" y="0"/>
                </a:cubicBezTo>
                <a:cubicBezTo>
                  <a:pt x="10002878" y="-28200"/>
                  <a:pt x="10465249" y="45651"/>
                  <a:pt x="10882557" y="0"/>
                </a:cubicBezTo>
                <a:cubicBezTo>
                  <a:pt x="11099900" y="-17748"/>
                  <a:pt x="11202206" y="151606"/>
                  <a:pt x="11213432" y="330875"/>
                </a:cubicBezTo>
                <a:cubicBezTo>
                  <a:pt x="11238648" y="556171"/>
                  <a:pt x="11229580" y="706094"/>
                  <a:pt x="11213432" y="992606"/>
                </a:cubicBezTo>
                <a:cubicBezTo>
                  <a:pt x="11197284" y="1279118"/>
                  <a:pt x="11201435" y="1381539"/>
                  <a:pt x="11213432" y="1654337"/>
                </a:cubicBezTo>
                <a:cubicBezTo>
                  <a:pt x="11183862" y="1855201"/>
                  <a:pt x="11087440" y="1947515"/>
                  <a:pt x="10882557" y="1985212"/>
                </a:cubicBezTo>
                <a:cubicBezTo>
                  <a:pt x="10596006" y="1946669"/>
                  <a:pt x="10360087" y="1948872"/>
                  <a:pt x="10012043" y="1985212"/>
                </a:cubicBezTo>
                <a:cubicBezTo>
                  <a:pt x="9663999" y="2021552"/>
                  <a:pt x="9612526" y="1974025"/>
                  <a:pt x="9458080" y="1985212"/>
                </a:cubicBezTo>
                <a:cubicBezTo>
                  <a:pt x="9303634" y="1996399"/>
                  <a:pt x="8962822" y="1944831"/>
                  <a:pt x="8587566" y="1985212"/>
                </a:cubicBezTo>
                <a:cubicBezTo>
                  <a:pt x="8212310" y="2025593"/>
                  <a:pt x="8145065" y="2004293"/>
                  <a:pt x="8033603" y="1985212"/>
                </a:cubicBezTo>
                <a:cubicBezTo>
                  <a:pt x="7922141" y="1966131"/>
                  <a:pt x="7537669" y="1985845"/>
                  <a:pt x="7374123" y="1985212"/>
                </a:cubicBezTo>
                <a:cubicBezTo>
                  <a:pt x="7210577" y="1984579"/>
                  <a:pt x="6752932" y="1975349"/>
                  <a:pt x="6503609" y="1985212"/>
                </a:cubicBezTo>
                <a:cubicBezTo>
                  <a:pt x="6254286" y="1995075"/>
                  <a:pt x="6138476" y="1966099"/>
                  <a:pt x="5949646" y="1985212"/>
                </a:cubicBezTo>
                <a:cubicBezTo>
                  <a:pt x="5760816" y="2004325"/>
                  <a:pt x="5329255" y="1956219"/>
                  <a:pt x="5079132" y="1985212"/>
                </a:cubicBezTo>
                <a:cubicBezTo>
                  <a:pt x="4829009" y="2014205"/>
                  <a:pt x="4514929" y="2002746"/>
                  <a:pt x="4208618" y="1985212"/>
                </a:cubicBezTo>
                <a:cubicBezTo>
                  <a:pt x="3902307" y="1967678"/>
                  <a:pt x="3865699" y="1982206"/>
                  <a:pt x="3760172" y="1985212"/>
                </a:cubicBezTo>
                <a:cubicBezTo>
                  <a:pt x="3654645" y="1988218"/>
                  <a:pt x="3258535" y="1995930"/>
                  <a:pt x="2995175" y="1985212"/>
                </a:cubicBezTo>
                <a:cubicBezTo>
                  <a:pt x="2731815" y="1974494"/>
                  <a:pt x="2475119" y="1983005"/>
                  <a:pt x="2335695" y="1985212"/>
                </a:cubicBezTo>
                <a:cubicBezTo>
                  <a:pt x="2196271" y="1987419"/>
                  <a:pt x="1804973" y="1981977"/>
                  <a:pt x="1570698" y="1985212"/>
                </a:cubicBezTo>
                <a:cubicBezTo>
                  <a:pt x="1336423" y="1988447"/>
                  <a:pt x="1264276" y="1974987"/>
                  <a:pt x="1122251" y="1985212"/>
                </a:cubicBezTo>
                <a:cubicBezTo>
                  <a:pt x="980226" y="1995437"/>
                  <a:pt x="536049" y="2016225"/>
                  <a:pt x="330875" y="1985212"/>
                </a:cubicBezTo>
                <a:cubicBezTo>
                  <a:pt x="150464" y="1989711"/>
                  <a:pt x="5094" y="1801560"/>
                  <a:pt x="0" y="1654337"/>
                </a:cubicBezTo>
                <a:cubicBezTo>
                  <a:pt x="-15038" y="1313859"/>
                  <a:pt x="22589" y="1207778"/>
                  <a:pt x="0" y="966137"/>
                </a:cubicBezTo>
                <a:cubicBezTo>
                  <a:pt x="-22589" y="724496"/>
                  <a:pt x="15241" y="621033"/>
                  <a:pt x="0" y="330875"/>
                </a:cubicBezTo>
                <a:close/>
              </a:path>
              <a:path w="11213432" h="1985212" stroke="0" extrusionOk="0">
                <a:moveTo>
                  <a:pt x="0" y="330875"/>
                </a:moveTo>
                <a:cubicBezTo>
                  <a:pt x="23677" y="122826"/>
                  <a:pt x="112347" y="8221"/>
                  <a:pt x="330875" y="0"/>
                </a:cubicBezTo>
                <a:cubicBezTo>
                  <a:pt x="458498" y="15377"/>
                  <a:pt x="574816" y="2576"/>
                  <a:pt x="779321" y="0"/>
                </a:cubicBezTo>
                <a:cubicBezTo>
                  <a:pt x="983826" y="-2576"/>
                  <a:pt x="1057355" y="18283"/>
                  <a:pt x="1227768" y="0"/>
                </a:cubicBezTo>
                <a:cubicBezTo>
                  <a:pt x="1398181" y="-18283"/>
                  <a:pt x="1452786" y="-18668"/>
                  <a:pt x="1676214" y="0"/>
                </a:cubicBezTo>
                <a:cubicBezTo>
                  <a:pt x="1899642" y="18668"/>
                  <a:pt x="1886130" y="-13868"/>
                  <a:pt x="2019144" y="0"/>
                </a:cubicBezTo>
                <a:cubicBezTo>
                  <a:pt x="2152158" y="13868"/>
                  <a:pt x="2618588" y="-1698"/>
                  <a:pt x="2784141" y="0"/>
                </a:cubicBezTo>
                <a:cubicBezTo>
                  <a:pt x="2949694" y="1698"/>
                  <a:pt x="3121428" y="-7795"/>
                  <a:pt x="3443621" y="0"/>
                </a:cubicBezTo>
                <a:cubicBezTo>
                  <a:pt x="3765814" y="7795"/>
                  <a:pt x="3936830" y="-30337"/>
                  <a:pt x="4208618" y="0"/>
                </a:cubicBezTo>
                <a:cubicBezTo>
                  <a:pt x="4480406" y="30337"/>
                  <a:pt x="4443661" y="-20912"/>
                  <a:pt x="4657065" y="0"/>
                </a:cubicBezTo>
                <a:cubicBezTo>
                  <a:pt x="4870469" y="20912"/>
                  <a:pt x="5068818" y="-28594"/>
                  <a:pt x="5422062" y="0"/>
                </a:cubicBezTo>
                <a:cubicBezTo>
                  <a:pt x="5775306" y="28594"/>
                  <a:pt x="5895524" y="28361"/>
                  <a:pt x="6187059" y="0"/>
                </a:cubicBezTo>
                <a:cubicBezTo>
                  <a:pt x="6478594" y="-28361"/>
                  <a:pt x="6540188" y="-21353"/>
                  <a:pt x="6741022" y="0"/>
                </a:cubicBezTo>
                <a:cubicBezTo>
                  <a:pt x="6941856" y="21353"/>
                  <a:pt x="7153464" y="651"/>
                  <a:pt x="7294985" y="0"/>
                </a:cubicBezTo>
                <a:cubicBezTo>
                  <a:pt x="7436506" y="-651"/>
                  <a:pt x="7518405" y="-7220"/>
                  <a:pt x="7637915" y="0"/>
                </a:cubicBezTo>
                <a:cubicBezTo>
                  <a:pt x="7757425" y="7220"/>
                  <a:pt x="7961420" y="16599"/>
                  <a:pt x="8191878" y="0"/>
                </a:cubicBezTo>
                <a:cubicBezTo>
                  <a:pt x="8422336" y="-16599"/>
                  <a:pt x="8451026" y="17415"/>
                  <a:pt x="8640325" y="0"/>
                </a:cubicBezTo>
                <a:cubicBezTo>
                  <a:pt x="8829624" y="-17415"/>
                  <a:pt x="9227958" y="-31988"/>
                  <a:pt x="9405322" y="0"/>
                </a:cubicBezTo>
                <a:cubicBezTo>
                  <a:pt x="9582686" y="31988"/>
                  <a:pt x="9823850" y="-8544"/>
                  <a:pt x="9959285" y="0"/>
                </a:cubicBezTo>
                <a:cubicBezTo>
                  <a:pt x="10094720" y="8544"/>
                  <a:pt x="10665452" y="1449"/>
                  <a:pt x="10882557" y="0"/>
                </a:cubicBezTo>
                <a:cubicBezTo>
                  <a:pt x="11089309" y="12208"/>
                  <a:pt x="11201928" y="139204"/>
                  <a:pt x="11213432" y="330875"/>
                </a:cubicBezTo>
                <a:cubicBezTo>
                  <a:pt x="11232681" y="642630"/>
                  <a:pt x="11206702" y="831600"/>
                  <a:pt x="11213432" y="1005841"/>
                </a:cubicBezTo>
                <a:cubicBezTo>
                  <a:pt x="11220162" y="1180082"/>
                  <a:pt x="11231276" y="1396974"/>
                  <a:pt x="11213432" y="1654337"/>
                </a:cubicBezTo>
                <a:cubicBezTo>
                  <a:pt x="11183316" y="1827416"/>
                  <a:pt x="11061542" y="1968251"/>
                  <a:pt x="10882557" y="1985212"/>
                </a:cubicBezTo>
                <a:cubicBezTo>
                  <a:pt x="10684226" y="1962927"/>
                  <a:pt x="10658330" y="1966663"/>
                  <a:pt x="10434111" y="1985212"/>
                </a:cubicBezTo>
                <a:cubicBezTo>
                  <a:pt x="10209892" y="2003761"/>
                  <a:pt x="9763383" y="1975086"/>
                  <a:pt x="9563597" y="1985212"/>
                </a:cubicBezTo>
                <a:cubicBezTo>
                  <a:pt x="9363811" y="1995338"/>
                  <a:pt x="9287206" y="1968183"/>
                  <a:pt x="9115150" y="1985212"/>
                </a:cubicBezTo>
                <a:cubicBezTo>
                  <a:pt x="8943094" y="2002241"/>
                  <a:pt x="8607925" y="1969964"/>
                  <a:pt x="8455670" y="1985212"/>
                </a:cubicBezTo>
                <a:cubicBezTo>
                  <a:pt x="8303415" y="2000460"/>
                  <a:pt x="8104593" y="1991518"/>
                  <a:pt x="7901707" y="1985212"/>
                </a:cubicBezTo>
                <a:cubicBezTo>
                  <a:pt x="7698821" y="1978906"/>
                  <a:pt x="7241458" y="1984263"/>
                  <a:pt x="7031193" y="1985212"/>
                </a:cubicBezTo>
                <a:cubicBezTo>
                  <a:pt x="6820928" y="1986161"/>
                  <a:pt x="6488467" y="1996908"/>
                  <a:pt x="6160679" y="1985212"/>
                </a:cubicBezTo>
                <a:cubicBezTo>
                  <a:pt x="5832891" y="1973516"/>
                  <a:pt x="5769313" y="2008954"/>
                  <a:pt x="5501199" y="1985212"/>
                </a:cubicBezTo>
                <a:cubicBezTo>
                  <a:pt x="5233085" y="1961470"/>
                  <a:pt x="5173724" y="1996051"/>
                  <a:pt x="5052753" y="1985212"/>
                </a:cubicBezTo>
                <a:cubicBezTo>
                  <a:pt x="4931782" y="1974373"/>
                  <a:pt x="4829601" y="1979579"/>
                  <a:pt x="4709823" y="1985212"/>
                </a:cubicBezTo>
                <a:cubicBezTo>
                  <a:pt x="4590045" y="1990846"/>
                  <a:pt x="4212706" y="2011220"/>
                  <a:pt x="4050343" y="1985212"/>
                </a:cubicBezTo>
                <a:cubicBezTo>
                  <a:pt x="3887980" y="1959204"/>
                  <a:pt x="3873971" y="1971757"/>
                  <a:pt x="3707413" y="1985212"/>
                </a:cubicBezTo>
                <a:cubicBezTo>
                  <a:pt x="3540855" y="1998668"/>
                  <a:pt x="3397190" y="1991438"/>
                  <a:pt x="3258967" y="1985212"/>
                </a:cubicBezTo>
                <a:cubicBezTo>
                  <a:pt x="3120744" y="1978986"/>
                  <a:pt x="2634411" y="1971134"/>
                  <a:pt x="2388453" y="1985212"/>
                </a:cubicBezTo>
                <a:cubicBezTo>
                  <a:pt x="2142495" y="1999290"/>
                  <a:pt x="2106411" y="1986240"/>
                  <a:pt x="1834490" y="1985212"/>
                </a:cubicBezTo>
                <a:cubicBezTo>
                  <a:pt x="1562569" y="1984184"/>
                  <a:pt x="1321691" y="2018976"/>
                  <a:pt x="1069493" y="1985212"/>
                </a:cubicBezTo>
                <a:cubicBezTo>
                  <a:pt x="817295" y="1951448"/>
                  <a:pt x="533188" y="2007360"/>
                  <a:pt x="330875" y="1985212"/>
                </a:cubicBezTo>
                <a:cubicBezTo>
                  <a:pt x="173714" y="1990320"/>
                  <a:pt x="21956" y="1847375"/>
                  <a:pt x="0" y="1654337"/>
                </a:cubicBezTo>
                <a:cubicBezTo>
                  <a:pt x="30257" y="1506739"/>
                  <a:pt x="18615" y="1284328"/>
                  <a:pt x="0" y="966137"/>
                </a:cubicBezTo>
                <a:cubicBezTo>
                  <a:pt x="-18615" y="647946"/>
                  <a:pt x="3603" y="567300"/>
                  <a:pt x="0" y="330875"/>
                </a:cubicBezTo>
                <a:close/>
              </a:path>
            </a:pathLst>
          </a:custGeom>
          <a:solidFill>
            <a:schemeClr val="bg1">
              <a:alpha val="86000"/>
            </a:schemeClr>
          </a:solidFill>
          <a:ln w="38100">
            <a:solidFill>
              <a:srgbClr val="FACE12"/>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DEEBFF"/>
              </a:solidFill>
            </a:endParaRPr>
          </a:p>
        </p:txBody>
      </p:sp>
      <p:pic>
        <p:nvPicPr>
          <p:cNvPr id="18" name="Picture 17" descr="A set of numbers on a black background&#10;&#10;Description automatically generated with low confidence">
            <a:extLst>
              <a:ext uri="{FF2B5EF4-FFF2-40B4-BE49-F238E27FC236}">
                <a16:creationId xmlns:a16="http://schemas.microsoft.com/office/drawing/2014/main" id="{8F21940D-3F05-8203-807D-3B1D42B71F92}"/>
              </a:ext>
            </a:extLst>
          </p:cNvPr>
          <p:cNvPicPr>
            <a:picLocks noChangeAspect="1"/>
          </p:cNvPicPr>
          <p:nvPr/>
        </p:nvPicPr>
        <p:blipFill rotWithShape="1">
          <a:blip r:embed="rId3">
            <a:extLst>
              <a:ext uri="{28A0092B-C50C-407E-A947-70E740481C1C}">
                <a14:useLocalDpi xmlns:a14="http://schemas.microsoft.com/office/drawing/2010/main" val="0"/>
              </a:ext>
            </a:extLst>
          </a:blip>
          <a:srcRect l="20198" t="-312" r="59192" b="51630"/>
          <a:stretch/>
        </p:blipFill>
        <p:spPr>
          <a:xfrm>
            <a:off x="706125" y="571979"/>
            <a:ext cx="833643" cy="1100409"/>
          </a:xfrm>
          <a:prstGeom prst="rect">
            <a:avLst/>
          </a:prstGeom>
        </p:spPr>
      </p:pic>
      <p:sp>
        <p:nvSpPr>
          <p:cNvPr id="19" name="TextBox 18">
            <a:extLst>
              <a:ext uri="{FF2B5EF4-FFF2-40B4-BE49-F238E27FC236}">
                <a16:creationId xmlns:a16="http://schemas.microsoft.com/office/drawing/2014/main" id="{C4D1A925-6037-E628-2B8B-FC35F3332879}"/>
              </a:ext>
            </a:extLst>
          </p:cNvPr>
          <p:cNvSpPr txBox="1"/>
          <p:nvPr/>
        </p:nvSpPr>
        <p:spPr>
          <a:xfrm>
            <a:off x="1612232" y="548616"/>
            <a:ext cx="9885948" cy="1200329"/>
          </a:xfrm>
          <a:prstGeom prst="rect">
            <a:avLst/>
          </a:prstGeom>
          <a:noFill/>
        </p:spPr>
        <p:txBody>
          <a:bodyPr wrap="square" rtlCol="0">
            <a:spAutoFit/>
          </a:bodyPr>
          <a:lstStyle/>
          <a:p>
            <a:pPr algn="just"/>
            <a:r>
              <a:rPr lang="vi-VN" sz="3600" b="1">
                <a:cs typeface="Arial" panose="020B0604020202020204" pitchFamily="34" charset="0"/>
              </a:rPr>
              <a:t> Nói suy nghĩ, cảm xúc của em khi xem những bức ảnh dưới đây:</a:t>
            </a:r>
            <a:endParaRPr lang="en-US" sz="3600" b="1" dirty="0">
              <a:cs typeface="Arial" panose="020B0604020202020204" pitchFamily="34" charset="0"/>
            </a:endParaRPr>
          </a:p>
        </p:txBody>
      </p:sp>
      <p:sp>
        <p:nvSpPr>
          <p:cNvPr id="20" name="Rectangle: Rounded Corners 19">
            <a:extLst>
              <a:ext uri="{FF2B5EF4-FFF2-40B4-BE49-F238E27FC236}">
                <a16:creationId xmlns:a16="http://schemas.microsoft.com/office/drawing/2014/main" id="{2B2F66EC-D289-8E70-535A-B6B0705D0599}"/>
              </a:ext>
            </a:extLst>
          </p:cNvPr>
          <p:cNvSpPr/>
          <p:nvPr/>
        </p:nvSpPr>
        <p:spPr>
          <a:xfrm>
            <a:off x="489284" y="2280465"/>
            <a:ext cx="11213432" cy="4168461"/>
          </a:xfrm>
          <a:custGeom>
            <a:avLst/>
            <a:gdLst>
              <a:gd name="connsiteX0" fmla="*/ 0 w 11213432"/>
              <a:gd name="connsiteY0" fmla="*/ 694757 h 4168461"/>
              <a:gd name="connsiteX1" fmla="*/ 694757 w 11213432"/>
              <a:gd name="connsiteY1" fmla="*/ 0 h 4168461"/>
              <a:gd name="connsiteX2" fmla="*/ 1153207 w 11213432"/>
              <a:gd name="connsiteY2" fmla="*/ 0 h 4168461"/>
              <a:gd name="connsiteX3" fmla="*/ 1611656 w 11213432"/>
              <a:gd name="connsiteY3" fmla="*/ 0 h 4168461"/>
              <a:gd name="connsiteX4" fmla="*/ 2364823 w 11213432"/>
              <a:gd name="connsiteY4" fmla="*/ 0 h 4168461"/>
              <a:gd name="connsiteX5" fmla="*/ 2823273 w 11213432"/>
              <a:gd name="connsiteY5" fmla="*/ 0 h 4168461"/>
              <a:gd name="connsiteX6" fmla="*/ 3674679 w 11213432"/>
              <a:gd name="connsiteY6" fmla="*/ 0 h 4168461"/>
              <a:gd name="connsiteX7" fmla="*/ 4231367 w 11213432"/>
              <a:gd name="connsiteY7" fmla="*/ 0 h 4168461"/>
              <a:gd name="connsiteX8" fmla="*/ 5082774 w 11213432"/>
              <a:gd name="connsiteY8" fmla="*/ 0 h 4168461"/>
              <a:gd name="connsiteX9" fmla="*/ 5737702 w 11213432"/>
              <a:gd name="connsiteY9" fmla="*/ 0 h 4168461"/>
              <a:gd name="connsiteX10" fmla="*/ 6392629 w 11213432"/>
              <a:gd name="connsiteY10" fmla="*/ 0 h 4168461"/>
              <a:gd name="connsiteX11" fmla="*/ 7145796 w 11213432"/>
              <a:gd name="connsiteY11" fmla="*/ 0 h 4168461"/>
              <a:gd name="connsiteX12" fmla="*/ 7604246 w 11213432"/>
              <a:gd name="connsiteY12" fmla="*/ 0 h 4168461"/>
              <a:gd name="connsiteX13" fmla="*/ 8455652 w 11213432"/>
              <a:gd name="connsiteY13" fmla="*/ 0 h 4168461"/>
              <a:gd name="connsiteX14" fmla="*/ 9110580 w 11213432"/>
              <a:gd name="connsiteY14" fmla="*/ 0 h 4168461"/>
              <a:gd name="connsiteX15" fmla="*/ 9667269 w 11213432"/>
              <a:gd name="connsiteY15" fmla="*/ 0 h 4168461"/>
              <a:gd name="connsiteX16" fmla="*/ 10518675 w 11213432"/>
              <a:gd name="connsiteY16" fmla="*/ 0 h 4168461"/>
              <a:gd name="connsiteX17" fmla="*/ 11213432 w 11213432"/>
              <a:gd name="connsiteY17" fmla="*/ 694757 h 4168461"/>
              <a:gd name="connsiteX18" fmla="*/ 11213432 w 11213432"/>
              <a:gd name="connsiteY18" fmla="*/ 1389494 h 4168461"/>
              <a:gd name="connsiteX19" fmla="*/ 11213432 w 11213432"/>
              <a:gd name="connsiteY19" fmla="*/ 2112020 h 4168461"/>
              <a:gd name="connsiteX20" fmla="*/ 11213432 w 11213432"/>
              <a:gd name="connsiteY20" fmla="*/ 2806757 h 4168461"/>
              <a:gd name="connsiteX21" fmla="*/ 11213432 w 11213432"/>
              <a:gd name="connsiteY21" fmla="*/ 3473704 h 4168461"/>
              <a:gd name="connsiteX22" fmla="*/ 10518675 w 11213432"/>
              <a:gd name="connsiteY22" fmla="*/ 4168461 h 4168461"/>
              <a:gd name="connsiteX23" fmla="*/ 10060225 w 11213432"/>
              <a:gd name="connsiteY23" fmla="*/ 4168461 h 4168461"/>
              <a:gd name="connsiteX24" fmla="*/ 9208819 w 11213432"/>
              <a:gd name="connsiteY24" fmla="*/ 4168461 h 4168461"/>
              <a:gd name="connsiteX25" fmla="*/ 8652131 w 11213432"/>
              <a:gd name="connsiteY25" fmla="*/ 4168461 h 4168461"/>
              <a:gd name="connsiteX26" fmla="*/ 7800724 w 11213432"/>
              <a:gd name="connsiteY26" fmla="*/ 4168461 h 4168461"/>
              <a:gd name="connsiteX27" fmla="*/ 6949318 w 11213432"/>
              <a:gd name="connsiteY27" fmla="*/ 4168461 h 4168461"/>
              <a:gd name="connsiteX28" fmla="*/ 6490869 w 11213432"/>
              <a:gd name="connsiteY28" fmla="*/ 4168461 h 4168461"/>
              <a:gd name="connsiteX29" fmla="*/ 5737702 w 11213432"/>
              <a:gd name="connsiteY29" fmla="*/ 4168461 h 4168461"/>
              <a:gd name="connsiteX30" fmla="*/ 5082774 w 11213432"/>
              <a:gd name="connsiteY30" fmla="*/ 4168461 h 4168461"/>
              <a:gd name="connsiteX31" fmla="*/ 4329607 w 11213432"/>
              <a:gd name="connsiteY31" fmla="*/ 4168461 h 4168461"/>
              <a:gd name="connsiteX32" fmla="*/ 3871157 w 11213432"/>
              <a:gd name="connsiteY32" fmla="*/ 4168461 h 4168461"/>
              <a:gd name="connsiteX33" fmla="*/ 3314468 w 11213432"/>
              <a:gd name="connsiteY33" fmla="*/ 4168461 h 4168461"/>
              <a:gd name="connsiteX34" fmla="*/ 2561301 w 11213432"/>
              <a:gd name="connsiteY34" fmla="*/ 4168461 h 4168461"/>
              <a:gd name="connsiteX35" fmla="*/ 2102852 w 11213432"/>
              <a:gd name="connsiteY35" fmla="*/ 4168461 h 4168461"/>
              <a:gd name="connsiteX36" fmla="*/ 1349685 w 11213432"/>
              <a:gd name="connsiteY36" fmla="*/ 4168461 h 4168461"/>
              <a:gd name="connsiteX37" fmla="*/ 694757 w 11213432"/>
              <a:gd name="connsiteY37" fmla="*/ 4168461 h 4168461"/>
              <a:gd name="connsiteX38" fmla="*/ 0 w 11213432"/>
              <a:gd name="connsiteY38" fmla="*/ 3473704 h 4168461"/>
              <a:gd name="connsiteX39" fmla="*/ 0 w 11213432"/>
              <a:gd name="connsiteY39" fmla="*/ 2751178 h 4168461"/>
              <a:gd name="connsiteX40" fmla="*/ 0 w 11213432"/>
              <a:gd name="connsiteY40" fmla="*/ 2028652 h 4168461"/>
              <a:gd name="connsiteX41" fmla="*/ 0 w 11213432"/>
              <a:gd name="connsiteY41" fmla="*/ 1333915 h 4168461"/>
              <a:gd name="connsiteX42" fmla="*/ 0 w 11213432"/>
              <a:gd name="connsiteY42" fmla="*/ 694757 h 416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3432" h="4168461" fill="none" extrusionOk="0">
                <a:moveTo>
                  <a:pt x="0" y="694757"/>
                </a:moveTo>
                <a:cubicBezTo>
                  <a:pt x="-34999" y="317563"/>
                  <a:pt x="294640" y="-84409"/>
                  <a:pt x="694757" y="0"/>
                </a:cubicBezTo>
                <a:cubicBezTo>
                  <a:pt x="831653" y="18387"/>
                  <a:pt x="1040563" y="14648"/>
                  <a:pt x="1153207" y="0"/>
                </a:cubicBezTo>
                <a:cubicBezTo>
                  <a:pt x="1265851" y="-14648"/>
                  <a:pt x="1468635" y="13274"/>
                  <a:pt x="1611656" y="0"/>
                </a:cubicBezTo>
                <a:cubicBezTo>
                  <a:pt x="1754677" y="-13274"/>
                  <a:pt x="2023479" y="-1071"/>
                  <a:pt x="2364823" y="0"/>
                </a:cubicBezTo>
                <a:cubicBezTo>
                  <a:pt x="2706167" y="1071"/>
                  <a:pt x="2651948" y="-10039"/>
                  <a:pt x="2823273" y="0"/>
                </a:cubicBezTo>
                <a:cubicBezTo>
                  <a:pt x="2994598" y="10039"/>
                  <a:pt x="3257955" y="15060"/>
                  <a:pt x="3674679" y="0"/>
                </a:cubicBezTo>
                <a:cubicBezTo>
                  <a:pt x="4091403" y="-15060"/>
                  <a:pt x="4048994" y="554"/>
                  <a:pt x="4231367" y="0"/>
                </a:cubicBezTo>
                <a:cubicBezTo>
                  <a:pt x="4413740" y="-554"/>
                  <a:pt x="4709207" y="37113"/>
                  <a:pt x="5082774" y="0"/>
                </a:cubicBezTo>
                <a:cubicBezTo>
                  <a:pt x="5456341" y="-37113"/>
                  <a:pt x="5439743" y="28579"/>
                  <a:pt x="5737702" y="0"/>
                </a:cubicBezTo>
                <a:cubicBezTo>
                  <a:pt x="6035661" y="-28579"/>
                  <a:pt x="6092856" y="22524"/>
                  <a:pt x="6392629" y="0"/>
                </a:cubicBezTo>
                <a:cubicBezTo>
                  <a:pt x="6692402" y="-22524"/>
                  <a:pt x="6782604" y="33122"/>
                  <a:pt x="7145796" y="0"/>
                </a:cubicBezTo>
                <a:cubicBezTo>
                  <a:pt x="7508988" y="-33122"/>
                  <a:pt x="7501559" y="-6233"/>
                  <a:pt x="7604246" y="0"/>
                </a:cubicBezTo>
                <a:cubicBezTo>
                  <a:pt x="7706933" y="6233"/>
                  <a:pt x="8209719" y="-40787"/>
                  <a:pt x="8455652" y="0"/>
                </a:cubicBezTo>
                <a:cubicBezTo>
                  <a:pt x="8701585" y="40787"/>
                  <a:pt x="8801645" y="23882"/>
                  <a:pt x="9110580" y="0"/>
                </a:cubicBezTo>
                <a:cubicBezTo>
                  <a:pt x="9419515" y="-23882"/>
                  <a:pt x="9394361" y="-3688"/>
                  <a:pt x="9667269" y="0"/>
                </a:cubicBezTo>
                <a:cubicBezTo>
                  <a:pt x="9940177" y="3688"/>
                  <a:pt x="10191134" y="14392"/>
                  <a:pt x="10518675" y="0"/>
                </a:cubicBezTo>
                <a:cubicBezTo>
                  <a:pt x="10881745" y="1313"/>
                  <a:pt x="11142344" y="339335"/>
                  <a:pt x="11213432" y="694757"/>
                </a:cubicBezTo>
                <a:cubicBezTo>
                  <a:pt x="11191715" y="993763"/>
                  <a:pt x="11203665" y="1213784"/>
                  <a:pt x="11213432" y="1389494"/>
                </a:cubicBezTo>
                <a:cubicBezTo>
                  <a:pt x="11223199" y="1565204"/>
                  <a:pt x="11225480" y="1835457"/>
                  <a:pt x="11213432" y="2112020"/>
                </a:cubicBezTo>
                <a:cubicBezTo>
                  <a:pt x="11201384" y="2388583"/>
                  <a:pt x="11188096" y="2550110"/>
                  <a:pt x="11213432" y="2806757"/>
                </a:cubicBezTo>
                <a:cubicBezTo>
                  <a:pt x="11238768" y="3063404"/>
                  <a:pt x="11193079" y="3262115"/>
                  <a:pt x="11213432" y="3473704"/>
                </a:cubicBezTo>
                <a:cubicBezTo>
                  <a:pt x="11143013" y="3851359"/>
                  <a:pt x="10849394" y="4132037"/>
                  <a:pt x="10518675" y="4168461"/>
                </a:cubicBezTo>
                <a:cubicBezTo>
                  <a:pt x="10409454" y="4160056"/>
                  <a:pt x="10268339" y="4157081"/>
                  <a:pt x="10060225" y="4168461"/>
                </a:cubicBezTo>
                <a:cubicBezTo>
                  <a:pt x="9852111" y="4179842"/>
                  <a:pt x="9494491" y="4151802"/>
                  <a:pt x="9208819" y="4168461"/>
                </a:cubicBezTo>
                <a:cubicBezTo>
                  <a:pt x="8923147" y="4185120"/>
                  <a:pt x="8908009" y="4152777"/>
                  <a:pt x="8652131" y="4168461"/>
                </a:cubicBezTo>
                <a:cubicBezTo>
                  <a:pt x="8396253" y="4184145"/>
                  <a:pt x="8165169" y="4154206"/>
                  <a:pt x="7800724" y="4168461"/>
                </a:cubicBezTo>
                <a:cubicBezTo>
                  <a:pt x="7436279" y="4182716"/>
                  <a:pt x="7191203" y="4201514"/>
                  <a:pt x="6949318" y="4168461"/>
                </a:cubicBezTo>
                <a:cubicBezTo>
                  <a:pt x="6707433" y="4135408"/>
                  <a:pt x="6586541" y="4157901"/>
                  <a:pt x="6490869" y="4168461"/>
                </a:cubicBezTo>
                <a:cubicBezTo>
                  <a:pt x="6395197" y="4179021"/>
                  <a:pt x="6009098" y="4141131"/>
                  <a:pt x="5737702" y="4168461"/>
                </a:cubicBezTo>
                <a:cubicBezTo>
                  <a:pt x="5466306" y="4195791"/>
                  <a:pt x="5285963" y="4150737"/>
                  <a:pt x="5082774" y="4168461"/>
                </a:cubicBezTo>
                <a:cubicBezTo>
                  <a:pt x="4879585" y="4186185"/>
                  <a:pt x="4520785" y="4145495"/>
                  <a:pt x="4329607" y="4168461"/>
                </a:cubicBezTo>
                <a:cubicBezTo>
                  <a:pt x="4138429" y="4191427"/>
                  <a:pt x="4063378" y="4173959"/>
                  <a:pt x="3871157" y="4168461"/>
                </a:cubicBezTo>
                <a:cubicBezTo>
                  <a:pt x="3678936" y="4162964"/>
                  <a:pt x="3562973" y="4177211"/>
                  <a:pt x="3314468" y="4168461"/>
                </a:cubicBezTo>
                <a:cubicBezTo>
                  <a:pt x="3065963" y="4159711"/>
                  <a:pt x="2845814" y="4185566"/>
                  <a:pt x="2561301" y="4168461"/>
                </a:cubicBezTo>
                <a:cubicBezTo>
                  <a:pt x="2276788" y="4151356"/>
                  <a:pt x="2251707" y="4187569"/>
                  <a:pt x="2102852" y="4168461"/>
                </a:cubicBezTo>
                <a:cubicBezTo>
                  <a:pt x="1953997" y="4149353"/>
                  <a:pt x="1714641" y="4162830"/>
                  <a:pt x="1349685" y="4168461"/>
                </a:cubicBezTo>
                <a:cubicBezTo>
                  <a:pt x="984729" y="4174092"/>
                  <a:pt x="944740" y="4166522"/>
                  <a:pt x="694757" y="4168461"/>
                </a:cubicBezTo>
                <a:cubicBezTo>
                  <a:pt x="360067" y="4206113"/>
                  <a:pt x="-56425" y="3925337"/>
                  <a:pt x="0" y="3473704"/>
                </a:cubicBezTo>
                <a:cubicBezTo>
                  <a:pt x="-4993" y="3207481"/>
                  <a:pt x="26163" y="2923382"/>
                  <a:pt x="0" y="2751178"/>
                </a:cubicBezTo>
                <a:cubicBezTo>
                  <a:pt x="-26163" y="2578974"/>
                  <a:pt x="20941" y="2385000"/>
                  <a:pt x="0" y="2028652"/>
                </a:cubicBezTo>
                <a:cubicBezTo>
                  <a:pt x="-20941" y="1672304"/>
                  <a:pt x="3951" y="1504659"/>
                  <a:pt x="0" y="1333915"/>
                </a:cubicBezTo>
                <a:cubicBezTo>
                  <a:pt x="-3951" y="1163171"/>
                  <a:pt x="-4217" y="876296"/>
                  <a:pt x="0" y="694757"/>
                </a:cubicBezTo>
                <a:close/>
              </a:path>
              <a:path w="11213432" h="4168461" stroke="0" extrusionOk="0">
                <a:moveTo>
                  <a:pt x="0" y="694757"/>
                </a:moveTo>
                <a:cubicBezTo>
                  <a:pt x="52509" y="254918"/>
                  <a:pt x="283186" y="6401"/>
                  <a:pt x="694757" y="0"/>
                </a:cubicBezTo>
                <a:cubicBezTo>
                  <a:pt x="868307" y="20760"/>
                  <a:pt x="938520" y="-18530"/>
                  <a:pt x="1153207" y="0"/>
                </a:cubicBezTo>
                <a:cubicBezTo>
                  <a:pt x="1367894" y="18530"/>
                  <a:pt x="1402744" y="7631"/>
                  <a:pt x="1611656" y="0"/>
                </a:cubicBezTo>
                <a:cubicBezTo>
                  <a:pt x="1820568" y="-7631"/>
                  <a:pt x="1915668" y="-10724"/>
                  <a:pt x="2070106" y="0"/>
                </a:cubicBezTo>
                <a:cubicBezTo>
                  <a:pt x="2224544" y="10724"/>
                  <a:pt x="2355894" y="4625"/>
                  <a:pt x="2430316" y="0"/>
                </a:cubicBezTo>
                <a:cubicBezTo>
                  <a:pt x="2504738" y="-4625"/>
                  <a:pt x="2830279" y="37655"/>
                  <a:pt x="3183483" y="0"/>
                </a:cubicBezTo>
                <a:cubicBezTo>
                  <a:pt x="3536687" y="-37655"/>
                  <a:pt x="3525282" y="-6961"/>
                  <a:pt x="3838411" y="0"/>
                </a:cubicBezTo>
                <a:cubicBezTo>
                  <a:pt x="4151540" y="6961"/>
                  <a:pt x="4321421" y="27290"/>
                  <a:pt x="4591578" y="0"/>
                </a:cubicBezTo>
                <a:cubicBezTo>
                  <a:pt x="4861735" y="-27290"/>
                  <a:pt x="4900685" y="-357"/>
                  <a:pt x="5050027" y="0"/>
                </a:cubicBezTo>
                <a:cubicBezTo>
                  <a:pt x="5199369" y="357"/>
                  <a:pt x="5590044" y="-16036"/>
                  <a:pt x="5803194" y="0"/>
                </a:cubicBezTo>
                <a:cubicBezTo>
                  <a:pt x="6016344" y="16036"/>
                  <a:pt x="6209406" y="-30543"/>
                  <a:pt x="6556361" y="0"/>
                </a:cubicBezTo>
                <a:cubicBezTo>
                  <a:pt x="6903316" y="30543"/>
                  <a:pt x="6956996" y="-19705"/>
                  <a:pt x="7113050" y="0"/>
                </a:cubicBezTo>
                <a:cubicBezTo>
                  <a:pt x="7269104" y="19705"/>
                  <a:pt x="7527013" y="26430"/>
                  <a:pt x="7669739" y="0"/>
                </a:cubicBezTo>
                <a:cubicBezTo>
                  <a:pt x="7812465" y="-26430"/>
                  <a:pt x="7850375" y="3158"/>
                  <a:pt x="8029949" y="0"/>
                </a:cubicBezTo>
                <a:cubicBezTo>
                  <a:pt x="8209523" y="-3158"/>
                  <a:pt x="8403814" y="5401"/>
                  <a:pt x="8586638" y="0"/>
                </a:cubicBezTo>
                <a:cubicBezTo>
                  <a:pt x="8769462" y="-5401"/>
                  <a:pt x="8901355" y="-1271"/>
                  <a:pt x="9045087" y="0"/>
                </a:cubicBezTo>
                <a:cubicBezTo>
                  <a:pt x="9188819" y="1271"/>
                  <a:pt x="9519287" y="-24950"/>
                  <a:pt x="9798254" y="0"/>
                </a:cubicBezTo>
                <a:cubicBezTo>
                  <a:pt x="10077221" y="24950"/>
                  <a:pt x="10311875" y="19657"/>
                  <a:pt x="10518675" y="0"/>
                </a:cubicBezTo>
                <a:cubicBezTo>
                  <a:pt x="10841762" y="28300"/>
                  <a:pt x="11174343" y="283829"/>
                  <a:pt x="11213432" y="694757"/>
                </a:cubicBezTo>
                <a:cubicBezTo>
                  <a:pt x="11203087" y="870537"/>
                  <a:pt x="11202984" y="1129614"/>
                  <a:pt x="11213432" y="1361704"/>
                </a:cubicBezTo>
                <a:cubicBezTo>
                  <a:pt x="11223880" y="1593794"/>
                  <a:pt x="11204932" y="1835245"/>
                  <a:pt x="11213432" y="2056441"/>
                </a:cubicBezTo>
                <a:cubicBezTo>
                  <a:pt x="11221932" y="2277637"/>
                  <a:pt x="11203565" y="2542953"/>
                  <a:pt x="11213432" y="2806757"/>
                </a:cubicBezTo>
                <a:cubicBezTo>
                  <a:pt x="11223299" y="3070561"/>
                  <a:pt x="11204789" y="3182183"/>
                  <a:pt x="11213432" y="3473704"/>
                </a:cubicBezTo>
                <a:cubicBezTo>
                  <a:pt x="11188716" y="3887015"/>
                  <a:pt x="10923563" y="4225497"/>
                  <a:pt x="10518675" y="4168461"/>
                </a:cubicBezTo>
                <a:cubicBezTo>
                  <a:pt x="10173903" y="4198186"/>
                  <a:pt x="10104803" y="4138560"/>
                  <a:pt x="9765508" y="4168461"/>
                </a:cubicBezTo>
                <a:cubicBezTo>
                  <a:pt x="9426213" y="4198362"/>
                  <a:pt x="9462156" y="4165217"/>
                  <a:pt x="9307058" y="4168461"/>
                </a:cubicBezTo>
                <a:cubicBezTo>
                  <a:pt x="9151960" y="4171706"/>
                  <a:pt x="8867542" y="4158140"/>
                  <a:pt x="8652131" y="4168461"/>
                </a:cubicBezTo>
                <a:cubicBezTo>
                  <a:pt x="8436720" y="4178782"/>
                  <a:pt x="8349871" y="4158661"/>
                  <a:pt x="8095442" y="4168461"/>
                </a:cubicBezTo>
                <a:cubicBezTo>
                  <a:pt x="7841013" y="4178261"/>
                  <a:pt x="7538143" y="4134154"/>
                  <a:pt x="7244036" y="4168461"/>
                </a:cubicBezTo>
                <a:cubicBezTo>
                  <a:pt x="6949929" y="4202768"/>
                  <a:pt x="6569665" y="4183506"/>
                  <a:pt x="6392629" y="4168461"/>
                </a:cubicBezTo>
                <a:cubicBezTo>
                  <a:pt x="6215593" y="4153416"/>
                  <a:pt x="5895521" y="4186711"/>
                  <a:pt x="5737702" y="4168461"/>
                </a:cubicBezTo>
                <a:cubicBezTo>
                  <a:pt x="5579883" y="4150211"/>
                  <a:pt x="5406519" y="4188640"/>
                  <a:pt x="5279252" y="4168461"/>
                </a:cubicBezTo>
                <a:cubicBezTo>
                  <a:pt x="5151985" y="4148283"/>
                  <a:pt x="5000260" y="4173655"/>
                  <a:pt x="4919042" y="4168461"/>
                </a:cubicBezTo>
                <a:cubicBezTo>
                  <a:pt x="4837824" y="4163268"/>
                  <a:pt x="4555320" y="4162005"/>
                  <a:pt x="4264114" y="4168461"/>
                </a:cubicBezTo>
                <a:cubicBezTo>
                  <a:pt x="3972908" y="4174917"/>
                  <a:pt x="4079070" y="4153023"/>
                  <a:pt x="3903904" y="4168461"/>
                </a:cubicBezTo>
                <a:cubicBezTo>
                  <a:pt x="3728738" y="4183900"/>
                  <a:pt x="3632813" y="4164711"/>
                  <a:pt x="3445454" y="4168461"/>
                </a:cubicBezTo>
                <a:cubicBezTo>
                  <a:pt x="3258095" y="4172212"/>
                  <a:pt x="2840201" y="4126553"/>
                  <a:pt x="2594048" y="4168461"/>
                </a:cubicBezTo>
                <a:cubicBezTo>
                  <a:pt x="2347895" y="4210369"/>
                  <a:pt x="2220597" y="4178434"/>
                  <a:pt x="2037359" y="4168461"/>
                </a:cubicBezTo>
                <a:cubicBezTo>
                  <a:pt x="1854121" y="4158488"/>
                  <a:pt x="1556212" y="4139821"/>
                  <a:pt x="1284192" y="4168461"/>
                </a:cubicBezTo>
                <a:cubicBezTo>
                  <a:pt x="1012172" y="4197101"/>
                  <a:pt x="826632" y="4141474"/>
                  <a:pt x="694757" y="4168461"/>
                </a:cubicBezTo>
                <a:cubicBezTo>
                  <a:pt x="381643" y="4182559"/>
                  <a:pt x="16443" y="3865122"/>
                  <a:pt x="0" y="3473704"/>
                </a:cubicBezTo>
                <a:cubicBezTo>
                  <a:pt x="18492" y="3290540"/>
                  <a:pt x="-21996" y="2969887"/>
                  <a:pt x="0" y="2723388"/>
                </a:cubicBezTo>
                <a:cubicBezTo>
                  <a:pt x="21996" y="2476889"/>
                  <a:pt x="-32344" y="2347257"/>
                  <a:pt x="0" y="2000862"/>
                </a:cubicBezTo>
                <a:cubicBezTo>
                  <a:pt x="32344" y="1654467"/>
                  <a:pt x="25378" y="1636019"/>
                  <a:pt x="0" y="1361704"/>
                </a:cubicBezTo>
                <a:cubicBezTo>
                  <a:pt x="-25378" y="1087389"/>
                  <a:pt x="14439" y="863735"/>
                  <a:pt x="0" y="694757"/>
                </a:cubicBezTo>
                <a:close/>
              </a:path>
            </a:pathLst>
          </a:custGeom>
          <a:solidFill>
            <a:schemeClr val="bg1">
              <a:alpha val="91000"/>
            </a:schemeClr>
          </a:solidFill>
          <a:ln w="38100">
            <a:solidFill>
              <a:srgbClr val="FF5050"/>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DEEBFF"/>
              </a:solidFill>
            </a:endParaRPr>
          </a:p>
        </p:txBody>
      </p:sp>
      <p:sp>
        <p:nvSpPr>
          <p:cNvPr id="29" name="Rectangle: Rounded Corners 28">
            <a:extLst>
              <a:ext uri="{FF2B5EF4-FFF2-40B4-BE49-F238E27FC236}">
                <a16:creationId xmlns:a16="http://schemas.microsoft.com/office/drawing/2014/main" id="{724239FD-781C-1B8D-E999-EB215F8104AC}"/>
              </a:ext>
            </a:extLst>
          </p:cNvPr>
          <p:cNvSpPr/>
          <p:nvPr/>
        </p:nvSpPr>
        <p:spPr>
          <a:xfrm>
            <a:off x="2878815" y="1104180"/>
            <a:ext cx="4278341" cy="58576"/>
          </a:xfrm>
          <a:prstGeom prst="roundRect">
            <a:avLst/>
          </a:prstGeom>
          <a:solidFill>
            <a:srgbClr val="FF00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CF4215ED-9607-9BB6-5138-21CF010981BA}"/>
              </a:ext>
            </a:extLst>
          </p:cNvPr>
          <p:cNvSpPr/>
          <p:nvPr/>
        </p:nvSpPr>
        <p:spPr>
          <a:xfrm flipV="1">
            <a:off x="1756609" y="1650051"/>
            <a:ext cx="3114148" cy="68269"/>
          </a:xfrm>
          <a:prstGeom prst="roundRect">
            <a:avLst/>
          </a:prstGeom>
          <a:solidFill>
            <a:srgbClr val="FF000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forest fire&#10;&#10;Description automatically generated">
            <a:extLst>
              <a:ext uri="{FF2B5EF4-FFF2-40B4-BE49-F238E27FC236}">
                <a16:creationId xmlns:a16="http://schemas.microsoft.com/office/drawing/2014/main" id="{BFB0365A-4CD0-4776-AE26-6B1A214FD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97" y="2652980"/>
            <a:ext cx="10331344" cy="3219992"/>
          </a:xfrm>
          <a:prstGeom prst="rect">
            <a:avLst/>
          </a:prstGeom>
        </p:spPr>
      </p:pic>
    </p:spTree>
    <p:extLst>
      <p:ext uri="{BB962C8B-B14F-4D97-AF65-F5344CB8AC3E}">
        <p14:creationId xmlns:p14="http://schemas.microsoft.com/office/powerpoint/2010/main" val="10779263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36850EA-6980-4DDB-A06F-CD7DCB98E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7" name="Rectangle: Rounded Corners 6">
            <a:extLst>
              <a:ext uri="{FF2B5EF4-FFF2-40B4-BE49-F238E27FC236}">
                <a16:creationId xmlns:a16="http://schemas.microsoft.com/office/drawing/2014/main" id="{2DD4E4D6-01BD-EE87-D891-26C0F70357CE}"/>
              </a:ext>
            </a:extLst>
          </p:cNvPr>
          <p:cNvSpPr/>
          <p:nvPr/>
        </p:nvSpPr>
        <p:spPr>
          <a:xfrm>
            <a:off x="1309151" y="180473"/>
            <a:ext cx="9699745" cy="1275028"/>
          </a:xfrm>
          <a:custGeom>
            <a:avLst/>
            <a:gdLst>
              <a:gd name="connsiteX0" fmla="*/ 0 w 9699745"/>
              <a:gd name="connsiteY0" fmla="*/ 212509 h 1275028"/>
              <a:gd name="connsiteX1" fmla="*/ 212509 w 9699745"/>
              <a:gd name="connsiteY1" fmla="*/ 0 h 1275028"/>
              <a:gd name="connsiteX2" fmla="*/ 1060484 w 9699745"/>
              <a:gd name="connsiteY2" fmla="*/ 0 h 1275028"/>
              <a:gd name="connsiteX3" fmla="*/ 1815712 w 9699745"/>
              <a:gd name="connsiteY3" fmla="*/ 0 h 1275028"/>
              <a:gd name="connsiteX4" fmla="*/ 2292698 w 9699745"/>
              <a:gd name="connsiteY4" fmla="*/ 0 h 1275028"/>
              <a:gd name="connsiteX5" fmla="*/ 2955178 w 9699745"/>
              <a:gd name="connsiteY5" fmla="*/ 0 h 1275028"/>
              <a:gd name="connsiteX6" fmla="*/ 3339417 w 9699745"/>
              <a:gd name="connsiteY6" fmla="*/ 0 h 1275028"/>
              <a:gd name="connsiteX7" fmla="*/ 3909150 w 9699745"/>
              <a:gd name="connsiteY7" fmla="*/ 0 h 1275028"/>
              <a:gd name="connsiteX8" fmla="*/ 4757125 w 9699745"/>
              <a:gd name="connsiteY8" fmla="*/ 0 h 1275028"/>
              <a:gd name="connsiteX9" fmla="*/ 5234111 w 9699745"/>
              <a:gd name="connsiteY9" fmla="*/ 0 h 1275028"/>
              <a:gd name="connsiteX10" fmla="*/ 5989339 w 9699745"/>
              <a:gd name="connsiteY10" fmla="*/ 0 h 1275028"/>
              <a:gd name="connsiteX11" fmla="*/ 6466325 w 9699745"/>
              <a:gd name="connsiteY11" fmla="*/ 0 h 1275028"/>
              <a:gd name="connsiteX12" fmla="*/ 7314300 w 9699745"/>
              <a:gd name="connsiteY12" fmla="*/ 0 h 1275028"/>
              <a:gd name="connsiteX13" fmla="*/ 7884033 w 9699745"/>
              <a:gd name="connsiteY13" fmla="*/ 0 h 1275028"/>
              <a:gd name="connsiteX14" fmla="*/ 8732008 w 9699745"/>
              <a:gd name="connsiteY14" fmla="*/ 0 h 1275028"/>
              <a:gd name="connsiteX15" fmla="*/ 9487236 w 9699745"/>
              <a:gd name="connsiteY15" fmla="*/ 0 h 1275028"/>
              <a:gd name="connsiteX16" fmla="*/ 9699745 w 9699745"/>
              <a:gd name="connsiteY16" fmla="*/ 212509 h 1275028"/>
              <a:gd name="connsiteX17" fmla="*/ 9699745 w 9699745"/>
              <a:gd name="connsiteY17" fmla="*/ 620514 h 1275028"/>
              <a:gd name="connsiteX18" fmla="*/ 9699745 w 9699745"/>
              <a:gd name="connsiteY18" fmla="*/ 1062519 h 1275028"/>
              <a:gd name="connsiteX19" fmla="*/ 9487236 w 9699745"/>
              <a:gd name="connsiteY19" fmla="*/ 1275028 h 1275028"/>
              <a:gd name="connsiteX20" fmla="*/ 9010250 w 9699745"/>
              <a:gd name="connsiteY20" fmla="*/ 1275028 h 1275028"/>
              <a:gd name="connsiteX21" fmla="*/ 8347770 w 9699745"/>
              <a:gd name="connsiteY21" fmla="*/ 1275028 h 1275028"/>
              <a:gd name="connsiteX22" fmla="*/ 7685289 w 9699745"/>
              <a:gd name="connsiteY22" fmla="*/ 1275028 h 1275028"/>
              <a:gd name="connsiteX23" fmla="*/ 7115556 w 9699745"/>
              <a:gd name="connsiteY23" fmla="*/ 1275028 h 1275028"/>
              <a:gd name="connsiteX24" fmla="*/ 6360328 w 9699745"/>
              <a:gd name="connsiteY24" fmla="*/ 1275028 h 1275028"/>
              <a:gd name="connsiteX25" fmla="*/ 5697848 w 9699745"/>
              <a:gd name="connsiteY25" fmla="*/ 1275028 h 1275028"/>
              <a:gd name="connsiteX26" fmla="*/ 5128114 w 9699745"/>
              <a:gd name="connsiteY26" fmla="*/ 1275028 h 1275028"/>
              <a:gd name="connsiteX27" fmla="*/ 4280139 w 9699745"/>
              <a:gd name="connsiteY27" fmla="*/ 1275028 h 1275028"/>
              <a:gd name="connsiteX28" fmla="*/ 3710406 w 9699745"/>
              <a:gd name="connsiteY28" fmla="*/ 1275028 h 1275028"/>
              <a:gd name="connsiteX29" fmla="*/ 3047926 w 9699745"/>
              <a:gd name="connsiteY29" fmla="*/ 1275028 h 1275028"/>
              <a:gd name="connsiteX30" fmla="*/ 2199951 w 9699745"/>
              <a:gd name="connsiteY30" fmla="*/ 1275028 h 1275028"/>
              <a:gd name="connsiteX31" fmla="*/ 1630217 w 9699745"/>
              <a:gd name="connsiteY31" fmla="*/ 1275028 h 1275028"/>
              <a:gd name="connsiteX32" fmla="*/ 782242 w 9699745"/>
              <a:gd name="connsiteY32" fmla="*/ 1275028 h 1275028"/>
              <a:gd name="connsiteX33" fmla="*/ 212509 w 9699745"/>
              <a:gd name="connsiteY33" fmla="*/ 1275028 h 1275028"/>
              <a:gd name="connsiteX34" fmla="*/ 0 w 9699745"/>
              <a:gd name="connsiteY34" fmla="*/ 1062519 h 1275028"/>
              <a:gd name="connsiteX35" fmla="*/ 0 w 9699745"/>
              <a:gd name="connsiteY35" fmla="*/ 654514 h 1275028"/>
              <a:gd name="connsiteX36" fmla="*/ 0 w 9699745"/>
              <a:gd name="connsiteY36" fmla="*/ 212509 h 12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99745" h="1275028" fill="none" extrusionOk="0">
                <a:moveTo>
                  <a:pt x="0" y="212509"/>
                </a:moveTo>
                <a:cubicBezTo>
                  <a:pt x="12515" y="97643"/>
                  <a:pt x="107595" y="5842"/>
                  <a:pt x="212509" y="0"/>
                </a:cubicBezTo>
                <a:cubicBezTo>
                  <a:pt x="480806" y="7166"/>
                  <a:pt x="700577" y="18021"/>
                  <a:pt x="1060484" y="0"/>
                </a:cubicBezTo>
                <a:cubicBezTo>
                  <a:pt x="1420391" y="-18021"/>
                  <a:pt x="1536270" y="22131"/>
                  <a:pt x="1815712" y="0"/>
                </a:cubicBezTo>
                <a:cubicBezTo>
                  <a:pt x="2095154" y="-22131"/>
                  <a:pt x="2157631" y="18258"/>
                  <a:pt x="2292698" y="0"/>
                </a:cubicBezTo>
                <a:cubicBezTo>
                  <a:pt x="2427765" y="-18258"/>
                  <a:pt x="2736119" y="21939"/>
                  <a:pt x="2955178" y="0"/>
                </a:cubicBezTo>
                <a:cubicBezTo>
                  <a:pt x="3174237" y="-21939"/>
                  <a:pt x="3161759" y="-13772"/>
                  <a:pt x="3339417" y="0"/>
                </a:cubicBezTo>
                <a:cubicBezTo>
                  <a:pt x="3517075" y="13772"/>
                  <a:pt x="3755708" y="-4126"/>
                  <a:pt x="3909150" y="0"/>
                </a:cubicBezTo>
                <a:cubicBezTo>
                  <a:pt x="4062592" y="4126"/>
                  <a:pt x="4479202" y="-10841"/>
                  <a:pt x="4757125" y="0"/>
                </a:cubicBezTo>
                <a:cubicBezTo>
                  <a:pt x="5035048" y="10841"/>
                  <a:pt x="5059528" y="-12799"/>
                  <a:pt x="5234111" y="0"/>
                </a:cubicBezTo>
                <a:cubicBezTo>
                  <a:pt x="5408694" y="12799"/>
                  <a:pt x="5801361" y="1240"/>
                  <a:pt x="5989339" y="0"/>
                </a:cubicBezTo>
                <a:cubicBezTo>
                  <a:pt x="6177317" y="-1240"/>
                  <a:pt x="6283593" y="9230"/>
                  <a:pt x="6466325" y="0"/>
                </a:cubicBezTo>
                <a:cubicBezTo>
                  <a:pt x="6649057" y="-9230"/>
                  <a:pt x="7089970" y="10569"/>
                  <a:pt x="7314300" y="0"/>
                </a:cubicBezTo>
                <a:cubicBezTo>
                  <a:pt x="7538630" y="-10569"/>
                  <a:pt x="7623216" y="2764"/>
                  <a:pt x="7884033" y="0"/>
                </a:cubicBezTo>
                <a:cubicBezTo>
                  <a:pt x="8144850" y="-2764"/>
                  <a:pt x="8429841" y="-13591"/>
                  <a:pt x="8732008" y="0"/>
                </a:cubicBezTo>
                <a:cubicBezTo>
                  <a:pt x="9034176" y="13591"/>
                  <a:pt x="9247032" y="15524"/>
                  <a:pt x="9487236" y="0"/>
                </a:cubicBezTo>
                <a:cubicBezTo>
                  <a:pt x="9609839" y="8569"/>
                  <a:pt x="9710902" y="91323"/>
                  <a:pt x="9699745" y="212509"/>
                </a:cubicBezTo>
                <a:cubicBezTo>
                  <a:pt x="9692749" y="357324"/>
                  <a:pt x="9692088" y="461177"/>
                  <a:pt x="9699745" y="620514"/>
                </a:cubicBezTo>
                <a:cubicBezTo>
                  <a:pt x="9707402" y="779851"/>
                  <a:pt x="9688749" y="853107"/>
                  <a:pt x="9699745" y="1062519"/>
                </a:cubicBezTo>
                <a:cubicBezTo>
                  <a:pt x="9696906" y="1189285"/>
                  <a:pt x="9612076" y="1288234"/>
                  <a:pt x="9487236" y="1275028"/>
                </a:cubicBezTo>
                <a:cubicBezTo>
                  <a:pt x="9316165" y="1265987"/>
                  <a:pt x="9129212" y="1284076"/>
                  <a:pt x="9010250" y="1275028"/>
                </a:cubicBezTo>
                <a:cubicBezTo>
                  <a:pt x="8891288" y="1265980"/>
                  <a:pt x="8561998" y="1278655"/>
                  <a:pt x="8347770" y="1275028"/>
                </a:cubicBezTo>
                <a:cubicBezTo>
                  <a:pt x="8133542" y="1271401"/>
                  <a:pt x="7888727" y="1306972"/>
                  <a:pt x="7685289" y="1275028"/>
                </a:cubicBezTo>
                <a:cubicBezTo>
                  <a:pt x="7481851" y="1243084"/>
                  <a:pt x="7248765" y="1248845"/>
                  <a:pt x="7115556" y="1275028"/>
                </a:cubicBezTo>
                <a:cubicBezTo>
                  <a:pt x="6982347" y="1301211"/>
                  <a:pt x="6725393" y="1274265"/>
                  <a:pt x="6360328" y="1275028"/>
                </a:cubicBezTo>
                <a:cubicBezTo>
                  <a:pt x="5995263" y="1275791"/>
                  <a:pt x="5891659" y="1267794"/>
                  <a:pt x="5697848" y="1275028"/>
                </a:cubicBezTo>
                <a:cubicBezTo>
                  <a:pt x="5504037" y="1282262"/>
                  <a:pt x="5334118" y="1275408"/>
                  <a:pt x="5128114" y="1275028"/>
                </a:cubicBezTo>
                <a:cubicBezTo>
                  <a:pt x="4922110" y="1274648"/>
                  <a:pt x="4663844" y="1285900"/>
                  <a:pt x="4280139" y="1275028"/>
                </a:cubicBezTo>
                <a:cubicBezTo>
                  <a:pt x="3896435" y="1264156"/>
                  <a:pt x="3872042" y="1264468"/>
                  <a:pt x="3710406" y="1275028"/>
                </a:cubicBezTo>
                <a:cubicBezTo>
                  <a:pt x="3548770" y="1285588"/>
                  <a:pt x="3238942" y="1247155"/>
                  <a:pt x="3047926" y="1275028"/>
                </a:cubicBezTo>
                <a:cubicBezTo>
                  <a:pt x="2856910" y="1302901"/>
                  <a:pt x="2554319" y="1269675"/>
                  <a:pt x="2199951" y="1275028"/>
                </a:cubicBezTo>
                <a:cubicBezTo>
                  <a:pt x="1845584" y="1280381"/>
                  <a:pt x="1880610" y="1247261"/>
                  <a:pt x="1630217" y="1275028"/>
                </a:cubicBezTo>
                <a:cubicBezTo>
                  <a:pt x="1379824" y="1302795"/>
                  <a:pt x="995884" y="1250324"/>
                  <a:pt x="782242" y="1275028"/>
                </a:cubicBezTo>
                <a:cubicBezTo>
                  <a:pt x="568601" y="1299732"/>
                  <a:pt x="496473" y="1277379"/>
                  <a:pt x="212509" y="1275028"/>
                </a:cubicBezTo>
                <a:cubicBezTo>
                  <a:pt x="99747" y="1275698"/>
                  <a:pt x="11097" y="1180630"/>
                  <a:pt x="0" y="1062519"/>
                </a:cubicBezTo>
                <a:cubicBezTo>
                  <a:pt x="-606" y="972991"/>
                  <a:pt x="11848" y="761283"/>
                  <a:pt x="0" y="654514"/>
                </a:cubicBezTo>
                <a:cubicBezTo>
                  <a:pt x="-11848" y="547745"/>
                  <a:pt x="-5383" y="301353"/>
                  <a:pt x="0" y="212509"/>
                </a:cubicBezTo>
                <a:close/>
              </a:path>
              <a:path w="9699745" h="1275028" stroke="0" extrusionOk="0">
                <a:moveTo>
                  <a:pt x="0" y="212509"/>
                </a:moveTo>
                <a:cubicBezTo>
                  <a:pt x="15178" y="78918"/>
                  <a:pt x="76332" y="4321"/>
                  <a:pt x="212509" y="0"/>
                </a:cubicBezTo>
                <a:cubicBezTo>
                  <a:pt x="369875" y="13756"/>
                  <a:pt x="455410" y="-20644"/>
                  <a:pt x="689495" y="0"/>
                </a:cubicBezTo>
                <a:cubicBezTo>
                  <a:pt x="923580" y="20644"/>
                  <a:pt x="1002527" y="-21512"/>
                  <a:pt x="1166481" y="0"/>
                </a:cubicBezTo>
                <a:cubicBezTo>
                  <a:pt x="1330435" y="21512"/>
                  <a:pt x="1547599" y="-23460"/>
                  <a:pt x="1643467" y="0"/>
                </a:cubicBezTo>
                <a:cubicBezTo>
                  <a:pt x="1739335" y="23460"/>
                  <a:pt x="1889840" y="-9256"/>
                  <a:pt x="2027706" y="0"/>
                </a:cubicBezTo>
                <a:cubicBezTo>
                  <a:pt x="2165572" y="9256"/>
                  <a:pt x="2586845" y="7517"/>
                  <a:pt x="2782933" y="0"/>
                </a:cubicBezTo>
                <a:cubicBezTo>
                  <a:pt x="2979021" y="-7517"/>
                  <a:pt x="3286180" y="-31761"/>
                  <a:pt x="3445414" y="0"/>
                </a:cubicBezTo>
                <a:cubicBezTo>
                  <a:pt x="3604648" y="31761"/>
                  <a:pt x="4010112" y="12788"/>
                  <a:pt x="4200642" y="0"/>
                </a:cubicBezTo>
                <a:cubicBezTo>
                  <a:pt x="4391172" y="-12788"/>
                  <a:pt x="4540607" y="7255"/>
                  <a:pt x="4677628" y="0"/>
                </a:cubicBezTo>
                <a:cubicBezTo>
                  <a:pt x="4814649" y="-7255"/>
                  <a:pt x="5107044" y="-8439"/>
                  <a:pt x="5432855" y="0"/>
                </a:cubicBezTo>
                <a:cubicBezTo>
                  <a:pt x="5758666" y="8439"/>
                  <a:pt x="5904071" y="-6958"/>
                  <a:pt x="6188083" y="0"/>
                </a:cubicBezTo>
                <a:cubicBezTo>
                  <a:pt x="6472095" y="6958"/>
                  <a:pt x="6519880" y="-3056"/>
                  <a:pt x="6757816" y="0"/>
                </a:cubicBezTo>
                <a:cubicBezTo>
                  <a:pt x="6995752" y="3056"/>
                  <a:pt x="7132957" y="-27741"/>
                  <a:pt x="7327550" y="0"/>
                </a:cubicBezTo>
                <a:cubicBezTo>
                  <a:pt x="7522143" y="27741"/>
                  <a:pt x="7580134" y="1281"/>
                  <a:pt x="7711788" y="0"/>
                </a:cubicBezTo>
                <a:cubicBezTo>
                  <a:pt x="7843442" y="-1281"/>
                  <a:pt x="8127569" y="3944"/>
                  <a:pt x="8281521" y="0"/>
                </a:cubicBezTo>
                <a:cubicBezTo>
                  <a:pt x="8435473" y="-3944"/>
                  <a:pt x="8645487" y="-16830"/>
                  <a:pt x="8758507" y="0"/>
                </a:cubicBezTo>
                <a:cubicBezTo>
                  <a:pt x="8871527" y="16830"/>
                  <a:pt x="9210190" y="-14947"/>
                  <a:pt x="9487236" y="0"/>
                </a:cubicBezTo>
                <a:cubicBezTo>
                  <a:pt x="9593513" y="-13115"/>
                  <a:pt x="9695754" y="83218"/>
                  <a:pt x="9699745" y="212509"/>
                </a:cubicBezTo>
                <a:cubicBezTo>
                  <a:pt x="9719836" y="332145"/>
                  <a:pt x="9692197" y="481128"/>
                  <a:pt x="9699745" y="629014"/>
                </a:cubicBezTo>
                <a:cubicBezTo>
                  <a:pt x="9707293" y="776900"/>
                  <a:pt x="9714421" y="879556"/>
                  <a:pt x="9699745" y="1062519"/>
                </a:cubicBezTo>
                <a:cubicBezTo>
                  <a:pt x="9687828" y="1184038"/>
                  <a:pt x="9615232" y="1273901"/>
                  <a:pt x="9487236" y="1275028"/>
                </a:cubicBezTo>
                <a:cubicBezTo>
                  <a:pt x="9295354" y="1289731"/>
                  <a:pt x="9190617" y="1270932"/>
                  <a:pt x="9102997" y="1275028"/>
                </a:cubicBezTo>
                <a:cubicBezTo>
                  <a:pt x="9015377" y="1279124"/>
                  <a:pt x="8614967" y="1275758"/>
                  <a:pt x="8440517" y="1275028"/>
                </a:cubicBezTo>
                <a:cubicBezTo>
                  <a:pt x="8266067" y="1274298"/>
                  <a:pt x="8009221" y="1297205"/>
                  <a:pt x="7778036" y="1275028"/>
                </a:cubicBezTo>
                <a:cubicBezTo>
                  <a:pt x="7546851" y="1252851"/>
                  <a:pt x="7118779" y="1316647"/>
                  <a:pt x="6930061" y="1275028"/>
                </a:cubicBezTo>
                <a:cubicBezTo>
                  <a:pt x="6741344" y="1233409"/>
                  <a:pt x="6640815" y="1288271"/>
                  <a:pt x="6453075" y="1275028"/>
                </a:cubicBezTo>
                <a:cubicBezTo>
                  <a:pt x="6265335" y="1261785"/>
                  <a:pt x="6080180" y="1267214"/>
                  <a:pt x="5790595" y="1275028"/>
                </a:cubicBezTo>
                <a:cubicBezTo>
                  <a:pt x="5501010" y="1282842"/>
                  <a:pt x="5445944" y="1251023"/>
                  <a:pt x="5220862" y="1275028"/>
                </a:cubicBezTo>
                <a:cubicBezTo>
                  <a:pt x="4995780" y="1299033"/>
                  <a:pt x="4605867" y="1300826"/>
                  <a:pt x="4372887" y="1275028"/>
                </a:cubicBezTo>
                <a:cubicBezTo>
                  <a:pt x="4139908" y="1249230"/>
                  <a:pt x="3847087" y="1309023"/>
                  <a:pt x="3524911" y="1275028"/>
                </a:cubicBezTo>
                <a:cubicBezTo>
                  <a:pt x="3202735" y="1241033"/>
                  <a:pt x="3010015" y="1296704"/>
                  <a:pt x="2862431" y="1275028"/>
                </a:cubicBezTo>
                <a:cubicBezTo>
                  <a:pt x="2714847" y="1253352"/>
                  <a:pt x="2513832" y="1273607"/>
                  <a:pt x="2385445" y="1275028"/>
                </a:cubicBezTo>
                <a:cubicBezTo>
                  <a:pt x="2257058" y="1276449"/>
                  <a:pt x="2142983" y="1293097"/>
                  <a:pt x="2001206" y="1275028"/>
                </a:cubicBezTo>
                <a:cubicBezTo>
                  <a:pt x="1859429" y="1256959"/>
                  <a:pt x="1585254" y="1258522"/>
                  <a:pt x="1338726" y="1275028"/>
                </a:cubicBezTo>
                <a:cubicBezTo>
                  <a:pt x="1092198" y="1291534"/>
                  <a:pt x="1041702" y="1262658"/>
                  <a:pt x="954487" y="1275028"/>
                </a:cubicBezTo>
                <a:cubicBezTo>
                  <a:pt x="867272" y="1287398"/>
                  <a:pt x="533949" y="1292020"/>
                  <a:pt x="212509" y="1275028"/>
                </a:cubicBezTo>
                <a:cubicBezTo>
                  <a:pt x="109485" y="1285957"/>
                  <a:pt x="3441" y="1177320"/>
                  <a:pt x="0" y="1062519"/>
                </a:cubicBezTo>
                <a:cubicBezTo>
                  <a:pt x="-2713" y="895562"/>
                  <a:pt x="-7838" y="739351"/>
                  <a:pt x="0" y="646014"/>
                </a:cubicBezTo>
                <a:cubicBezTo>
                  <a:pt x="7838" y="552677"/>
                  <a:pt x="-16106" y="424852"/>
                  <a:pt x="0" y="212509"/>
                </a:cubicBezTo>
                <a:close/>
              </a:path>
            </a:pathLst>
          </a:custGeom>
          <a:solidFill>
            <a:schemeClr val="bg1">
              <a:alpha val="86000"/>
            </a:schemeClr>
          </a:solidFill>
          <a:ln w="38100">
            <a:solidFill>
              <a:srgbClr val="FACE12"/>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DEEBFF"/>
              </a:solidFill>
            </a:endParaRPr>
          </a:p>
        </p:txBody>
      </p:sp>
      <p:pic>
        <p:nvPicPr>
          <p:cNvPr id="18" name="Picture 17" descr="A set of numbers on a black background&#10;&#10;Description automatically generated with low confidence">
            <a:extLst>
              <a:ext uri="{FF2B5EF4-FFF2-40B4-BE49-F238E27FC236}">
                <a16:creationId xmlns:a16="http://schemas.microsoft.com/office/drawing/2014/main" id="{8F21940D-3F05-8203-807D-3B1D42B71F92}"/>
              </a:ext>
            </a:extLst>
          </p:cNvPr>
          <p:cNvPicPr>
            <a:picLocks noChangeAspect="1"/>
          </p:cNvPicPr>
          <p:nvPr/>
        </p:nvPicPr>
        <p:blipFill rotWithShape="1">
          <a:blip r:embed="rId3">
            <a:extLst>
              <a:ext uri="{28A0092B-C50C-407E-A947-70E740481C1C}">
                <a14:useLocalDpi xmlns:a14="http://schemas.microsoft.com/office/drawing/2010/main" val="0"/>
              </a:ext>
            </a:extLst>
          </a:blip>
          <a:srcRect l="20198" t="-312" r="59192" b="51630"/>
          <a:stretch/>
        </p:blipFill>
        <p:spPr>
          <a:xfrm>
            <a:off x="1513688" y="295254"/>
            <a:ext cx="600161" cy="792213"/>
          </a:xfrm>
          <a:prstGeom prst="rect">
            <a:avLst/>
          </a:prstGeom>
        </p:spPr>
      </p:pic>
      <p:sp>
        <p:nvSpPr>
          <p:cNvPr id="19" name="TextBox 18">
            <a:extLst>
              <a:ext uri="{FF2B5EF4-FFF2-40B4-BE49-F238E27FC236}">
                <a16:creationId xmlns:a16="http://schemas.microsoft.com/office/drawing/2014/main" id="{C4D1A925-6037-E628-2B8B-FC35F3332879}"/>
              </a:ext>
            </a:extLst>
          </p:cNvPr>
          <p:cNvSpPr txBox="1"/>
          <p:nvPr/>
        </p:nvSpPr>
        <p:spPr>
          <a:xfrm>
            <a:off x="2113850" y="295254"/>
            <a:ext cx="8769000" cy="954107"/>
          </a:xfrm>
          <a:prstGeom prst="rect">
            <a:avLst/>
          </a:prstGeom>
          <a:noFill/>
        </p:spPr>
        <p:txBody>
          <a:bodyPr wrap="square" rtlCol="0">
            <a:spAutoFit/>
          </a:bodyPr>
          <a:lstStyle/>
          <a:p>
            <a:pPr algn="just"/>
            <a:r>
              <a:rPr lang="vi-VN" sz="2800" b="1">
                <a:cs typeface="Arial" panose="020B0604020202020204" pitchFamily="34" charset="0"/>
              </a:rPr>
              <a:t> Nói suy nghĩ, cảm xúc của em khi xem những bức ảnh dưới đây:</a:t>
            </a:r>
            <a:endParaRPr lang="vi-VN" sz="2800" b="1" dirty="0" err="1">
              <a:cs typeface="Arial" panose="020B0604020202020204" pitchFamily="34" charset="0"/>
            </a:endParaRPr>
          </a:p>
        </p:txBody>
      </p:sp>
      <p:sp>
        <p:nvSpPr>
          <p:cNvPr id="20" name="Rectangle: Rounded Corners 19">
            <a:extLst>
              <a:ext uri="{FF2B5EF4-FFF2-40B4-BE49-F238E27FC236}">
                <a16:creationId xmlns:a16="http://schemas.microsoft.com/office/drawing/2014/main" id="{2B2F66EC-D289-8E70-535A-B6B0705D0599}"/>
              </a:ext>
            </a:extLst>
          </p:cNvPr>
          <p:cNvSpPr/>
          <p:nvPr/>
        </p:nvSpPr>
        <p:spPr>
          <a:xfrm>
            <a:off x="242090" y="1577543"/>
            <a:ext cx="11823239" cy="5099984"/>
          </a:xfrm>
          <a:custGeom>
            <a:avLst/>
            <a:gdLst>
              <a:gd name="connsiteX0" fmla="*/ 0 w 11823239"/>
              <a:gd name="connsiteY0" fmla="*/ 850014 h 5099984"/>
              <a:gd name="connsiteX1" fmla="*/ 850014 w 11823239"/>
              <a:gd name="connsiteY1" fmla="*/ 0 h 5099984"/>
              <a:gd name="connsiteX2" fmla="*/ 1221198 w 11823239"/>
              <a:gd name="connsiteY2" fmla="*/ 0 h 5099984"/>
              <a:gd name="connsiteX3" fmla="*/ 1693615 w 11823239"/>
              <a:gd name="connsiteY3" fmla="*/ 0 h 5099984"/>
              <a:gd name="connsiteX4" fmla="*/ 2570960 w 11823239"/>
              <a:gd name="connsiteY4" fmla="*/ 0 h 5099984"/>
              <a:gd name="connsiteX5" fmla="*/ 3144608 w 11823239"/>
              <a:gd name="connsiteY5" fmla="*/ 0 h 5099984"/>
              <a:gd name="connsiteX6" fmla="*/ 4021953 w 11823239"/>
              <a:gd name="connsiteY6" fmla="*/ 0 h 5099984"/>
              <a:gd name="connsiteX7" fmla="*/ 4696834 w 11823239"/>
              <a:gd name="connsiteY7" fmla="*/ 0 h 5099984"/>
              <a:gd name="connsiteX8" fmla="*/ 5371715 w 11823239"/>
              <a:gd name="connsiteY8" fmla="*/ 0 h 5099984"/>
              <a:gd name="connsiteX9" fmla="*/ 6147828 w 11823239"/>
              <a:gd name="connsiteY9" fmla="*/ 0 h 5099984"/>
              <a:gd name="connsiteX10" fmla="*/ 6620244 w 11823239"/>
              <a:gd name="connsiteY10" fmla="*/ 0 h 5099984"/>
              <a:gd name="connsiteX11" fmla="*/ 7497589 w 11823239"/>
              <a:gd name="connsiteY11" fmla="*/ 0 h 5099984"/>
              <a:gd name="connsiteX12" fmla="*/ 8172470 w 11823239"/>
              <a:gd name="connsiteY12" fmla="*/ 0 h 5099984"/>
              <a:gd name="connsiteX13" fmla="*/ 8746119 w 11823239"/>
              <a:gd name="connsiteY13" fmla="*/ 0 h 5099984"/>
              <a:gd name="connsiteX14" fmla="*/ 9420999 w 11823239"/>
              <a:gd name="connsiteY14" fmla="*/ 0 h 5099984"/>
              <a:gd name="connsiteX15" fmla="*/ 10095880 w 11823239"/>
              <a:gd name="connsiteY15" fmla="*/ 0 h 5099984"/>
              <a:gd name="connsiteX16" fmla="*/ 10973225 w 11823239"/>
              <a:gd name="connsiteY16" fmla="*/ 0 h 5099984"/>
              <a:gd name="connsiteX17" fmla="*/ 11823239 w 11823239"/>
              <a:gd name="connsiteY17" fmla="*/ 850014 h 5099984"/>
              <a:gd name="connsiteX18" fmla="*/ 11823239 w 11823239"/>
              <a:gd name="connsiteY18" fmla="*/ 1598004 h 5099984"/>
              <a:gd name="connsiteX19" fmla="*/ 11823239 w 11823239"/>
              <a:gd name="connsiteY19" fmla="*/ 2243996 h 5099984"/>
              <a:gd name="connsiteX20" fmla="*/ 11823239 w 11823239"/>
              <a:gd name="connsiteY20" fmla="*/ 2991986 h 5099984"/>
              <a:gd name="connsiteX21" fmla="*/ 11823239 w 11823239"/>
              <a:gd name="connsiteY21" fmla="*/ 3637978 h 5099984"/>
              <a:gd name="connsiteX22" fmla="*/ 11823239 w 11823239"/>
              <a:gd name="connsiteY22" fmla="*/ 4249970 h 5099984"/>
              <a:gd name="connsiteX23" fmla="*/ 10973225 w 11823239"/>
              <a:gd name="connsiteY23" fmla="*/ 5099984 h 5099984"/>
              <a:gd name="connsiteX24" fmla="*/ 10399576 w 11823239"/>
              <a:gd name="connsiteY24" fmla="*/ 5099984 h 5099984"/>
              <a:gd name="connsiteX25" fmla="*/ 9522231 w 11823239"/>
              <a:gd name="connsiteY25" fmla="*/ 5099984 h 5099984"/>
              <a:gd name="connsiteX26" fmla="*/ 9049815 w 11823239"/>
              <a:gd name="connsiteY26" fmla="*/ 5099984 h 5099984"/>
              <a:gd name="connsiteX27" fmla="*/ 8273702 w 11823239"/>
              <a:gd name="connsiteY27" fmla="*/ 5099984 h 5099984"/>
              <a:gd name="connsiteX28" fmla="*/ 7598821 w 11823239"/>
              <a:gd name="connsiteY28" fmla="*/ 5099984 h 5099984"/>
              <a:gd name="connsiteX29" fmla="*/ 6822708 w 11823239"/>
              <a:gd name="connsiteY29" fmla="*/ 5099984 h 5099984"/>
              <a:gd name="connsiteX30" fmla="*/ 6350292 w 11823239"/>
              <a:gd name="connsiteY30" fmla="*/ 5099984 h 5099984"/>
              <a:gd name="connsiteX31" fmla="*/ 5776643 w 11823239"/>
              <a:gd name="connsiteY31" fmla="*/ 5099984 h 5099984"/>
              <a:gd name="connsiteX32" fmla="*/ 5000531 w 11823239"/>
              <a:gd name="connsiteY32" fmla="*/ 5099984 h 5099984"/>
              <a:gd name="connsiteX33" fmla="*/ 4528114 w 11823239"/>
              <a:gd name="connsiteY33" fmla="*/ 5099984 h 5099984"/>
              <a:gd name="connsiteX34" fmla="*/ 3752001 w 11823239"/>
              <a:gd name="connsiteY34" fmla="*/ 5099984 h 5099984"/>
              <a:gd name="connsiteX35" fmla="*/ 3279585 w 11823239"/>
              <a:gd name="connsiteY35" fmla="*/ 5099984 h 5099984"/>
              <a:gd name="connsiteX36" fmla="*/ 2807168 w 11823239"/>
              <a:gd name="connsiteY36" fmla="*/ 5099984 h 5099984"/>
              <a:gd name="connsiteX37" fmla="*/ 2031055 w 11823239"/>
              <a:gd name="connsiteY37" fmla="*/ 5099984 h 5099984"/>
              <a:gd name="connsiteX38" fmla="*/ 850014 w 11823239"/>
              <a:gd name="connsiteY38" fmla="*/ 5099984 h 5099984"/>
              <a:gd name="connsiteX39" fmla="*/ 0 w 11823239"/>
              <a:gd name="connsiteY39" fmla="*/ 4249970 h 5099984"/>
              <a:gd name="connsiteX40" fmla="*/ 0 w 11823239"/>
              <a:gd name="connsiteY40" fmla="*/ 3603978 h 5099984"/>
              <a:gd name="connsiteX41" fmla="*/ 0 w 11823239"/>
              <a:gd name="connsiteY41" fmla="*/ 2889988 h 5099984"/>
              <a:gd name="connsiteX42" fmla="*/ 0 w 11823239"/>
              <a:gd name="connsiteY42" fmla="*/ 2175997 h 5099984"/>
              <a:gd name="connsiteX43" fmla="*/ 0 w 11823239"/>
              <a:gd name="connsiteY43" fmla="*/ 850014 h 509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23239" h="5099984" fill="none" extrusionOk="0">
                <a:moveTo>
                  <a:pt x="0" y="850014"/>
                </a:moveTo>
                <a:cubicBezTo>
                  <a:pt x="20144" y="305015"/>
                  <a:pt x="404697" y="-72778"/>
                  <a:pt x="850014" y="0"/>
                </a:cubicBezTo>
                <a:cubicBezTo>
                  <a:pt x="1024672" y="-9318"/>
                  <a:pt x="1102675" y="12388"/>
                  <a:pt x="1221198" y="0"/>
                </a:cubicBezTo>
                <a:cubicBezTo>
                  <a:pt x="1339721" y="-12388"/>
                  <a:pt x="1538439" y="-4909"/>
                  <a:pt x="1693615" y="0"/>
                </a:cubicBezTo>
                <a:cubicBezTo>
                  <a:pt x="1848791" y="4909"/>
                  <a:pt x="2367829" y="-7068"/>
                  <a:pt x="2570960" y="0"/>
                </a:cubicBezTo>
                <a:cubicBezTo>
                  <a:pt x="2774091" y="7068"/>
                  <a:pt x="2932125" y="17924"/>
                  <a:pt x="3144608" y="0"/>
                </a:cubicBezTo>
                <a:cubicBezTo>
                  <a:pt x="3357091" y="-17924"/>
                  <a:pt x="3840803" y="-24550"/>
                  <a:pt x="4021953" y="0"/>
                </a:cubicBezTo>
                <a:cubicBezTo>
                  <a:pt x="4203104" y="24550"/>
                  <a:pt x="4365787" y="-22760"/>
                  <a:pt x="4696834" y="0"/>
                </a:cubicBezTo>
                <a:cubicBezTo>
                  <a:pt x="5027881" y="22760"/>
                  <a:pt x="5233027" y="17642"/>
                  <a:pt x="5371715" y="0"/>
                </a:cubicBezTo>
                <a:cubicBezTo>
                  <a:pt x="5510403" y="-17642"/>
                  <a:pt x="5937168" y="-20359"/>
                  <a:pt x="6147828" y="0"/>
                </a:cubicBezTo>
                <a:cubicBezTo>
                  <a:pt x="6358488" y="20359"/>
                  <a:pt x="6476502" y="-9407"/>
                  <a:pt x="6620244" y="0"/>
                </a:cubicBezTo>
                <a:cubicBezTo>
                  <a:pt x="6763986" y="9407"/>
                  <a:pt x="7069292" y="37996"/>
                  <a:pt x="7497589" y="0"/>
                </a:cubicBezTo>
                <a:cubicBezTo>
                  <a:pt x="7925887" y="-37996"/>
                  <a:pt x="7919527" y="5046"/>
                  <a:pt x="8172470" y="0"/>
                </a:cubicBezTo>
                <a:cubicBezTo>
                  <a:pt x="8425413" y="-5046"/>
                  <a:pt x="8616481" y="28616"/>
                  <a:pt x="8746119" y="0"/>
                </a:cubicBezTo>
                <a:cubicBezTo>
                  <a:pt x="8875757" y="-28616"/>
                  <a:pt x="9271287" y="-20319"/>
                  <a:pt x="9420999" y="0"/>
                </a:cubicBezTo>
                <a:cubicBezTo>
                  <a:pt x="9570711" y="20319"/>
                  <a:pt x="9759969" y="26904"/>
                  <a:pt x="10095880" y="0"/>
                </a:cubicBezTo>
                <a:cubicBezTo>
                  <a:pt x="10431791" y="-26904"/>
                  <a:pt x="10764814" y="-3453"/>
                  <a:pt x="10973225" y="0"/>
                </a:cubicBezTo>
                <a:cubicBezTo>
                  <a:pt x="11361495" y="49766"/>
                  <a:pt x="11848038" y="338351"/>
                  <a:pt x="11823239" y="850014"/>
                </a:cubicBezTo>
                <a:cubicBezTo>
                  <a:pt x="11836267" y="1073121"/>
                  <a:pt x="11812506" y="1294014"/>
                  <a:pt x="11823239" y="1598004"/>
                </a:cubicBezTo>
                <a:cubicBezTo>
                  <a:pt x="11833973" y="1901994"/>
                  <a:pt x="11816067" y="2070630"/>
                  <a:pt x="11823239" y="2243996"/>
                </a:cubicBezTo>
                <a:cubicBezTo>
                  <a:pt x="11830411" y="2417362"/>
                  <a:pt x="11792308" y="2741218"/>
                  <a:pt x="11823239" y="2991986"/>
                </a:cubicBezTo>
                <a:cubicBezTo>
                  <a:pt x="11854171" y="3242754"/>
                  <a:pt x="11843720" y="3442392"/>
                  <a:pt x="11823239" y="3637978"/>
                </a:cubicBezTo>
                <a:cubicBezTo>
                  <a:pt x="11802758" y="3833564"/>
                  <a:pt x="11801682" y="4080104"/>
                  <a:pt x="11823239" y="4249970"/>
                </a:cubicBezTo>
                <a:cubicBezTo>
                  <a:pt x="11788800" y="4822643"/>
                  <a:pt x="11397938" y="5121899"/>
                  <a:pt x="10973225" y="5099984"/>
                </a:cubicBezTo>
                <a:cubicBezTo>
                  <a:pt x="10845622" y="5102191"/>
                  <a:pt x="10517709" y="5117203"/>
                  <a:pt x="10399576" y="5099984"/>
                </a:cubicBezTo>
                <a:cubicBezTo>
                  <a:pt x="10281443" y="5082765"/>
                  <a:pt x="9749170" y="5137568"/>
                  <a:pt x="9522231" y="5099984"/>
                </a:cubicBezTo>
                <a:cubicBezTo>
                  <a:pt x="9295292" y="5062400"/>
                  <a:pt x="9224462" y="5097569"/>
                  <a:pt x="9049815" y="5099984"/>
                </a:cubicBezTo>
                <a:cubicBezTo>
                  <a:pt x="8875168" y="5102399"/>
                  <a:pt x="8443475" y="5116178"/>
                  <a:pt x="8273702" y="5099984"/>
                </a:cubicBezTo>
                <a:cubicBezTo>
                  <a:pt x="8103929" y="5083790"/>
                  <a:pt x="7856321" y="5078083"/>
                  <a:pt x="7598821" y="5099984"/>
                </a:cubicBezTo>
                <a:cubicBezTo>
                  <a:pt x="7341321" y="5121885"/>
                  <a:pt x="7185866" y="5091869"/>
                  <a:pt x="6822708" y="5099984"/>
                </a:cubicBezTo>
                <a:cubicBezTo>
                  <a:pt x="6459550" y="5108099"/>
                  <a:pt x="6493286" y="5104651"/>
                  <a:pt x="6350292" y="5099984"/>
                </a:cubicBezTo>
                <a:cubicBezTo>
                  <a:pt x="6207298" y="5095317"/>
                  <a:pt x="5898107" y="5107632"/>
                  <a:pt x="5776643" y="5099984"/>
                </a:cubicBezTo>
                <a:cubicBezTo>
                  <a:pt x="5655179" y="5092336"/>
                  <a:pt x="5283835" y="5067534"/>
                  <a:pt x="5000531" y="5099984"/>
                </a:cubicBezTo>
                <a:cubicBezTo>
                  <a:pt x="4717227" y="5132434"/>
                  <a:pt x="4661352" y="5092755"/>
                  <a:pt x="4528114" y="5099984"/>
                </a:cubicBezTo>
                <a:cubicBezTo>
                  <a:pt x="4394876" y="5107213"/>
                  <a:pt x="4122225" y="5085005"/>
                  <a:pt x="3752001" y="5099984"/>
                </a:cubicBezTo>
                <a:cubicBezTo>
                  <a:pt x="3381777" y="5114963"/>
                  <a:pt x="3416214" y="5107495"/>
                  <a:pt x="3279585" y="5099984"/>
                </a:cubicBezTo>
                <a:cubicBezTo>
                  <a:pt x="3142956" y="5092473"/>
                  <a:pt x="2972893" y="5114593"/>
                  <a:pt x="2807168" y="5099984"/>
                </a:cubicBezTo>
                <a:cubicBezTo>
                  <a:pt x="2641443" y="5085375"/>
                  <a:pt x="2302596" y="5062250"/>
                  <a:pt x="2031055" y="5099984"/>
                </a:cubicBezTo>
                <a:cubicBezTo>
                  <a:pt x="1759514" y="5137718"/>
                  <a:pt x="1352169" y="5043007"/>
                  <a:pt x="850014" y="5099984"/>
                </a:cubicBezTo>
                <a:cubicBezTo>
                  <a:pt x="383802" y="5075002"/>
                  <a:pt x="-41355" y="4685403"/>
                  <a:pt x="0" y="4249970"/>
                </a:cubicBezTo>
                <a:cubicBezTo>
                  <a:pt x="2291" y="4071744"/>
                  <a:pt x="-24595" y="3858461"/>
                  <a:pt x="0" y="3603978"/>
                </a:cubicBezTo>
                <a:cubicBezTo>
                  <a:pt x="24595" y="3349495"/>
                  <a:pt x="18801" y="3135391"/>
                  <a:pt x="0" y="2889988"/>
                </a:cubicBezTo>
                <a:cubicBezTo>
                  <a:pt x="-18801" y="2644585"/>
                  <a:pt x="1097" y="2517686"/>
                  <a:pt x="0" y="2175997"/>
                </a:cubicBezTo>
                <a:cubicBezTo>
                  <a:pt x="-1097" y="1834308"/>
                  <a:pt x="-56987" y="1388979"/>
                  <a:pt x="0" y="850014"/>
                </a:cubicBezTo>
                <a:close/>
              </a:path>
              <a:path w="11823239" h="5099984" stroke="0" extrusionOk="0">
                <a:moveTo>
                  <a:pt x="0" y="850014"/>
                </a:moveTo>
                <a:cubicBezTo>
                  <a:pt x="77415" y="297803"/>
                  <a:pt x="347343" y="7631"/>
                  <a:pt x="850014" y="0"/>
                </a:cubicBezTo>
                <a:cubicBezTo>
                  <a:pt x="1048486" y="-12136"/>
                  <a:pt x="1211359" y="-21736"/>
                  <a:pt x="1322431" y="0"/>
                </a:cubicBezTo>
                <a:cubicBezTo>
                  <a:pt x="1433503" y="21736"/>
                  <a:pt x="1585363" y="-20424"/>
                  <a:pt x="1794847" y="0"/>
                </a:cubicBezTo>
                <a:cubicBezTo>
                  <a:pt x="2004331" y="20424"/>
                  <a:pt x="2116938" y="-14397"/>
                  <a:pt x="2267264" y="0"/>
                </a:cubicBezTo>
                <a:cubicBezTo>
                  <a:pt x="2417590" y="14397"/>
                  <a:pt x="2524511" y="-7364"/>
                  <a:pt x="2638448" y="0"/>
                </a:cubicBezTo>
                <a:cubicBezTo>
                  <a:pt x="2752385" y="7364"/>
                  <a:pt x="3125420" y="9745"/>
                  <a:pt x="3414561" y="0"/>
                </a:cubicBezTo>
                <a:cubicBezTo>
                  <a:pt x="3703702" y="-9745"/>
                  <a:pt x="3908843" y="15653"/>
                  <a:pt x="4089442" y="0"/>
                </a:cubicBezTo>
                <a:cubicBezTo>
                  <a:pt x="4270041" y="-15653"/>
                  <a:pt x="4550120" y="-4964"/>
                  <a:pt x="4865554" y="0"/>
                </a:cubicBezTo>
                <a:cubicBezTo>
                  <a:pt x="5180988" y="4964"/>
                  <a:pt x="5161959" y="16418"/>
                  <a:pt x="5337971" y="0"/>
                </a:cubicBezTo>
                <a:cubicBezTo>
                  <a:pt x="5513983" y="-16418"/>
                  <a:pt x="5903880" y="-7241"/>
                  <a:pt x="6114084" y="0"/>
                </a:cubicBezTo>
                <a:cubicBezTo>
                  <a:pt x="6324288" y="7241"/>
                  <a:pt x="6504727" y="37671"/>
                  <a:pt x="6890197" y="0"/>
                </a:cubicBezTo>
                <a:cubicBezTo>
                  <a:pt x="7275667" y="-37671"/>
                  <a:pt x="7294698" y="559"/>
                  <a:pt x="7463845" y="0"/>
                </a:cubicBezTo>
                <a:cubicBezTo>
                  <a:pt x="7632992" y="-559"/>
                  <a:pt x="7884493" y="-25054"/>
                  <a:pt x="8037494" y="0"/>
                </a:cubicBezTo>
                <a:cubicBezTo>
                  <a:pt x="8190495" y="25054"/>
                  <a:pt x="8247234" y="-17048"/>
                  <a:pt x="8408678" y="0"/>
                </a:cubicBezTo>
                <a:cubicBezTo>
                  <a:pt x="8570122" y="17048"/>
                  <a:pt x="8808569" y="12078"/>
                  <a:pt x="8982327" y="0"/>
                </a:cubicBezTo>
                <a:cubicBezTo>
                  <a:pt x="9156085" y="-12078"/>
                  <a:pt x="9270178" y="-14996"/>
                  <a:pt x="9454743" y="0"/>
                </a:cubicBezTo>
                <a:cubicBezTo>
                  <a:pt x="9639308" y="14996"/>
                  <a:pt x="9976116" y="1392"/>
                  <a:pt x="10230856" y="0"/>
                </a:cubicBezTo>
                <a:cubicBezTo>
                  <a:pt x="10485596" y="-1392"/>
                  <a:pt x="10673529" y="-33419"/>
                  <a:pt x="10973225" y="0"/>
                </a:cubicBezTo>
                <a:cubicBezTo>
                  <a:pt x="11424304" y="8577"/>
                  <a:pt x="11750320" y="329779"/>
                  <a:pt x="11823239" y="850014"/>
                </a:cubicBezTo>
                <a:cubicBezTo>
                  <a:pt x="11818996" y="1129102"/>
                  <a:pt x="11827417" y="1292872"/>
                  <a:pt x="11823239" y="1496006"/>
                </a:cubicBezTo>
                <a:cubicBezTo>
                  <a:pt x="11819061" y="1699140"/>
                  <a:pt x="11799318" y="1985160"/>
                  <a:pt x="11823239" y="2175997"/>
                </a:cubicBezTo>
                <a:cubicBezTo>
                  <a:pt x="11847160" y="2366834"/>
                  <a:pt x="11804816" y="2653586"/>
                  <a:pt x="11823239" y="2923987"/>
                </a:cubicBezTo>
                <a:cubicBezTo>
                  <a:pt x="11841663" y="3194388"/>
                  <a:pt x="11806494" y="3366978"/>
                  <a:pt x="11823239" y="3535979"/>
                </a:cubicBezTo>
                <a:cubicBezTo>
                  <a:pt x="11839984" y="3704980"/>
                  <a:pt x="11823221" y="4009796"/>
                  <a:pt x="11823239" y="4249970"/>
                </a:cubicBezTo>
                <a:cubicBezTo>
                  <a:pt x="11815461" y="4748059"/>
                  <a:pt x="11484621" y="5203515"/>
                  <a:pt x="10973225" y="5099984"/>
                </a:cubicBezTo>
                <a:cubicBezTo>
                  <a:pt x="10635474" y="5086304"/>
                  <a:pt x="10581877" y="5134995"/>
                  <a:pt x="10197112" y="5099984"/>
                </a:cubicBezTo>
                <a:cubicBezTo>
                  <a:pt x="9812347" y="5064973"/>
                  <a:pt x="9733514" y="5092688"/>
                  <a:pt x="9522231" y="5099984"/>
                </a:cubicBezTo>
                <a:cubicBezTo>
                  <a:pt x="9310948" y="5107280"/>
                  <a:pt x="9128303" y="5122426"/>
                  <a:pt x="8948583" y="5099984"/>
                </a:cubicBezTo>
                <a:cubicBezTo>
                  <a:pt x="8768863" y="5077542"/>
                  <a:pt x="8460716" y="5056339"/>
                  <a:pt x="8071238" y="5099984"/>
                </a:cubicBezTo>
                <a:cubicBezTo>
                  <a:pt x="7681761" y="5143629"/>
                  <a:pt x="7425243" y="5139357"/>
                  <a:pt x="7193893" y="5099984"/>
                </a:cubicBezTo>
                <a:cubicBezTo>
                  <a:pt x="6962544" y="5060611"/>
                  <a:pt x="6684793" y="5081786"/>
                  <a:pt x="6519012" y="5099984"/>
                </a:cubicBezTo>
                <a:cubicBezTo>
                  <a:pt x="6353231" y="5118182"/>
                  <a:pt x="6165631" y="5086261"/>
                  <a:pt x="6046596" y="5099984"/>
                </a:cubicBezTo>
                <a:cubicBezTo>
                  <a:pt x="5927561" y="5113707"/>
                  <a:pt x="5800524" y="5108232"/>
                  <a:pt x="5675411" y="5099984"/>
                </a:cubicBezTo>
                <a:cubicBezTo>
                  <a:pt x="5550298" y="5091736"/>
                  <a:pt x="5282739" y="5081818"/>
                  <a:pt x="5000531" y="5099984"/>
                </a:cubicBezTo>
                <a:cubicBezTo>
                  <a:pt x="4718323" y="5118150"/>
                  <a:pt x="4772630" y="5094953"/>
                  <a:pt x="4629346" y="5099984"/>
                </a:cubicBezTo>
                <a:cubicBezTo>
                  <a:pt x="4486062" y="5105015"/>
                  <a:pt x="4383310" y="5102704"/>
                  <a:pt x="4156930" y="5099984"/>
                </a:cubicBezTo>
                <a:cubicBezTo>
                  <a:pt x="3930550" y="5097264"/>
                  <a:pt x="3600059" y="5131028"/>
                  <a:pt x="3279585" y="5099984"/>
                </a:cubicBezTo>
                <a:cubicBezTo>
                  <a:pt x="2959112" y="5068940"/>
                  <a:pt x="2950867" y="5103598"/>
                  <a:pt x="2705936" y="5099984"/>
                </a:cubicBezTo>
                <a:cubicBezTo>
                  <a:pt x="2461005" y="5096370"/>
                  <a:pt x="2303878" y="5117134"/>
                  <a:pt x="1929823" y="5099984"/>
                </a:cubicBezTo>
                <a:cubicBezTo>
                  <a:pt x="1555768" y="5082834"/>
                  <a:pt x="1665282" y="5109158"/>
                  <a:pt x="1558639" y="5099984"/>
                </a:cubicBezTo>
                <a:cubicBezTo>
                  <a:pt x="1451996" y="5090810"/>
                  <a:pt x="1202984" y="5073164"/>
                  <a:pt x="850014" y="5099984"/>
                </a:cubicBezTo>
                <a:cubicBezTo>
                  <a:pt x="293974" y="5080001"/>
                  <a:pt x="-3493" y="4786532"/>
                  <a:pt x="0" y="4249970"/>
                </a:cubicBezTo>
                <a:cubicBezTo>
                  <a:pt x="31982" y="3952380"/>
                  <a:pt x="-11773" y="3796652"/>
                  <a:pt x="0" y="3569979"/>
                </a:cubicBezTo>
                <a:cubicBezTo>
                  <a:pt x="11773" y="3343306"/>
                  <a:pt x="922" y="3202125"/>
                  <a:pt x="0" y="2957987"/>
                </a:cubicBezTo>
                <a:cubicBezTo>
                  <a:pt x="-922" y="2713849"/>
                  <a:pt x="14101" y="2551838"/>
                  <a:pt x="0" y="2277996"/>
                </a:cubicBezTo>
                <a:cubicBezTo>
                  <a:pt x="-14101" y="2004154"/>
                  <a:pt x="-19790" y="1901425"/>
                  <a:pt x="0" y="1700003"/>
                </a:cubicBezTo>
                <a:cubicBezTo>
                  <a:pt x="19790" y="1498581"/>
                  <a:pt x="39077" y="1051894"/>
                  <a:pt x="0" y="850014"/>
                </a:cubicBezTo>
                <a:close/>
              </a:path>
            </a:pathLst>
          </a:custGeom>
          <a:solidFill>
            <a:schemeClr val="bg1">
              <a:alpha val="91000"/>
            </a:schemeClr>
          </a:solidFill>
          <a:ln w="38100">
            <a:solidFill>
              <a:srgbClr val="FF5050"/>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DEEBFF"/>
              </a:solidFill>
            </a:endParaRPr>
          </a:p>
        </p:txBody>
      </p:sp>
      <p:sp>
        <p:nvSpPr>
          <p:cNvPr id="6" name="Speech Bubble: Rectangle with Corners Rounded 5">
            <a:extLst>
              <a:ext uri="{FF2B5EF4-FFF2-40B4-BE49-F238E27FC236}">
                <a16:creationId xmlns:a16="http://schemas.microsoft.com/office/drawing/2014/main" id="{8582EF11-E56C-123E-6617-A6D6A0BBFDF1}"/>
              </a:ext>
            </a:extLst>
          </p:cNvPr>
          <p:cNvSpPr/>
          <p:nvPr/>
        </p:nvSpPr>
        <p:spPr>
          <a:xfrm>
            <a:off x="2587780" y="5007935"/>
            <a:ext cx="7142485" cy="1408855"/>
          </a:xfrm>
          <a:prstGeom prst="wedgeRoundRectCallout">
            <a:avLst>
              <a:gd name="adj1" fmla="val -49410"/>
              <a:gd name="adj2" fmla="val 16983"/>
              <a:gd name="adj3" fmla="val 16667"/>
            </a:avLst>
          </a:prstGeom>
          <a:solidFill>
            <a:srgbClr val="FFFFAB"/>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D20000"/>
                </a:solidFill>
                <a:latin typeface="SVN-Gretoon" panose="02040603050506020204" pitchFamily="18" charset="0"/>
              </a:rPr>
              <a:t>Thảo</a:t>
            </a:r>
            <a:r>
              <a:rPr lang="en-US" sz="4000" dirty="0">
                <a:solidFill>
                  <a:srgbClr val="D20000"/>
                </a:solidFill>
                <a:latin typeface="SVN-Gretoon" panose="02040603050506020204" pitchFamily="18" charset="0"/>
              </a:rPr>
              <a:t> </a:t>
            </a:r>
            <a:r>
              <a:rPr lang="en-US" sz="4000" dirty="0" err="1">
                <a:solidFill>
                  <a:srgbClr val="D20000"/>
                </a:solidFill>
                <a:latin typeface="SVN-Gretoon" panose="02040603050506020204" pitchFamily="18" charset="0"/>
              </a:rPr>
              <a:t>luận</a:t>
            </a:r>
            <a:r>
              <a:rPr lang="en-US" sz="4000" dirty="0">
                <a:solidFill>
                  <a:srgbClr val="D20000"/>
                </a:solidFill>
                <a:latin typeface="SVN-Gretoon" panose="02040603050506020204" pitchFamily="18" charset="0"/>
              </a:rPr>
              <a:t> </a:t>
            </a:r>
            <a:r>
              <a:rPr lang="en-US" sz="4000" dirty="0" err="1">
                <a:solidFill>
                  <a:srgbClr val="D20000"/>
                </a:solidFill>
                <a:latin typeface="SVN-Gretoon" panose="02040603050506020204" pitchFamily="18" charset="0"/>
              </a:rPr>
              <a:t>nhóm</a:t>
            </a:r>
            <a:r>
              <a:rPr lang="en-US" sz="4000" dirty="0">
                <a:solidFill>
                  <a:srgbClr val="D20000"/>
                </a:solidFill>
                <a:latin typeface="SVN-Gretoon" panose="02040603050506020204" pitchFamily="18" charset="0"/>
              </a:rPr>
              <a:t> </a:t>
            </a:r>
            <a:r>
              <a:rPr lang="en-US" sz="4000" dirty="0" err="1">
                <a:solidFill>
                  <a:srgbClr val="D20000"/>
                </a:solidFill>
                <a:latin typeface="SVN-Gretoon" panose="02040603050506020204" pitchFamily="18" charset="0"/>
              </a:rPr>
              <a:t>đôi</a:t>
            </a:r>
            <a:endParaRPr lang="en-US" sz="4000" dirty="0">
              <a:solidFill>
                <a:srgbClr val="D20000"/>
              </a:solidFill>
              <a:latin typeface="SVN-Gretoon" panose="02040603050506020204" pitchFamily="18" charset="0"/>
            </a:endParaRPr>
          </a:p>
        </p:txBody>
      </p:sp>
      <p:sp>
        <p:nvSpPr>
          <p:cNvPr id="13" name="Freeform 4">
            <a:extLst>
              <a:ext uri="{FF2B5EF4-FFF2-40B4-BE49-F238E27FC236}">
                <a16:creationId xmlns:a16="http://schemas.microsoft.com/office/drawing/2014/main" id="{8BFA3DD9-7748-3011-D0AB-2797F62BF6B7}"/>
              </a:ext>
            </a:extLst>
          </p:cNvPr>
          <p:cNvSpPr/>
          <p:nvPr/>
        </p:nvSpPr>
        <p:spPr>
          <a:xfrm>
            <a:off x="9604220" y="2857650"/>
            <a:ext cx="2345690" cy="3394452"/>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endParaRPr lang="en-US"/>
          </a:p>
        </p:txBody>
      </p:sp>
      <p:sp>
        <p:nvSpPr>
          <p:cNvPr id="14" name="Freeform 5">
            <a:extLst>
              <a:ext uri="{FF2B5EF4-FFF2-40B4-BE49-F238E27FC236}">
                <a16:creationId xmlns:a16="http://schemas.microsoft.com/office/drawing/2014/main" id="{D1A237A2-35CD-5730-B55F-35C9506B1C09}"/>
              </a:ext>
            </a:extLst>
          </p:cNvPr>
          <p:cNvSpPr/>
          <p:nvPr/>
        </p:nvSpPr>
        <p:spPr>
          <a:xfrm>
            <a:off x="483990" y="2852824"/>
            <a:ext cx="2059396" cy="3399278"/>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endParaRPr lang="en-US"/>
          </a:p>
        </p:txBody>
      </p:sp>
      <p:pic>
        <p:nvPicPr>
          <p:cNvPr id="17" name="Picture 16" descr="A collage of a forest fire&#10;&#10;Description automatically generated">
            <a:extLst>
              <a:ext uri="{FF2B5EF4-FFF2-40B4-BE49-F238E27FC236}">
                <a16:creationId xmlns:a16="http://schemas.microsoft.com/office/drawing/2014/main" id="{EB81DA2E-626C-4170-8557-16711AC92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636" y="2433668"/>
            <a:ext cx="6387041" cy="1990663"/>
          </a:xfrm>
          <a:prstGeom prst="rect">
            <a:avLst/>
          </a:prstGeom>
        </p:spPr>
      </p:pic>
    </p:spTree>
    <p:extLst>
      <p:ext uri="{BB962C8B-B14F-4D97-AF65-F5344CB8AC3E}">
        <p14:creationId xmlns:p14="http://schemas.microsoft.com/office/powerpoint/2010/main" val="2249822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6619D87-53CD-4B2C-BF64-EB6974B33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20" name="Rectangle: Rounded Corners 19">
            <a:extLst>
              <a:ext uri="{FF2B5EF4-FFF2-40B4-BE49-F238E27FC236}">
                <a16:creationId xmlns:a16="http://schemas.microsoft.com/office/drawing/2014/main" id="{2B2F66EC-D289-8E70-535A-B6B0705D0599}"/>
              </a:ext>
            </a:extLst>
          </p:cNvPr>
          <p:cNvSpPr/>
          <p:nvPr/>
        </p:nvSpPr>
        <p:spPr>
          <a:xfrm>
            <a:off x="368135" y="480336"/>
            <a:ext cx="11352810" cy="6197191"/>
          </a:xfrm>
          <a:custGeom>
            <a:avLst/>
            <a:gdLst>
              <a:gd name="connsiteX0" fmla="*/ 0 w 11352810"/>
              <a:gd name="connsiteY0" fmla="*/ 1032886 h 6197191"/>
              <a:gd name="connsiteX1" fmla="*/ 1032886 w 11352810"/>
              <a:gd name="connsiteY1" fmla="*/ 0 h 6197191"/>
              <a:gd name="connsiteX2" fmla="*/ 1510505 w 11352810"/>
              <a:gd name="connsiteY2" fmla="*/ 0 h 6197191"/>
              <a:gd name="connsiteX3" fmla="*/ 2266735 w 11352810"/>
              <a:gd name="connsiteY3" fmla="*/ 0 h 6197191"/>
              <a:gd name="connsiteX4" fmla="*/ 2744354 w 11352810"/>
              <a:gd name="connsiteY4" fmla="*/ 0 h 6197191"/>
              <a:gd name="connsiteX5" fmla="*/ 3593455 w 11352810"/>
              <a:gd name="connsiteY5" fmla="*/ 0 h 6197191"/>
              <a:gd name="connsiteX6" fmla="*/ 4163945 w 11352810"/>
              <a:gd name="connsiteY6" fmla="*/ 0 h 6197191"/>
              <a:gd name="connsiteX7" fmla="*/ 5013045 w 11352810"/>
              <a:gd name="connsiteY7" fmla="*/ 0 h 6197191"/>
              <a:gd name="connsiteX8" fmla="*/ 5676405 w 11352810"/>
              <a:gd name="connsiteY8" fmla="*/ 0 h 6197191"/>
              <a:gd name="connsiteX9" fmla="*/ 6339765 w 11352810"/>
              <a:gd name="connsiteY9" fmla="*/ 0 h 6197191"/>
              <a:gd name="connsiteX10" fmla="*/ 7095995 w 11352810"/>
              <a:gd name="connsiteY10" fmla="*/ 0 h 6197191"/>
              <a:gd name="connsiteX11" fmla="*/ 7573614 w 11352810"/>
              <a:gd name="connsiteY11" fmla="*/ 0 h 6197191"/>
              <a:gd name="connsiteX12" fmla="*/ 8422715 w 11352810"/>
              <a:gd name="connsiteY12" fmla="*/ 0 h 6197191"/>
              <a:gd name="connsiteX13" fmla="*/ 9086075 w 11352810"/>
              <a:gd name="connsiteY13" fmla="*/ 0 h 6197191"/>
              <a:gd name="connsiteX14" fmla="*/ 9656564 w 11352810"/>
              <a:gd name="connsiteY14" fmla="*/ 0 h 6197191"/>
              <a:gd name="connsiteX15" fmla="*/ 10319924 w 11352810"/>
              <a:gd name="connsiteY15" fmla="*/ 0 h 6197191"/>
              <a:gd name="connsiteX16" fmla="*/ 11352810 w 11352810"/>
              <a:gd name="connsiteY16" fmla="*/ 1032886 h 6197191"/>
              <a:gd name="connsiteX17" fmla="*/ 11352810 w 11352810"/>
              <a:gd name="connsiteY17" fmla="*/ 1721456 h 6197191"/>
              <a:gd name="connsiteX18" fmla="*/ 11352810 w 11352810"/>
              <a:gd name="connsiteY18" fmla="*/ 2451340 h 6197191"/>
              <a:gd name="connsiteX19" fmla="*/ 11352810 w 11352810"/>
              <a:gd name="connsiteY19" fmla="*/ 3139910 h 6197191"/>
              <a:gd name="connsiteX20" fmla="*/ 11352810 w 11352810"/>
              <a:gd name="connsiteY20" fmla="*/ 3787165 h 6197191"/>
              <a:gd name="connsiteX21" fmla="*/ 11352810 w 11352810"/>
              <a:gd name="connsiteY21" fmla="*/ 4558364 h 6197191"/>
              <a:gd name="connsiteX22" fmla="*/ 11352810 w 11352810"/>
              <a:gd name="connsiteY22" fmla="*/ 5164305 h 6197191"/>
              <a:gd name="connsiteX23" fmla="*/ 10319924 w 11352810"/>
              <a:gd name="connsiteY23" fmla="*/ 6197191 h 6197191"/>
              <a:gd name="connsiteX24" fmla="*/ 9749435 w 11352810"/>
              <a:gd name="connsiteY24" fmla="*/ 6197191 h 6197191"/>
              <a:gd name="connsiteX25" fmla="*/ 8900334 w 11352810"/>
              <a:gd name="connsiteY25" fmla="*/ 6197191 h 6197191"/>
              <a:gd name="connsiteX26" fmla="*/ 8051233 w 11352810"/>
              <a:gd name="connsiteY26" fmla="*/ 6197191 h 6197191"/>
              <a:gd name="connsiteX27" fmla="*/ 7573614 w 11352810"/>
              <a:gd name="connsiteY27" fmla="*/ 6197191 h 6197191"/>
              <a:gd name="connsiteX28" fmla="*/ 6817384 w 11352810"/>
              <a:gd name="connsiteY28" fmla="*/ 6197191 h 6197191"/>
              <a:gd name="connsiteX29" fmla="*/ 6154024 w 11352810"/>
              <a:gd name="connsiteY29" fmla="*/ 6197191 h 6197191"/>
              <a:gd name="connsiteX30" fmla="*/ 5397794 w 11352810"/>
              <a:gd name="connsiteY30" fmla="*/ 6197191 h 6197191"/>
              <a:gd name="connsiteX31" fmla="*/ 4920175 w 11352810"/>
              <a:gd name="connsiteY31" fmla="*/ 6197191 h 6197191"/>
              <a:gd name="connsiteX32" fmla="*/ 4349685 w 11352810"/>
              <a:gd name="connsiteY32" fmla="*/ 6197191 h 6197191"/>
              <a:gd name="connsiteX33" fmla="*/ 3593455 w 11352810"/>
              <a:gd name="connsiteY33" fmla="*/ 6197191 h 6197191"/>
              <a:gd name="connsiteX34" fmla="*/ 3115836 w 11352810"/>
              <a:gd name="connsiteY34" fmla="*/ 6197191 h 6197191"/>
              <a:gd name="connsiteX35" fmla="*/ 2359606 w 11352810"/>
              <a:gd name="connsiteY35" fmla="*/ 6197191 h 6197191"/>
              <a:gd name="connsiteX36" fmla="*/ 1881987 w 11352810"/>
              <a:gd name="connsiteY36" fmla="*/ 6197191 h 6197191"/>
              <a:gd name="connsiteX37" fmla="*/ 1032886 w 11352810"/>
              <a:gd name="connsiteY37" fmla="*/ 6197191 h 6197191"/>
              <a:gd name="connsiteX38" fmla="*/ 0 w 11352810"/>
              <a:gd name="connsiteY38" fmla="*/ 5164305 h 6197191"/>
              <a:gd name="connsiteX39" fmla="*/ 0 w 11352810"/>
              <a:gd name="connsiteY39" fmla="*/ 4475735 h 6197191"/>
              <a:gd name="connsiteX40" fmla="*/ 0 w 11352810"/>
              <a:gd name="connsiteY40" fmla="*/ 3787165 h 6197191"/>
              <a:gd name="connsiteX41" fmla="*/ 0 w 11352810"/>
              <a:gd name="connsiteY41" fmla="*/ 3181224 h 6197191"/>
              <a:gd name="connsiteX42" fmla="*/ 0 w 11352810"/>
              <a:gd name="connsiteY42" fmla="*/ 2451340 h 6197191"/>
              <a:gd name="connsiteX43" fmla="*/ 0 w 11352810"/>
              <a:gd name="connsiteY43" fmla="*/ 1721456 h 6197191"/>
              <a:gd name="connsiteX44" fmla="*/ 0 w 11352810"/>
              <a:gd name="connsiteY44" fmla="*/ 1032886 h 61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52810" h="6197191" fill="none" extrusionOk="0">
                <a:moveTo>
                  <a:pt x="0" y="1032886"/>
                </a:moveTo>
                <a:cubicBezTo>
                  <a:pt x="30912" y="495335"/>
                  <a:pt x="514969" y="62466"/>
                  <a:pt x="1032886" y="0"/>
                </a:cubicBezTo>
                <a:cubicBezTo>
                  <a:pt x="1171357" y="5842"/>
                  <a:pt x="1345738" y="17714"/>
                  <a:pt x="1510505" y="0"/>
                </a:cubicBezTo>
                <a:cubicBezTo>
                  <a:pt x="1675272" y="-17714"/>
                  <a:pt x="2086475" y="-18250"/>
                  <a:pt x="2266735" y="0"/>
                </a:cubicBezTo>
                <a:cubicBezTo>
                  <a:pt x="2446995" y="18250"/>
                  <a:pt x="2531342" y="186"/>
                  <a:pt x="2744354" y="0"/>
                </a:cubicBezTo>
                <a:cubicBezTo>
                  <a:pt x="2957366" y="-186"/>
                  <a:pt x="3361304" y="-40326"/>
                  <a:pt x="3593455" y="0"/>
                </a:cubicBezTo>
                <a:cubicBezTo>
                  <a:pt x="3825606" y="40326"/>
                  <a:pt x="3912849" y="-5272"/>
                  <a:pt x="4163945" y="0"/>
                </a:cubicBezTo>
                <a:cubicBezTo>
                  <a:pt x="4415041" y="5272"/>
                  <a:pt x="4607296" y="5888"/>
                  <a:pt x="5013045" y="0"/>
                </a:cubicBezTo>
                <a:cubicBezTo>
                  <a:pt x="5418794" y="-5888"/>
                  <a:pt x="5501455" y="-18241"/>
                  <a:pt x="5676405" y="0"/>
                </a:cubicBezTo>
                <a:cubicBezTo>
                  <a:pt x="5851355" y="18241"/>
                  <a:pt x="6020567" y="-10200"/>
                  <a:pt x="6339765" y="0"/>
                </a:cubicBezTo>
                <a:cubicBezTo>
                  <a:pt x="6658963" y="10200"/>
                  <a:pt x="6874325" y="36275"/>
                  <a:pt x="7095995" y="0"/>
                </a:cubicBezTo>
                <a:cubicBezTo>
                  <a:pt x="7317665" y="-36275"/>
                  <a:pt x="7456732" y="-13920"/>
                  <a:pt x="7573614" y="0"/>
                </a:cubicBezTo>
                <a:cubicBezTo>
                  <a:pt x="7690496" y="13920"/>
                  <a:pt x="8097116" y="27166"/>
                  <a:pt x="8422715" y="0"/>
                </a:cubicBezTo>
                <a:cubicBezTo>
                  <a:pt x="8748314" y="-27166"/>
                  <a:pt x="8768569" y="7521"/>
                  <a:pt x="9086075" y="0"/>
                </a:cubicBezTo>
                <a:cubicBezTo>
                  <a:pt x="9403581" y="-7521"/>
                  <a:pt x="9375613" y="6604"/>
                  <a:pt x="9656564" y="0"/>
                </a:cubicBezTo>
                <a:cubicBezTo>
                  <a:pt x="9937515" y="-6604"/>
                  <a:pt x="9999855" y="-21567"/>
                  <a:pt x="10319924" y="0"/>
                </a:cubicBezTo>
                <a:cubicBezTo>
                  <a:pt x="10869675" y="1317"/>
                  <a:pt x="11275351" y="493256"/>
                  <a:pt x="11352810" y="1032886"/>
                </a:cubicBezTo>
                <a:cubicBezTo>
                  <a:pt x="11378417" y="1193418"/>
                  <a:pt x="11383308" y="1465718"/>
                  <a:pt x="11352810" y="1721456"/>
                </a:cubicBezTo>
                <a:cubicBezTo>
                  <a:pt x="11322313" y="1977194"/>
                  <a:pt x="11360098" y="2174488"/>
                  <a:pt x="11352810" y="2451340"/>
                </a:cubicBezTo>
                <a:cubicBezTo>
                  <a:pt x="11345522" y="2728192"/>
                  <a:pt x="11368998" y="2869736"/>
                  <a:pt x="11352810" y="3139910"/>
                </a:cubicBezTo>
                <a:cubicBezTo>
                  <a:pt x="11336623" y="3410084"/>
                  <a:pt x="11336423" y="3640705"/>
                  <a:pt x="11352810" y="3787165"/>
                </a:cubicBezTo>
                <a:cubicBezTo>
                  <a:pt x="11369197" y="3933626"/>
                  <a:pt x="11320472" y="4232556"/>
                  <a:pt x="11352810" y="4558364"/>
                </a:cubicBezTo>
                <a:cubicBezTo>
                  <a:pt x="11385148" y="4884172"/>
                  <a:pt x="11362007" y="4867991"/>
                  <a:pt x="11352810" y="5164305"/>
                </a:cubicBezTo>
                <a:cubicBezTo>
                  <a:pt x="11388121" y="5666749"/>
                  <a:pt x="10857972" y="6226132"/>
                  <a:pt x="10319924" y="6197191"/>
                </a:cubicBezTo>
                <a:cubicBezTo>
                  <a:pt x="10052736" y="6193746"/>
                  <a:pt x="9933162" y="6186753"/>
                  <a:pt x="9749435" y="6197191"/>
                </a:cubicBezTo>
                <a:cubicBezTo>
                  <a:pt x="9565708" y="6207629"/>
                  <a:pt x="9146817" y="6223118"/>
                  <a:pt x="8900334" y="6197191"/>
                </a:cubicBezTo>
                <a:cubicBezTo>
                  <a:pt x="8653851" y="6171264"/>
                  <a:pt x="8380823" y="6231152"/>
                  <a:pt x="8051233" y="6197191"/>
                </a:cubicBezTo>
                <a:cubicBezTo>
                  <a:pt x="7721643" y="6163230"/>
                  <a:pt x="7709583" y="6205614"/>
                  <a:pt x="7573614" y="6197191"/>
                </a:cubicBezTo>
                <a:cubicBezTo>
                  <a:pt x="7437645" y="6188768"/>
                  <a:pt x="7038520" y="6191428"/>
                  <a:pt x="6817384" y="6197191"/>
                </a:cubicBezTo>
                <a:cubicBezTo>
                  <a:pt x="6596248" y="6202955"/>
                  <a:pt x="6480656" y="6210858"/>
                  <a:pt x="6154024" y="6197191"/>
                </a:cubicBezTo>
                <a:cubicBezTo>
                  <a:pt x="5827392" y="6183524"/>
                  <a:pt x="5644248" y="6206589"/>
                  <a:pt x="5397794" y="6197191"/>
                </a:cubicBezTo>
                <a:cubicBezTo>
                  <a:pt x="5151340" y="6187794"/>
                  <a:pt x="5117469" y="6193435"/>
                  <a:pt x="4920175" y="6197191"/>
                </a:cubicBezTo>
                <a:cubicBezTo>
                  <a:pt x="4722881" y="6200947"/>
                  <a:pt x="4609376" y="6185285"/>
                  <a:pt x="4349685" y="6197191"/>
                </a:cubicBezTo>
                <a:cubicBezTo>
                  <a:pt x="4089994" y="6209098"/>
                  <a:pt x="3845718" y="6209564"/>
                  <a:pt x="3593455" y="6197191"/>
                </a:cubicBezTo>
                <a:cubicBezTo>
                  <a:pt x="3341192" y="6184819"/>
                  <a:pt x="3293430" y="6194211"/>
                  <a:pt x="3115836" y="6197191"/>
                </a:cubicBezTo>
                <a:cubicBezTo>
                  <a:pt x="2938242" y="6200171"/>
                  <a:pt x="2629570" y="6168716"/>
                  <a:pt x="2359606" y="6197191"/>
                </a:cubicBezTo>
                <a:cubicBezTo>
                  <a:pt x="2089642" y="6225667"/>
                  <a:pt x="2097128" y="6196870"/>
                  <a:pt x="1881987" y="6197191"/>
                </a:cubicBezTo>
                <a:cubicBezTo>
                  <a:pt x="1666846" y="6197512"/>
                  <a:pt x="1216824" y="6159744"/>
                  <a:pt x="1032886" y="6197191"/>
                </a:cubicBezTo>
                <a:cubicBezTo>
                  <a:pt x="510529" y="6252798"/>
                  <a:pt x="51955" y="5729193"/>
                  <a:pt x="0" y="5164305"/>
                </a:cubicBezTo>
                <a:cubicBezTo>
                  <a:pt x="-2797" y="4994898"/>
                  <a:pt x="25348" y="4819848"/>
                  <a:pt x="0" y="4475735"/>
                </a:cubicBezTo>
                <a:cubicBezTo>
                  <a:pt x="-25348" y="4131622"/>
                  <a:pt x="7303" y="4014822"/>
                  <a:pt x="0" y="3787165"/>
                </a:cubicBezTo>
                <a:cubicBezTo>
                  <a:pt x="-7303" y="3559508"/>
                  <a:pt x="-20830" y="3437906"/>
                  <a:pt x="0" y="3181224"/>
                </a:cubicBezTo>
                <a:cubicBezTo>
                  <a:pt x="20830" y="2924542"/>
                  <a:pt x="24296" y="2616632"/>
                  <a:pt x="0" y="2451340"/>
                </a:cubicBezTo>
                <a:cubicBezTo>
                  <a:pt x="-24296" y="2286048"/>
                  <a:pt x="-10328" y="1997149"/>
                  <a:pt x="0" y="1721456"/>
                </a:cubicBezTo>
                <a:cubicBezTo>
                  <a:pt x="10328" y="1445763"/>
                  <a:pt x="17692" y="1243051"/>
                  <a:pt x="0" y="1032886"/>
                </a:cubicBezTo>
                <a:close/>
              </a:path>
              <a:path w="11352810" h="6197191" stroke="0" extrusionOk="0">
                <a:moveTo>
                  <a:pt x="0" y="1032886"/>
                </a:moveTo>
                <a:cubicBezTo>
                  <a:pt x="63092" y="394990"/>
                  <a:pt x="348544" y="26162"/>
                  <a:pt x="1032886" y="0"/>
                </a:cubicBezTo>
                <a:cubicBezTo>
                  <a:pt x="1216507" y="12745"/>
                  <a:pt x="1341647" y="-12987"/>
                  <a:pt x="1510505" y="0"/>
                </a:cubicBezTo>
                <a:cubicBezTo>
                  <a:pt x="1679363" y="12987"/>
                  <a:pt x="1753617" y="6469"/>
                  <a:pt x="1988124" y="0"/>
                </a:cubicBezTo>
                <a:cubicBezTo>
                  <a:pt x="2222631" y="-6469"/>
                  <a:pt x="2357785" y="14765"/>
                  <a:pt x="2465743" y="0"/>
                </a:cubicBezTo>
                <a:cubicBezTo>
                  <a:pt x="2573701" y="-14765"/>
                  <a:pt x="2766250" y="-5060"/>
                  <a:pt x="2850492" y="0"/>
                </a:cubicBezTo>
                <a:cubicBezTo>
                  <a:pt x="2934734" y="5060"/>
                  <a:pt x="3403943" y="-14543"/>
                  <a:pt x="3606722" y="0"/>
                </a:cubicBezTo>
                <a:cubicBezTo>
                  <a:pt x="3809501" y="14543"/>
                  <a:pt x="3946597" y="27531"/>
                  <a:pt x="4270082" y="0"/>
                </a:cubicBezTo>
                <a:cubicBezTo>
                  <a:pt x="4593567" y="-27531"/>
                  <a:pt x="4798150" y="-14933"/>
                  <a:pt x="5026312" y="0"/>
                </a:cubicBezTo>
                <a:cubicBezTo>
                  <a:pt x="5254474" y="14933"/>
                  <a:pt x="5395677" y="-5017"/>
                  <a:pt x="5503931" y="0"/>
                </a:cubicBezTo>
                <a:cubicBezTo>
                  <a:pt x="5612185" y="5017"/>
                  <a:pt x="6031767" y="-14954"/>
                  <a:pt x="6260162" y="0"/>
                </a:cubicBezTo>
                <a:cubicBezTo>
                  <a:pt x="6488557" y="14954"/>
                  <a:pt x="6710474" y="-22551"/>
                  <a:pt x="7016392" y="0"/>
                </a:cubicBezTo>
                <a:cubicBezTo>
                  <a:pt x="7322310" y="22551"/>
                  <a:pt x="7415443" y="-20024"/>
                  <a:pt x="7586881" y="0"/>
                </a:cubicBezTo>
                <a:cubicBezTo>
                  <a:pt x="7758319" y="20024"/>
                  <a:pt x="7935975" y="21552"/>
                  <a:pt x="8157371" y="0"/>
                </a:cubicBezTo>
                <a:cubicBezTo>
                  <a:pt x="8378767" y="-21552"/>
                  <a:pt x="8424792" y="19182"/>
                  <a:pt x="8542120" y="0"/>
                </a:cubicBezTo>
                <a:cubicBezTo>
                  <a:pt x="8659448" y="-19182"/>
                  <a:pt x="8827871" y="-25789"/>
                  <a:pt x="9112609" y="0"/>
                </a:cubicBezTo>
                <a:cubicBezTo>
                  <a:pt x="9397347" y="25789"/>
                  <a:pt x="9376516" y="12828"/>
                  <a:pt x="9590228" y="0"/>
                </a:cubicBezTo>
                <a:cubicBezTo>
                  <a:pt x="9803940" y="-12828"/>
                  <a:pt x="9988322" y="15346"/>
                  <a:pt x="10319924" y="0"/>
                </a:cubicBezTo>
                <a:cubicBezTo>
                  <a:pt x="10828767" y="-72864"/>
                  <a:pt x="11347916" y="447815"/>
                  <a:pt x="11352810" y="1032886"/>
                </a:cubicBezTo>
                <a:cubicBezTo>
                  <a:pt x="11350829" y="1197443"/>
                  <a:pt x="11337396" y="1461120"/>
                  <a:pt x="11352810" y="1680142"/>
                </a:cubicBezTo>
                <a:cubicBezTo>
                  <a:pt x="11368224" y="1899164"/>
                  <a:pt x="11327265" y="2282161"/>
                  <a:pt x="11352810" y="2451340"/>
                </a:cubicBezTo>
                <a:cubicBezTo>
                  <a:pt x="11378355" y="2620519"/>
                  <a:pt x="11322885" y="2903066"/>
                  <a:pt x="11352810" y="3139910"/>
                </a:cubicBezTo>
                <a:cubicBezTo>
                  <a:pt x="11382736" y="3376754"/>
                  <a:pt x="11386176" y="3755394"/>
                  <a:pt x="11352810" y="3911108"/>
                </a:cubicBezTo>
                <a:cubicBezTo>
                  <a:pt x="11319444" y="4066822"/>
                  <a:pt x="11370972" y="4307675"/>
                  <a:pt x="11352810" y="4517049"/>
                </a:cubicBezTo>
                <a:cubicBezTo>
                  <a:pt x="11334648" y="4726423"/>
                  <a:pt x="11321237" y="4949531"/>
                  <a:pt x="11352810" y="5164305"/>
                </a:cubicBezTo>
                <a:cubicBezTo>
                  <a:pt x="11340958" y="5778393"/>
                  <a:pt x="10912666" y="6252219"/>
                  <a:pt x="10319924" y="6197191"/>
                </a:cubicBezTo>
                <a:cubicBezTo>
                  <a:pt x="9976596" y="6213653"/>
                  <a:pt x="9838660" y="6222172"/>
                  <a:pt x="9563694" y="6197191"/>
                </a:cubicBezTo>
                <a:cubicBezTo>
                  <a:pt x="9288728" y="6172211"/>
                  <a:pt x="9113665" y="6190933"/>
                  <a:pt x="8900334" y="6197191"/>
                </a:cubicBezTo>
                <a:cubicBezTo>
                  <a:pt x="8687003" y="6203449"/>
                  <a:pt x="8564848" y="6199553"/>
                  <a:pt x="8329844" y="6197191"/>
                </a:cubicBezTo>
                <a:cubicBezTo>
                  <a:pt x="8094840" y="6194830"/>
                  <a:pt x="7716381" y="6206958"/>
                  <a:pt x="7480744" y="6197191"/>
                </a:cubicBezTo>
                <a:cubicBezTo>
                  <a:pt x="7245107" y="6187424"/>
                  <a:pt x="6808568" y="6156489"/>
                  <a:pt x="6631643" y="6197191"/>
                </a:cubicBezTo>
                <a:cubicBezTo>
                  <a:pt x="6454718" y="6237893"/>
                  <a:pt x="6295968" y="6170567"/>
                  <a:pt x="5968283" y="6197191"/>
                </a:cubicBezTo>
                <a:cubicBezTo>
                  <a:pt x="5640598" y="6223815"/>
                  <a:pt x="5608956" y="6209745"/>
                  <a:pt x="5490664" y="6197191"/>
                </a:cubicBezTo>
                <a:cubicBezTo>
                  <a:pt x="5372372" y="6184637"/>
                  <a:pt x="5188632" y="6182086"/>
                  <a:pt x="5105916" y="6197191"/>
                </a:cubicBezTo>
                <a:cubicBezTo>
                  <a:pt x="5023200" y="6212296"/>
                  <a:pt x="4588777" y="6214737"/>
                  <a:pt x="4442556" y="6197191"/>
                </a:cubicBezTo>
                <a:cubicBezTo>
                  <a:pt x="4296335" y="6179645"/>
                  <a:pt x="4220720" y="6209867"/>
                  <a:pt x="4057807" y="6197191"/>
                </a:cubicBezTo>
                <a:cubicBezTo>
                  <a:pt x="3894894" y="6184515"/>
                  <a:pt x="3818012" y="6180039"/>
                  <a:pt x="3580188" y="6197191"/>
                </a:cubicBezTo>
                <a:cubicBezTo>
                  <a:pt x="3342364" y="6214343"/>
                  <a:pt x="3034086" y="6210552"/>
                  <a:pt x="2731087" y="6197191"/>
                </a:cubicBezTo>
                <a:cubicBezTo>
                  <a:pt x="2428088" y="6183830"/>
                  <a:pt x="2425470" y="6223292"/>
                  <a:pt x="2160598" y="6197191"/>
                </a:cubicBezTo>
                <a:cubicBezTo>
                  <a:pt x="1895726" y="6171090"/>
                  <a:pt x="1544250" y="6235122"/>
                  <a:pt x="1032886" y="6197191"/>
                </a:cubicBezTo>
                <a:cubicBezTo>
                  <a:pt x="481716" y="6166956"/>
                  <a:pt x="-117616" y="5693015"/>
                  <a:pt x="0" y="5164305"/>
                </a:cubicBezTo>
                <a:cubicBezTo>
                  <a:pt x="12939" y="4909447"/>
                  <a:pt x="8663" y="4721895"/>
                  <a:pt x="0" y="4475735"/>
                </a:cubicBezTo>
                <a:cubicBezTo>
                  <a:pt x="-8663" y="4229575"/>
                  <a:pt x="-27575" y="3880519"/>
                  <a:pt x="0" y="3704537"/>
                </a:cubicBezTo>
                <a:cubicBezTo>
                  <a:pt x="27575" y="3528555"/>
                  <a:pt x="5826" y="3295755"/>
                  <a:pt x="0" y="2974653"/>
                </a:cubicBezTo>
                <a:cubicBezTo>
                  <a:pt x="-5826" y="2653551"/>
                  <a:pt x="21828" y="2491793"/>
                  <a:pt x="0" y="2368711"/>
                </a:cubicBezTo>
                <a:cubicBezTo>
                  <a:pt x="-21828" y="2245629"/>
                  <a:pt x="-33631" y="1915695"/>
                  <a:pt x="0" y="1680142"/>
                </a:cubicBezTo>
                <a:cubicBezTo>
                  <a:pt x="33631" y="1444589"/>
                  <a:pt x="-3342" y="1327283"/>
                  <a:pt x="0" y="1032886"/>
                </a:cubicBezTo>
                <a:close/>
              </a:path>
            </a:pathLst>
          </a:custGeom>
          <a:solidFill>
            <a:schemeClr val="bg1">
              <a:alpha val="91000"/>
            </a:schemeClr>
          </a:solidFill>
          <a:ln w="38100">
            <a:solidFill>
              <a:srgbClr val="FF5050"/>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DEEBFF"/>
              </a:solidFill>
            </a:endParaRPr>
          </a:p>
        </p:txBody>
      </p:sp>
      <p:grpSp>
        <p:nvGrpSpPr>
          <p:cNvPr id="5" name="Group 4">
            <a:extLst>
              <a:ext uri="{FF2B5EF4-FFF2-40B4-BE49-F238E27FC236}">
                <a16:creationId xmlns:a16="http://schemas.microsoft.com/office/drawing/2014/main" id="{772232E4-58E2-E9CE-8DCD-E4B519135FA4}"/>
              </a:ext>
            </a:extLst>
          </p:cNvPr>
          <p:cNvGrpSpPr/>
          <p:nvPr/>
        </p:nvGrpSpPr>
        <p:grpSpPr>
          <a:xfrm>
            <a:off x="843148" y="1908597"/>
            <a:ext cx="5696749" cy="2355404"/>
            <a:chOff x="843148" y="1908597"/>
            <a:chExt cx="5696749" cy="2355404"/>
          </a:xfrm>
        </p:grpSpPr>
        <p:sp>
          <p:nvSpPr>
            <p:cNvPr id="6" name="Speech Bubble: Rectangle with Corners Rounded 5">
              <a:extLst>
                <a:ext uri="{FF2B5EF4-FFF2-40B4-BE49-F238E27FC236}">
                  <a16:creationId xmlns:a16="http://schemas.microsoft.com/office/drawing/2014/main" id="{8582EF11-E56C-123E-6617-A6D6A0BBFDF1}"/>
                </a:ext>
              </a:extLst>
            </p:cNvPr>
            <p:cNvSpPr/>
            <p:nvPr/>
          </p:nvSpPr>
          <p:spPr>
            <a:xfrm>
              <a:off x="843148" y="1908597"/>
              <a:ext cx="5696749" cy="2355404"/>
            </a:xfrm>
            <a:prstGeom prst="wedgeRoundRectCallout">
              <a:avLst>
                <a:gd name="adj1" fmla="val -29680"/>
                <a:gd name="adj2" fmla="val 89359"/>
                <a:gd name="adj3" fmla="val 16667"/>
              </a:avLst>
            </a:prstGeom>
            <a:solidFill>
              <a:srgbClr val="FFFFAB"/>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D20000"/>
                </a:solidFill>
                <a:latin typeface="SVN-Gretoon" panose="02040603050506020204" pitchFamily="18" charset="0"/>
              </a:endParaRPr>
            </a:p>
          </p:txBody>
        </p:sp>
        <p:sp>
          <p:nvSpPr>
            <p:cNvPr id="9" name="TextBox 8">
              <a:extLst>
                <a:ext uri="{FF2B5EF4-FFF2-40B4-BE49-F238E27FC236}">
                  <a16:creationId xmlns:a16="http://schemas.microsoft.com/office/drawing/2014/main" id="{ED35AE10-9212-2790-A1EB-8E09042644B6}"/>
                </a:ext>
              </a:extLst>
            </p:cNvPr>
            <p:cNvSpPr txBox="1"/>
            <p:nvPr/>
          </p:nvSpPr>
          <p:spPr>
            <a:xfrm>
              <a:off x="964608" y="2237580"/>
              <a:ext cx="5474835" cy="1015663"/>
            </a:xfrm>
            <a:prstGeom prst="rect">
              <a:avLst/>
            </a:prstGeom>
            <a:noFill/>
          </p:spPr>
          <p:txBody>
            <a:bodyPr wrap="square" rtlCol="0">
              <a:spAutoFit/>
            </a:bodyPr>
            <a:lstStyle/>
            <a:p>
              <a:pPr algn="ctr"/>
              <a:r>
                <a:rPr lang="en-US" sz="6000"/>
                <a:t>cháy rừng</a:t>
              </a:r>
              <a:endParaRPr lang="en-US" sz="6000" dirty="0"/>
            </a:p>
          </p:txBody>
        </p:sp>
      </p:grpSp>
      <p:grpSp>
        <p:nvGrpSpPr>
          <p:cNvPr id="3" name="Group 2">
            <a:extLst>
              <a:ext uri="{FF2B5EF4-FFF2-40B4-BE49-F238E27FC236}">
                <a16:creationId xmlns:a16="http://schemas.microsoft.com/office/drawing/2014/main" id="{ED55D282-D66F-DFBC-F713-F96F8D0DA425}"/>
              </a:ext>
            </a:extLst>
          </p:cNvPr>
          <p:cNvGrpSpPr/>
          <p:nvPr/>
        </p:nvGrpSpPr>
        <p:grpSpPr>
          <a:xfrm>
            <a:off x="3173123" y="4578751"/>
            <a:ext cx="2938079" cy="1249361"/>
            <a:chOff x="3173123" y="4578751"/>
            <a:chExt cx="2938079" cy="1249361"/>
          </a:xfrm>
        </p:grpSpPr>
        <p:sp>
          <p:nvSpPr>
            <p:cNvPr id="11" name="Rectangle: Rounded Corners 10">
              <a:extLst>
                <a:ext uri="{FF2B5EF4-FFF2-40B4-BE49-F238E27FC236}">
                  <a16:creationId xmlns:a16="http://schemas.microsoft.com/office/drawing/2014/main" id="{D7927EE9-9A9F-A183-00FA-B20E0CFF2B7D}"/>
                </a:ext>
              </a:extLst>
            </p:cNvPr>
            <p:cNvSpPr/>
            <p:nvPr/>
          </p:nvSpPr>
          <p:spPr>
            <a:xfrm>
              <a:off x="3173123" y="4578751"/>
              <a:ext cx="2938079" cy="1249361"/>
            </a:xfrm>
            <a:prstGeom prst="roundRect">
              <a:avLst>
                <a:gd name="adj" fmla="val 48984"/>
              </a:avLst>
            </a:prstGeom>
            <a:solidFill>
              <a:srgbClr val="DEEBFF"/>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F71D0AC-9371-4416-62CE-AF28DE60E07A}"/>
                </a:ext>
              </a:extLst>
            </p:cNvPr>
            <p:cNvSpPr txBox="1"/>
            <p:nvPr/>
          </p:nvSpPr>
          <p:spPr>
            <a:xfrm>
              <a:off x="3651723" y="4844960"/>
              <a:ext cx="2021640" cy="769441"/>
            </a:xfrm>
            <a:prstGeom prst="rect">
              <a:avLst/>
            </a:prstGeom>
            <a:noFill/>
          </p:spPr>
          <p:txBody>
            <a:bodyPr wrap="square" rtlCol="0">
              <a:spAutoFit/>
            </a:bodyPr>
            <a:lstStyle/>
            <a:p>
              <a:r>
                <a:rPr lang="en-US" sz="4400" dirty="0" err="1">
                  <a:solidFill>
                    <a:srgbClr val="0070C0"/>
                  </a:solidFill>
                  <a:latin typeface="SVN-Gretoon" panose="02040603050506020204" pitchFamily="18" charset="0"/>
                </a:rPr>
                <a:t>Gợi</a:t>
              </a:r>
              <a:r>
                <a:rPr lang="en-US" sz="4400" dirty="0">
                  <a:solidFill>
                    <a:srgbClr val="0070C0"/>
                  </a:solidFill>
                  <a:latin typeface="SVN-Gretoon" panose="02040603050506020204" pitchFamily="18" charset="0"/>
                </a:rPr>
                <a:t> ý</a:t>
              </a:r>
            </a:p>
          </p:txBody>
        </p:sp>
      </p:grpSp>
      <p:sp>
        <p:nvSpPr>
          <p:cNvPr id="13" name="Freeform 5">
            <a:extLst>
              <a:ext uri="{FF2B5EF4-FFF2-40B4-BE49-F238E27FC236}">
                <a16:creationId xmlns:a16="http://schemas.microsoft.com/office/drawing/2014/main" id="{6B399552-461D-2E3E-AF0B-4281E99B5A65}"/>
              </a:ext>
            </a:extLst>
          </p:cNvPr>
          <p:cNvSpPr/>
          <p:nvPr/>
        </p:nvSpPr>
        <p:spPr>
          <a:xfrm>
            <a:off x="526040" y="4432802"/>
            <a:ext cx="1201970" cy="1983995"/>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3"/>
            <a:stretch>
              <a:fillRect/>
            </a:stretch>
          </a:blipFill>
        </p:spPr>
      </p:sp>
      <p:pic>
        <p:nvPicPr>
          <p:cNvPr id="21" name="Picture 20" descr="A collage of a forest fire&#10;&#10;Description automatically generated">
            <a:extLst>
              <a:ext uri="{FF2B5EF4-FFF2-40B4-BE49-F238E27FC236}">
                <a16:creationId xmlns:a16="http://schemas.microsoft.com/office/drawing/2014/main" id="{E6D7C26D-6EC1-4017-BE04-D419B1BC54EE}"/>
              </a:ext>
            </a:extLst>
          </p:cNvPr>
          <p:cNvPicPr>
            <a:picLocks noChangeAspect="1"/>
          </p:cNvPicPr>
          <p:nvPr/>
        </p:nvPicPr>
        <p:blipFill rotWithShape="1">
          <a:blip r:embed="rId4">
            <a:extLst>
              <a:ext uri="{28A0092B-C50C-407E-A947-70E740481C1C}">
                <a14:useLocalDpi xmlns:a14="http://schemas.microsoft.com/office/drawing/2010/main" val="0"/>
              </a:ext>
            </a:extLst>
          </a:blip>
          <a:srcRect r="49079" b="-5319"/>
          <a:stretch/>
        </p:blipFill>
        <p:spPr>
          <a:xfrm>
            <a:off x="6793674" y="1908597"/>
            <a:ext cx="4555178" cy="2936363"/>
          </a:xfrm>
          <a:prstGeom prst="rect">
            <a:avLst/>
          </a:prstGeom>
        </p:spPr>
      </p:pic>
    </p:spTree>
    <p:extLst>
      <p:ext uri="{BB962C8B-B14F-4D97-AF65-F5344CB8AC3E}">
        <p14:creationId xmlns:p14="http://schemas.microsoft.com/office/powerpoint/2010/main" val="826861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C45E17-FD4D-45BF-B24E-4CBEF121EB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20" name="Rectangle: Rounded Corners 19">
            <a:extLst>
              <a:ext uri="{FF2B5EF4-FFF2-40B4-BE49-F238E27FC236}">
                <a16:creationId xmlns:a16="http://schemas.microsoft.com/office/drawing/2014/main" id="{2B2F66EC-D289-8E70-535A-B6B0705D0599}"/>
              </a:ext>
            </a:extLst>
          </p:cNvPr>
          <p:cNvSpPr/>
          <p:nvPr/>
        </p:nvSpPr>
        <p:spPr>
          <a:xfrm>
            <a:off x="368135" y="480336"/>
            <a:ext cx="11352810" cy="6197191"/>
          </a:xfrm>
          <a:custGeom>
            <a:avLst/>
            <a:gdLst>
              <a:gd name="connsiteX0" fmla="*/ 0 w 11352810"/>
              <a:gd name="connsiteY0" fmla="*/ 1032886 h 6197191"/>
              <a:gd name="connsiteX1" fmla="*/ 1032886 w 11352810"/>
              <a:gd name="connsiteY1" fmla="*/ 0 h 6197191"/>
              <a:gd name="connsiteX2" fmla="*/ 1510505 w 11352810"/>
              <a:gd name="connsiteY2" fmla="*/ 0 h 6197191"/>
              <a:gd name="connsiteX3" fmla="*/ 2266735 w 11352810"/>
              <a:gd name="connsiteY3" fmla="*/ 0 h 6197191"/>
              <a:gd name="connsiteX4" fmla="*/ 2744354 w 11352810"/>
              <a:gd name="connsiteY4" fmla="*/ 0 h 6197191"/>
              <a:gd name="connsiteX5" fmla="*/ 3593455 w 11352810"/>
              <a:gd name="connsiteY5" fmla="*/ 0 h 6197191"/>
              <a:gd name="connsiteX6" fmla="*/ 4163945 w 11352810"/>
              <a:gd name="connsiteY6" fmla="*/ 0 h 6197191"/>
              <a:gd name="connsiteX7" fmla="*/ 5013045 w 11352810"/>
              <a:gd name="connsiteY7" fmla="*/ 0 h 6197191"/>
              <a:gd name="connsiteX8" fmla="*/ 5676405 w 11352810"/>
              <a:gd name="connsiteY8" fmla="*/ 0 h 6197191"/>
              <a:gd name="connsiteX9" fmla="*/ 6339765 w 11352810"/>
              <a:gd name="connsiteY9" fmla="*/ 0 h 6197191"/>
              <a:gd name="connsiteX10" fmla="*/ 7095995 w 11352810"/>
              <a:gd name="connsiteY10" fmla="*/ 0 h 6197191"/>
              <a:gd name="connsiteX11" fmla="*/ 7573614 w 11352810"/>
              <a:gd name="connsiteY11" fmla="*/ 0 h 6197191"/>
              <a:gd name="connsiteX12" fmla="*/ 8422715 w 11352810"/>
              <a:gd name="connsiteY12" fmla="*/ 0 h 6197191"/>
              <a:gd name="connsiteX13" fmla="*/ 9086075 w 11352810"/>
              <a:gd name="connsiteY13" fmla="*/ 0 h 6197191"/>
              <a:gd name="connsiteX14" fmla="*/ 9656564 w 11352810"/>
              <a:gd name="connsiteY14" fmla="*/ 0 h 6197191"/>
              <a:gd name="connsiteX15" fmla="*/ 10319924 w 11352810"/>
              <a:gd name="connsiteY15" fmla="*/ 0 h 6197191"/>
              <a:gd name="connsiteX16" fmla="*/ 11352810 w 11352810"/>
              <a:gd name="connsiteY16" fmla="*/ 1032886 h 6197191"/>
              <a:gd name="connsiteX17" fmla="*/ 11352810 w 11352810"/>
              <a:gd name="connsiteY17" fmla="*/ 1721456 h 6197191"/>
              <a:gd name="connsiteX18" fmla="*/ 11352810 w 11352810"/>
              <a:gd name="connsiteY18" fmla="*/ 2451340 h 6197191"/>
              <a:gd name="connsiteX19" fmla="*/ 11352810 w 11352810"/>
              <a:gd name="connsiteY19" fmla="*/ 3139910 h 6197191"/>
              <a:gd name="connsiteX20" fmla="*/ 11352810 w 11352810"/>
              <a:gd name="connsiteY20" fmla="*/ 3787165 h 6197191"/>
              <a:gd name="connsiteX21" fmla="*/ 11352810 w 11352810"/>
              <a:gd name="connsiteY21" fmla="*/ 4558364 h 6197191"/>
              <a:gd name="connsiteX22" fmla="*/ 11352810 w 11352810"/>
              <a:gd name="connsiteY22" fmla="*/ 5164305 h 6197191"/>
              <a:gd name="connsiteX23" fmla="*/ 10319924 w 11352810"/>
              <a:gd name="connsiteY23" fmla="*/ 6197191 h 6197191"/>
              <a:gd name="connsiteX24" fmla="*/ 9749435 w 11352810"/>
              <a:gd name="connsiteY24" fmla="*/ 6197191 h 6197191"/>
              <a:gd name="connsiteX25" fmla="*/ 8900334 w 11352810"/>
              <a:gd name="connsiteY25" fmla="*/ 6197191 h 6197191"/>
              <a:gd name="connsiteX26" fmla="*/ 8051233 w 11352810"/>
              <a:gd name="connsiteY26" fmla="*/ 6197191 h 6197191"/>
              <a:gd name="connsiteX27" fmla="*/ 7573614 w 11352810"/>
              <a:gd name="connsiteY27" fmla="*/ 6197191 h 6197191"/>
              <a:gd name="connsiteX28" fmla="*/ 6817384 w 11352810"/>
              <a:gd name="connsiteY28" fmla="*/ 6197191 h 6197191"/>
              <a:gd name="connsiteX29" fmla="*/ 6154024 w 11352810"/>
              <a:gd name="connsiteY29" fmla="*/ 6197191 h 6197191"/>
              <a:gd name="connsiteX30" fmla="*/ 5397794 w 11352810"/>
              <a:gd name="connsiteY30" fmla="*/ 6197191 h 6197191"/>
              <a:gd name="connsiteX31" fmla="*/ 4920175 w 11352810"/>
              <a:gd name="connsiteY31" fmla="*/ 6197191 h 6197191"/>
              <a:gd name="connsiteX32" fmla="*/ 4349685 w 11352810"/>
              <a:gd name="connsiteY32" fmla="*/ 6197191 h 6197191"/>
              <a:gd name="connsiteX33" fmla="*/ 3593455 w 11352810"/>
              <a:gd name="connsiteY33" fmla="*/ 6197191 h 6197191"/>
              <a:gd name="connsiteX34" fmla="*/ 3115836 w 11352810"/>
              <a:gd name="connsiteY34" fmla="*/ 6197191 h 6197191"/>
              <a:gd name="connsiteX35" fmla="*/ 2359606 w 11352810"/>
              <a:gd name="connsiteY35" fmla="*/ 6197191 h 6197191"/>
              <a:gd name="connsiteX36" fmla="*/ 1881987 w 11352810"/>
              <a:gd name="connsiteY36" fmla="*/ 6197191 h 6197191"/>
              <a:gd name="connsiteX37" fmla="*/ 1032886 w 11352810"/>
              <a:gd name="connsiteY37" fmla="*/ 6197191 h 6197191"/>
              <a:gd name="connsiteX38" fmla="*/ 0 w 11352810"/>
              <a:gd name="connsiteY38" fmla="*/ 5164305 h 6197191"/>
              <a:gd name="connsiteX39" fmla="*/ 0 w 11352810"/>
              <a:gd name="connsiteY39" fmla="*/ 4475735 h 6197191"/>
              <a:gd name="connsiteX40" fmla="*/ 0 w 11352810"/>
              <a:gd name="connsiteY40" fmla="*/ 3787165 h 6197191"/>
              <a:gd name="connsiteX41" fmla="*/ 0 w 11352810"/>
              <a:gd name="connsiteY41" fmla="*/ 3181224 h 6197191"/>
              <a:gd name="connsiteX42" fmla="*/ 0 w 11352810"/>
              <a:gd name="connsiteY42" fmla="*/ 2451340 h 6197191"/>
              <a:gd name="connsiteX43" fmla="*/ 0 w 11352810"/>
              <a:gd name="connsiteY43" fmla="*/ 1721456 h 6197191"/>
              <a:gd name="connsiteX44" fmla="*/ 0 w 11352810"/>
              <a:gd name="connsiteY44" fmla="*/ 1032886 h 61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52810" h="6197191" fill="none" extrusionOk="0">
                <a:moveTo>
                  <a:pt x="0" y="1032886"/>
                </a:moveTo>
                <a:cubicBezTo>
                  <a:pt x="30912" y="495335"/>
                  <a:pt x="514969" y="62466"/>
                  <a:pt x="1032886" y="0"/>
                </a:cubicBezTo>
                <a:cubicBezTo>
                  <a:pt x="1171357" y="5842"/>
                  <a:pt x="1345738" y="17714"/>
                  <a:pt x="1510505" y="0"/>
                </a:cubicBezTo>
                <a:cubicBezTo>
                  <a:pt x="1675272" y="-17714"/>
                  <a:pt x="2086475" y="-18250"/>
                  <a:pt x="2266735" y="0"/>
                </a:cubicBezTo>
                <a:cubicBezTo>
                  <a:pt x="2446995" y="18250"/>
                  <a:pt x="2531342" y="186"/>
                  <a:pt x="2744354" y="0"/>
                </a:cubicBezTo>
                <a:cubicBezTo>
                  <a:pt x="2957366" y="-186"/>
                  <a:pt x="3361304" y="-40326"/>
                  <a:pt x="3593455" y="0"/>
                </a:cubicBezTo>
                <a:cubicBezTo>
                  <a:pt x="3825606" y="40326"/>
                  <a:pt x="3912849" y="-5272"/>
                  <a:pt x="4163945" y="0"/>
                </a:cubicBezTo>
                <a:cubicBezTo>
                  <a:pt x="4415041" y="5272"/>
                  <a:pt x="4607296" y="5888"/>
                  <a:pt x="5013045" y="0"/>
                </a:cubicBezTo>
                <a:cubicBezTo>
                  <a:pt x="5418794" y="-5888"/>
                  <a:pt x="5501455" y="-18241"/>
                  <a:pt x="5676405" y="0"/>
                </a:cubicBezTo>
                <a:cubicBezTo>
                  <a:pt x="5851355" y="18241"/>
                  <a:pt x="6020567" y="-10200"/>
                  <a:pt x="6339765" y="0"/>
                </a:cubicBezTo>
                <a:cubicBezTo>
                  <a:pt x="6658963" y="10200"/>
                  <a:pt x="6874325" y="36275"/>
                  <a:pt x="7095995" y="0"/>
                </a:cubicBezTo>
                <a:cubicBezTo>
                  <a:pt x="7317665" y="-36275"/>
                  <a:pt x="7456732" y="-13920"/>
                  <a:pt x="7573614" y="0"/>
                </a:cubicBezTo>
                <a:cubicBezTo>
                  <a:pt x="7690496" y="13920"/>
                  <a:pt x="8097116" y="27166"/>
                  <a:pt x="8422715" y="0"/>
                </a:cubicBezTo>
                <a:cubicBezTo>
                  <a:pt x="8748314" y="-27166"/>
                  <a:pt x="8768569" y="7521"/>
                  <a:pt x="9086075" y="0"/>
                </a:cubicBezTo>
                <a:cubicBezTo>
                  <a:pt x="9403581" y="-7521"/>
                  <a:pt x="9375613" y="6604"/>
                  <a:pt x="9656564" y="0"/>
                </a:cubicBezTo>
                <a:cubicBezTo>
                  <a:pt x="9937515" y="-6604"/>
                  <a:pt x="9999855" y="-21567"/>
                  <a:pt x="10319924" y="0"/>
                </a:cubicBezTo>
                <a:cubicBezTo>
                  <a:pt x="10869675" y="1317"/>
                  <a:pt x="11275351" y="493256"/>
                  <a:pt x="11352810" y="1032886"/>
                </a:cubicBezTo>
                <a:cubicBezTo>
                  <a:pt x="11378417" y="1193418"/>
                  <a:pt x="11383308" y="1465718"/>
                  <a:pt x="11352810" y="1721456"/>
                </a:cubicBezTo>
                <a:cubicBezTo>
                  <a:pt x="11322313" y="1977194"/>
                  <a:pt x="11360098" y="2174488"/>
                  <a:pt x="11352810" y="2451340"/>
                </a:cubicBezTo>
                <a:cubicBezTo>
                  <a:pt x="11345522" y="2728192"/>
                  <a:pt x="11368998" y="2869736"/>
                  <a:pt x="11352810" y="3139910"/>
                </a:cubicBezTo>
                <a:cubicBezTo>
                  <a:pt x="11336623" y="3410084"/>
                  <a:pt x="11336423" y="3640705"/>
                  <a:pt x="11352810" y="3787165"/>
                </a:cubicBezTo>
                <a:cubicBezTo>
                  <a:pt x="11369197" y="3933626"/>
                  <a:pt x="11320472" y="4232556"/>
                  <a:pt x="11352810" y="4558364"/>
                </a:cubicBezTo>
                <a:cubicBezTo>
                  <a:pt x="11385148" y="4884172"/>
                  <a:pt x="11362007" y="4867991"/>
                  <a:pt x="11352810" y="5164305"/>
                </a:cubicBezTo>
                <a:cubicBezTo>
                  <a:pt x="11388121" y="5666749"/>
                  <a:pt x="10857972" y="6226132"/>
                  <a:pt x="10319924" y="6197191"/>
                </a:cubicBezTo>
                <a:cubicBezTo>
                  <a:pt x="10052736" y="6193746"/>
                  <a:pt x="9933162" y="6186753"/>
                  <a:pt x="9749435" y="6197191"/>
                </a:cubicBezTo>
                <a:cubicBezTo>
                  <a:pt x="9565708" y="6207629"/>
                  <a:pt x="9146817" y="6223118"/>
                  <a:pt x="8900334" y="6197191"/>
                </a:cubicBezTo>
                <a:cubicBezTo>
                  <a:pt x="8653851" y="6171264"/>
                  <a:pt x="8380823" y="6231152"/>
                  <a:pt x="8051233" y="6197191"/>
                </a:cubicBezTo>
                <a:cubicBezTo>
                  <a:pt x="7721643" y="6163230"/>
                  <a:pt x="7709583" y="6205614"/>
                  <a:pt x="7573614" y="6197191"/>
                </a:cubicBezTo>
                <a:cubicBezTo>
                  <a:pt x="7437645" y="6188768"/>
                  <a:pt x="7038520" y="6191428"/>
                  <a:pt x="6817384" y="6197191"/>
                </a:cubicBezTo>
                <a:cubicBezTo>
                  <a:pt x="6596248" y="6202955"/>
                  <a:pt x="6480656" y="6210858"/>
                  <a:pt x="6154024" y="6197191"/>
                </a:cubicBezTo>
                <a:cubicBezTo>
                  <a:pt x="5827392" y="6183524"/>
                  <a:pt x="5644248" y="6206589"/>
                  <a:pt x="5397794" y="6197191"/>
                </a:cubicBezTo>
                <a:cubicBezTo>
                  <a:pt x="5151340" y="6187794"/>
                  <a:pt x="5117469" y="6193435"/>
                  <a:pt x="4920175" y="6197191"/>
                </a:cubicBezTo>
                <a:cubicBezTo>
                  <a:pt x="4722881" y="6200947"/>
                  <a:pt x="4609376" y="6185285"/>
                  <a:pt x="4349685" y="6197191"/>
                </a:cubicBezTo>
                <a:cubicBezTo>
                  <a:pt x="4089994" y="6209098"/>
                  <a:pt x="3845718" y="6209564"/>
                  <a:pt x="3593455" y="6197191"/>
                </a:cubicBezTo>
                <a:cubicBezTo>
                  <a:pt x="3341192" y="6184819"/>
                  <a:pt x="3293430" y="6194211"/>
                  <a:pt x="3115836" y="6197191"/>
                </a:cubicBezTo>
                <a:cubicBezTo>
                  <a:pt x="2938242" y="6200171"/>
                  <a:pt x="2629570" y="6168716"/>
                  <a:pt x="2359606" y="6197191"/>
                </a:cubicBezTo>
                <a:cubicBezTo>
                  <a:pt x="2089642" y="6225667"/>
                  <a:pt x="2097128" y="6196870"/>
                  <a:pt x="1881987" y="6197191"/>
                </a:cubicBezTo>
                <a:cubicBezTo>
                  <a:pt x="1666846" y="6197512"/>
                  <a:pt x="1216824" y="6159744"/>
                  <a:pt x="1032886" y="6197191"/>
                </a:cubicBezTo>
                <a:cubicBezTo>
                  <a:pt x="510529" y="6252798"/>
                  <a:pt x="51955" y="5729193"/>
                  <a:pt x="0" y="5164305"/>
                </a:cubicBezTo>
                <a:cubicBezTo>
                  <a:pt x="-2797" y="4994898"/>
                  <a:pt x="25348" y="4819848"/>
                  <a:pt x="0" y="4475735"/>
                </a:cubicBezTo>
                <a:cubicBezTo>
                  <a:pt x="-25348" y="4131622"/>
                  <a:pt x="7303" y="4014822"/>
                  <a:pt x="0" y="3787165"/>
                </a:cubicBezTo>
                <a:cubicBezTo>
                  <a:pt x="-7303" y="3559508"/>
                  <a:pt x="-20830" y="3437906"/>
                  <a:pt x="0" y="3181224"/>
                </a:cubicBezTo>
                <a:cubicBezTo>
                  <a:pt x="20830" y="2924542"/>
                  <a:pt x="24296" y="2616632"/>
                  <a:pt x="0" y="2451340"/>
                </a:cubicBezTo>
                <a:cubicBezTo>
                  <a:pt x="-24296" y="2286048"/>
                  <a:pt x="-10328" y="1997149"/>
                  <a:pt x="0" y="1721456"/>
                </a:cubicBezTo>
                <a:cubicBezTo>
                  <a:pt x="10328" y="1445763"/>
                  <a:pt x="17692" y="1243051"/>
                  <a:pt x="0" y="1032886"/>
                </a:cubicBezTo>
                <a:close/>
              </a:path>
              <a:path w="11352810" h="6197191" stroke="0" extrusionOk="0">
                <a:moveTo>
                  <a:pt x="0" y="1032886"/>
                </a:moveTo>
                <a:cubicBezTo>
                  <a:pt x="63092" y="394990"/>
                  <a:pt x="348544" y="26162"/>
                  <a:pt x="1032886" y="0"/>
                </a:cubicBezTo>
                <a:cubicBezTo>
                  <a:pt x="1216507" y="12745"/>
                  <a:pt x="1341647" y="-12987"/>
                  <a:pt x="1510505" y="0"/>
                </a:cubicBezTo>
                <a:cubicBezTo>
                  <a:pt x="1679363" y="12987"/>
                  <a:pt x="1753617" y="6469"/>
                  <a:pt x="1988124" y="0"/>
                </a:cubicBezTo>
                <a:cubicBezTo>
                  <a:pt x="2222631" y="-6469"/>
                  <a:pt x="2357785" y="14765"/>
                  <a:pt x="2465743" y="0"/>
                </a:cubicBezTo>
                <a:cubicBezTo>
                  <a:pt x="2573701" y="-14765"/>
                  <a:pt x="2766250" y="-5060"/>
                  <a:pt x="2850492" y="0"/>
                </a:cubicBezTo>
                <a:cubicBezTo>
                  <a:pt x="2934734" y="5060"/>
                  <a:pt x="3403943" y="-14543"/>
                  <a:pt x="3606722" y="0"/>
                </a:cubicBezTo>
                <a:cubicBezTo>
                  <a:pt x="3809501" y="14543"/>
                  <a:pt x="3946597" y="27531"/>
                  <a:pt x="4270082" y="0"/>
                </a:cubicBezTo>
                <a:cubicBezTo>
                  <a:pt x="4593567" y="-27531"/>
                  <a:pt x="4798150" y="-14933"/>
                  <a:pt x="5026312" y="0"/>
                </a:cubicBezTo>
                <a:cubicBezTo>
                  <a:pt x="5254474" y="14933"/>
                  <a:pt x="5395677" y="-5017"/>
                  <a:pt x="5503931" y="0"/>
                </a:cubicBezTo>
                <a:cubicBezTo>
                  <a:pt x="5612185" y="5017"/>
                  <a:pt x="6031767" y="-14954"/>
                  <a:pt x="6260162" y="0"/>
                </a:cubicBezTo>
                <a:cubicBezTo>
                  <a:pt x="6488557" y="14954"/>
                  <a:pt x="6710474" y="-22551"/>
                  <a:pt x="7016392" y="0"/>
                </a:cubicBezTo>
                <a:cubicBezTo>
                  <a:pt x="7322310" y="22551"/>
                  <a:pt x="7415443" y="-20024"/>
                  <a:pt x="7586881" y="0"/>
                </a:cubicBezTo>
                <a:cubicBezTo>
                  <a:pt x="7758319" y="20024"/>
                  <a:pt x="7935975" y="21552"/>
                  <a:pt x="8157371" y="0"/>
                </a:cubicBezTo>
                <a:cubicBezTo>
                  <a:pt x="8378767" y="-21552"/>
                  <a:pt x="8424792" y="19182"/>
                  <a:pt x="8542120" y="0"/>
                </a:cubicBezTo>
                <a:cubicBezTo>
                  <a:pt x="8659448" y="-19182"/>
                  <a:pt x="8827871" y="-25789"/>
                  <a:pt x="9112609" y="0"/>
                </a:cubicBezTo>
                <a:cubicBezTo>
                  <a:pt x="9397347" y="25789"/>
                  <a:pt x="9376516" y="12828"/>
                  <a:pt x="9590228" y="0"/>
                </a:cubicBezTo>
                <a:cubicBezTo>
                  <a:pt x="9803940" y="-12828"/>
                  <a:pt x="9988322" y="15346"/>
                  <a:pt x="10319924" y="0"/>
                </a:cubicBezTo>
                <a:cubicBezTo>
                  <a:pt x="10828767" y="-72864"/>
                  <a:pt x="11347916" y="447815"/>
                  <a:pt x="11352810" y="1032886"/>
                </a:cubicBezTo>
                <a:cubicBezTo>
                  <a:pt x="11350829" y="1197443"/>
                  <a:pt x="11337396" y="1461120"/>
                  <a:pt x="11352810" y="1680142"/>
                </a:cubicBezTo>
                <a:cubicBezTo>
                  <a:pt x="11368224" y="1899164"/>
                  <a:pt x="11327265" y="2282161"/>
                  <a:pt x="11352810" y="2451340"/>
                </a:cubicBezTo>
                <a:cubicBezTo>
                  <a:pt x="11378355" y="2620519"/>
                  <a:pt x="11322885" y="2903066"/>
                  <a:pt x="11352810" y="3139910"/>
                </a:cubicBezTo>
                <a:cubicBezTo>
                  <a:pt x="11382736" y="3376754"/>
                  <a:pt x="11386176" y="3755394"/>
                  <a:pt x="11352810" y="3911108"/>
                </a:cubicBezTo>
                <a:cubicBezTo>
                  <a:pt x="11319444" y="4066822"/>
                  <a:pt x="11370972" y="4307675"/>
                  <a:pt x="11352810" y="4517049"/>
                </a:cubicBezTo>
                <a:cubicBezTo>
                  <a:pt x="11334648" y="4726423"/>
                  <a:pt x="11321237" y="4949531"/>
                  <a:pt x="11352810" y="5164305"/>
                </a:cubicBezTo>
                <a:cubicBezTo>
                  <a:pt x="11340958" y="5778393"/>
                  <a:pt x="10912666" y="6252219"/>
                  <a:pt x="10319924" y="6197191"/>
                </a:cubicBezTo>
                <a:cubicBezTo>
                  <a:pt x="9976596" y="6213653"/>
                  <a:pt x="9838660" y="6222172"/>
                  <a:pt x="9563694" y="6197191"/>
                </a:cubicBezTo>
                <a:cubicBezTo>
                  <a:pt x="9288728" y="6172211"/>
                  <a:pt x="9113665" y="6190933"/>
                  <a:pt x="8900334" y="6197191"/>
                </a:cubicBezTo>
                <a:cubicBezTo>
                  <a:pt x="8687003" y="6203449"/>
                  <a:pt x="8564848" y="6199553"/>
                  <a:pt x="8329844" y="6197191"/>
                </a:cubicBezTo>
                <a:cubicBezTo>
                  <a:pt x="8094840" y="6194830"/>
                  <a:pt x="7716381" y="6206958"/>
                  <a:pt x="7480744" y="6197191"/>
                </a:cubicBezTo>
                <a:cubicBezTo>
                  <a:pt x="7245107" y="6187424"/>
                  <a:pt x="6808568" y="6156489"/>
                  <a:pt x="6631643" y="6197191"/>
                </a:cubicBezTo>
                <a:cubicBezTo>
                  <a:pt x="6454718" y="6237893"/>
                  <a:pt x="6295968" y="6170567"/>
                  <a:pt x="5968283" y="6197191"/>
                </a:cubicBezTo>
                <a:cubicBezTo>
                  <a:pt x="5640598" y="6223815"/>
                  <a:pt x="5608956" y="6209745"/>
                  <a:pt x="5490664" y="6197191"/>
                </a:cubicBezTo>
                <a:cubicBezTo>
                  <a:pt x="5372372" y="6184637"/>
                  <a:pt x="5188632" y="6182086"/>
                  <a:pt x="5105916" y="6197191"/>
                </a:cubicBezTo>
                <a:cubicBezTo>
                  <a:pt x="5023200" y="6212296"/>
                  <a:pt x="4588777" y="6214737"/>
                  <a:pt x="4442556" y="6197191"/>
                </a:cubicBezTo>
                <a:cubicBezTo>
                  <a:pt x="4296335" y="6179645"/>
                  <a:pt x="4220720" y="6209867"/>
                  <a:pt x="4057807" y="6197191"/>
                </a:cubicBezTo>
                <a:cubicBezTo>
                  <a:pt x="3894894" y="6184515"/>
                  <a:pt x="3818012" y="6180039"/>
                  <a:pt x="3580188" y="6197191"/>
                </a:cubicBezTo>
                <a:cubicBezTo>
                  <a:pt x="3342364" y="6214343"/>
                  <a:pt x="3034086" y="6210552"/>
                  <a:pt x="2731087" y="6197191"/>
                </a:cubicBezTo>
                <a:cubicBezTo>
                  <a:pt x="2428088" y="6183830"/>
                  <a:pt x="2425470" y="6223292"/>
                  <a:pt x="2160598" y="6197191"/>
                </a:cubicBezTo>
                <a:cubicBezTo>
                  <a:pt x="1895726" y="6171090"/>
                  <a:pt x="1544250" y="6235122"/>
                  <a:pt x="1032886" y="6197191"/>
                </a:cubicBezTo>
                <a:cubicBezTo>
                  <a:pt x="481716" y="6166956"/>
                  <a:pt x="-117616" y="5693015"/>
                  <a:pt x="0" y="5164305"/>
                </a:cubicBezTo>
                <a:cubicBezTo>
                  <a:pt x="12939" y="4909447"/>
                  <a:pt x="8663" y="4721895"/>
                  <a:pt x="0" y="4475735"/>
                </a:cubicBezTo>
                <a:cubicBezTo>
                  <a:pt x="-8663" y="4229575"/>
                  <a:pt x="-27575" y="3880519"/>
                  <a:pt x="0" y="3704537"/>
                </a:cubicBezTo>
                <a:cubicBezTo>
                  <a:pt x="27575" y="3528555"/>
                  <a:pt x="5826" y="3295755"/>
                  <a:pt x="0" y="2974653"/>
                </a:cubicBezTo>
                <a:cubicBezTo>
                  <a:pt x="-5826" y="2653551"/>
                  <a:pt x="21828" y="2491793"/>
                  <a:pt x="0" y="2368711"/>
                </a:cubicBezTo>
                <a:cubicBezTo>
                  <a:pt x="-21828" y="2245629"/>
                  <a:pt x="-33631" y="1915695"/>
                  <a:pt x="0" y="1680142"/>
                </a:cubicBezTo>
                <a:cubicBezTo>
                  <a:pt x="33631" y="1444589"/>
                  <a:pt x="-3342" y="1327283"/>
                  <a:pt x="0" y="1032886"/>
                </a:cubicBezTo>
                <a:close/>
              </a:path>
            </a:pathLst>
          </a:custGeom>
          <a:solidFill>
            <a:schemeClr val="bg1">
              <a:alpha val="91000"/>
            </a:schemeClr>
          </a:solidFill>
          <a:ln w="38100">
            <a:solidFill>
              <a:srgbClr val="FF5050"/>
            </a:solidFill>
            <a:extLst>
              <a:ext uri="{C807C97D-BFC1-408E-A445-0C87EB9F89A2}">
                <ask:lineSketchStyleProps xmlns:ask="http://schemas.microsoft.com/office/drawing/2018/sketchyshapes" sd="341090501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EEB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72232E4-58E2-E9CE-8DCD-E4B519135FA4}"/>
              </a:ext>
            </a:extLst>
          </p:cNvPr>
          <p:cNvGrpSpPr/>
          <p:nvPr/>
        </p:nvGrpSpPr>
        <p:grpSpPr>
          <a:xfrm>
            <a:off x="843148" y="1908597"/>
            <a:ext cx="5696749" cy="2355404"/>
            <a:chOff x="843148" y="1908597"/>
            <a:chExt cx="5696749" cy="2355404"/>
          </a:xfrm>
        </p:grpSpPr>
        <p:sp>
          <p:nvSpPr>
            <p:cNvPr id="6" name="Speech Bubble: Rectangle with Corners Rounded 5">
              <a:extLst>
                <a:ext uri="{FF2B5EF4-FFF2-40B4-BE49-F238E27FC236}">
                  <a16:creationId xmlns:a16="http://schemas.microsoft.com/office/drawing/2014/main" id="{8582EF11-E56C-123E-6617-A6D6A0BBFDF1}"/>
                </a:ext>
              </a:extLst>
            </p:cNvPr>
            <p:cNvSpPr/>
            <p:nvPr/>
          </p:nvSpPr>
          <p:spPr>
            <a:xfrm>
              <a:off x="843148" y="1908597"/>
              <a:ext cx="5696749" cy="2355404"/>
            </a:xfrm>
            <a:prstGeom prst="wedgeRoundRectCallout">
              <a:avLst>
                <a:gd name="adj1" fmla="val -29680"/>
                <a:gd name="adj2" fmla="val 89359"/>
                <a:gd name="adj3" fmla="val 16667"/>
              </a:avLst>
            </a:prstGeom>
            <a:solidFill>
              <a:srgbClr val="FFFFAB"/>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D20000"/>
                </a:solidFill>
                <a:effectLst/>
                <a:uLnTx/>
                <a:uFillTx/>
                <a:latin typeface="SVN-Gretoon" panose="02040603050506020204" pitchFamily="18" charset="0"/>
                <a:ea typeface="+mn-ea"/>
                <a:cs typeface="+mn-cs"/>
              </a:endParaRPr>
            </a:p>
          </p:txBody>
        </p:sp>
        <p:sp>
          <p:nvSpPr>
            <p:cNvPr id="9" name="TextBox 8">
              <a:extLst>
                <a:ext uri="{FF2B5EF4-FFF2-40B4-BE49-F238E27FC236}">
                  <a16:creationId xmlns:a16="http://schemas.microsoft.com/office/drawing/2014/main" id="{ED35AE10-9212-2790-A1EB-8E09042644B6}"/>
                </a:ext>
              </a:extLst>
            </p:cNvPr>
            <p:cNvSpPr txBox="1"/>
            <p:nvPr/>
          </p:nvSpPr>
          <p:spPr>
            <a:xfrm>
              <a:off x="964608" y="2237580"/>
              <a:ext cx="54748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rừng bị chặt phá </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ED55D282-D66F-DFBC-F713-F96F8D0DA425}"/>
              </a:ext>
            </a:extLst>
          </p:cNvPr>
          <p:cNvGrpSpPr/>
          <p:nvPr/>
        </p:nvGrpSpPr>
        <p:grpSpPr>
          <a:xfrm>
            <a:off x="3173123" y="4578751"/>
            <a:ext cx="2938079" cy="1249361"/>
            <a:chOff x="3173123" y="4578751"/>
            <a:chExt cx="2938079" cy="1249361"/>
          </a:xfrm>
        </p:grpSpPr>
        <p:sp>
          <p:nvSpPr>
            <p:cNvPr id="11" name="Rectangle: Rounded Corners 10">
              <a:extLst>
                <a:ext uri="{FF2B5EF4-FFF2-40B4-BE49-F238E27FC236}">
                  <a16:creationId xmlns:a16="http://schemas.microsoft.com/office/drawing/2014/main" id="{D7927EE9-9A9F-A183-00FA-B20E0CFF2B7D}"/>
                </a:ext>
              </a:extLst>
            </p:cNvPr>
            <p:cNvSpPr/>
            <p:nvPr/>
          </p:nvSpPr>
          <p:spPr>
            <a:xfrm>
              <a:off x="3173123" y="4578751"/>
              <a:ext cx="2938079" cy="1249361"/>
            </a:xfrm>
            <a:prstGeom prst="roundRect">
              <a:avLst>
                <a:gd name="adj" fmla="val 48984"/>
              </a:avLst>
            </a:prstGeom>
            <a:solidFill>
              <a:srgbClr val="DEEBFF"/>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F71D0AC-9371-4416-62CE-AF28DE60E07A}"/>
                </a:ext>
              </a:extLst>
            </p:cNvPr>
            <p:cNvSpPr txBox="1"/>
            <p:nvPr/>
          </p:nvSpPr>
          <p:spPr>
            <a:xfrm>
              <a:off x="3651723" y="4844960"/>
              <a:ext cx="20216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SVN-Gretoon" panose="02040603050506020204" pitchFamily="18" charset="0"/>
                  <a:ea typeface="+mn-ea"/>
                  <a:cs typeface="+mn-cs"/>
                </a:rPr>
                <a:t>Gợi</a:t>
              </a:r>
              <a:r>
                <a:rPr kumimoji="0" lang="en-US" sz="4400" b="0" i="0" u="none" strike="noStrike" kern="1200" cap="none" spc="0" normalizeH="0" baseline="0" noProof="0" dirty="0">
                  <a:ln>
                    <a:noFill/>
                  </a:ln>
                  <a:solidFill>
                    <a:srgbClr val="0070C0"/>
                  </a:solidFill>
                  <a:effectLst/>
                  <a:uLnTx/>
                  <a:uFillTx/>
                  <a:latin typeface="SVN-Gretoon" panose="02040603050506020204" pitchFamily="18" charset="0"/>
                  <a:ea typeface="+mn-ea"/>
                  <a:cs typeface="+mn-cs"/>
                </a:rPr>
                <a:t> ý</a:t>
              </a:r>
            </a:p>
          </p:txBody>
        </p:sp>
      </p:grpSp>
      <p:sp>
        <p:nvSpPr>
          <p:cNvPr id="13" name="Freeform 5">
            <a:extLst>
              <a:ext uri="{FF2B5EF4-FFF2-40B4-BE49-F238E27FC236}">
                <a16:creationId xmlns:a16="http://schemas.microsoft.com/office/drawing/2014/main" id="{6B399552-461D-2E3E-AF0B-4281E99B5A65}"/>
              </a:ext>
            </a:extLst>
          </p:cNvPr>
          <p:cNvSpPr/>
          <p:nvPr/>
        </p:nvSpPr>
        <p:spPr>
          <a:xfrm>
            <a:off x="526040" y="4432802"/>
            <a:ext cx="1201970" cy="1983995"/>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3"/>
            <a:stretch>
              <a:fillRect/>
            </a:stretch>
          </a:blipFill>
        </p:spPr>
      </p:sp>
      <p:pic>
        <p:nvPicPr>
          <p:cNvPr id="21" name="Picture 20" descr="A collage of a forest fire&#10;&#10;Description automatically generated">
            <a:extLst>
              <a:ext uri="{FF2B5EF4-FFF2-40B4-BE49-F238E27FC236}">
                <a16:creationId xmlns:a16="http://schemas.microsoft.com/office/drawing/2014/main" id="{E6D7C26D-6EC1-4017-BE04-D419B1BC54EE}"/>
              </a:ext>
            </a:extLst>
          </p:cNvPr>
          <p:cNvPicPr>
            <a:picLocks noChangeAspect="1"/>
          </p:cNvPicPr>
          <p:nvPr/>
        </p:nvPicPr>
        <p:blipFill rotWithShape="1">
          <a:blip r:embed="rId4">
            <a:extLst>
              <a:ext uri="{28A0092B-C50C-407E-A947-70E740481C1C}">
                <a14:useLocalDpi xmlns:a14="http://schemas.microsoft.com/office/drawing/2010/main" val="0"/>
              </a:ext>
            </a:extLst>
          </a:blip>
          <a:srcRect l="49845" t="-3746" r="-766" b="-1572"/>
          <a:stretch/>
        </p:blipFill>
        <p:spPr>
          <a:xfrm>
            <a:off x="6793674" y="1908597"/>
            <a:ext cx="4555178" cy="2936363"/>
          </a:xfrm>
          <a:prstGeom prst="rect">
            <a:avLst/>
          </a:prstGeom>
        </p:spPr>
      </p:pic>
    </p:spTree>
    <p:extLst>
      <p:ext uri="{BB962C8B-B14F-4D97-AF65-F5344CB8AC3E}">
        <p14:creationId xmlns:p14="http://schemas.microsoft.com/office/powerpoint/2010/main" val="4948314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1470</TotalTime>
  <Words>402</Words>
  <PresentationFormat>Widescreen</PresentationFormat>
  <Paragraphs>39</Paragraphs>
  <Slides>19</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#9Slide05 SVNClementine</vt:lpstr>
      <vt:lpstr>#9Slide07 SVNRevolution</vt:lpstr>
      <vt:lpstr>Arial</vt:lpstr>
      <vt:lpstr>Calibri</vt:lpstr>
      <vt:lpstr>Calibri Light</vt:lpstr>
      <vt:lpstr>iCiel Pony</vt:lpstr>
      <vt:lpstr>SVN-ARCO Typography</vt:lpstr>
      <vt:lpstr>SVN-Gretoon</vt:lpstr>
      <vt:lpstr>UTM Duepuntozero</vt:lpstr>
      <vt:lpstr>UTM Flamenco</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2022-08-10T17:45:48Z</dcterms:created>
  <dcterms:modified xsi:type="dcterms:W3CDTF">2023-12-26T07:33:49Z</dcterms:modified>
</cp:coreProperties>
</file>