
<file path=[Content_Types].xml><?xml version="1.0" encoding="utf-8"?>
<Types xmlns="http://schemas.openxmlformats.org/package/2006/content-types">
  <Default Extension="bin" ContentType="application/vnd.ms-office.activeX"/>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notesSlides/notesSlide4.xml" ContentType="application/vnd.openxmlformats-officedocument.presentationml.notesSlide+xml"/>
  <Override PartName="/ppt/activeX/activeX5.xml" ContentType="application/vnd.ms-office.activeX+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51"/>
  </p:notesMasterIdLst>
  <p:sldIdLst>
    <p:sldId id="309" r:id="rId3"/>
    <p:sldId id="312" r:id="rId4"/>
    <p:sldId id="264" r:id="rId5"/>
    <p:sldId id="311" r:id="rId6"/>
    <p:sldId id="307" r:id="rId7"/>
    <p:sldId id="313" r:id="rId8"/>
    <p:sldId id="346" r:id="rId9"/>
    <p:sldId id="334" r:id="rId10"/>
    <p:sldId id="347" r:id="rId11"/>
    <p:sldId id="314" r:id="rId12"/>
    <p:sldId id="316" r:id="rId13"/>
    <p:sldId id="263" r:id="rId14"/>
    <p:sldId id="332" r:id="rId15"/>
    <p:sldId id="267" r:id="rId16"/>
    <p:sldId id="268" r:id="rId17"/>
    <p:sldId id="335" r:id="rId18"/>
    <p:sldId id="343" r:id="rId19"/>
    <p:sldId id="271" r:id="rId20"/>
    <p:sldId id="272" r:id="rId21"/>
    <p:sldId id="273" r:id="rId22"/>
    <p:sldId id="276" r:id="rId23"/>
    <p:sldId id="336" r:id="rId24"/>
    <p:sldId id="337" r:id="rId25"/>
    <p:sldId id="338" r:id="rId26"/>
    <p:sldId id="345" r:id="rId27"/>
    <p:sldId id="278" r:id="rId28"/>
    <p:sldId id="279" r:id="rId29"/>
    <p:sldId id="280" r:id="rId30"/>
    <p:sldId id="315" r:id="rId31"/>
    <p:sldId id="283" r:id="rId32"/>
    <p:sldId id="319" r:id="rId33"/>
    <p:sldId id="339" r:id="rId34"/>
    <p:sldId id="340" r:id="rId35"/>
    <p:sldId id="320" r:id="rId36"/>
    <p:sldId id="341" r:id="rId37"/>
    <p:sldId id="321" r:id="rId38"/>
    <p:sldId id="342" r:id="rId39"/>
    <p:sldId id="325" r:id="rId40"/>
    <p:sldId id="327" r:id="rId41"/>
    <p:sldId id="326" r:id="rId42"/>
    <p:sldId id="300" r:id="rId43"/>
    <p:sldId id="301" r:id="rId44"/>
    <p:sldId id="302" r:id="rId45"/>
    <p:sldId id="318" r:id="rId46"/>
    <p:sldId id="317" r:id="rId47"/>
    <p:sldId id="305" r:id="rId48"/>
    <p:sldId id="344" r:id="rId49"/>
    <p:sldId id="2630" r:id="rId50"/>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0FFC1"/>
    <a:srgbClr val="E1FFFF"/>
    <a:srgbClr val="CC99FF"/>
    <a:srgbClr val="99FF99"/>
    <a:srgbClr val="CCFFFF"/>
    <a:srgbClr val="FFFF99"/>
    <a:srgbClr val="FF6600"/>
    <a:srgbClr val="713616"/>
    <a:srgbClr val="00B0F0"/>
    <a:srgbClr val="D9FF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4325" autoAdjust="0"/>
  </p:normalViewPr>
  <p:slideViewPr>
    <p:cSldViewPr snapToGrid="0">
      <p:cViewPr varScale="1">
        <p:scale>
          <a:sx n="61" d="100"/>
          <a:sy n="61" d="100"/>
        </p:scale>
        <p:origin x="1080" y="15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170CA2-9DCC-40E5-9E67-47525A77B2F2}" type="datetimeFigureOut">
              <a:rPr lang="vi-VN" smtClean="0"/>
              <a:t>18/02/2024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4C96C1-2AF4-4CF0-83A2-7B5D78A2E727}" type="slidenum">
              <a:rPr lang="vi-VN" smtClean="0"/>
              <a:t>‹#›</a:t>
            </a:fld>
            <a:endParaRPr lang="vi-VN"/>
          </a:p>
        </p:txBody>
      </p:sp>
    </p:spTree>
    <p:extLst>
      <p:ext uri="{BB962C8B-B14F-4D97-AF65-F5344CB8AC3E}">
        <p14:creationId xmlns:p14="http://schemas.microsoft.com/office/powerpoint/2010/main" val="3350081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4C96C1-2AF4-4CF0-83A2-7B5D78A2E727}" type="slidenum">
              <a:rPr lang="vi-VN" smtClean="0"/>
              <a:t>1</a:t>
            </a:fld>
            <a:endParaRPr lang="vi-VN"/>
          </a:p>
        </p:txBody>
      </p:sp>
    </p:spTree>
    <p:extLst>
      <p:ext uri="{BB962C8B-B14F-4D97-AF65-F5344CB8AC3E}">
        <p14:creationId xmlns:p14="http://schemas.microsoft.com/office/powerpoint/2010/main" val="32086727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Bài soạn của Lan Hương  - 0354473852.</a:t>
            </a:r>
          </a:p>
        </p:txBody>
      </p:sp>
      <p:sp>
        <p:nvSpPr>
          <p:cNvPr id="4" name="Slide Number Placeholder 3"/>
          <p:cNvSpPr>
            <a:spLocks noGrp="1"/>
          </p:cNvSpPr>
          <p:nvPr>
            <p:ph type="sldNum" sz="quarter" idx="5"/>
          </p:nvPr>
        </p:nvSpPr>
        <p:spPr/>
        <p:txBody>
          <a:bodyPr/>
          <a:lstStyle/>
          <a:p>
            <a:fld id="{F74C96C1-2AF4-4CF0-83A2-7B5D78A2E727}" type="slidenum">
              <a:rPr lang="vi-VN" smtClean="0"/>
              <a:t>2</a:t>
            </a:fld>
            <a:endParaRPr lang="vi-VN"/>
          </a:p>
        </p:txBody>
      </p:sp>
    </p:spTree>
    <p:extLst>
      <p:ext uri="{BB962C8B-B14F-4D97-AF65-F5344CB8AC3E}">
        <p14:creationId xmlns:p14="http://schemas.microsoft.com/office/powerpoint/2010/main" val="41025223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Bài soạn của Lan Hương  - 0354473852.</a:t>
            </a:r>
          </a:p>
          <a:p>
            <a:endParaRPr lang="en-US"/>
          </a:p>
        </p:txBody>
      </p:sp>
      <p:sp>
        <p:nvSpPr>
          <p:cNvPr id="4" name="Slide Number Placeholder 3"/>
          <p:cNvSpPr>
            <a:spLocks noGrp="1"/>
          </p:cNvSpPr>
          <p:nvPr>
            <p:ph type="sldNum" sz="quarter" idx="5"/>
          </p:nvPr>
        </p:nvSpPr>
        <p:spPr/>
        <p:txBody>
          <a:bodyPr/>
          <a:lstStyle/>
          <a:p>
            <a:fld id="{F74C96C1-2AF4-4CF0-83A2-7B5D78A2E727}" type="slidenum">
              <a:rPr lang="vi-VN" smtClean="0"/>
              <a:t>9</a:t>
            </a:fld>
            <a:endParaRPr lang="vi-VN"/>
          </a:p>
        </p:txBody>
      </p:sp>
    </p:spTree>
    <p:extLst>
      <p:ext uri="{BB962C8B-B14F-4D97-AF65-F5344CB8AC3E}">
        <p14:creationId xmlns:p14="http://schemas.microsoft.com/office/powerpoint/2010/main" val="22376058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a:p>
        </p:txBody>
      </p:sp>
      <p:sp>
        <p:nvSpPr>
          <p:cNvPr id="4" name="Slide Number Placeholder 3"/>
          <p:cNvSpPr>
            <a:spLocks noGrp="1"/>
          </p:cNvSpPr>
          <p:nvPr>
            <p:ph type="sldNum" sz="quarter" idx="5"/>
          </p:nvPr>
        </p:nvSpPr>
        <p:spPr/>
        <p:txBody>
          <a:bodyPr/>
          <a:lstStyle/>
          <a:p>
            <a:fld id="{0B927D09-DF36-4F80-BD2C-33A34405ADA8}" type="slidenum">
              <a:rPr lang="vi-VN" smtClean="0"/>
              <a:t>42</a:t>
            </a:fld>
            <a:endParaRPr lang="vi-VN"/>
          </a:p>
        </p:txBody>
      </p:sp>
    </p:spTree>
    <p:extLst>
      <p:ext uri="{BB962C8B-B14F-4D97-AF65-F5344CB8AC3E}">
        <p14:creationId xmlns:p14="http://schemas.microsoft.com/office/powerpoint/2010/main" val="42338864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FBC8FC-B0C4-457D-8AB7-E6D4931CBE62}" type="slidenum">
              <a:rPr kumimoji="0" lang="en-US" sz="1200" b="0" i="0" u="none" strike="noStrike" kern="1200" cap="none" spc="0" normalizeH="0" baseline="0" noProof="0" smtClean="0">
                <a:ln>
                  <a:noFill/>
                </a:ln>
                <a:solidFill>
                  <a:prstClr val="black"/>
                </a:solidFill>
                <a:effectLst/>
                <a:uLnTx/>
                <a:uFillTx/>
                <a:latin typeface="Calibri"/>
                <a:ea typeface="+mn-ea"/>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Arial" panose="020B0604020202020204"/>
              <a:sym typeface="Arial" panose="020B0604020202020204"/>
            </a:endParaRPr>
          </a:p>
        </p:txBody>
      </p:sp>
    </p:spTree>
    <p:extLst>
      <p:ext uri="{BB962C8B-B14F-4D97-AF65-F5344CB8AC3E}">
        <p14:creationId xmlns:p14="http://schemas.microsoft.com/office/powerpoint/2010/main" val="21221588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B07BC-D790-90F3-4F9C-717468F0DAF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AA1536F-62F2-AF82-4A8D-430327D93F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5125C31-A736-6F9B-F42D-0CD8015E91D5}"/>
              </a:ext>
            </a:extLst>
          </p:cNvPr>
          <p:cNvSpPr>
            <a:spLocks noGrp="1"/>
          </p:cNvSpPr>
          <p:nvPr>
            <p:ph type="dt" sz="half" idx="10"/>
          </p:nvPr>
        </p:nvSpPr>
        <p:spPr/>
        <p:txBody>
          <a:bodyPr/>
          <a:lstStyle/>
          <a:p>
            <a:fld id="{B9F767B2-B6D2-4F00-A8EA-E81651706A09}" type="datetimeFigureOut">
              <a:rPr lang="en-US" smtClean="0"/>
              <a:t>2/18/2024</a:t>
            </a:fld>
            <a:endParaRPr lang="en-US"/>
          </a:p>
        </p:txBody>
      </p:sp>
      <p:sp>
        <p:nvSpPr>
          <p:cNvPr id="5" name="Footer Placeholder 4">
            <a:extLst>
              <a:ext uri="{FF2B5EF4-FFF2-40B4-BE49-F238E27FC236}">
                <a16:creationId xmlns:a16="http://schemas.microsoft.com/office/drawing/2014/main" id="{8964407C-81FE-FCA7-81BD-F9C15DE3DC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6B5374-BB25-21A2-D19E-C636877AFD81}"/>
              </a:ext>
            </a:extLst>
          </p:cNvPr>
          <p:cNvSpPr>
            <a:spLocks noGrp="1"/>
          </p:cNvSpPr>
          <p:nvPr>
            <p:ph type="sldNum" sz="quarter" idx="12"/>
          </p:nvPr>
        </p:nvSpPr>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3680188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65382-6D85-4AB5-D4F5-4134DB82D67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9A7D137-F02A-A857-5DD9-252535278D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A9715F-F21D-D7D0-3ECE-09300F38701E}"/>
              </a:ext>
            </a:extLst>
          </p:cNvPr>
          <p:cNvSpPr>
            <a:spLocks noGrp="1"/>
          </p:cNvSpPr>
          <p:nvPr>
            <p:ph type="dt" sz="half" idx="10"/>
          </p:nvPr>
        </p:nvSpPr>
        <p:spPr/>
        <p:txBody>
          <a:bodyPr/>
          <a:lstStyle/>
          <a:p>
            <a:fld id="{B9F767B2-B6D2-4F00-A8EA-E81651706A09}" type="datetimeFigureOut">
              <a:rPr lang="en-US" smtClean="0"/>
              <a:t>2/18/2024</a:t>
            </a:fld>
            <a:endParaRPr lang="en-US"/>
          </a:p>
        </p:txBody>
      </p:sp>
      <p:sp>
        <p:nvSpPr>
          <p:cNvPr id="5" name="Footer Placeholder 4">
            <a:extLst>
              <a:ext uri="{FF2B5EF4-FFF2-40B4-BE49-F238E27FC236}">
                <a16:creationId xmlns:a16="http://schemas.microsoft.com/office/drawing/2014/main" id="{19EA4A75-DDA4-A07D-D0A6-305FF94737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3B21DC-A1F0-30A2-69A6-F9024DCA0074}"/>
              </a:ext>
            </a:extLst>
          </p:cNvPr>
          <p:cNvSpPr>
            <a:spLocks noGrp="1"/>
          </p:cNvSpPr>
          <p:nvPr>
            <p:ph type="sldNum" sz="quarter" idx="12"/>
          </p:nvPr>
        </p:nvSpPr>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40611303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2EBAC1-82CE-9FA9-9BFC-1CDB0A09B34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83B8AC-A9AF-5475-8069-00BF36BF4EE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46828E-3C33-BAD1-8A1F-EC2A01CDEF21}"/>
              </a:ext>
            </a:extLst>
          </p:cNvPr>
          <p:cNvSpPr>
            <a:spLocks noGrp="1"/>
          </p:cNvSpPr>
          <p:nvPr>
            <p:ph type="dt" sz="half" idx="10"/>
          </p:nvPr>
        </p:nvSpPr>
        <p:spPr/>
        <p:txBody>
          <a:bodyPr/>
          <a:lstStyle/>
          <a:p>
            <a:fld id="{B9F767B2-B6D2-4F00-A8EA-E81651706A09}" type="datetimeFigureOut">
              <a:rPr lang="en-US" smtClean="0"/>
              <a:t>2/18/2024</a:t>
            </a:fld>
            <a:endParaRPr lang="en-US"/>
          </a:p>
        </p:txBody>
      </p:sp>
      <p:sp>
        <p:nvSpPr>
          <p:cNvPr id="5" name="Footer Placeholder 4">
            <a:extLst>
              <a:ext uri="{FF2B5EF4-FFF2-40B4-BE49-F238E27FC236}">
                <a16:creationId xmlns:a16="http://schemas.microsoft.com/office/drawing/2014/main" id="{C672AE5F-8C27-170F-0375-114E18FE9B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250280-DCA0-AEF0-B18C-AD1855F86D97}"/>
              </a:ext>
            </a:extLst>
          </p:cNvPr>
          <p:cNvSpPr>
            <a:spLocks noGrp="1"/>
          </p:cNvSpPr>
          <p:nvPr>
            <p:ph type="sldNum" sz="quarter" idx="12"/>
          </p:nvPr>
        </p:nvSpPr>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35138537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79C26-3379-FAAA-8D8B-4AC14F42D04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C434147-A2FE-77E9-9A70-FEA450F2E7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C4AAE70-572D-A291-0C74-097E609A5975}"/>
              </a:ext>
            </a:extLst>
          </p:cNvPr>
          <p:cNvSpPr>
            <a:spLocks noGrp="1"/>
          </p:cNvSpPr>
          <p:nvPr>
            <p:ph type="dt" sz="half" idx="10"/>
          </p:nvPr>
        </p:nvSpPr>
        <p:spPr/>
        <p:txBody>
          <a:bodyPr/>
          <a:lstStyle/>
          <a:p>
            <a:fld id="{9D8531DA-5D8F-4E97-A37D-42932F9599D5}" type="datetimeFigureOut">
              <a:rPr lang="en-US" smtClean="0"/>
              <a:t>2/18/2024</a:t>
            </a:fld>
            <a:endParaRPr lang="en-US"/>
          </a:p>
        </p:txBody>
      </p:sp>
      <p:sp>
        <p:nvSpPr>
          <p:cNvPr id="5" name="Footer Placeholder 4">
            <a:extLst>
              <a:ext uri="{FF2B5EF4-FFF2-40B4-BE49-F238E27FC236}">
                <a16:creationId xmlns:a16="http://schemas.microsoft.com/office/drawing/2014/main" id="{EA250B5F-77AB-5AD3-A129-8BD2614630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E35F31-6B04-6FCF-11AE-038B34AAD787}"/>
              </a:ext>
            </a:extLst>
          </p:cNvPr>
          <p:cNvSpPr>
            <a:spLocks noGrp="1"/>
          </p:cNvSpPr>
          <p:nvPr>
            <p:ph type="sldNum" sz="quarter" idx="12"/>
          </p:nvPr>
        </p:nvSpPr>
        <p:spPr/>
        <p:txBody>
          <a:bodyPr/>
          <a:lstStyle/>
          <a:p>
            <a:fld id="{2DE57E09-AE18-46E5-9554-8A08D47DBB4E}" type="slidenum">
              <a:rPr lang="en-US" smtClean="0"/>
              <a:t>‹#›</a:t>
            </a:fld>
            <a:endParaRPr lang="en-US"/>
          </a:p>
        </p:txBody>
      </p:sp>
    </p:spTree>
    <p:extLst>
      <p:ext uri="{BB962C8B-B14F-4D97-AF65-F5344CB8AC3E}">
        <p14:creationId xmlns:p14="http://schemas.microsoft.com/office/powerpoint/2010/main" val="27861125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90EC6-5F6E-1326-DEC5-FE9AF59D06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9B01D6-6F74-A609-D0D6-8AB67DE965D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E35FAF-2B83-C253-0DAB-2E158C7C334C}"/>
              </a:ext>
            </a:extLst>
          </p:cNvPr>
          <p:cNvSpPr>
            <a:spLocks noGrp="1"/>
          </p:cNvSpPr>
          <p:nvPr>
            <p:ph type="dt" sz="half" idx="10"/>
          </p:nvPr>
        </p:nvSpPr>
        <p:spPr/>
        <p:txBody>
          <a:bodyPr/>
          <a:lstStyle/>
          <a:p>
            <a:fld id="{9D8531DA-5D8F-4E97-A37D-42932F9599D5}" type="datetimeFigureOut">
              <a:rPr lang="en-US" smtClean="0"/>
              <a:t>2/18/2024</a:t>
            </a:fld>
            <a:endParaRPr lang="en-US"/>
          </a:p>
        </p:txBody>
      </p:sp>
      <p:sp>
        <p:nvSpPr>
          <p:cNvPr id="5" name="Footer Placeholder 4">
            <a:extLst>
              <a:ext uri="{FF2B5EF4-FFF2-40B4-BE49-F238E27FC236}">
                <a16:creationId xmlns:a16="http://schemas.microsoft.com/office/drawing/2014/main" id="{5C253A9D-9AF6-6E2D-357A-931A6BFD2B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CF4801-63BD-09CC-E95A-119720F8B311}"/>
              </a:ext>
            </a:extLst>
          </p:cNvPr>
          <p:cNvSpPr>
            <a:spLocks noGrp="1"/>
          </p:cNvSpPr>
          <p:nvPr>
            <p:ph type="sldNum" sz="quarter" idx="12"/>
          </p:nvPr>
        </p:nvSpPr>
        <p:spPr/>
        <p:txBody>
          <a:bodyPr/>
          <a:lstStyle/>
          <a:p>
            <a:fld id="{2DE57E09-AE18-46E5-9554-8A08D47DBB4E}" type="slidenum">
              <a:rPr lang="en-US" smtClean="0"/>
              <a:t>‹#›</a:t>
            </a:fld>
            <a:endParaRPr lang="en-US"/>
          </a:p>
        </p:txBody>
      </p:sp>
    </p:spTree>
    <p:extLst>
      <p:ext uri="{BB962C8B-B14F-4D97-AF65-F5344CB8AC3E}">
        <p14:creationId xmlns:p14="http://schemas.microsoft.com/office/powerpoint/2010/main" val="24179919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A24CE-68C2-6AA4-15C5-2B2E39EDED0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00B2703-A5FB-6C55-B203-8BA8D514223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BFC683-EF2C-0C54-7E96-88B7221127DF}"/>
              </a:ext>
            </a:extLst>
          </p:cNvPr>
          <p:cNvSpPr>
            <a:spLocks noGrp="1"/>
          </p:cNvSpPr>
          <p:nvPr>
            <p:ph type="dt" sz="half" idx="10"/>
          </p:nvPr>
        </p:nvSpPr>
        <p:spPr/>
        <p:txBody>
          <a:bodyPr/>
          <a:lstStyle/>
          <a:p>
            <a:fld id="{9D8531DA-5D8F-4E97-A37D-42932F9599D5}" type="datetimeFigureOut">
              <a:rPr lang="en-US" smtClean="0"/>
              <a:t>2/18/2024</a:t>
            </a:fld>
            <a:endParaRPr lang="en-US"/>
          </a:p>
        </p:txBody>
      </p:sp>
      <p:sp>
        <p:nvSpPr>
          <p:cNvPr id="5" name="Footer Placeholder 4">
            <a:extLst>
              <a:ext uri="{FF2B5EF4-FFF2-40B4-BE49-F238E27FC236}">
                <a16:creationId xmlns:a16="http://schemas.microsoft.com/office/drawing/2014/main" id="{FA5A9EF6-2FF1-0569-6655-B9A8765790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D63B37-9D71-4A3E-A192-30E83C4A55D5}"/>
              </a:ext>
            </a:extLst>
          </p:cNvPr>
          <p:cNvSpPr>
            <a:spLocks noGrp="1"/>
          </p:cNvSpPr>
          <p:nvPr>
            <p:ph type="sldNum" sz="quarter" idx="12"/>
          </p:nvPr>
        </p:nvSpPr>
        <p:spPr/>
        <p:txBody>
          <a:bodyPr/>
          <a:lstStyle/>
          <a:p>
            <a:fld id="{2DE57E09-AE18-46E5-9554-8A08D47DBB4E}" type="slidenum">
              <a:rPr lang="en-US" smtClean="0"/>
              <a:t>‹#›</a:t>
            </a:fld>
            <a:endParaRPr lang="en-US"/>
          </a:p>
        </p:txBody>
      </p:sp>
    </p:spTree>
    <p:extLst>
      <p:ext uri="{BB962C8B-B14F-4D97-AF65-F5344CB8AC3E}">
        <p14:creationId xmlns:p14="http://schemas.microsoft.com/office/powerpoint/2010/main" val="42188594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76229-BFE1-738D-D198-E848431C15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A6BD1F-C9CA-D504-C4AA-77936104B2D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1EEAD09-98EA-C3C9-E1D0-1BAD6A18F79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12EC6F4-2FED-3B09-712B-5FC453524BB0}"/>
              </a:ext>
            </a:extLst>
          </p:cNvPr>
          <p:cNvSpPr>
            <a:spLocks noGrp="1"/>
          </p:cNvSpPr>
          <p:nvPr>
            <p:ph type="dt" sz="half" idx="10"/>
          </p:nvPr>
        </p:nvSpPr>
        <p:spPr/>
        <p:txBody>
          <a:bodyPr/>
          <a:lstStyle/>
          <a:p>
            <a:fld id="{9D8531DA-5D8F-4E97-A37D-42932F9599D5}" type="datetimeFigureOut">
              <a:rPr lang="en-US" smtClean="0"/>
              <a:t>2/18/2024</a:t>
            </a:fld>
            <a:endParaRPr lang="en-US"/>
          </a:p>
        </p:txBody>
      </p:sp>
      <p:sp>
        <p:nvSpPr>
          <p:cNvPr id="6" name="Footer Placeholder 5">
            <a:extLst>
              <a:ext uri="{FF2B5EF4-FFF2-40B4-BE49-F238E27FC236}">
                <a16:creationId xmlns:a16="http://schemas.microsoft.com/office/drawing/2014/main" id="{5A215B83-1ADE-EEEB-D7D2-6ED6824FF5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3F7CF6-FEBB-1585-7FD6-520AB701CB8C}"/>
              </a:ext>
            </a:extLst>
          </p:cNvPr>
          <p:cNvSpPr>
            <a:spLocks noGrp="1"/>
          </p:cNvSpPr>
          <p:nvPr>
            <p:ph type="sldNum" sz="quarter" idx="12"/>
          </p:nvPr>
        </p:nvSpPr>
        <p:spPr/>
        <p:txBody>
          <a:bodyPr/>
          <a:lstStyle/>
          <a:p>
            <a:fld id="{2DE57E09-AE18-46E5-9554-8A08D47DBB4E}" type="slidenum">
              <a:rPr lang="en-US" smtClean="0"/>
              <a:t>‹#›</a:t>
            </a:fld>
            <a:endParaRPr lang="en-US"/>
          </a:p>
        </p:txBody>
      </p:sp>
    </p:spTree>
    <p:extLst>
      <p:ext uri="{BB962C8B-B14F-4D97-AF65-F5344CB8AC3E}">
        <p14:creationId xmlns:p14="http://schemas.microsoft.com/office/powerpoint/2010/main" val="22605425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123EA-9DB0-F404-63EE-E2E9E3CD483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ADC9FEC-87ED-7E46-D222-AFC40FD1F4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6B966D-88EF-B9BF-7320-9F806481FBC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8493914-6FF9-0794-5CBB-7B26CF4ED2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C66267-8FEC-2D8F-D5C6-CF91E8CE300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2E7EF9A-8F72-3195-C13C-1F50924B8E5A}"/>
              </a:ext>
            </a:extLst>
          </p:cNvPr>
          <p:cNvSpPr>
            <a:spLocks noGrp="1"/>
          </p:cNvSpPr>
          <p:nvPr>
            <p:ph type="dt" sz="half" idx="10"/>
          </p:nvPr>
        </p:nvSpPr>
        <p:spPr/>
        <p:txBody>
          <a:bodyPr/>
          <a:lstStyle/>
          <a:p>
            <a:fld id="{9D8531DA-5D8F-4E97-A37D-42932F9599D5}" type="datetimeFigureOut">
              <a:rPr lang="en-US" smtClean="0"/>
              <a:t>2/18/2024</a:t>
            </a:fld>
            <a:endParaRPr lang="en-US"/>
          </a:p>
        </p:txBody>
      </p:sp>
      <p:sp>
        <p:nvSpPr>
          <p:cNvPr id="8" name="Footer Placeholder 7">
            <a:extLst>
              <a:ext uri="{FF2B5EF4-FFF2-40B4-BE49-F238E27FC236}">
                <a16:creationId xmlns:a16="http://schemas.microsoft.com/office/drawing/2014/main" id="{C1870031-279C-5DA9-A6EF-F0689D85064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82BAB48-93FB-0907-9C8D-CD5FAAA12E0A}"/>
              </a:ext>
            </a:extLst>
          </p:cNvPr>
          <p:cNvSpPr>
            <a:spLocks noGrp="1"/>
          </p:cNvSpPr>
          <p:nvPr>
            <p:ph type="sldNum" sz="quarter" idx="12"/>
          </p:nvPr>
        </p:nvSpPr>
        <p:spPr/>
        <p:txBody>
          <a:bodyPr/>
          <a:lstStyle/>
          <a:p>
            <a:fld id="{2DE57E09-AE18-46E5-9554-8A08D47DBB4E}" type="slidenum">
              <a:rPr lang="en-US" smtClean="0"/>
              <a:t>‹#›</a:t>
            </a:fld>
            <a:endParaRPr lang="en-US"/>
          </a:p>
        </p:txBody>
      </p:sp>
    </p:spTree>
    <p:extLst>
      <p:ext uri="{BB962C8B-B14F-4D97-AF65-F5344CB8AC3E}">
        <p14:creationId xmlns:p14="http://schemas.microsoft.com/office/powerpoint/2010/main" val="14730366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2EF3F-DA00-CE66-3D70-4A87F53334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938BA05-BAF6-5F0B-54E9-1D1BC6E26539}"/>
              </a:ext>
            </a:extLst>
          </p:cNvPr>
          <p:cNvSpPr>
            <a:spLocks noGrp="1"/>
          </p:cNvSpPr>
          <p:nvPr>
            <p:ph type="dt" sz="half" idx="10"/>
          </p:nvPr>
        </p:nvSpPr>
        <p:spPr/>
        <p:txBody>
          <a:bodyPr/>
          <a:lstStyle/>
          <a:p>
            <a:fld id="{9D8531DA-5D8F-4E97-A37D-42932F9599D5}" type="datetimeFigureOut">
              <a:rPr lang="en-US" smtClean="0"/>
              <a:t>2/18/2024</a:t>
            </a:fld>
            <a:endParaRPr lang="en-US"/>
          </a:p>
        </p:txBody>
      </p:sp>
      <p:sp>
        <p:nvSpPr>
          <p:cNvPr id="4" name="Footer Placeholder 3">
            <a:extLst>
              <a:ext uri="{FF2B5EF4-FFF2-40B4-BE49-F238E27FC236}">
                <a16:creationId xmlns:a16="http://schemas.microsoft.com/office/drawing/2014/main" id="{C8D244DF-C755-5FF0-055D-A49B2CB3A4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A3BBF1-3193-D5B9-076C-A03E11154982}"/>
              </a:ext>
            </a:extLst>
          </p:cNvPr>
          <p:cNvSpPr>
            <a:spLocks noGrp="1"/>
          </p:cNvSpPr>
          <p:nvPr>
            <p:ph type="sldNum" sz="quarter" idx="12"/>
          </p:nvPr>
        </p:nvSpPr>
        <p:spPr/>
        <p:txBody>
          <a:bodyPr/>
          <a:lstStyle/>
          <a:p>
            <a:fld id="{2DE57E09-AE18-46E5-9554-8A08D47DBB4E}" type="slidenum">
              <a:rPr lang="en-US" smtClean="0"/>
              <a:t>‹#›</a:t>
            </a:fld>
            <a:endParaRPr lang="en-US"/>
          </a:p>
        </p:txBody>
      </p:sp>
    </p:spTree>
    <p:extLst>
      <p:ext uri="{BB962C8B-B14F-4D97-AF65-F5344CB8AC3E}">
        <p14:creationId xmlns:p14="http://schemas.microsoft.com/office/powerpoint/2010/main" val="3517243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F0075C-9BCD-D923-36ED-4EEB137C90BB}"/>
              </a:ext>
            </a:extLst>
          </p:cNvPr>
          <p:cNvSpPr>
            <a:spLocks noGrp="1"/>
          </p:cNvSpPr>
          <p:nvPr>
            <p:ph type="dt" sz="half" idx="10"/>
          </p:nvPr>
        </p:nvSpPr>
        <p:spPr/>
        <p:txBody>
          <a:bodyPr/>
          <a:lstStyle/>
          <a:p>
            <a:fld id="{9D8531DA-5D8F-4E97-A37D-42932F9599D5}" type="datetimeFigureOut">
              <a:rPr lang="en-US" smtClean="0"/>
              <a:t>2/18/2024</a:t>
            </a:fld>
            <a:endParaRPr lang="en-US"/>
          </a:p>
        </p:txBody>
      </p:sp>
      <p:sp>
        <p:nvSpPr>
          <p:cNvPr id="3" name="Footer Placeholder 2">
            <a:extLst>
              <a:ext uri="{FF2B5EF4-FFF2-40B4-BE49-F238E27FC236}">
                <a16:creationId xmlns:a16="http://schemas.microsoft.com/office/drawing/2014/main" id="{FFC25535-60C1-18FE-53D7-EBB4DE6377C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38E98FD-AA34-1FDC-5EA4-7B731EE87DD8}"/>
              </a:ext>
            </a:extLst>
          </p:cNvPr>
          <p:cNvSpPr>
            <a:spLocks noGrp="1"/>
          </p:cNvSpPr>
          <p:nvPr>
            <p:ph type="sldNum" sz="quarter" idx="12"/>
          </p:nvPr>
        </p:nvSpPr>
        <p:spPr/>
        <p:txBody>
          <a:bodyPr/>
          <a:lstStyle/>
          <a:p>
            <a:fld id="{2DE57E09-AE18-46E5-9554-8A08D47DBB4E}" type="slidenum">
              <a:rPr lang="en-US" smtClean="0"/>
              <a:t>‹#›</a:t>
            </a:fld>
            <a:endParaRPr lang="en-US"/>
          </a:p>
        </p:txBody>
      </p:sp>
      <p:pic>
        <p:nvPicPr>
          <p:cNvPr id="5" name="Picture 4">
            <a:extLst>
              <a:ext uri="{FF2B5EF4-FFF2-40B4-BE49-F238E27FC236}">
                <a16:creationId xmlns:a16="http://schemas.microsoft.com/office/drawing/2014/main" id="{FEA382C2-CF39-3648-B876-6020E894FE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62040" y="365125"/>
            <a:ext cx="4351339" cy="4351339"/>
          </a:xfrm>
          <a:prstGeom prst="rect">
            <a:avLst/>
          </a:prstGeom>
        </p:spPr>
      </p:pic>
    </p:spTree>
    <p:extLst>
      <p:ext uri="{BB962C8B-B14F-4D97-AF65-F5344CB8AC3E}">
        <p14:creationId xmlns:p14="http://schemas.microsoft.com/office/powerpoint/2010/main" val="40366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80D61-1B1C-BCB6-6BD6-6DAAE2A931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F9897E3-4574-7753-54BC-684AF25038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4931131-9FE0-B78D-AF25-967991EF0D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42289A-88C2-DEE2-9189-27CD86870726}"/>
              </a:ext>
            </a:extLst>
          </p:cNvPr>
          <p:cNvSpPr>
            <a:spLocks noGrp="1"/>
          </p:cNvSpPr>
          <p:nvPr>
            <p:ph type="dt" sz="half" idx="10"/>
          </p:nvPr>
        </p:nvSpPr>
        <p:spPr/>
        <p:txBody>
          <a:bodyPr/>
          <a:lstStyle/>
          <a:p>
            <a:fld id="{9D8531DA-5D8F-4E97-A37D-42932F9599D5}" type="datetimeFigureOut">
              <a:rPr lang="en-US" smtClean="0"/>
              <a:t>2/18/2024</a:t>
            </a:fld>
            <a:endParaRPr lang="en-US"/>
          </a:p>
        </p:txBody>
      </p:sp>
      <p:sp>
        <p:nvSpPr>
          <p:cNvPr id="6" name="Footer Placeholder 5">
            <a:extLst>
              <a:ext uri="{FF2B5EF4-FFF2-40B4-BE49-F238E27FC236}">
                <a16:creationId xmlns:a16="http://schemas.microsoft.com/office/drawing/2014/main" id="{E86FC931-C7B5-8597-1707-676B5B9A33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E2F004-2D51-9524-9B1B-DCAEB93D7D17}"/>
              </a:ext>
            </a:extLst>
          </p:cNvPr>
          <p:cNvSpPr>
            <a:spLocks noGrp="1"/>
          </p:cNvSpPr>
          <p:nvPr>
            <p:ph type="sldNum" sz="quarter" idx="12"/>
          </p:nvPr>
        </p:nvSpPr>
        <p:spPr/>
        <p:txBody>
          <a:bodyPr/>
          <a:lstStyle/>
          <a:p>
            <a:fld id="{2DE57E09-AE18-46E5-9554-8A08D47DBB4E}" type="slidenum">
              <a:rPr lang="en-US" smtClean="0"/>
              <a:t>‹#›</a:t>
            </a:fld>
            <a:endParaRPr lang="en-US"/>
          </a:p>
        </p:txBody>
      </p:sp>
    </p:spTree>
    <p:extLst>
      <p:ext uri="{BB962C8B-B14F-4D97-AF65-F5344CB8AC3E}">
        <p14:creationId xmlns:p14="http://schemas.microsoft.com/office/powerpoint/2010/main" val="32394801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ABC5B-74EC-47A0-C98D-160BDB0FFB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041F9C-8615-24BD-69C1-83334033BED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BF1E1C-6425-37BC-66AB-CBFC0FA46CFB}"/>
              </a:ext>
            </a:extLst>
          </p:cNvPr>
          <p:cNvSpPr>
            <a:spLocks noGrp="1"/>
          </p:cNvSpPr>
          <p:nvPr>
            <p:ph type="dt" sz="half" idx="10"/>
          </p:nvPr>
        </p:nvSpPr>
        <p:spPr/>
        <p:txBody>
          <a:bodyPr/>
          <a:lstStyle/>
          <a:p>
            <a:fld id="{B9F767B2-B6D2-4F00-A8EA-E81651706A09}" type="datetimeFigureOut">
              <a:rPr lang="en-US" smtClean="0"/>
              <a:t>2/18/2024</a:t>
            </a:fld>
            <a:endParaRPr lang="en-US"/>
          </a:p>
        </p:txBody>
      </p:sp>
      <p:sp>
        <p:nvSpPr>
          <p:cNvPr id="5" name="Footer Placeholder 4">
            <a:extLst>
              <a:ext uri="{FF2B5EF4-FFF2-40B4-BE49-F238E27FC236}">
                <a16:creationId xmlns:a16="http://schemas.microsoft.com/office/drawing/2014/main" id="{8553B1A1-7737-BD82-78D0-6565D040C5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D40730-D008-1C26-A05C-6A831BDD5493}"/>
              </a:ext>
            </a:extLst>
          </p:cNvPr>
          <p:cNvSpPr>
            <a:spLocks noGrp="1"/>
          </p:cNvSpPr>
          <p:nvPr>
            <p:ph type="sldNum" sz="quarter" idx="12"/>
          </p:nvPr>
        </p:nvSpPr>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5682195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68019-F73B-E7D4-2310-2CDBE0B4CD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888283-8164-8C7A-1ED0-5C3E33013B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D64AF00-3EFC-70E9-5683-5D9A233655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4F09EC-8FAF-4C38-2AF0-AA68487CDE49}"/>
              </a:ext>
            </a:extLst>
          </p:cNvPr>
          <p:cNvSpPr>
            <a:spLocks noGrp="1"/>
          </p:cNvSpPr>
          <p:nvPr>
            <p:ph type="dt" sz="half" idx="10"/>
          </p:nvPr>
        </p:nvSpPr>
        <p:spPr/>
        <p:txBody>
          <a:bodyPr/>
          <a:lstStyle/>
          <a:p>
            <a:fld id="{9D8531DA-5D8F-4E97-A37D-42932F9599D5}" type="datetimeFigureOut">
              <a:rPr lang="en-US" smtClean="0"/>
              <a:t>2/18/2024</a:t>
            </a:fld>
            <a:endParaRPr lang="en-US"/>
          </a:p>
        </p:txBody>
      </p:sp>
      <p:sp>
        <p:nvSpPr>
          <p:cNvPr id="6" name="Footer Placeholder 5">
            <a:extLst>
              <a:ext uri="{FF2B5EF4-FFF2-40B4-BE49-F238E27FC236}">
                <a16:creationId xmlns:a16="http://schemas.microsoft.com/office/drawing/2014/main" id="{58881CFF-57FB-86E4-D0B7-E1F2EC684E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77782D-8208-A989-3D6A-7342701565CB}"/>
              </a:ext>
            </a:extLst>
          </p:cNvPr>
          <p:cNvSpPr>
            <a:spLocks noGrp="1"/>
          </p:cNvSpPr>
          <p:nvPr>
            <p:ph type="sldNum" sz="quarter" idx="12"/>
          </p:nvPr>
        </p:nvSpPr>
        <p:spPr/>
        <p:txBody>
          <a:bodyPr/>
          <a:lstStyle/>
          <a:p>
            <a:fld id="{2DE57E09-AE18-46E5-9554-8A08D47DBB4E}" type="slidenum">
              <a:rPr lang="en-US" smtClean="0"/>
              <a:t>‹#›</a:t>
            </a:fld>
            <a:endParaRPr lang="en-US"/>
          </a:p>
        </p:txBody>
      </p:sp>
    </p:spTree>
    <p:extLst>
      <p:ext uri="{BB962C8B-B14F-4D97-AF65-F5344CB8AC3E}">
        <p14:creationId xmlns:p14="http://schemas.microsoft.com/office/powerpoint/2010/main" val="35673600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561AC-6199-5088-2993-2099E369D3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14EFF6A-B8EB-D5CD-CC68-AAD2014610B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07BFC2-D346-57CF-E731-CE871038057A}"/>
              </a:ext>
            </a:extLst>
          </p:cNvPr>
          <p:cNvSpPr>
            <a:spLocks noGrp="1"/>
          </p:cNvSpPr>
          <p:nvPr>
            <p:ph type="dt" sz="half" idx="10"/>
          </p:nvPr>
        </p:nvSpPr>
        <p:spPr/>
        <p:txBody>
          <a:bodyPr/>
          <a:lstStyle/>
          <a:p>
            <a:fld id="{9D8531DA-5D8F-4E97-A37D-42932F9599D5}" type="datetimeFigureOut">
              <a:rPr lang="en-US" smtClean="0"/>
              <a:t>2/18/2024</a:t>
            </a:fld>
            <a:endParaRPr lang="en-US"/>
          </a:p>
        </p:txBody>
      </p:sp>
      <p:sp>
        <p:nvSpPr>
          <p:cNvPr id="5" name="Footer Placeholder 4">
            <a:extLst>
              <a:ext uri="{FF2B5EF4-FFF2-40B4-BE49-F238E27FC236}">
                <a16:creationId xmlns:a16="http://schemas.microsoft.com/office/drawing/2014/main" id="{804923B8-5E6D-B352-F8E1-45997DCBC0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7F1D58-00A0-CA88-6D88-859871C1B3DD}"/>
              </a:ext>
            </a:extLst>
          </p:cNvPr>
          <p:cNvSpPr>
            <a:spLocks noGrp="1"/>
          </p:cNvSpPr>
          <p:nvPr>
            <p:ph type="sldNum" sz="quarter" idx="12"/>
          </p:nvPr>
        </p:nvSpPr>
        <p:spPr/>
        <p:txBody>
          <a:bodyPr/>
          <a:lstStyle/>
          <a:p>
            <a:fld id="{2DE57E09-AE18-46E5-9554-8A08D47DBB4E}" type="slidenum">
              <a:rPr lang="en-US" smtClean="0"/>
              <a:t>‹#›</a:t>
            </a:fld>
            <a:endParaRPr lang="en-US"/>
          </a:p>
        </p:txBody>
      </p:sp>
      <p:pic>
        <p:nvPicPr>
          <p:cNvPr id="7" name="Picture 6">
            <a:extLst>
              <a:ext uri="{FF2B5EF4-FFF2-40B4-BE49-F238E27FC236}">
                <a16:creationId xmlns:a16="http://schemas.microsoft.com/office/drawing/2014/main" id="{60273EAC-81A1-5CCE-1152-807AD2D65E6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62040" y="365125"/>
            <a:ext cx="4351339" cy="4351339"/>
          </a:xfrm>
          <a:prstGeom prst="rect">
            <a:avLst/>
          </a:prstGeom>
        </p:spPr>
      </p:pic>
    </p:spTree>
    <p:extLst>
      <p:ext uri="{BB962C8B-B14F-4D97-AF65-F5344CB8AC3E}">
        <p14:creationId xmlns:p14="http://schemas.microsoft.com/office/powerpoint/2010/main" val="28527364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91749D-D7D2-0080-DB02-E1F225B26AD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849C44-A252-723D-DC4E-89539A02B9A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4E2F1F-C52F-40E3-4D73-B9B74D6D9DD8}"/>
              </a:ext>
            </a:extLst>
          </p:cNvPr>
          <p:cNvSpPr>
            <a:spLocks noGrp="1"/>
          </p:cNvSpPr>
          <p:nvPr>
            <p:ph type="dt" sz="half" idx="10"/>
          </p:nvPr>
        </p:nvSpPr>
        <p:spPr/>
        <p:txBody>
          <a:bodyPr/>
          <a:lstStyle/>
          <a:p>
            <a:fld id="{9D8531DA-5D8F-4E97-A37D-42932F9599D5}" type="datetimeFigureOut">
              <a:rPr lang="en-US" smtClean="0"/>
              <a:t>2/18/2024</a:t>
            </a:fld>
            <a:endParaRPr lang="en-US"/>
          </a:p>
        </p:txBody>
      </p:sp>
      <p:sp>
        <p:nvSpPr>
          <p:cNvPr id="5" name="Footer Placeholder 4">
            <a:extLst>
              <a:ext uri="{FF2B5EF4-FFF2-40B4-BE49-F238E27FC236}">
                <a16:creationId xmlns:a16="http://schemas.microsoft.com/office/drawing/2014/main" id="{DDB885E7-11C7-3F8D-EC66-E983CD5FF9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743887-895E-14B4-C16A-E1ACCC0D089C}"/>
              </a:ext>
            </a:extLst>
          </p:cNvPr>
          <p:cNvSpPr>
            <a:spLocks noGrp="1"/>
          </p:cNvSpPr>
          <p:nvPr>
            <p:ph type="sldNum" sz="quarter" idx="12"/>
          </p:nvPr>
        </p:nvSpPr>
        <p:spPr/>
        <p:txBody>
          <a:bodyPr/>
          <a:lstStyle/>
          <a:p>
            <a:fld id="{2DE57E09-AE18-46E5-9554-8A08D47DBB4E}" type="slidenum">
              <a:rPr lang="en-US" smtClean="0"/>
              <a:t>‹#›</a:t>
            </a:fld>
            <a:endParaRPr lang="en-US"/>
          </a:p>
        </p:txBody>
      </p:sp>
    </p:spTree>
    <p:extLst>
      <p:ext uri="{BB962C8B-B14F-4D97-AF65-F5344CB8AC3E}">
        <p14:creationId xmlns:p14="http://schemas.microsoft.com/office/powerpoint/2010/main" val="13053490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18282-76A7-2F3A-57A8-9CC4C2C7430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8C73EBB-BA3C-13B9-B45B-63235F34E11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6EF474-258C-9947-AB2D-56B337504134}"/>
              </a:ext>
            </a:extLst>
          </p:cNvPr>
          <p:cNvSpPr>
            <a:spLocks noGrp="1"/>
          </p:cNvSpPr>
          <p:nvPr>
            <p:ph type="dt" sz="half" idx="10"/>
          </p:nvPr>
        </p:nvSpPr>
        <p:spPr/>
        <p:txBody>
          <a:bodyPr/>
          <a:lstStyle/>
          <a:p>
            <a:fld id="{B9F767B2-B6D2-4F00-A8EA-E81651706A09}" type="datetimeFigureOut">
              <a:rPr lang="en-US" smtClean="0"/>
              <a:t>2/18/2024</a:t>
            </a:fld>
            <a:endParaRPr lang="en-US"/>
          </a:p>
        </p:txBody>
      </p:sp>
      <p:sp>
        <p:nvSpPr>
          <p:cNvPr id="5" name="Footer Placeholder 4">
            <a:extLst>
              <a:ext uri="{FF2B5EF4-FFF2-40B4-BE49-F238E27FC236}">
                <a16:creationId xmlns:a16="http://schemas.microsoft.com/office/drawing/2014/main" id="{4FE22043-30FF-E973-A49D-F1970BB836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501509-64CF-AA36-06EB-C8A834C0FB6B}"/>
              </a:ext>
            </a:extLst>
          </p:cNvPr>
          <p:cNvSpPr>
            <a:spLocks noGrp="1"/>
          </p:cNvSpPr>
          <p:nvPr>
            <p:ph type="sldNum" sz="quarter" idx="12"/>
          </p:nvPr>
        </p:nvSpPr>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9482467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9A0A7-5E76-C62C-0B26-7441FEB676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E53E38-7AFC-2C7D-87CE-6FDAAF9D608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C570861-D453-7E8F-E2A2-7F737FD9DB8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FD2E43-8D2A-09C9-FA9E-6CFDCC99CF43}"/>
              </a:ext>
            </a:extLst>
          </p:cNvPr>
          <p:cNvSpPr>
            <a:spLocks noGrp="1"/>
          </p:cNvSpPr>
          <p:nvPr>
            <p:ph type="dt" sz="half" idx="10"/>
          </p:nvPr>
        </p:nvSpPr>
        <p:spPr/>
        <p:txBody>
          <a:bodyPr/>
          <a:lstStyle/>
          <a:p>
            <a:fld id="{B9F767B2-B6D2-4F00-A8EA-E81651706A09}" type="datetimeFigureOut">
              <a:rPr lang="en-US" smtClean="0"/>
              <a:t>2/18/2024</a:t>
            </a:fld>
            <a:endParaRPr lang="en-US"/>
          </a:p>
        </p:txBody>
      </p:sp>
      <p:sp>
        <p:nvSpPr>
          <p:cNvPr id="6" name="Footer Placeholder 5">
            <a:extLst>
              <a:ext uri="{FF2B5EF4-FFF2-40B4-BE49-F238E27FC236}">
                <a16:creationId xmlns:a16="http://schemas.microsoft.com/office/drawing/2014/main" id="{77C92D49-C2F5-0932-AE65-3CA230362D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B83DB6-86C0-05EC-948F-B9FEC750BAD2}"/>
              </a:ext>
            </a:extLst>
          </p:cNvPr>
          <p:cNvSpPr>
            <a:spLocks noGrp="1"/>
          </p:cNvSpPr>
          <p:nvPr>
            <p:ph type="sldNum" sz="quarter" idx="12"/>
          </p:nvPr>
        </p:nvSpPr>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2460392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960E1-6E90-7E4D-9CA0-482E098CAAC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560D5E9-278D-F988-3F39-6A489A2B4C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38C43A3-0E73-60AC-6682-89411509B16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D21E358-C23C-84FF-D548-F24BA8722C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0E9BF22-CD84-952A-FEF9-B9A1660286F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C24AD57-3E95-1058-F87B-B47A508E833C}"/>
              </a:ext>
            </a:extLst>
          </p:cNvPr>
          <p:cNvSpPr>
            <a:spLocks noGrp="1"/>
          </p:cNvSpPr>
          <p:nvPr>
            <p:ph type="dt" sz="half" idx="10"/>
          </p:nvPr>
        </p:nvSpPr>
        <p:spPr/>
        <p:txBody>
          <a:bodyPr/>
          <a:lstStyle/>
          <a:p>
            <a:fld id="{B9F767B2-B6D2-4F00-A8EA-E81651706A09}" type="datetimeFigureOut">
              <a:rPr lang="en-US" smtClean="0"/>
              <a:t>2/18/2024</a:t>
            </a:fld>
            <a:endParaRPr lang="en-US"/>
          </a:p>
        </p:txBody>
      </p:sp>
      <p:sp>
        <p:nvSpPr>
          <p:cNvPr id="8" name="Footer Placeholder 7">
            <a:extLst>
              <a:ext uri="{FF2B5EF4-FFF2-40B4-BE49-F238E27FC236}">
                <a16:creationId xmlns:a16="http://schemas.microsoft.com/office/drawing/2014/main" id="{AE4B85F1-E8F0-994D-7011-F0CDADEB0CF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ECC07CD-E5C9-AB27-7946-987D6E1D80E7}"/>
              </a:ext>
            </a:extLst>
          </p:cNvPr>
          <p:cNvSpPr>
            <a:spLocks noGrp="1"/>
          </p:cNvSpPr>
          <p:nvPr>
            <p:ph type="sldNum" sz="quarter" idx="12"/>
          </p:nvPr>
        </p:nvSpPr>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6561780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006FB-98A9-DDD5-F8B1-60AF540B21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48970D8-786D-3272-F9FB-67E3DB33C610}"/>
              </a:ext>
            </a:extLst>
          </p:cNvPr>
          <p:cNvSpPr>
            <a:spLocks noGrp="1"/>
          </p:cNvSpPr>
          <p:nvPr>
            <p:ph type="dt" sz="half" idx="10"/>
          </p:nvPr>
        </p:nvSpPr>
        <p:spPr/>
        <p:txBody>
          <a:bodyPr/>
          <a:lstStyle/>
          <a:p>
            <a:fld id="{B9F767B2-B6D2-4F00-A8EA-E81651706A09}" type="datetimeFigureOut">
              <a:rPr lang="en-US" smtClean="0"/>
              <a:t>2/18/2024</a:t>
            </a:fld>
            <a:endParaRPr lang="en-US"/>
          </a:p>
        </p:txBody>
      </p:sp>
      <p:sp>
        <p:nvSpPr>
          <p:cNvPr id="4" name="Footer Placeholder 3">
            <a:extLst>
              <a:ext uri="{FF2B5EF4-FFF2-40B4-BE49-F238E27FC236}">
                <a16:creationId xmlns:a16="http://schemas.microsoft.com/office/drawing/2014/main" id="{9E11E6BD-3D22-2090-89AE-64B51107232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1588C6B-CE3F-E36B-6A1F-2403201227DA}"/>
              </a:ext>
            </a:extLst>
          </p:cNvPr>
          <p:cNvSpPr>
            <a:spLocks noGrp="1"/>
          </p:cNvSpPr>
          <p:nvPr>
            <p:ph type="sldNum" sz="quarter" idx="12"/>
          </p:nvPr>
        </p:nvSpPr>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9043038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11B8DE-A906-A5A7-861E-ABD643C8E84A}"/>
              </a:ext>
            </a:extLst>
          </p:cNvPr>
          <p:cNvSpPr>
            <a:spLocks noGrp="1"/>
          </p:cNvSpPr>
          <p:nvPr>
            <p:ph type="dt" sz="half" idx="10"/>
          </p:nvPr>
        </p:nvSpPr>
        <p:spPr/>
        <p:txBody>
          <a:bodyPr/>
          <a:lstStyle/>
          <a:p>
            <a:fld id="{B9F767B2-B6D2-4F00-A8EA-E81651706A09}" type="datetimeFigureOut">
              <a:rPr lang="en-US" smtClean="0"/>
              <a:t>2/18/2024</a:t>
            </a:fld>
            <a:endParaRPr lang="en-US"/>
          </a:p>
        </p:txBody>
      </p:sp>
      <p:sp>
        <p:nvSpPr>
          <p:cNvPr id="3" name="Footer Placeholder 2">
            <a:extLst>
              <a:ext uri="{FF2B5EF4-FFF2-40B4-BE49-F238E27FC236}">
                <a16:creationId xmlns:a16="http://schemas.microsoft.com/office/drawing/2014/main" id="{81E8F642-801B-3B49-CB1B-6F4975DF602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3A130A5-2CBB-46A3-A2E3-07DBFC65CBD8}"/>
              </a:ext>
            </a:extLst>
          </p:cNvPr>
          <p:cNvSpPr>
            <a:spLocks noGrp="1"/>
          </p:cNvSpPr>
          <p:nvPr>
            <p:ph type="sldNum" sz="quarter" idx="12"/>
          </p:nvPr>
        </p:nvSpPr>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3957966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03986-203A-C28C-3C7E-7D420DF8D5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39587CE-F17B-1E89-FA1C-EAEC02F6D3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0068BE-6BE1-34CA-FA18-0CBDE115CF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E9F056-58C4-46DC-56C0-C6E22B1496B7}"/>
              </a:ext>
            </a:extLst>
          </p:cNvPr>
          <p:cNvSpPr>
            <a:spLocks noGrp="1"/>
          </p:cNvSpPr>
          <p:nvPr>
            <p:ph type="dt" sz="half" idx="10"/>
          </p:nvPr>
        </p:nvSpPr>
        <p:spPr/>
        <p:txBody>
          <a:bodyPr/>
          <a:lstStyle/>
          <a:p>
            <a:fld id="{B9F767B2-B6D2-4F00-A8EA-E81651706A09}" type="datetimeFigureOut">
              <a:rPr lang="en-US" smtClean="0"/>
              <a:t>2/18/2024</a:t>
            </a:fld>
            <a:endParaRPr lang="en-US"/>
          </a:p>
        </p:txBody>
      </p:sp>
      <p:sp>
        <p:nvSpPr>
          <p:cNvPr id="6" name="Footer Placeholder 5">
            <a:extLst>
              <a:ext uri="{FF2B5EF4-FFF2-40B4-BE49-F238E27FC236}">
                <a16:creationId xmlns:a16="http://schemas.microsoft.com/office/drawing/2014/main" id="{FA2947F1-3814-04AB-D53D-6F011F81EB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1E93D6-ABDE-A137-F8D2-A4250748748F}"/>
              </a:ext>
            </a:extLst>
          </p:cNvPr>
          <p:cNvSpPr>
            <a:spLocks noGrp="1"/>
          </p:cNvSpPr>
          <p:nvPr>
            <p:ph type="sldNum" sz="quarter" idx="12"/>
          </p:nvPr>
        </p:nvSpPr>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38503305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AB405-0682-EE59-63B9-A13D2B55D2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43ABD5A-9811-BD17-E8DB-F9BD8577B5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220E7A3-4A7D-0330-12EB-6CABE3A4D4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A1012A-8871-CC59-175B-255E3B0D368C}"/>
              </a:ext>
            </a:extLst>
          </p:cNvPr>
          <p:cNvSpPr>
            <a:spLocks noGrp="1"/>
          </p:cNvSpPr>
          <p:nvPr>
            <p:ph type="dt" sz="half" idx="10"/>
          </p:nvPr>
        </p:nvSpPr>
        <p:spPr/>
        <p:txBody>
          <a:bodyPr/>
          <a:lstStyle/>
          <a:p>
            <a:fld id="{B9F767B2-B6D2-4F00-A8EA-E81651706A09}" type="datetimeFigureOut">
              <a:rPr lang="en-US" smtClean="0"/>
              <a:t>2/18/2024</a:t>
            </a:fld>
            <a:endParaRPr lang="en-US"/>
          </a:p>
        </p:txBody>
      </p:sp>
      <p:sp>
        <p:nvSpPr>
          <p:cNvPr id="6" name="Footer Placeholder 5">
            <a:extLst>
              <a:ext uri="{FF2B5EF4-FFF2-40B4-BE49-F238E27FC236}">
                <a16:creationId xmlns:a16="http://schemas.microsoft.com/office/drawing/2014/main" id="{DE1DAFAD-C564-AF18-D554-659177F2BD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DF963F-E851-43C6-EFA9-FE5D45F9463A}"/>
              </a:ext>
            </a:extLst>
          </p:cNvPr>
          <p:cNvSpPr>
            <a:spLocks noGrp="1"/>
          </p:cNvSpPr>
          <p:nvPr>
            <p:ph type="sldNum" sz="quarter" idx="12"/>
          </p:nvPr>
        </p:nvSpPr>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4248337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9314EEC6-ED4D-B9BD-3115-C4954C75533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88B58655-109E-65FC-F76C-20E51AED98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DA96844-922A-B1DC-FCF5-A18A50D955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DEA949-9F1A-6B86-82AF-8D3FF5BADF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F767B2-B6D2-4F00-A8EA-E81651706A09}" type="datetimeFigureOut">
              <a:rPr lang="en-US" smtClean="0"/>
              <a:t>2/18/2024</a:t>
            </a:fld>
            <a:endParaRPr lang="en-US"/>
          </a:p>
        </p:txBody>
      </p:sp>
      <p:sp>
        <p:nvSpPr>
          <p:cNvPr id="5" name="Footer Placeholder 4">
            <a:extLst>
              <a:ext uri="{FF2B5EF4-FFF2-40B4-BE49-F238E27FC236}">
                <a16:creationId xmlns:a16="http://schemas.microsoft.com/office/drawing/2014/main" id="{DFD2ECBD-C80B-5DF4-A507-687C21577D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1E755F9-2BA9-9F5C-2D5F-95D946DD64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30859F-0DCB-47EF-B4B6-617BA07C09BA}" type="slidenum">
              <a:rPr lang="en-US" smtClean="0"/>
              <a:t>‹#›</a:t>
            </a:fld>
            <a:endParaRPr lang="en-US"/>
          </a:p>
        </p:txBody>
      </p:sp>
      <p:pic>
        <p:nvPicPr>
          <p:cNvPr id="8" name="Picture 7">
            <a:extLst>
              <a:ext uri="{FF2B5EF4-FFF2-40B4-BE49-F238E27FC236}">
                <a16:creationId xmlns:a16="http://schemas.microsoft.com/office/drawing/2014/main" id="{C6F2AF4A-FBA0-F373-E44A-A58EC0AA3C7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478000" y="1082675"/>
            <a:ext cx="3671888" cy="3671888"/>
          </a:xfrm>
          <a:prstGeom prst="rect">
            <a:avLst/>
          </a:prstGeom>
        </p:spPr>
      </p:pic>
      <p:pic>
        <p:nvPicPr>
          <p:cNvPr id="9" name="Picture 8">
            <a:extLst>
              <a:ext uri="{FF2B5EF4-FFF2-40B4-BE49-F238E27FC236}">
                <a16:creationId xmlns:a16="http://schemas.microsoft.com/office/drawing/2014/main" id="{2972B8DA-92F1-79A8-D73C-C4E501AFF87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3355300" y="739775"/>
            <a:ext cx="3671888" cy="3671888"/>
          </a:xfrm>
          <a:prstGeom prst="rect">
            <a:avLst/>
          </a:prstGeom>
        </p:spPr>
      </p:pic>
    </p:spTree>
    <p:extLst>
      <p:ext uri="{BB962C8B-B14F-4D97-AF65-F5344CB8AC3E}">
        <p14:creationId xmlns:p14="http://schemas.microsoft.com/office/powerpoint/2010/main" val="37441304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E79B4059-4449-A6FD-8CFE-80035E33899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63DACC61-1F31-EA94-6A75-0F9C4DB788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523D0B7-B7F1-9F50-FC1F-767BADB538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28BEC6-32E4-1AAA-32EF-6ABF65BF63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8531DA-5D8F-4E97-A37D-42932F9599D5}" type="datetimeFigureOut">
              <a:rPr lang="en-US" smtClean="0"/>
              <a:t>2/18/2024</a:t>
            </a:fld>
            <a:endParaRPr lang="en-US"/>
          </a:p>
        </p:txBody>
      </p:sp>
      <p:sp>
        <p:nvSpPr>
          <p:cNvPr id="5" name="Footer Placeholder 4">
            <a:extLst>
              <a:ext uri="{FF2B5EF4-FFF2-40B4-BE49-F238E27FC236}">
                <a16:creationId xmlns:a16="http://schemas.microsoft.com/office/drawing/2014/main" id="{49AAFE3F-5A7A-F292-FD48-289F222AD6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2359BBB-465D-1806-F5DB-C89B610FBD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E57E09-AE18-46E5-9554-8A08D47DBB4E}" type="slidenum">
              <a:rPr lang="en-US" smtClean="0"/>
              <a:t>‹#›</a:t>
            </a:fld>
            <a:endParaRPr lang="en-US"/>
          </a:p>
        </p:txBody>
      </p:sp>
      <p:pic>
        <p:nvPicPr>
          <p:cNvPr id="8" name="Picture 7">
            <a:extLst>
              <a:ext uri="{FF2B5EF4-FFF2-40B4-BE49-F238E27FC236}">
                <a16:creationId xmlns:a16="http://schemas.microsoft.com/office/drawing/2014/main" id="{98429588-28A3-1212-18D8-FABE7AB50D1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3762040" y="365125"/>
            <a:ext cx="4351339" cy="4351339"/>
          </a:xfrm>
          <a:prstGeom prst="rect">
            <a:avLst/>
          </a:prstGeom>
        </p:spPr>
      </p:pic>
      <p:pic>
        <p:nvPicPr>
          <p:cNvPr id="9" name="Picture 8">
            <a:extLst>
              <a:ext uri="{FF2B5EF4-FFF2-40B4-BE49-F238E27FC236}">
                <a16:creationId xmlns:a16="http://schemas.microsoft.com/office/drawing/2014/main" id="{F78BBE91-83F8-BFD5-DF9D-03FFE6D2065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1251860" y="247650"/>
            <a:ext cx="4351339" cy="4351339"/>
          </a:xfrm>
          <a:prstGeom prst="rect">
            <a:avLst/>
          </a:prstGeom>
        </p:spPr>
      </p:pic>
    </p:spTree>
    <p:extLst>
      <p:ext uri="{BB962C8B-B14F-4D97-AF65-F5344CB8AC3E}">
        <p14:creationId xmlns:p14="http://schemas.microsoft.com/office/powerpoint/2010/main" val="121902188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7.gif"/></Relationships>
</file>

<file path=ppt/slides/_rels/slide11.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image" Target="../media/image21.jpeg"/><Relationship Id="rId7" Type="http://schemas.openxmlformats.org/officeDocument/2006/relationships/image" Target="../media/image26.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audio" Target="../media/audio3.wav"/><Relationship Id="rId5" Type="http://schemas.openxmlformats.org/officeDocument/2006/relationships/image" Target="../media/image24.png"/><Relationship Id="rId10" Type="http://schemas.openxmlformats.org/officeDocument/2006/relationships/audio" Target="../media/audio5.wav"/><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6.gif"/></Relationships>
</file>

<file path=ppt/slides/_rels/slide13.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6.gif"/></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audio" Target="../media/audio3.wav"/><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audio" Target="../media/audio3.wav"/><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control" Target="../activeX/activeX1.xml"/><Relationship Id="rId5" Type="http://schemas.openxmlformats.org/officeDocument/2006/relationships/image" Target="../media/image33.wmf"/><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control" Target="../activeX/activeX2.xml"/><Relationship Id="rId5" Type="http://schemas.openxmlformats.org/officeDocument/2006/relationships/image" Target="../media/image34.wmf"/><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gif"/><Relationship Id="rId4" Type="http://schemas.openxmlformats.org/officeDocument/2006/relationships/image" Target="../media/image6.gif"/></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control" Target="../activeX/activeX3.xml"/><Relationship Id="rId5" Type="http://schemas.openxmlformats.org/officeDocument/2006/relationships/image" Target="../media/image36.wmf"/><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8.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audio" Target="../media/audio1.wav"/></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2.xml"/><Relationship Id="rId1" Type="http://schemas.openxmlformats.org/officeDocument/2006/relationships/control" Target="../activeX/activeX4.xml"/><Relationship Id="rId6" Type="http://schemas.openxmlformats.org/officeDocument/2006/relationships/image" Target="../media/image52.wmf"/><Relationship Id="rId5" Type="http://schemas.openxmlformats.org/officeDocument/2006/relationships/image" Target="../media/image51.png"/><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audio" Target="../media/audio3.wav"/><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55.png"/><Relationship Id="rId4" Type="http://schemas.openxmlformats.org/officeDocument/2006/relationships/image" Target="../media/image54.jpg"/></Relationships>
</file>

<file path=ppt/slides/_rels/slide3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audio" Target="../media/audio3.wav"/><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audio" Target="../media/audio3.wav"/><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55.png"/><Relationship Id="rId4" Type="http://schemas.openxmlformats.org/officeDocument/2006/relationships/image" Target="../media/image54.jpg"/></Relationships>
</file>

<file path=ppt/slides/_rels/slide3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audio" Target="../media/audio3.wav"/><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55.png"/><Relationship Id="rId4" Type="http://schemas.openxmlformats.org/officeDocument/2006/relationships/image" Target="../media/image54.jpg"/></Relationships>
</file>

<file path=ppt/slides/_rels/slide3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audio" Target="../media/audio3.wav"/><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38.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audio" Target="../media/audio6.wav"/><Relationship Id="rId7" Type="http://schemas.openxmlformats.org/officeDocument/2006/relationships/image" Target="../media/image58.sv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30.png"/><Relationship Id="rId4" Type="http://schemas.openxmlformats.org/officeDocument/2006/relationships/image" Target="../media/image56.png"/></Relationships>
</file>

<file path=ppt/slides/_rels/slide39.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audio" Target="../media/audio6.wav"/><Relationship Id="rId7" Type="http://schemas.openxmlformats.org/officeDocument/2006/relationships/image" Target="../media/image60.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audio" Target="../media/audio3.wav"/><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30.png"/></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4.jpg"/><Relationship Id="rId7" Type="http://schemas.openxmlformats.org/officeDocument/2006/relationships/image" Target="../media/image45.png"/><Relationship Id="rId2" Type="http://schemas.openxmlformats.org/officeDocument/2006/relationships/audio" Target="../media/audio5.wav"/><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audio" Target="../media/audio5.wav"/><Relationship Id="rId4" Type="http://schemas.openxmlformats.org/officeDocument/2006/relationships/image" Target="../media/image42.png"/></Relationships>
</file>

<file path=ppt/slides/_rels/slide44.xml.rels><?xml version="1.0" encoding="UTF-8" standalone="yes"?>
<Relationships xmlns="http://schemas.openxmlformats.org/package/2006/relationships"><Relationship Id="rId3" Type="http://schemas.openxmlformats.org/officeDocument/2006/relationships/image" Target="../media/image54.jpg"/><Relationship Id="rId7" Type="http://schemas.openxmlformats.org/officeDocument/2006/relationships/image" Target="../media/image44.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audio" Target="../media/audio1.wav"/><Relationship Id="rId4" Type="http://schemas.openxmlformats.org/officeDocument/2006/relationships/image" Target="../media/image47.png"/></Relationships>
</file>

<file path=ppt/slides/_rels/slide45.xml.rels><?xml version="1.0" encoding="UTF-8" standalone="yes"?>
<Relationships xmlns="http://schemas.openxmlformats.org/package/2006/relationships"><Relationship Id="rId8" Type="http://schemas.openxmlformats.org/officeDocument/2006/relationships/image" Target="../media/image52.wmf"/><Relationship Id="rId3" Type="http://schemas.openxmlformats.org/officeDocument/2006/relationships/audio" Target="../media/audio7.wav"/><Relationship Id="rId7" Type="http://schemas.openxmlformats.org/officeDocument/2006/relationships/image" Target="../media/image64.png"/><Relationship Id="rId2" Type="http://schemas.openxmlformats.org/officeDocument/2006/relationships/slideLayout" Target="../slideLayouts/slideLayout2.xml"/><Relationship Id="rId1" Type="http://schemas.openxmlformats.org/officeDocument/2006/relationships/control" Target="../activeX/activeX5.xml"/><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54.jpg"/></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7.gif"/><Relationship Id="rId4" Type="http://schemas.openxmlformats.org/officeDocument/2006/relationships/image" Target="../media/image6.gif"/></Relationships>
</file>

<file path=ppt/slides/_rels/slide48.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microsoft.com/office/2007/relationships/hdphoto" Target="../media/hdphoto3.wdp"/><Relationship Id="rId4" Type="http://schemas.openxmlformats.org/officeDocument/2006/relationships/image" Target="../media/image68.png"/></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16.png"/><Relationship Id="rId5" Type="http://schemas.microsoft.com/office/2007/relationships/hdphoto" Target="../media/hdphoto2.wdp"/><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gif"/></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ế giới quanh ta (THVL) | Wikia Logos | Fandom">
            <a:extLst>
              <a:ext uri="{FF2B5EF4-FFF2-40B4-BE49-F238E27FC236}">
                <a16:creationId xmlns:a16="http://schemas.microsoft.com/office/drawing/2014/main" id="{B57AA6B8-3375-0358-FDEA-C63A2003C69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650"/>
          <a:stretch/>
        </p:blipFill>
        <p:spPr bwMode="auto">
          <a:xfrm>
            <a:off x="-96682" y="0"/>
            <a:ext cx="1228868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7103704-44DF-C407-ECAB-7334947C9A3C}"/>
              </a:ext>
            </a:extLst>
          </p:cNvPr>
          <p:cNvPicPr>
            <a:picLocks noChangeAspect="1"/>
          </p:cNvPicPr>
          <p:nvPr/>
        </p:nvPicPr>
        <p:blipFill>
          <a:blip r:embed="rId4"/>
          <a:stretch>
            <a:fillRect/>
          </a:stretch>
        </p:blipFill>
        <p:spPr>
          <a:xfrm>
            <a:off x="2773823" y="2226491"/>
            <a:ext cx="6547671" cy="2658086"/>
          </a:xfrm>
          <a:prstGeom prst="rect">
            <a:avLst/>
          </a:prstGeom>
        </p:spPr>
      </p:pic>
      <p:pic>
        <p:nvPicPr>
          <p:cNvPr id="3" name="Picture 2">
            <a:extLst>
              <a:ext uri="{FF2B5EF4-FFF2-40B4-BE49-F238E27FC236}">
                <a16:creationId xmlns:a16="http://schemas.microsoft.com/office/drawing/2014/main" id="{BE0927A7-6608-6CE0-88A9-1A47A2D58105}"/>
              </a:ext>
            </a:extLst>
          </p:cNvPr>
          <p:cNvPicPr>
            <a:picLocks noChangeAspect="1"/>
          </p:cNvPicPr>
          <p:nvPr/>
        </p:nvPicPr>
        <p:blipFill>
          <a:blip r:embed="rId5"/>
          <a:stretch>
            <a:fillRect/>
          </a:stretch>
        </p:blipFill>
        <p:spPr>
          <a:xfrm>
            <a:off x="2233801" y="142096"/>
            <a:ext cx="5681964" cy="2359356"/>
          </a:xfrm>
          <a:prstGeom prst="rect">
            <a:avLst/>
          </a:prstGeom>
        </p:spPr>
      </p:pic>
    </p:spTree>
    <p:extLst>
      <p:ext uri="{BB962C8B-B14F-4D97-AF65-F5344CB8AC3E}">
        <p14:creationId xmlns:p14="http://schemas.microsoft.com/office/powerpoint/2010/main" val="2174998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8C294950-248E-0B50-80CA-EC41B573E9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 y="0"/>
            <a:ext cx="1232534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5D905E94-9D1E-D303-FE88-503BB5D307CD}"/>
              </a:ext>
            </a:extLst>
          </p:cNvPr>
          <p:cNvPicPr>
            <a:picLocks noChangeAspect="1"/>
          </p:cNvPicPr>
          <p:nvPr/>
        </p:nvPicPr>
        <p:blipFill>
          <a:blip r:embed="rId3"/>
          <a:stretch>
            <a:fillRect/>
          </a:stretch>
        </p:blipFill>
        <p:spPr>
          <a:xfrm>
            <a:off x="1676790" y="793025"/>
            <a:ext cx="8571719" cy="5005250"/>
          </a:xfrm>
          <a:prstGeom prst="rect">
            <a:avLst/>
          </a:prstGeom>
        </p:spPr>
      </p:pic>
      <p:pic>
        <p:nvPicPr>
          <p:cNvPr id="3" name="Picture 4" descr="spin spinning STICKER by Guy Trefler">
            <a:extLst>
              <a:ext uri="{FF2B5EF4-FFF2-40B4-BE49-F238E27FC236}">
                <a16:creationId xmlns:a16="http://schemas.microsoft.com/office/drawing/2014/main" id="{85D20041-76EB-FD81-A5EE-07E22E20F3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5713" y="3295650"/>
            <a:ext cx="3924300" cy="3476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8005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D809268-07C2-2194-CB27-4EA4EDD904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50" y="0"/>
            <a:ext cx="1232534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97D13AD2-15D2-8E05-8137-7C8BC7F89F03}"/>
              </a:ext>
            </a:extLst>
          </p:cNvPr>
          <p:cNvGrpSpPr/>
          <p:nvPr/>
        </p:nvGrpSpPr>
        <p:grpSpPr>
          <a:xfrm>
            <a:off x="2248182" y="2314831"/>
            <a:ext cx="3172408" cy="1636095"/>
            <a:chOff x="139959" y="1387023"/>
            <a:chExt cx="3172408" cy="1636095"/>
          </a:xfrm>
        </p:grpSpPr>
        <p:sp>
          <p:nvSpPr>
            <p:cNvPr id="7" name="Rectangle: Rounded Corners 14">
              <a:extLst>
                <a:ext uri="{FF2B5EF4-FFF2-40B4-BE49-F238E27FC236}">
                  <a16:creationId xmlns:a16="http://schemas.microsoft.com/office/drawing/2014/main" id="{B64E2FFD-09B2-D043-18AF-40CF83970C87}"/>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UTM Duepuntozero" panose="02040603050506020204" pitchFamily="18" charset="0"/>
                </a:rPr>
                <a:t>Mắt</a:t>
              </a:r>
              <a:r>
                <a:rPr lang="en-US" sz="4800" b="1" dirty="0">
                  <a:solidFill>
                    <a:srgbClr val="002060"/>
                  </a:solidFill>
                  <a:latin typeface="UTM Duepuntozero" panose="02040603050506020204" pitchFamily="18" charset="0"/>
                </a:rPr>
                <a:t> </a:t>
              </a:r>
              <a:r>
                <a:rPr lang="en-US" sz="4800" b="1" dirty="0" err="1">
                  <a:solidFill>
                    <a:srgbClr val="002060"/>
                  </a:solidFill>
                  <a:latin typeface="UTM Duepuntozero" panose="02040603050506020204" pitchFamily="18" charset="0"/>
                </a:rPr>
                <a:t>dõi</a:t>
              </a:r>
              <a:endParaRPr lang="en-US" sz="4800" b="1" dirty="0">
                <a:solidFill>
                  <a:srgbClr val="002060"/>
                </a:solidFill>
                <a:latin typeface="UTM Duepuntozero" panose="02040603050506020204" pitchFamily="18" charset="0"/>
              </a:endParaRPr>
            </a:p>
          </p:txBody>
        </p:sp>
        <p:pic>
          <p:nvPicPr>
            <p:cNvPr id="8" name="Picture 7">
              <a:extLst>
                <a:ext uri="{FF2B5EF4-FFF2-40B4-BE49-F238E27FC236}">
                  <a16:creationId xmlns:a16="http://schemas.microsoft.com/office/drawing/2014/main" id="{C839CAF1-A6C4-F8D8-42F4-36495DB4AE4E}"/>
                </a:ext>
              </a:extLst>
            </p:cNvPr>
            <p:cNvPicPr>
              <a:picLocks noChangeAspect="1"/>
            </p:cNvPicPr>
            <p:nvPr/>
          </p:nvPicPr>
          <p:blipFill>
            <a:blip r:embed="rId4"/>
            <a:stretch>
              <a:fillRect/>
            </a:stretch>
          </p:blipFill>
          <p:spPr>
            <a:xfrm>
              <a:off x="139959" y="1387023"/>
              <a:ext cx="947057" cy="947057"/>
            </a:xfrm>
            <a:prstGeom prst="rect">
              <a:avLst/>
            </a:prstGeom>
          </p:spPr>
        </p:pic>
      </p:grpSp>
      <p:grpSp>
        <p:nvGrpSpPr>
          <p:cNvPr id="9" name="Group 8">
            <a:extLst>
              <a:ext uri="{FF2B5EF4-FFF2-40B4-BE49-F238E27FC236}">
                <a16:creationId xmlns:a16="http://schemas.microsoft.com/office/drawing/2014/main" id="{235D15CC-BA40-40BC-68E5-5D0C96A866C5}"/>
              </a:ext>
            </a:extLst>
          </p:cNvPr>
          <p:cNvGrpSpPr/>
          <p:nvPr/>
        </p:nvGrpSpPr>
        <p:grpSpPr>
          <a:xfrm>
            <a:off x="5641964" y="2402910"/>
            <a:ext cx="3397434" cy="1559458"/>
            <a:chOff x="4424729" y="3902060"/>
            <a:chExt cx="3397434" cy="1559458"/>
          </a:xfrm>
        </p:grpSpPr>
        <p:sp>
          <p:nvSpPr>
            <p:cNvPr id="10" name="Rectangle: Rounded Corners 20">
              <a:extLst>
                <a:ext uri="{FF2B5EF4-FFF2-40B4-BE49-F238E27FC236}">
                  <a16:creationId xmlns:a16="http://schemas.microsoft.com/office/drawing/2014/main" id="{DD198967-6354-FD78-959C-602603578CBB}"/>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95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Tai </a:t>
              </a:r>
              <a:r>
                <a:rPr lang="en-US" sz="4800" b="1" dirty="0" err="1">
                  <a:solidFill>
                    <a:srgbClr val="002060"/>
                  </a:solidFill>
                  <a:latin typeface="UTM Duepuntozero" panose="02040603050506020204" pitchFamily="18" charset="0"/>
                </a:rPr>
                <a:t>nghe</a:t>
              </a:r>
              <a:endParaRPr lang="en-US" sz="4800" b="1" dirty="0">
                <a:solidFill>
                  <a:srgbClr val="002060"/>
                </a:solidFill>
                <a:latin typeface="UTM Duepuntozero" panose="02040603050506020204" pitchFamily="18" charset="0"/>
              </a:endParaRPr>
            </a:p>
          </p:txBody>
        </p:sp>
        <p:pic>
          <p:nvPicPr>
            <p:cNvPr id="11" name="Picture 10">
              <a:extLst>
                <a:ext uri="{FF2B5EF4-FFF2-40B4-BE49-F238E27FC236}">
                  <a16:creationId xmlns:a16="http://schemas.microsoft.com/office/drawing/2014/main" id="{5A226E2F-F494-CEE9-3767-93C2BFF87383}"/>
                </a:ext>
              </a:extLst>
            </p:cNvPr>
            <p:cNvPicPr>
              <a:picLocks noChangeAspect="1"/>
            </p:cNvPicPr>
            <p:nvPr/>
          </p:nvPicPr>
          <p:blipFill>
            <a:blip r:embed="rId5"/>
            <a:stretch>
              <a:fillRect/>
            </a:stretch>
          </p:blipFill>
          <p:spPr>
            <a:xfrm>
              <a:off x="4424729" y="3902060"/>
              <a:ext cx="1083597" cy="1083597"/>
            </a:xfrm>
            <a:prstGeom prst="rect">
              <a:avLst/>
            </a:prstGeom>
          </p:spPr>
        </p:pic>
      </p:grpSp>
      <p:grpSp>
        <p:nvGrpSpPr>
          <p:cNvPr id="12" name="Group 11">
            <a:extLst>
              <a:ext uri="{FF2B5EF4-FFF2-40B4-BE49-F238E27FC236}">
                <a16:creationId xmlns:a16="http://schemas.microsoft.com/office/drawing/2014/main" id="{899ACA1E-5681-5DF4-8B69-8CF276333628}"/>
              </a:ext>
            </a:extLst>
          </p:cNvPr>
          <p:cNvGrpSpPr/>
          <p:nvPr/>
        </p:nvGrpSpPr>
        <p:grpSpPr>
          <a:xfrm>
            <a:off x="3977382" y="4619392"/>
            <a:ext cx="3329164" cy="1371679"/>
            <a:chOff x="8110962" y="1828720"/>
            <a:chExt cx="3329164" cy="1371679"/>
          </a:xfrm>
        </p:grpSpPr>
        <p:sp>
          <p:nvSpPr>
            <p:cNvPr id="13" name="Rectangle: Rounded Corners 26">
              <a:extLst>
                <a:ext uri="{FF2B5EF4-FFF2-40B4-BE49-F238E27FC236}">
                  <a16:creationId xmlns:a16="http://schemas.microsoft.com/office/drawing/2014/main" id="{20A4DAA5-00BC-BE43-1392-215AB90A23FF}"/>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Tay </a:t>
              </a:r>
              <a:r>
                <a:rPr lang="en-US" sz="4800" b="1" dirty="0" err="1">
                  <a:solidFill>
                    <a:srgbClr val="002060"/>
                  </a:solidFill>
                  <a:latin typeface="UTM Duepuntozero" panose="02040603050506020204" pitchFamily="18" charset="0"/>
                </a:rPr>
                <a:t>dò</a:t>
              </a:r>
              <a:endParaRPr lang="en-US" sz="4800" b="1" dirty="0">
                <a:solidFill>
                  <a:srgbClr val="002060"/>
                </a:solidFill>
                <a:latin typeface="UTM Duepuntozero" panose="02040603050506020204" pitchFamily="18" charset="0"/>
              </a:endParaRPr>
            </a:p>
          </p:txBody>
        </p:sp>
        <p:pic>
          <p:nvPicPr>
            <p:cNvPr id="14" name="Picture 13">
              <a:extLst>
                <a:ext uri="{FF2B5EF4-FFF2-40B4-BE49-F238E27FC236}">
                  <a16:creationId xmlns:a16="http://schemas.microsoft.com/office/drawing/2014/main" id="{5FDA6F7F-1DA5-7E13-FD6D-951BA3E85D91}"/>
                </a:ext>
              </a:extLst>
            </p:cNvPr>
            <p:cNvPicPr>
              <a:picLocks noChangeAspect="1"/>
            </p:cNvPicPr>
            <p:nvPr/>
          </p:nvPicPr>
          <p:blipFill>
            <a:blip r:embed="rId6"/>
            <a:stretch>
              <a:fillRect/>
            </a:stretch>
          </p:blipFill>
          <p:spPr>
            <a:xfrm>
              <a:off x="8110962" y="1828720"/>
              <a:ext cx="1023707" cy="1023707"/>
            </a:xfrm>
            <a:prstGeom prst="rect">
              <a:avLst/>
            </a:prstGeom>
          </p:spPr>
        </p:pic>
      </p:grpSp>
      <p:pic>
        <p:nvPicPr>
          <p:cNvPr id="3" name="Picture 2">
            <a:extLst>
              <a:ext uri="{FF2B5EF4-FFF2-40B4-BE49-F238E27FC236}">
                <a16:creationId xmlns:a16="http://schemas.microsoft.com/office/drawing/2014/main" id="{9E6558F3-6AC3-8C69-2CAA-C1DCCD271BCC}"/>
              </a:ext>
            </a:extLst>
          </p:cNvPr>
          <p:cNvPicPr>
            <a:picLocks noChangeAspect="1"/>
          </p:cNvPicPr>
          <p:nvPr/>
        </p:nvPicPr>
        <p:blipFill>
          <a:blip r:embed="rId7"/>
          <a:stretch>
            <a:fillRect/>
          </a:stretch>
        </p:blipFill>
        <p:spPr>
          <a:xfrm>
            <a:off x="2330369" y="672850"/>
            <a:ext cx="6492803" cy="2840982"/>
          </a:xfrm>
          <a:prstGeom prst="rect">
            <a:avLst/>
          </a:prstGeom>
        </p:spPr>
      </p:pic>
      <p:pic>
        <p:nvPicPr>
          <p:cNvPr id="4" name="Picture 4" descr="spin spinning STICKER by Guy Trefler">
            <a:extLst>
              <a:ext uri="{FF2B5EF4-FFF2-40B4-BE49-F238E27FC236}">
                <a16:creationId xmlns:a16="http://schemas.microsoft.com/office/drawing/2014/main" id="{6BE9DFD8-7710-4B46-9CDE-377218A457A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9795" y="3090192"/>
            <a:ext cx="3924300" cy="3476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6595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6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9" presetID="2" presetClass="entr" presetSubtype="4" fill="hold" nodeType="withEffect" p14:presetBounceEnd="66000">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14:bounceEnd="66000">
                                          <p:cBhvr additive="base">
                                            <p:cTn id="11"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par>
                                    <p:cTn id="13" presetID="2" presetClass="entr" presetSubtype="4" fill="hold" nodeType="withEffect" p14:presetBounceEnd="66000">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14:bounceEnd="66000">
                                          <p:cBhvr additive="base">
                                            <p:cTn id="15"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16" dur="100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0" name="Trò-chơi-chíu.wav"/>
                                            </p:tgtEl>
                                          </p:cMediaNode>
                                        </p:audio>
                                      </p:subTnLst>
                                    </p:cTn>
                                  </p:par>
                                </p:childTnLst>
                              </p:cTn>
                            </p:par>
                            <p:par>
                              <p:cTn id="9" fill="hold">
                                <p:stCondLst>
                                  <p:cond delay="1000"/>
                                </p:stCondLst>
                                <p:childTnLst>
                                  <p:par>
                                    <p:cTn id="10" presetID="26" presetClass="emph" presetSubtype="0" fill="hold" nodeType="afterEffect">
                                      <p:stCondLst>
                                        <p:cond delay="0"/>
                                      </p:stCondLst>
                                      <p:childTnLst>
                                        <p:animEffect transition="out" filter="fade">
                                          <p:cBhvr>
                                            <p:cTn id="11" dur="500" tmFilter="0, 0; .2, .5; .8, .5; 1, 0"/>
                                            <p:tgtEl>
                                              <p:spTgt spid="15"/>
                                            </p:tgtEl>
                                          </p:cBhvr>
                                        </p:animEffect>
                                        <p:animScale>
                                          <p:cBhvr>
                                            <p:cTn id="12" dur="250" autoRev="1" fill="hold"/>
                                            <p:tgtEl>
                                              <p:spTgt spid="15"/>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11" name="click.wav"/>
                                            </p:tgtEl>
                                          </p:cMediaNode>
                                        </p:audio>
                                      </p:sub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1000" fill="hold"/>
                                            <p:tgtEl>
                                              <p:spTgt spid="6"/>
                                            </p:tgtEl>
                                            <p:attrNameLst>
                                              <p:attrName>ppt_x</p:attrName>
                                            </p:attrNameLst>
                                          </p:cBhvr>
                                          <p:tavLst>
                                            <p:tav tm="0">
                                              <p:val>
                                                <p:strVal val="#ppt_x"/>
                                              </p:val>
                                            </p:tav>
                                            <p:tav tm="100000">
                                              <p:val>
                                                <p:strVal val="#ppt_x"/>
                                              </p:val>
                                            </p:tav>
                                          </p:tavLst>
                                        </p:anim>
                                        <p:anim calcmode="lin" valueType="num">
                                          <p:cBhvr additive="base">
                                            <p:cTn id="17"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11" name="click.wav"/>
                                            </p:tgtEl>
                                          </p:cMediaNode>
                                        </p:audio>
                                      </p:subTnLst>
                                    </p:cTn>
                                  </p:par>
                                  <p:par>
                                    <p:cTn id="18" presetID="2" presetClass="entr" presetSubtype="4"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1000" fill="hold"/>
                                            <p:tgtEl>
                                              <p:spTgt spid="9"/>
                                            </p:tgtEl>
                                            <p:attrNameLst>
                                              <p:attrName>ppt_x</p:attrName>
                                            </p:attrNameLst>
                                          </p:cBhvr>
                                          <p:tavLst>
                                            <p:tav tm="0">
                                              <p:val>
                                                <p:strVal val="#ppt_x"/>
                                              </p:val>
                                            </p:tav>
                                            <p:tav tm="100000">
                                              <p:val>
                                                <p:strVal val="#ppt_x"/>
                                              </p:val>
                                            </p:tav>
                                          </p:tavLst>
                                        </p:anim>
                                        <p:anim calcmode="lin" valueType="num">
                                          <p:cBhvr additive="base">
                                            <p:cTn id="21" dur="10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11" name="click.wav"/>
                                            </p:tgtEl>
                                          </p:cMediaNode>
                                        </p:audio>
                                      </p:subTnLst>
                                    </p:cTn>
                                  </p:par>
                                  <p:par>
                                    <p:cTn id="22" presetID="2" presetClass="entr" presetSubtype="4"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1000" fill="hold"/>
                                            <p:tgtEl>
                                              <p:spTgt spid="12"/>
                                            </p:tgtEl>
                                            <p:attrNameLst>
                                              <p:attrName>ppt_x</p:attrName>
                                            </p:attrNameLst>
                                          </p:cBhvr>
                                          <p:tavLst>
                                            <p:tav tm="0">
                                              <p:val>
                                                <p:strVal val="#ppt_x"/>
                                              </p:val>
                                            </p:tav>
                                            <p:tav tm="100000">
                                              <p:val>
                                                <p:strVal val="#ppt_x"/>
                                              </p:val>
                                            </p:tav>
                                          </p:tavLst>
                                        </p:anim>
                                        <p:anim calcmode="lin" valueType="num">
                                          <p:cBhvr additive="base">
                                            <p:cTn id="25" dur="100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1"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3C86FE4-A12F-315F-6925-9E4DC1D21247}"/>
              </a:ext>
            </a:extLst>
          </p:cNvPr>
          <p:cNvSpPr txBox="1"/>
          <p:nvPr/>
        </p:nvSpPr>
        <p:spPr>
          <a:xfrm>
            <a:off x="149288" y="151730"/>
            <a:ext cx="1429658" cy="369332"/>
          </a:xfrm>
          <a:prstGeom prst="rect">
            <a:avLst/>
          </a:prstGeom>
          <a:noFill/>
        </p:spPr>
        <p:txBody>
          <a:bodyPr wrap="square" rtlCol="0">
            <a:spAutoFit/>
          </a:bodyPr>
          <a:lstStyle/>
          <a:p>
            <a:r>
              <a:rPr lang="en-US"/>
              <a:t>4</a:t>
            </a:r>
          </a:p>
        </p:txBody>
      </p:sp>
      <p:pic>
        <p:nvPicPr>
          <p:cNvPr id="3" name="Picture 2">
            <a:extLst>
              <a:ext uri="{FF2B5EF4-FFF2-40B4-BE49-F238E27FC236}">
                <a16:creationId xmlns:a16="http://schemas.microsoft.com/office/drawing/2014/main" id="{DA92A9EC-13B8-33B5-A3C7-2157DBB6D0BB}"/>
              </a:ext>
            </a:extLst>
          </p:cNvPr>
          <p:cNvPicPr>
            <a:picLocks noChangeAspect="1"/>
          </p:cNvPicPr>
          <p:nvPr/>
        </p:nvPicPr>
        <p:blipFill rotWithShape="1">
          <a:blip r:embed="rId2"/>
          <a:srcRect t="1711" b="12770"/>
          <a:stretch/>
        </p:blipFill>
        <p:spPr>
          <a:xfrm flipH="1">
            <a:off x="9507" y="0"/>
            <a:ext cx="12192000" cy="6858000"/>
          </a:xfrm>
          <a:prstGeom prst="rect">
            <a:avLst/>
          </a:prstGeom>
        </p:spPr>
      </p:pic>
      <p:pic>
        <p:nvPicPr>
          <p:cNvPr id="4" name="Picture 4" descr="spin spinning STICKER by Guy Trefler">
            <a:extLst>
              <a:ext uri="{FF2B5EF4-FFF2-40B4-BE49-F238E27FC236}">
                <a16:creationId xmlns:a16="http://schemas.microsoft.com/office/drawing/2014/main" id="{E1AC312A-289B-CC39-088E-C08E1944D6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490" y="261218"/>
            <a:ext cx="3924300" cy="34766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Windmill Nsf Sticker by The Forum, Norwich">
            <a:extLst>
              <a:ext uri="{FF2B5EF4-FFF2-40B4-BE49-F238E27FC236}">
                <a16:creationId xmlns:a16="http://schemas.microsoft.com/office/drawing/2014/main" id="{57256441-A2F4-05E5-CE74-5051C34550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3165" y="2402576"/>
            <a:ext cx="4572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Rounded Corners 23">
            <a:extLst>
              <a:ext uri="{FF2B5EF4-FFF2-40B4-BE49-F238E27FC236}">
                <a16:creationId xmlns:a16="http://schemas.microsoft.com/office/drawing/2014/main" id="{6CD7A8ED-50DE-CB34-2045-2FA95AAC9D6F}"/>
              </a:ext>
            </a:extLst>
          </p:cNvPr>
          <p:cNvSpPr/>
          <p:nvPr/>
        </p:nvSpPr>
        <p:spPr>
          <a:xfrm>
            <a:off x="391886" y="186612"/>
            <a:ext cx="11457992" cy="6531429"/>
          </a:xfrm>
          <a:prstGeom prst="roundRect">
            <a:avLst>
              <a:gd name="adj" fmla="val 8726"/>
            </a:avLst>
          </a:prstGeom>
          <a:solidFill>
            <a:schemeClr val="bg1">
              <a:alpha val="85000"/>
            </a:schemeClr>
          </a:solidFill>
          <a:ln w="38100">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2" name="TextBox 21">
            <a:extLst>
              <a:ext uri="{FF2B5EF4-FFF2-40B4-BE49-F238E27FC236}">
                <a16:creationId xmlns:a16="http://schemas.microsoft.com/office/drawing/2014/main" id="{5558A77A-635C-4F84-4681-7FA908DE6106}"/>
              </a:ext>
            </a:extLst>
          </p:cNvPr>
          <p:cNvSpPr txBox="1"/>
          <p:nvPr/>
        </p:nvSpPr>
        <p:spPr>
          <a:xfrm>
            <a:off x="484113" y="943947"/>
            <a:ext cx="11249609" cy="5016758"/>
          </a:xfrm>
          <a:prstGeom prst="rect">
            <a:avLst/>
          </a:prstGeom>
          <a:noFill/>
        </p:spPr>
        <p:txBody>
          <a:bodyPr wrap="square">
            <a:spAutoFit/>
          </a:bodyPr>
          <a:lstStyle/>
          <a:p>
            <a:pPr algn="just"/>
            <a:r>
              <a:rPr lang="en-US" sz="3200">
                <a:latin typeface="Calibri" panose="020F0502020204030204" pitchFamily="34" charset="0"/>
                <a:cs typeface="Calibri" panose="020F0502020204030204" pitchFamily="34" charset="0"/>
              </a:rPr>
              <a:t>	</a:t>
            </a:r>
            <a:r>
              <a:rPr lang="vi-VN" sz="3200">
                <a:latin typeface="Calibri" panose="020F0502020204030204" pitchFamily="34" charset="0"/>
                <a:cs typeface="Calibri" panose="020F0502020204030204" pitchFamily="34" charset="0"/>
              </a:rPr>
              <a:t>Sống ở một nước châu Phi nghèo và không có điện, gia đình Uy-li-am Cam-goam-ba cũng như người dân trong vùng rất cơ cực.</a:t>
            </a:r>
          </a:p>
          <a:p>
            <a:pPr algn="just"/>
            <a:r>
              <a:rPr lang="en-US" sz="3200">
                <a:latin typeface="Calibri" panose="020F0502020204030204" pitchFamily="34" charset="0"/>
                <a:cs typeface="Calibri" panose="020F0502020204030204" pitchFamily="34" charset="0"/>
              </a:rPr>
              <a:t>	</a:t>
            </a:r>
            <a:r>
              <a:rPr lang="vi-VN" sz="3200">
                <a:latin typeface="Calibri" panose="020F0502020204030204" pitchFamily="34" charset="0"/>
                <a:cs typeface="Calibri" panose="020F0502020204030204" pitchFamily="34" charset="0"/>
              </a:rPr>
              <a:t>Kể từ khi nhìn thấy những cánh quạt khổng lồ trên bề mặt thảo nguyên trong một cuốn sách khoa học, Uy-li-am tin chắc rằng cối xay gió sẽ giúp gia đình cậu thoát khỏi nghèo đói. Cậu đi học đều đặn, đến thư viện thường xuyên hơn để đọc những cuốn sách khoa học.</a:t>
            </a:r>
            <a:endParaRPr lang="en-US" sz="3200">
              <a:latin typeface="Calibri" panose="020F0502020204030204" pitchFamily="34" charset="0"/>
              <a:cs typeface="Calibri" panose="020F0502020204030204" pitchFamily="34" charset="0"/>
            </a:endParaRPr>
          </a:p>
          <a:p>
            <a:pPr algn="just"/>
            <a:r>
              <a:rPr lang="en-US" sz="3200">
                <a:latin typeface="Calibri" panose="020F0502020204030204" pitchFamily="34" charset="0"/>
                <a:cs typeface="Calibri" panose="020F0502020204030204" pitchFamily="34" charset="0"/>
              </a:rPr>
              <a:t>	</a:t>
            </a:r>
            <a:r>
              <a:rPr lang="vi-VN" sz="3200">
                <a:latin typeface="Calibri" panose="020F0502020204030204" pitchFamily="34" charset="0"/>
                <a:cs typeface="Calibri" panose="020F0502020204030204" pitchFamily="34" charset="0"/>
              </a:rPr>
              <a:t>Năm đó, lũ lụt, hạn hán đã khiến cả làng cậu mất mùa rồi chìm trong nạn đói. Gia đình Uy-li-am cũng không là ngoại lệ. Không có tiền đóng học phí, cậu buộc phải nghỉ học.</a:t>
            </a:r>
          </a:p>
        </p:txBody>
      </p:sp>
      <p:pic>
        <p:nvPicPr>
          <p:cNvPr id="33" name="Picture 32">
            <a:extLst>
              <a:ext uri="{FF2B5EF4-FFF2-40B4-BE49-F238E27FC236}">
                <a16:creationId xmlns:a16="http://schemas.microsoft.com/office/drawing/2014/main" id="{5C46D701-4CDF-1FC8-DB34-C5DF8232E65A}"/>
              </a:ext>
            </a:extLst>
          </p:cNvPr>
          <p:cNvPicPr>
            <a:picLocks noChangeAspect="1"/>
          </p:cNvPicPr>
          <p:nvPr/>
        </p:nvPicPr>
        <p:blipFill rotWithShape="1">
          <a:blip r:embed="rId5">
            <a:extLst>
              <a:ext uri="{28A0092B-C50C-407E-A947-70E740481C1C}">
                <a14:useLocalDpi xmlns:a14="http://schemas.microsoft.com/office/drawing/2010/main" val="0"/>
              </a:ext>
            </a:extLst>
          </a:blip>
          <a:srcRect r="53050" b="73867"/>
          <a:stretch/>
        </p:blipFill>
        <p:spPr>
          <a:xfrm>
            <a:off x="780196" y="0"/>
            <a:ext cx="4173892" cy="1042124"/>
          </a:xfrm>
          <a:prstGeom prst="rect">
            <a:avLst/>
          </a:prstGeom>
        </p:spPr>
      </p:pic>
      <p:pic>
        <p:nvPicPr>
          <p:cNvPr id="34" name="Picture 33">
            <a:extLst>
              <a:ext uri="{FF2B5EF4-FFF2-40B4-BE49-F238E27FC236}">
                <a16:creationId xmlns:a16="http://schemas.microsoft.com/office/drawing/2014/main" id="{EFD881F1-50D4-749F-AC2E-CDAAE9465006}"/>
              </a:ext>
            </a:extLst>
          </p:cNvPr>
          <p:cNvPicPr>
            <a:picLocks noChangeAspect="1"/>
          </p:cNvPicPr>
          <p:nvPr/>
        </p:nvPicPr>
        <p:blipFill rotWithShape="1">
          <a:blip r:embed="rId5">
            <a:extLst>
              <a:ext uri="{28A0092B-C50C-407E-A947-70E740481C1C}">
                <a14:useLocalDpi xmlns:a14="http://schemas.microsoft.com/office/drawing/2010/main" val="0"/>
              </a:ext>
            </a:extLst>
          </a:blip>
          <a:srcRect r="53050" b="73867"/>
          <a:stretch/>
        </p:blipFill>
        <p:spPr>
          <a:xfrm flipH="1">
            <a:off x="7822644" y="27988"/>
            <a:ext cx="4220068" cy="1042124"/>
          </a:xfrm>
          <a:prstGeom prst="rect">
            <a:avLst/>
          </a:prstGeom>
        </p:spPr>
      </p:pic>
      <p:sp>
        <p:nvSpPr>
          <p:cNvPr id="2" name="TextBox 1">
            <a:extLst>
              <a:ext uri="{FF2B5EF4-FFF2-40B4-BE49-F238E27FC236}">
                <a16:creationId xmlns:a16="http://schemas.microsoft.com/office/drawing/2014/main" id="{EB6F00F5-61D9-7C32-C7CD-7BE3A65006B6}"/>
              </a:ext>
            </a:extLst>
          </p:cNvPr>
          <p:cNvSpPr txBox="1"/>
          <p:nvPr/>
        </p:nvSpPr>
        <p:spPr>
          <a:xfrm>
            <a:off x="3985965" y="359172"/>
            <a:ext cx="4220069" cy="584775"/>
          </a:xfrm>
          <a:prstGeom prst="rect">
            <a:avLst/>
          </a:prstGeom>
          <a:noFill/>
        </p:spPr>
        <p:txBody>
          <a:bodyPr wrap="square">
            <a:spAutoFit/>
          </a:bodyPr>
          <a:lstStyle/>
          <a:p>
            <a:pPr algn="just"/>
            <a:r>
              <a:rPr lang="en-US" sz="3200" b="1">
                <a:solidFill>
                  <a:srgbClr val="00B0F0"/>
                </a:solidFill>
                <a:latin typeface="Calibri" panose="020F0502020204030204" pitchFamily="34" charset="0"/>
                <a:cs typeface="Calibri" panose="020F0502020204030204" pitchFamily="34" charset="0"/>
              </a:rPr>
              <a:t>	Cậu bé gặt gió</a:t>
            </a:r>
            <a:endParaRPr lang="vi-VN" sz="3200" b="1">
              <a:solidFill>
                <a:srgbClr val="00B0F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90928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BCC04C-C178-990F-0F69-F2E82D36C8D3}"/>
              </a:ext>
            </a:extLst>
          </p:cNvPr>
          <p:cNvPicPr>
            <a:picLocks noChangeAspect="1"/>
          </p:cNvPicPr>
          <p:nvPr/>
        </p:nvPicPr>
        <p:blipFill rotWithShape="1">
          <a:blip r:embed="rId2"/>
          <a:srcRect t="1711" b="12770"/>
          <a:stretch/>
        </p:blipFill>
        <p:spPr>
          <a:xfrm flipH="1">
            <a:off x="9507" y="0"/>
            <a:ext cx="12192000" cy="6858000"/>
          </a:xfrm>
          <a:prstGeom prst="rect">
            <a:avLst/>
          </a:prstGeom>
        </p:spPr>
      </p:pic>
      <p:pic>
        <p:nvPicPr>
          <p:cNvPr id="3" name="Picture 4" descr="spin spinning STICKER by Guy Trefler">
            <a:extLst>
              <a:ext uri="{FF2B5EF4-FFF2-40B4-BE49-F238E27FC236}">
                <a16:creationId xmlns:a16="http://schemas.microsoft.com/office/drawing/2014/main" id="{3389E09D-F8AB-0273-C99B-11570F9868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313" y="261795"/>
            <a:ext cx="3924300" cy="34766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Windmill Nsf Sticker by The Forum, Norwich">
            <a:extLst>
              <a:ext uri="{FF2B5EF4-FFF2-40B4-BE49-F238E27FC236}">
                <a16:creationId xmlns:a16="http://schemas.microsoft.com/office/drawing/2014/main" id="{125B2169-46F4-A824-365F-423597754F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3165" y="2402576"/>
            <a:ext cx="4572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Rounded Corners 23">
            <a:extLst>
              <a:ext uri="{FF2B5EF4-FFF2-40B4-BE49-F238E27FC236}">
                <a16:creationId xmlns:a16="http://schemas.microsoft.com/office/drawing/2014/main" id="{6CD7A8ED-50DE-CB34-2045-2FA95AAC9D6F}"/>
              </a:ext>
            </a:extLst>
          </p:cNvPr>
          <p:cNvSpPr/>
          <p:nvPr/>
        </p:nvSpPr>
        <p:spPr>
          <a:xfrm>
            <a:off x="391886" y="186612"/>
            <a:ext cx="11457992" cy="6531429"/>
          </a:xfrm>
          <a:prstGeom prst="roundRect">
            <a:avLst>
              <a:gd name="adj" fmla="val 8726"/>
            </a:avLst>
          </a:prstGeom>
          <a:solidFill>
            <a:schemeClr val="bg1">
              <a:alpha val="85000"/>
            </a:schemeClr>
          </a:solidFill>
          <a:ln w="38100">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2" name="TextBox 21">
            <a:extLst>
              <a:ext uri="{FF2B5EF4-FFF2-40B4-BE49-F238E27FC236}">
                <a16:creationId xmlns:a16="http://schemas.microsoft.com/office/drawing/2014/main" id="{5558A77A-635C-4F84-4681-7FA908DE6106}"/>
              </a:ext>
            </a:extLst>
          </p:cNvPr>
          <p:cNvSpPr txBox="1"/>
          <p:nvPr/>
        </p:nvSpPr>
        <p:spPr>
          <a:xfrm>
            <a:off x="496077" y="347047"/>
            <a:ext cx="11249609" cy="612475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Càng khó khăn, quả bóng bay căng phồng trí tò mò trong cậu càng lớn. Cậu đã cùng bạn bè nhặt nhạnh phế liệu từ đống rác đối diện trường học, làm chiếc quạt gió nhỏ để phát điện cho chiếc đài cũ.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Để làm được chiếc cối xay gió mơ ước, cậu chẳng có gì ngoài những chiếc máy hỏng, những ống nhựa bị vỡ,... Cậu xin được tháo rời chiếc xe đạp quý của bố để thực hiện ước mơ của mình. </a:t>
            </a: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Người bạn thân Gie-phơ-ri cũng hết lòng giúp đỡ cậu, chi tiền tiêu vặt để mua những thứ cần thiết.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Nhờ lòng quyết tâm và sự giúp đỡ của gia đình, bạn bè, chiếc cối xay gió thô sơ đã được dựng lên. Mọi người đã cùng nhau hò reo sung sướng khi điện từ cối xay gió làm chạy máy bơm, dẫn nước từ giếng ra ruộng.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Cậu đã nhận được học bổng tiếp tục đi học để thực hiện ước mơ mang điện về cho dân làng mình. Sau khi tốt nghiệp đại học, Uy-li-am trở thành một diễn giả truyền cảm hứng cho rất nhiều trường đại học ở Mỹ.</a:t>
            </a:r>
            <a:endPar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Theo Uy-li-am Cam-goam-ba và Brai-ơn Mi-lơ, Pha-tác Ra-cun dịch</a:t>
            </a:r>
          </a:p>
        </p:txBody>
      </p:sp>
    </p:spTree>
    <p:extLst>
      <p:ext uri="{BB962C8B-B14F-4D97-AF65-F5344CB8AC3E}">
        <p14:creationId xmlns:p14="http://schemas.microsoft.com/office/powerpoint/2010/main" val="4108923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5F5F2B-5BC9-22DC-F47C-FFE53DFFC7E7}"/>
              </a:ext>
            </a:extLst>
          </p:cNvPr>
          <p:cNvPicPr>
            <a:picLocks noChangeAspect="1"/>
          </p:cNvPicPr>
          <p:nvPr/>
        </p:nvPicPr>
        <p:blipFill rotWithShape="1">
          <a:blip r:embed="rId2"/>
          <a:srcRect t="1711" b="12770"/>
          <a:stretch/>
        </p:blipFill>
        <p:spPr>
          <a:xfrm flipH="1">
            <a:off x="9507" y="0"/>
            <a:ext cx="12192000" cy="6858000"/>
          </a:xfrm>
          <a:prstGeom prst="rect">
            <a:avLst/>
          </a:prstGeom>
        </p:spPr>
      </p:pic>
      <p:grpSp>
        <p:nvGrpSpPr>
          <p:cNvPr id="28" name="Group 27">
            <a:extLst>
              <a:ext uri="{FF2B5EF4-FFF2-40B4-BE49-F238E27FC236}">
                <a16:creationId xmlns:a16="http://schemas.microsoft.com/office/drawing/2014/main" id="{89A19549-2A80-FAAE-5A01-41D5075FB93C}"/>
              </a:ext>
            </a:extLst>
          </p:cNvPr>
          <p:cNvGrpSpPr/>
          <p:nvPr/>
        </p:nvGrpSpPr>
        <p:grpSpPr>
          <a:xfrm>
            <a:off x="400296" y="1836236"/>
            <a:ext cx="11391408" cy="4534775"/>
            <a:chOff x="400296" y="1595436"/>
            <a:chExt cx="11391408" cy="4534775"/>
          </a:xfrm>
        </p:grpSpPr>
        <p:sp>
          <p:nvSpPr>
            <p:cNvPr id="12" name="Rectangle: Rounded Corners 11">
              <a:extLst>
                <a:ext uri="{FF2B5EF4-FFF2-40B4-BE49-F238E27FC236}">
                  <a16:creationId xmlns:a16="http://schemas.microsoft.com/office/drawing/2014/main" id="{3CE58B08-31AD-3A2C-9C5B-58EF74899DF4}"/>
                </a:ext>
              </a:extLst>
            </p:cNvPr>
            <p:cNvSpPr/>
            <p:nvPr/>
          </p:nvSpPr>
          <p:spPr>
            <a:xfrm>
              <a:off x="400296" y="1595436"/>
              <a:ext cx="11391408" cy="4534775"/>
            </a:xfrm>
            <a:prstGeom prst="roundRect">
              <a:avLst/>
            </a:prstGeom>
            <a:solidFill>
              <a:srgbClr val="FFFFCC"/>
            </a:solidFill>
            <a:ln w="38100">
              <a:solidFill>
                <a:schemeClr val="accent2">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25" name="Group 24">
              <a:extLst>
                <a:ext uri="{FF2B5EF4-FFF2-40B4-BE49-F238E27FC236}">
                  <a16:creationId xmlns:a16="http://schemas.microsoft.com/office/drawing/2014/main" id="{EC3B82FA-2D3C-B515-BCDF-627C723E2ACD}"/>
                </a:ext>
              </a:extLst>
            </p:cNvPr>
            <p:cNvGrpSpPr/>
            <p:nvPr/>
          </p:nvGrpSpPr>
          <p:grpSpPr>
            <a:xfrm>
              <a:off x="548372" y="2065797"/>
              <a:ext cx="10767328" cy="2123658"/>
              <a:chOff x="675432" y="1982632"/>
              <a:chExt cx="10767328" cy="2123658"/>
            </a:xfrm>
          </p:grpSpPr>
          <p:sp>
            <p:nvSpPr>
              <p:cNvPr id="17" name="TextBox 16">
                <a:extLst>
                  <a:ext uri="{FF2B5EF4-FFF2-40B4-BE49-F238E27FC236}">
                    <a16:creationId xmlns:a16="http://schemas.microsoft.com/office/drawing/2014/main" id="{A41FF472-63D3-CB69-3EE1-45F8859E9B3E}"/>
                  </a:ext>
                </a:extLst>
              </p:cNvPr>
              <p:cNvSpPr txBox="1"/>
              <p:nvPr/>
            </p:nvSpPr>
            <p:spPr>
              <a:xfrm>
                <a:off x="1421961" y="1982632"/>
                <a:ext cx="10020799" cy="2123658"/>
              </a:xfrm>
              <a:prstGeom prst="rect">
                <a:avLst/>
              </a:prstGeom>
              <a:noFill/>
            </p:spPr>
            <p:txBody>
              <a:bodyPr wrap="square" rtlCol="0">
                <a:spAutoFit/>
              </a:bodyPr>
              <a:lstStyle/>
              <a:p>
                <a:pPr algn="just"/>
                <a:r>
                  <a:rPr lang="en-US" sz="4400"/>
                  <a:t>Giọng đọc thong thả, nhấn giọng ở những từ ngữ chỉ địa danh, tên nhân vật; hạ thấp giọng ở cuối câu,…</a:t>
                </a:r>
                <a:endParaRPr lang="vi-VN" sz="4400" dirty="0"/>
              </a:p>
            </p:txBody>
          </p:sp>
          <p:pic>
            <p:nvPicPr>
              <p:cNvPr id="24" name="Picture 23">
                <a:extLst>
                  <a:ext uri="{FF2B5EF4-FFF2-40B4-BE49-F238E27FC236}">
                    <a16:creationId xmlns:a16="http://schemas.microsoft.com/office/drawing/2014/main" id="{B64D44D4-EA60-2B1E-4545-25243483C6A2}"/>
                  </a:ext>
                </a:extLst>
              </p:cNvPr>
              <p:cNvPicPr>
                <a:picLocks noChangeAspect="1"/>
              </p:cNvPicPr>
              <p:nvPr/>
            </p:nvPicPr>
            <p:blipFill>
              <a:blip r:embed="rId3"/>
              <a:stretch>
                <a:fillRect/>
              </a:stretch>
            </p:blipFill>
            <p:spPr>
              <a:xfrm>
                <a:off x="675432" y="2530316"/>
                <a:ext cx="810208" cy="810208"/>
              </a:xfrm>
              <a:prstGeom prst="rect">
                <a:avLst/>
              </a:prstGeom>
            </p:spPr>
          </p:pic>
        </p:grpSp>
      </p:grpSp>
      <p:pic>
        <p:nvPicPr>
          <p:cNvPr id="11" name="Picture 10">
            <a:extLst>
              <a:ext uri="{FF2B5EF4-FFF2-40B4-BE49-F238E27FC236}">
                <a16:creationId xmlns:a16="http://schemas.microsoft.com/office/drawing/2014/main" id="{7859775C-AFC3-2DDA-73E9-2A5A2E2A470F}"/>
              </a:ext>
            </a:extLst>
          </p:cNvPr>
          <p:cNvPicPr>
            <a:picLocks noChangeAspect="1"/>
          </p:cNvPicPr>
          <p:nvPr/>
        </p:nvPicPr>
        <p:blipFill>
          <a:blip r:embed="rId4"/>
          <a:stretch>
            <a:fillRect/>
          </a:stretch>
        </p:blipFill>
        <p:spPr>
          <a:xfrm>
            <a:off x="209300" y="147759"/>
            <a:ext cx="12192000" cy="2077374"/>
          </a:xfrm>
          <a:prstGeom prst="rect">
            <a:avLst/>
          </a:prstGeom>
        </p:spPr>
      </p:pic>
    </p:spTree>
    <p:extLst>
      <p:ext uri="{BB962C8B-B14F-4D97-AF65-F5344CB8AC3E}">
        <p14:creationId xmlns:p14="http://schemas.microsoft.com/office/powerpoint/2010/main" val="3475642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0EF69DC-4F51-0ED5-15BF-C3BF209F78FE}"/>
              </a:ext>
            </a:extLst>
          </p:cNvPr>
          <p:cNvPicPr>
            <a:picLocks noChangeAspect="1"/>
          </p:cNvPicPr>
          <p:nvPr/>
        </p:nvPicPr>
        <p:blipFill rotWithShape="1">
          <a:blip r:embed="rId3"/>
          <a:srcRect t="1711" b="12770"/>
          <a:stretch/>
        </p:blipFill>
        <p:spPr>
          <a:xfrm flipH="1">
            <a:off x="9507" y="0"/>
            <a:ext cx="12192000" cy="6858000"/>
          </a:xfrm>
          <a:prstGeom prst="rect">
            <a:avLst/>
          </a:prstGeom>
        </p:spPr>
      </p:pic>
      <p:sp>
        <p:nvSpPr>
          <p:cNvPr id="9" name="Rectangle: Rounded Corners 8">
            <a:extLst>
              <a:ext uri="{FF2B5EF4-FFF2-40B4-BE49-F238E27FC236}">
                <a16:creationId xmlns:a16="http://schemas.microsoft.com/office/drawing/2014/main" id="{BF557DE1-FAD7-9829-721C-9FBA51CF35F9}"/>
              </a:ext>
            </a:extLst>
          </p:cNvPr>
          <p:cNvSpPr/>
          <p:nvPr/>
        </p:nvSpPr>
        <p:spPr>
          <a:xfrm>
            <a:off x="394996" y="226813"/>
            <a:ext cx="11402008" cy="6404373"/>
          </a:xfrm>
          <a:prstGeom prst="roundRect">
            <a:avLst>
              <a:gd name="adj" fmla="val 8726"/>
            </a:avLst>
          </a:prstGeom>
          <a:solidFill>
            <a:schemeClr val="bg1">
              <a:alpha val="72000"/>
            </a:schemeClr>
          </a:solidFill>
          <a:ln w="38100">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2" name="Group 1">
            <a:extLst>
              <a:ext uri="{FF2B5EF4-FFF2-40B4-BE49-F238E27FC236}">
                <a16:creationId xmlns:a16="http://schemas.microsoft.com/office/drawing/2014/main" id="{51AE5434-9277-DC5A-7603-91CAA53E0496}"/>
              </a:ext>
            </a:extLst>
          </p:cNvPr>
          <p:cNvGrpSpPr/>
          <p:nvPr/>
        </p:nvGrpSpPr>
        <p:grpSpPr>
          <a:xfrm>
            <a:off x="619620" y="628899"/>
            <a:ext cx="10902996" cy="919401"/>
            <a:chOff x="1446879" y="926145"/>
            <a:chExt cx="9312296" cy="919401"/>
          </a:xfrm>
        </p:grpSpPr>
        <p:sp>
          <p:nvSpPr>
            <p:cNvPr id="3" name="TextBox 2">
              <a:extLst>
                <a:ext uri="{FF2B5EF4-FFF2-40B4-BE49-F238E27FC236}">
                  <a16:creationId xmlns:a16="http://schemas.microsoft.com/office/drawing/2014/main" id="{9EB77629-AA94-BEF4-0FA3-36D5A4BED7EA}"/>
                </a:ext>
              </a:extLst>
            </p:cNvPr>
            <p:cNvSpPr txBox="1"/>
            <p:nvPr/>
          </p:nvSpPr>
          <p:spPr>
            <a:xfrm>
              <a:off x="1861905" y="926145"/>
              <a:ext cx="8897270" cy="919401"/>
            </a:xfrm>
            <a:prstGeom prst="roundRect">
              <a:avLst/>
            </a:prstGeom>
            <a:solidFill>
              <a:srgbClr val="CCFFFF"/>
            </a:solidFill>
            <a:ln w="38100">
              <a:solidFill>
                <a:srgbClr val="0070C0"/>
              </a:solidFill>
            </a:ln>
          </p:spPr>
          <p:txBody>
            <a:bodyPr wrap="square" rtlCol="0">
              <a:spAutoFit/>
            </a:bodyPr>
            <a:lstStyle/>
            <a:p>
              <a:pPr algn="just"/>
              <a:r>
                <a:rPr lang="en-US" sz="4800" b="1" dirty="0">
                  <a:ea typeface="Roboto" panose="02000000000000000000" pitchFamily="2" charset="0"/>
                </a:rPr>
                <a:t>   </a:t>
              </a:r>
              <a:r>
                <a:rPr lang="en-US" sz="4800" b="1" dirty="0" err="1">
                  <a:ea typeface="Roboto" panose="02000000000000000000" pitchFamily="2" charset="0"/>
                </a:rPr>
                <a:t>Bài</a:t>
              </a:r>
              <a:r>
                <a:rPr lang="en-US" sz="4800" b="1" dirty="0">
                  <a:ea typeface="Roboto" panose="02000000000000000000" pitchFamily="2" charset="0"/>
                </a:rPr>
                <a:t> </a:t>
              </a:r>
              <a:r>
                <a:rPr lang="en-US" sz="4800" b="1" dirty="0" err="1">
                  <a:ea typeface="Roboto" panose="02000000000000000000" pitchFamily="2" charset="0"/>
                </a:rPr>
                <a:t>tập</a:t>
              </a:r>
              <a:r>
                <a:rPr lang="en-US" sz="4800" b="1" dirty="0">
                  <a:ea typeface="Roboto" panose="02000000000000000000" pitchFamily="2" charset="0"/>
                </a:rPr>
                <a:t> </a:t>
              </a:r>
              <a:r>
                <a:rPr lang="en-US" sz="4800" b="1" dirty="0" err="1">
                  <a:ea typeface="Roboto" panose="02000000000000000000" pitchFamily="2" charset="0"/>
                </a:rPr>
                <a:t>đọc</a:t>
              </a:r>
              <a:r>
                <a:rPr lang="en-US" sz="4800" b="1" dirty="0">
                  <a:ea typeface="Roboto" panose="02000000000000000000" pitchFamily="2" charset="0"/>
                </a:rPr>
                <a:t> </a:t>
              </a:r>
              <a:r>
                <a:rPr lang="en-US" sz="4800" b="1" dirty="0" err="1">
                  <a:ea typeface="Roboto" panose="02000000000000000000" pitchFamily="2" charset="0"/>
                </a:rPr>
                <a:t>được</a:t>
              </a:r>
              <a:r>
                <a:rPr lang="en-US" sz="4800" b="1" dirty="0">
                  <a:ea typeface="Roboto" panose="02000000000000000000" pitchFamily="2" charset="0"/>
                </a:rPr>
                <a:t> chia </a:t>
              </a:r>
              <a:r>
                <a:rPr lang="en-US" sz="4800" b="1" dirty="0" err="1">
                  <a:ea typeface="Roboto" panose="02000000000000000000" pitchFamily="2" charset="0"/>
                </a:rPr>
                <a:t>làm</a:t>
              </a:r>
              <a:r>
                <a:rPr lang="en-US" sz="4800" b="1" dirty="0">
                  <a:ea typeface="Roboto" panose="02000000000000000000" pitchFamily="2" charset="0"/>
                </a:rPr>
                <a:t> </a:t>
              </a:r>
              <a:r>
                <a:rPr lang="en-US" sz="4800" b="1" dirty="0" err="1">
                  <a:ea typeface="Roboto" panose="02000000000000000000" pitchFamily="2" charset="0"/>
                </a:rPr>
                <a:t>mấy</a:t>
              </a:r>
              <a:r>
                <a:rPr lang="en-US" sz="4800" b="1" dirty="0">
                  <a:ea typeface="Roboto" panose="02000000000000000000" pitchFamily="2" charset="0"/>
                </a:rPr>
                <a:t> </a:t>
              </a:r>
              <a:r>
                <a:rPr lang="en-US" sz="4800" b="1" dirty="0" err="1">
                  <a:ea typeface="Roboto" panose="02000000000000000000" pitchFamily="2" charset="0"/>
                </a:rPr>
                <a:t>đoạn</a:t>
              </a:r>
              <a:r>
                <a:rPr lang="en-US" sz="4800" b="1" dirty="0">
                  <a:ea typeface="Roboto" panose="02000000000000000000" pitchFamily="2" charset="0"/>
                </a:rPr>
                <a:t>?</a:t>
              </a:r>
            </a:p>
          </p:txBody>
        </p:sp>
        <p:pic>
          <p:nvPicPr>
            <p:cNvPr id="11" name="Picture 10">
              <a:extLst>
                <a:ext uri="{FF2B5EF4-FFF2-40B4-BE49-F238E27FC236}">
                  <a16:creationId xmlns:a16="http://schemas.microsoft.com/office/drawing/2014/main" id="{B6302A0D-2E4A-C30F-5C38-D100EB4B818B}"/>
                </a:ext>
              </a:extLst>
            </p:cNvPr>
            <p:cNvPicPr>
              <a:picLocks noChangeAspect="1"/>
            </p:cNvPicPr>
            <p:nvPr/>
          </p:nvPicPr>
          <p:blipFill>
            <a:blip r:embed="rId4"/>
            <a:stretch>
              <a:fillRect/>
            </a:stretch>
          </p:blipFill>
          <p:spPr>
            <a:xfrm>
              <a:off x="1446879" y="984525"/>
              <a:ext cx="703924" cy="802640"/>
            </a:xfrm>
            <a:prstGeom prst="rect">
              <a:avLst/>
            </a:prstGeom>
          </p:spPr>
        </p:pic>
      </p:grpSp>
      <p:sp>
        <p:nvSpPr>
          <p:cNvPr id="13" name="TextBox 12">
            <a:extLst>
              <a:ext uri="{FF2B5EF4-FFF2-40B4-BE49-F238E27FC236}">
                <a16:creationId xmlns:a16="http://schemas.microsoft.com/office/drawing/2014/main" id="{2C2E9422-9D45-0FDE-AFD1-E493AD00AD95}"/>
              </a:ext>
            </a:extLst>
          </p:cNvPr>
          <p:cNvSpPr txBox="1"/>
          <p:nvPr/>
        </p:nvSpPr>
        <p:spPr>
          <a:xfrm>
            <a:off x="884074" y="2008766"/>
            <a:ext cx="9213454" cy="1328023"/>
          </a:xfrm>
          <a:prstGeom prst="roundRect">
            <a:avLst/>
          </a:prstGeom>
          <a:solidFill>
            <a:srgbClr val="FFFFCC"/>
          </a:solidFill>
          <a:ln w="38100">
            <a:solidFill>
              <a:srgbClr val="FFC000"/>
            </a:solidFill>
          </a:ln>
        </p:spPr>
        <p:txBody>
          <a:bodyPr wrap="square" rtlCol="0">
            <a:spAutoFit/>
          </a:bodyPr>
          <a:lstStyle/>
          <a:p>
            <a:pPr algn="just"/>
            <a:r>
              <a:rPr lang="en-US" sz="3600">
                <a:ea typeface="Roboto" panose="02000000000000000000" pitchFamily="2" charset="0"/>
              </a:rPr>
              <a:t>Đoạn 1: Từ đầu đến “đọc những cuốn sách khoa học”.</a:t>
            </a:r>
            <a:endParaRPr lang="en-US" sz="3600" dirty="0">
              <a:ea typeface="Roboto" panose="02000000000000000000" pitchFamily="2" charset="0"/>
            </a:endParaRPr>
          </a:p>
        </p:txBody>
      </p:sp>
      <p:sp>
        <p:nvSpPr>
          <p:cNvPr id="14" name="TextBox 13">
            <a:extLst>
              <a:ext uri="{FF2B5EF4-FFF2-40B4-BE49-F238E27FC236}">
                <a16:creationId xmlns:a16="http://schemas.microsoft.com/office/drawing/2014/main" id="{B0562E75-1811-0956-4474-A75FCD7778C8}"/>
              </a:ext>
            </a:extLst>
          </p:cNvPr>
          <p:cNvSpPr txBox="1"/>
          <p:nvPr/>
        </p:nvSpPr>
        <p:spPr>
          <a:xfrm>
            <a:off x="921146" y="3695790"/>
            <a:ext cx="9213454" cy="1328023"/>
          </a:xfrm>
          <a:prstGeom prst="roundRect">
            <a:avLst/>
          </a:prstGeom>
          <a:solidFill>
            <a:srgbClr val="FFFFCC"/>
          </a:solidFill>
          <a:ln w="38100">
            <a:solidFill>
              <a:srgbClr val="FFC000"/>
            </a:solidFill>
          </a:ln>
        </p:spPr>
        <p:txBody>
          <a:bodyPr wrap="square" rtlCol="0">
            <a:spAutoFit/>
          </a:bodyPr>
          <a:lstStyle/>
          <a:p>
            <a:pPr algn="just"/>
            <a:r>
              <a:rPr lang="vi-VN" sz="3600">
                <a:ea typeface="Roboto" panose="02000000000000000000" pitchFamily="2" charset="0"/>
              </a:rPr>
              <a:t>Đoạn 2: Tiếp theo đến “dẫn nước từ giếng ra ruộng”.</a:t>
            </a:r>
            <a:endParaRPr lang="vi-VN" sz="3600" dirty="0">
              <a:ea typeface="Roboto" panose="02000000000000000000" pitchFamily="2" charset="0"/>
            </a:endParaRPr>
          </a:p>
        </p:txBody>
      </p:sp>
      <p:sp>
        <p:nvSpPr>
          <p:cNvPr id="18" name="TextBox 17">
            <a:extLst>
              <a:ext uri="{FF2B5EF4-FFF2-40B4-BE49-F238E27FC236}">
                <a16:creationId xmlns:a16="http://schemas.microsoft.com/office/drawing/2014/main" id="{B33DD15D-7A4C-0A34-706A-EDF0F30B0146}"/>
              </a:ext>
            </a:extLst>
          </p:cNvPr>
          <p:cNvSpPr txBox="1"/>
          <p:nvPr/>
        </p:nvSpPr>
        <p:spPr>
          <a:xfrm>
            <a:off x="884074" y="5532310"/>
            <a:ext cx="9213454" cy="715089"/>
          </a:xfrm>
          <a:prstGeom prst="roundRect">
            <a:avLst/>
          </a:prstGeom>
          <a:solidFill>
            <a:srgbClr val="FFFFCC"/>
          </a:solidFill>
          <a:ln w="38100">
            <a:solidFill>
              <a:srgbClr val="FFC000"/>
            </a:solidFill>
          </a:ln>
        </p:spPr>
        <p:txBody>
          <a:bodyPr wrap="square" rtlCol="0">
            <a:spAutoFit/>
          </a:bodyPr>
          <a:lstStyle/>
          <a:p>
            <a:pPr algn="just"/>
            <a:r>
              <a:rPr lang="en-US" sz="3600">
                <a:ea typeface="Roboto" panose="02000000000000000000" pitchFamily="2" charset="0"/>
              </a:rPr>
              <a:t>   Đoạn 3: Còn lại.</a:t>
            </a:r>
            <a:endParaRPr lang="en-US" sz="3600" dirty="0">
              <a:ea typeface="Roboto" panose="02000000000000000000" pitchFamily="2" charset="0"/>
            </a:endParaRPr>
          </a:p>
        </p:txBody>
      </p:sp>
    </p:spTree>
    <p:extLst>
      <p:ext uri="{BB962C8B-B14F-4D97-AF65-F5344CB8AC3E}">
        <p14:creationId xmlns:p14="http://schemas.microsoft.com/office/powerpoint/2010/main" val="3897017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left)">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5F5F2B-5BC9-22DC-F47C-FFE53DFFC7E7}"/>
              </a:ext>
            </a:extLst>
          </p:cNvPr>
          <p:cNvPicPr>
            <a:picLocks noChangeAspect="1"/>
          </p:cNvPicPr>
          <p:nvPr/>
        </p:nvPicPr>
        <p:blipFill rotWithShape="1">
          <a:blip r:embed="rId3"/>
          <a:srcRect t="1711" b="12770"/>
          <a:stretch/>
        </p:blipFill>
        <p:spPr>
          <a:xfrm flipH="1">
            <a:off x="9507" y="0"/>
            <a:ext cx="12192000" cy="6858000"/>
          </a:xfrm>
          <a:prstGeom prst="rect">
            <a:avLst/>
          </a:prstGeom>
        </p:spPr>
      </p:pic>
      <p:grpSp>
        <p:nvGrpSpPr>
          <p:cNvPr id="5" name="Group 4">
            <a:extLst>
              <a:ext uri="{FF2B5EF4-FFF2-40B4-BE49-F238E27FC236}">
                <a16:creationId xmlns:a16="http://schemas.microsoft.com/office/drawing/2014/main" id="{966EF2E1-3C81-A2D8-66E9-963ACD0C3099}"/>
              </a:ext>
            </a:extLst>
          </p:cNvPr>
          <p:cNvGrpSpPr/>
          <p:nvPr/>
        </p:nvGrpSpPr>
        <p:grpSpPr>
          <a:xfrm>
            <a:off x="1689891" y="266763"/>
            <a:ext cx="11252618" cy="1202014"/>
            <a:chOff x="-37222" y="0"/>
            <a:chExt cx="11252618" cy="1202014"/>
          </a:xfrm>
        </p:grpSpPr>
        <p:pic>
          <p:nvPicPr>
            <p:cNvPr id="6" name="Picture 5">
              <a:extLst>
                <a:ext uri="{FF2B5EF4-FFF2-40B4-BE49-F238E27FC236}">
                  <a16:creationId xmlns:a16="http://schemas.microsoft.com/office/drawing/2014/main" id="{3C51DAD3-A171-16B8-E92D-748F5FC20A76}"/>
                </a:ext>
              </a:extLst>
            </p:cNvPr>
            <p:cNvPicPr>
              <a:picLocks noChangeAspect="1"/>
            </p:cNvPicPr>
            <p:nvPr/>
          </p:nvPicPr>
          <p:blipFill>
            <a:blip r:embed="rId4"/>
            <a:stretch>
              <a:fillRect/>
            </a:stretch>
          </p:blipFill>
          <p:spPr>
            <a:xfrm rot="20591673">
              <a:off x="-37222" y="129849"/>
              <a:ext cx="940630" cy="940630"/>
            </a:xfrm>
            <a:prstGeom prst="rect">
              <a:avLst/>
            </a:prstGeom>
          </p:spPr>
        </p:pic>
        <p:pic>
          <p:nvPicPr>
            <p:cNvPr id="7" name="Picture 6">
              <a:extLst>
                <a:ext uri="{FF2B5EF4-FFF2-40B4-BE49-F238E27FC236}">
                  <a16:creationId xmlns:a16="http://schemas.microsoft.com/office/drawing/2014/main" id="{7566EC09-5400-F991-7AA0-78832ED6FD34}"/>
                </a:ext>
              </a:extLst>
            </p:cNvPr>
            <p:cNvPicPr>
              <a:picLocks noChangeAspect="1"/>
            </p:cNvPicPr>
            <p:nvPr/>
          </p:nvPicPr>
          <p:blipFill>
            <a:blip r:embed="rId5"/>
            <a:stretch>
              <a:fillRect/>
            </a:stretch>
          </p:blipFill>
          <p:spPr>
            <a:xfrm rot="1370500">
              <a:off x="7658344" y="258648"/>
              <a:ext cx="931388" cy="931388"/>
            </a:xfrm>
            <a:prstGeom prst="rect">
              <a:avLst/>
            </a:prstGeom>
          </p:spPr>
        </p:pic>
        <p:grpSp>
          <p:nvGrpSpPr>
            <p:cNvPr id="8" name="Group 7">
              <a:extLst>
                <a:ext uri="{FF2B5EF4-FFF2-40B4-BE49-F238E27FC236}">
                  <a16:creationId xmlns:a16="http://schemas.microsoft.com/office/drawing/2014/main" id="{D9DE56EB-A04E-2CB8-D3C8-0CDA3DB01133}"/>
                </a:ext>
              </a:extLst>
            </p:cNvPr>
            <p:cNvGrpSpPr/>
            <p:nvPr/>
          </p:nvGrpSpPr>
          <p:grpSpPr>
            <a:xfrm>
              <a:off x="1174095" y="0"/>
              <a:ext cx="10041301" cy="1202014"/>
              <a:chOff x="1575311" y="446027"/>
              <a:chExt cx="11171227" cy="1202014"/>
            </a:xfrm>
          </p:grpSpPr>
          <p:sp>
            <p:nvSpPr>
              <p:cNvPr id="9" name="TextBox 8">
                <a:extLst>
                  <a:ext uri="{FF2B5EF4-FFF2-40B4-BE49-F238E27FC236}">
                    <a16:creationId xmlns:a16="http://schemas.microsoft.com/office/drawing/2014/main" id="{7A81C540-7776-BD72-5571-C77B07430875}"/>
                  </a:ext>
                </a:extLst>
              </p:cNvPr>
              <p:cNvSpPr txBox="1"/>
              <p:nvPr/>
            </p:nvSpPr>
            <p:spPr>
              <a:xfrm>
                <a:off x="1575311" y="446027"/>
                <a:ext cx="11171227" cy="1200329"/>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sv-SE" sz="7200" b="1" i="0" u="none" strike="noStrike" kern="1200" cap="none" spc="0" normalizeH="0" baseline="0" noProof="0">
                    <a:ln w="231775">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LUYỆN ĐỌC CÂU</a:t>
                </a:r>
              </a:p>
            </p:txBody>
          </p:sp>
          <p:sp>
            <p:nvSpPr>
              <p:cNvPr id="10" name="TextBox 9">
                <a:extLst>
                  <a:ext uri="{FF2B5EF4-FFF2-40B4-BE49-F238E27FC236}">
                    <a16:creationId xmlns:a16="http://schemas.microsoft.com/office/drawing/2014/main" id="{BC730657-D611-F6D7-F8F6-363B00EA3C12}"/>
                  </a:ext>
                </a:extLst>
              </p:cNvPr>
              <p:cNvSpPr txBox="1"/>
              <p:nvPr/>
            </p:nvSpPr>
            <p:spPr>
              <a:xfrm>
                <a:off x="1691536" y="447712"/>
                <a:ext cx="10286115" cy="1200329"/>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sv-SE"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LUYỆN ĐỌC CÂU</a:t>
                </a:r>
                <a:endParaRPr kumimoji="0" lang="sv-SE" sz="7200" b="1" i="0" u="none" strike="noStrike" kern="1200" cap="none" spc="0" normalizeH="0" baseline="0" noProof="0" dirty="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endParaRPr>
              </a:p>
            </p:txBody>
          </p:sp>
        </p:grpSp>
      </p:grpSp>
      <p:sp>
        <p:nvSpPr>
          <p:cNvPr id="12" name="Rectangle: Rounded Corners 11">
            <a:extLst>
              <a:ext uri="{FF2B5EF4-FFF2-40B4-BE49-F238E27FC236}">
                <a16:creationId xmlns:a16="http://schemas.microsoft.com/office/drawing/2014/main" id="{3CE58B08-31AD-3A2C-9C5B-58EF74899DF4}"/>
              </a:ext>
            </a:extLst>
          </p:cNvPr>
          <p:cNvSpPr/>
          <p:nvPr/>
        </p:nvSpPr>
        <p:spPr>
          <a:xfrm>
            <a:off x="400296" y="1752280"/>
            <a:ext cx="11410704" cy="4724566"/>
          </a:xfrm>
          <a:prstGeom prst="roundRect">
            <a:avLst/>
          </a:prstGeom>
          <a:solidFill>
            <a:schemeClr val="bg1"/>
          </a:solidFill>
          <a:ln w="38100">
            <a:solidFill>
              <a:schemeClr val="accent2">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0472D982-53A3-867A-E6AC-0349790AA6F6}"/>
              </a:ext>
            </a:extLst>
          </p:cNvPr>
          <p:cNvSpPr txBox="1"/>
          <p:nvPr/>
        </p:nvSpPr>
        <p:spPr>
          <a:xfrm>
            <a:off x="1104900" y="2457450"/>
            <a:ext cx="10344150" cy="3046988"/>
          </a:xfrm>
          <a:prstGeom prst="rect">
            <a:avLst/>
          </a:prstGeom>
          <a:noFill/>
        </p:spPr>
        <p:txBody>
          <a:bodyPr wrap="square" rtlCol="0">
            <a:spAutoFit/>
          </a:bodyPr>
          <a:lstStyle/>
          <a:p>
            <a:pPr algn="just"/>
            <a:r>
              <a:rPr lang="en-US" sz="4800" i="1">
                <a:effectLst/>
                <a:latin typeface="Times New Roman" panose="02020603050405020304" pitchFamily="18" charset="0"/>
                <a:ea typeface="Calibri" panose="020F0502020204030204" pitchFamily="34" charset="0"/>
              </a:rPr>
              <a:t>Sống ở một nước châu Phi nghèo/ và không có điện,/ gia đình Uy-li-am Cam-goam-ba cũng như người dân trong vùng rất cơ cực.//</a:t>
            </a:r>
            <a:endParaRPr lang="en-US" sz="4800"/>
          </a:p>
        </p:txBody>
      </p:sp>
    </p:spTree>
    <p:extLst>
      <p:ext uri="{BB962C8B-B14F-4D97-AF65-F5344CB8AC3E}">
        <p14:creationId xmlns:p14="http://schemas.microsoft.com/office/powerpoint/2010/main" val="1479599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11" presetID="42"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5F5F2B-5BC9-22DC-F47C-FFE53DFFC7E7}"/>
              </a:ext>
            </a:extLst>
          </p:cNvPr>
          <p:cNvPicPr>
            <a:picLocks noChangeAspect="1"/>
          </p:cNvPicPr>
          <p:nvPr/>
        </p:nvPicPr>
        <p:blipFill rotWithShape="1">
          <a:blip r:embed="rId3"/>
          <a:srcRect t="1711" b="12770"/>
          <a:stretch/>
        </p:blipFill>
        <p:spPr>
          <a:xfrm flipH="1">
            <a:off x="9507" y="0"/>
            <a:ext cx="12192000" cy="6858000"/>
          </a:xfrm>
          <a:prstGeom prst="rect">
            <a:avLst/>
          </a:prstGeom>
        </p:spPr>
      </p:pic>
      <p:grpSp>
        <p:nvGrpSpPr>
          <p:cNvPr id="5" name="Group 4">
            <a:extLst>
              <a:ext uri="{FF2B5EF4-FFF2-40B4-BE49-F238E27FC236}">
                <a16:creationId xmlns:a16="http://schemas.microsoft.com/office/drawing/2014/main" id="{966EF2E1-3C81-A2D8-66E9-963ACD0C3099}"/>
              </a:ext>
            </a:extLst>
          </p:cNvPr>
          <p:cNvGrpSpPr/>
          <p:nvPr/>
        </p:nvGrpSpPr>
        <p:grpSpPr>
          <a:xfrm>
            <a:off x="1689891" y="266763"/>
            <a:ext cx="11252618" cy="1202014"/>
            <a:chOff x="-37222" y="0"/>
            <a:chExt cx="11252618" cy="1202014"/>
          </a:xfrm>
        </p:grpSpPr>
        <p:pic>
          <p:nvPicPr>
            <p:cNvPr id="6" name="Picture 5">
              <a:extLst>
                <a:ext uri="{FF2B5EF4-FFF2-40B4-BE49-F238E27FC236}">
                  <a16:creationId xmlns:a16="http://schemas.microsoft.com/office/drawing/2014/main" id="{3C51DAD3-A171-16B8-E92D-748F5FC20A76}"/>
                </a:ext>
              </a:extLst>
            </p:cNvPr>
            <p:cNvPicPr>
              <a:picLocks noChangeAspect="1"/>
            </p:cNvPicPr>
            <p:nvPr/>
          </p:nvPicPr>
          <p:blipFill>
            <a:blip r:embed="rId4"/>
            <a:stretch>
              <a:fillRect/>
            </a:stretch>
          </p:blipFill>
          <p:spPr>
            <a:xfrm rot="20591673">
              <a:off x="-37222" y="129849"/>
              <a:ext cx="940630" cy="940630"/>
            </a:xfrm>
            <a:prstGeom prst="rect">
              <a:avLst/>
            </a:prstGeom>
          </p:spPr>
        </p:pic>
        <p:pic>
          <p:nvPicPr>
            <p:cNvPr id="7" name="Picture 6">
              <a:extLst>
                <a:ext uri="{FF2B5EF4-FFF2-40B4-BE49-F238E27FC236}">
                  <a16:creationId xmlns:a16="http://schemas.microsoft.com/office/drawing/2014/main" id="{7566EC09-5400-F991-7AA0-78832ED6FD34}"/>
                </a:ext>
              </a:extLst>
            </p:cNvPr>
            <p:cNvPicPr>
              <a:picLocks noChangeAspect="1"/>
            </p:cNvPicPr>
            <p:nvPr/>
          </p:nvPicPr>
          <p:blipFill>
            <a:blip r:embed="rId5"/>
            <a:stretch>
              <a:fillRect/>
            </a:stretch>
          </p:blipFill>
          <p:spPr>
            <a:xfrm rot="1370500">
              <a:off x="7658344" y="258648"/>
              <a:ext cx="931388" cy="931388"/>
            </a:xfrm>
            <a:prstGeom prst="rect">
              <a:avLst/>
            </a:prstGeom>
          </p:spPr>
        </p:pic>
        <p:grpSp>
          <p:nvGrpSpPr>
            <p:cNvPr id="8" name="Group 7">
              <a:extLst>
                <a:ext uri="{FF2B5EF4-FFF2-40B4-BE49-F238E27FC236}">
                  <a16:creationId xmlns:a16="http://schemas.microsoft.com/office/drawing/2014/main" id="{D9DE56EB-A04E-2CB8-D3C8-0CDA3DB01133}"/>
                </a:ext>
              </a:extLst>
            </p:cNvPr>
            <p:cNvGrpSpPr/>
            <p:nvPr/>
          </p:nvGrpSpPr>
          <p:grpSpPr>
            <a:xfrm>
              <a:off x="1174095" y="0"/>
              <a:ext cx="10041301" cy="1202014"/>
              <a:chOff x="1575311" y="446027"/>
              <a:chExt cx="11171227" cy="1202014"/>
            </a:xfrm>
          </p:grpSpPr>
          <p:sp>
            <p:nvSpPr>
              <p:cNvPr id="9" name="TextBox 8">
                <a:extLst>
                  <a:ext uri="{FF2B5EF4-FFF2-40B4-BE49-F238E27FC236}">
                    <a16:creationId xmlns:a16="http://schemas.microsoft.com/office/drawing/2014/main" id="{7A81C540-7776-BD72-5571-C77B07430875}"/>
                  </a:ext>
                </a:extLst>
              </p:cNvPr>
              <p:cNvSpPr txBox="1"/>
              <p:nvPr/>
            </p:nvSpPr>
            <p:spPr>
              <a:xfrm>
                <a:off x="1575311" y="446027"/>
                <a:ext cx="11171227" cy="1200329"/>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sv-SE" sz="7200" b="1" i="0" u="none" strike="noStrike" kern="1200" cap="none" spc="0" normalizeH="0" baseline="0" noProof="0">
                    <a:ln w="231775">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LUYỆN ĐỌC CÂU</a:t>
                </a:r>
              </a:p>
            </p:txBody>
          </p:sp>
          <p:sp>
            <p:nvSpPr>
              <p:cNvPr id="10" name="TextBox 9">
                <a:extLst>
                  <a:ext uri="{FF2B5EF4-FFF2-40B4-BE49-F238E27FC236}">
                    <a16:creationId xmlns:a16="http://schemas.microsoft.com/office/drawing/2014/main" id="{BC730657-D611-F6D7-F8F6-363B00EA3C12}"/>
                  </a:ext>
                </a:extLst>
              </p:cNvPr>
              <p:cNvSpPr txBox="1"/>
              <p:nvPr/>
            </p:nvSpPr>
            <p:spPr>
              <a:xfrm>
                <a:off x="1691536" y="447712"/>
                <a:ext cx="10286115" cy="1200329"/>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sv-SE"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LUYỆN ĐỌC CÂU</a:t>
                </a:r>
                <a:endParaRPr kumimoji="0" lang="sv-SE" sz="7200" b="1" i="0" u="none" strike="noStrike" kern="1200" cap="none" spc="0" normalizeH="0" baseline="0" noProof="0" dirty="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endParaRPr>
              </a:p>
            </p:txBody>
          </p:sp>
        </p:grpSp>
      </p:grpSp>
      <p:sp>
        <p:nvSpPr>
          <p:cNvPr id="12" name="Rectangle: Rounded Corners 11">
            <a:extLst>
              <a:ext uri="{FF2B5EF4-FFF2-40B4-BE49-F238E27FC236}">
                <a16:creationId xmlns:a16="http://schemas.microsoft.com/office/drawing/2014/main" id="{3CE58B08-31AD-3A2C-9C5B-58EF74899DF4}"/>
              </a:ext>
            </a:extLst>
          </p:cNvPr>
          <p:cNvSpPr/>
          <p:nvPr/>
        </p:nvSpPr>
        <p:spPr>
          <a:xfrm>
            <a:off x="400296" y="1752280"/>
            <a:ext cx="11410704" cy="4724566"/>
          </a:xfrm>
          <a:prstGeom prst="roundRect">
            <a:avLst/>
          </a:prstGeom>
          <a:solidFill>
            <a:schemeClr val="bg1"/>
          </a:solidFill>
          <a:ln w="38100">
            <a:solidFill>
              <a:schemeClr val="accent2">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0472D982-53A3-867A-E6AC-0349790AA6F6}"/>
              </a:ext>
            </a:extLst>
          </p:cNvPr>
          <p:cNvSpPr txBox="1"/>
          <p:nvPr/>
        </p:nvSpPr>
        <p:spPr>
          <a:xfrm>
            <a:off x="933432" y="2221737"/>
            <a:ext cx="10344150" cy="3785652"/>
          </a:xfrm>
          <a:prstGeom prst="rect">
            <a:avLst/>
          </a:prstGeom>
          <a:noFill/>
        </p:spPr>
        <p:txBody>
          <a:bodyPr wrap="square" rtlCol="0">
            <a:spAutoFit/>
          </a:bodyPr>
          <a:lstStyle/>
          <a:p>
            <a:pPr lvl="0" algn="just"/>
            <a:r>
              <a:rPr lang="en-US" sz="4800" i="1">
                <a:solidFill>
                  <a:prstClr val="black"/>
                </a:solidFill>
                <a:latin typeface="Times New Roman" panose="02020603050405020304" pitchFamily="18" charset="0"/>
                <a:ea typeface="Calibri" panose="020F0502020204030204" pitchFamily="34" charset="0"/>
              </a:rPr>
              <a:t>Kể từ khi nhìn thấy những cánh quạt khổng lồ/ trên bề mặt thảo nguyên/ trong một cuốn sách khoa học,/ Uy-li-am tin chắc rằng/ cối xay gió sẽ giúp gia đình cậu thoát khỏi nghèo đói.//;…</a:t>
            </a:r>
            <a:endParaRPr kumimoji="0" lang="en-US" sz="4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2821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11" presetID="42"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E14F87-44C2-C9B2-05E2-E8DCEC982E68}"/>
              </a:ext>
            </a:extLst>
          </p:cNvPr>
          <p:cNvPicPr>
            <a:picLocks noChangeAspect="1"/>
          </p:cNvPicPr>
          <p:nvPr/>
        </p:nvPicPr>
        <p:blipFill rotWithShape="1">
          <a:blip r:embed="rId4"/>
          <a:srcRect t="1711" b="12770"/>
          <a:stretch/>
        </p:blipFill>
        <p:spPr>
          <a:xfrm flipH="1">
            <a:off x="9507" y="0"/>
            <a:ext cx="12192000" cy="6858000"/>
          </a:xfrm>
          <a:prstGeom prst="rect">
            <a:avLst/>
          </a:prstGeom>
        </p:spPr>
      </p:pic>
      <p:sp>
        <p:nvSpPr>
          <p:cNvPr id="7" name="Rectangle: Rounded Corners 6">
            <a:extLst>
              <a:ext uri="{FF2B5EF4-FFF2-40B4-BE49-F238E27FC236}">
                <a16:creationId xmlns:a16="http://schemas.microsoft.com/office/drawing/2014/main" id="{071855C0-8AA0-D80E-0FEB-46343DF3D2CB}"/>
              </a:ext>
            </a:extLst>
          </p:cNvPr>
          <p:cNvSpPr/>
          <p:nvPr/>
        </p:nvSpPr>
        <p:spPr>
          <a:xfrm>
            <a:off x="440162" y="1287165"/>
            <a:ext cx="2241452" cy="796835"/>
          </a:xfrm>
          <a:prstGeom prst="roundRect">
            <a:avLst>
              <a:gd name="adj" fmla="val 50000"/>
            </a:avLst>
          </a:prstGeom>
          <a:solidFill>
            <a:srgbClr val="FFFFCC"/>
          </a:solidFill>
          <a:ln w="38100">
            <a:solidFill>
              <a:srgbClr val="FF5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Mother" panose="02040603050506020204" pitchFamily="18" charset="0"/>
              </a:rPr>
              <a:t>Đoạn 1:</a:t>
            </a:r>
            <a:endPar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Mother" panose="02040603050506020204" pitchFamily="18" charset="0"/>
            </a:endParaRPr>
          </a:p>
        </p:txBody>
      </p:sp>
      <p:grpSp>
        <p:nvGrpSpPr>
          <p:cNvPr id="8" name="Group 7">
            <a:extLst>
              <a:ext uri="{FF2B5EF4-FFF2-40B4-BE49-F238E27FC236}">
                <a16:creationId xmlns:a16="http://schemas.microsoft.com/office/drawing/2014/main" id="{CAAFC076-FD70-08D6-8FAE-92CCC5750D5A}"/>
              </a:ext>
            </a:extLst>
          </p:cNvPr>
          <p:cNvGrpSpPr/>
          <p:nvPr/>
        </p:nvGrpSpPr>
        <p:grpSpPr>
          <a:xfrm>
            <a:off x="1206382" y="276324"/>
            <a:ext cx="9779237" cy="993682"/>
            <a:chOff x="716043" y="1656278"/>
            <a:chExt cx="16870200" cy="993682"/>
          </a:xfrm>
        </p:grpSpPr>
        <p:sp>
          <p:nvSpPr>
            <p:cNvPr id="9" name="TextBox 8">
              <a:extLst>
                <a:ext uri="{FF2B5EF4-FFF2-40B4-BE49-F238E27FC236}">
                  <a16:creationId xmlns:a16="http://schemas.microsoft.com/office/drawing/2014/main" id="{5C25956A-1E9D-2A1E-04FA-9CBA3C1DCF09}"/>
                </a:ext>
              </a:extLst>
            </p:cNvPr>
            <p:cNvSpPr txBox="1"/>
            <p:nvPr/>
          </p:nvSpPr>
          <p:spPr>
            <a:xfrm>
              <a:off x="730330" y="1669820"/>
              <a:ext cx="16855913" cy="980140"/>
            </a:xfrm>
            <a:prstGeom prst="rect">
              <a:avLst/>
            </a:prstGeom>
            <a:noFill/>
          </p:spPr>
          <p:txBody>
            <a:bodyPr wrap="square">
              <a:spAutoFit/>
            </a:bodyPr>
            <a:lstStyle/>
            <a:p>
              <a:pPr algn="ctr">
                <a:lnSpc>
                  <a:spcPct val="80000"/>
                </a:lnSpc>
              </a:pPr>
              <a:r>
                <a:rPr lang="en-US" sz="72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LNTH-LuoLuoNotangYuanTi 1" pitchFamily="2" charset="-128"/>
                  <a:ea typeface="LNTH-LuoLuoNotangYuanTi 1" pitchFamily="2" charset="-128"/>
                  <a:cs typeface="LNTH-LuoLuoNotangYuanTi 1" pitchFamily="2" charset="-128"/>
                </a:rPr>
                <a:t>LUYỆN </a:t>
              </a:r>
              <a:r>
                <a:rPr lang="en-US" sz="7200" b="1">
                  <a:ln w="200025">
                    <a:solidFill>
                      <a:schemeClr val="bg1"/>
                    </a:solidFill>
                    <a:prstDash val="solid"/>
                  </a:ln>
                  <a:solidFill>
                    <a:schemeClr val="bg1"/>
                  </a:solidFill>
                  <a:effectLst>
                    <a:outerShdw blurRad="50800" dist="38100" dir="5400000" algn="t" rotWithShape="0">
                      <a:prstClr val="black">
                        <a:alpha val="40000"/>
                      </a:prstClr>
                    </a:outerShdw>
                  </a:effectLst>
                  <a:latin typeface="LNTH-LuoLuoNotangYuanTi 1" pitchFamily="2" charset="-128"/>
                  <a:ea typeface="LNTH-LuoLuoNotangYuanTi 1" pitchFamily="2" charset="-128"/>
                  <a:cs typeface="LNTH-LuoLuoNotangYuanTi 1" pitchFamily="2" charset="-128"/>
                </a:rPr>
                <a:t>ĐỌC NỐI TIẾP ĐOẠN</a:t>
              </a:r>
              <a:endParaRPr lang="en-US" sz="72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LNTH-LuoLuoNotangYuanTi 1" pitchFamily="2" charset="-128"/>
                <a:ea typeface="LNTH-LuoLuoNotangYuanTi 1" pitchFamily="2" charset="-128"/>
                <a:cs typeface="LNTH-LuoLuoNotangYuanTi 1" pitchFamily="2" charset="-128"/>
              </a:endParaRPr>
            </a:p>
          </p:txBody>
        </p:sp>
        <p:sp>
          <p:nvSpPr>
            <p:cNvPr id="10" name="TextBox 9">
              <a:extLst>
                <a:ext uri="{FF2B5EF4-FFF2-40B4-BE49-F238E27FC236}">
                  <a16:creationId xmlns:a16="http://schemas.microsoft.com/office/drawing/2014/main" id="{AC871EB8-817F-7C5C-6937-469C3174CAED}"/>
                </a:ext>
              </a:extLst>
            </p:cNvPr>
            <p:cNvSpPr txBox="1"/>
            <p:nvPr/>
          </p:nvSpPr>
          <p:spPr>
            <a:xfrm>
              <a:off x="716043" y="1656278"/>
              <a:ext cx="16855913" cy="980140"/>
            </a:xfrm>
            <a:prstGeom prst="rect">
              <a:avLst/>
            </a:prstGeom>
            <a:noFill/>
          </p:spPr>
          <p:txBody>
            <a:bodyPr wrap="square">
              <a:spAutoFit/>
            </a:bodyPr>
            <a:lstStyle/>
            <a:p>
              <a:pPr algn="ctr">
                <a:lnSpc>
                  <a:spcPct val="80000"/>
                </a:lnSpc>
              </a:pPr>
              <a:r>
                <a:rPr lang="en-US" sz="72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L</a:t>
              </a:r>
              <a:r>
                <a:rPr lang="en-US" sz="72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U</a:t>
              </a:r>
              <a:r>
                <a:rPr lang="en-US" sz="72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Y</a:t>
              </a:r>
              <a:r>
                <a:rPr lang="en-US" sz="72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Ệ</a:t>
              </a:r>
              <a:r>
                <a:rPr lang="en-US" sz="72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a:t>
              </a:r>
              <a:r>
                <a:rPr lang="en-US" sz="7200" b="1" dirty="0">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a:t>
              </a:r>
              <a:r>
                <a:rPr lang="en-US" sz="72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Đ</a:t>
              </a: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Ọ</a:t>
              </a:r>
              <a:r>
                <a:rPr lang="en-US" sz="72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C</a:t>
              </a:r>
              <a:r>
                <a:rPr lang="en-US" sz="7200" b="1">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a:t>
              </a:r>
              <a:r>
                <a:rPr lang="en-US" sz="72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a:t>
              </a:r>
              <a:r>
                <a:rPr lang="en-US" sz="72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Ố</a:t>
              </a:r>
              <a:r>
                <a:rPr lang="en-US" sz="72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I </a:t>
              </a:r>
              <a:r>
                <a:rPr lang="en-US" sz="72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T</a:t>
              </a: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I</a:t>
              </a:r>
              <a:r>
                <a:rPr lang="en-US" sz="72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Ế</a:t>
              </a:r>
              <a:r>
                <a:rPr lang="en-US" sz="72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P </a:t>
              </a:r>
              <a:r>
                <a:rPr lang="en-US" sz="72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Đ</a:t>
              </a: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O</a:t>
              </a:r>
              <a:r>
                <a:rPr lang="en-US" sz="72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Ạ</a:t>
              </a:r>
              <a:r>
                <a:rPr lang="en-US" sz="72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a:t>
              </a:r>
              <a:endParaRPr lang="en-US" sz="72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endParaRPr>
            </a:p>
          </p:txBody>
        </p:sp>
      </p:grpSp>
      <p:sp>
        <p:nvSpPr>
          <p:cNvPr id="12" name="Rectangle: Rounded Corners 11">
            <a:extLst>
              <a:ext uri="{FF2B5EF4-FFF2-40B4-BE49-F238E27FC236}">
                <a16:creationId xmlns:a16="http://schemas.microsoft.com/office/drawing/2014/main" id="{9A14013E-F5DE-3D4D-C2BD-F1677AB20CF9}"/>
              </a:ext>
            </a:extLst>
          </p:cNvPr>
          <p:cNvSpPr/>
          <p:nvPr/>
        </p:nvSpPr>
        <p:spPr>
          <a:xfrm>
            <a:off x="345233" y="2237836"/>
            <a:ext cx="11551298" cy="4524315"/>
          </a:xfrm>
          <a:prstGeom prst="roundRect">
            <a:avLst>
              <a:gd name="adj" fmla="val 8726"/>
            </a:avLst>
          </a:prstGeom>
          <a:solidFill>
            <a:schemeClr val="bg1">
              <a:alpha val="90000"/>
            </a:schemeClr>
          </a:solidFill>
          <a:ln w="38100">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n>
                <a:solidFill>
                  <a:schemeClr val="accent2">
                    <a:lumMod val="50000"/>
                  </a:schemeClr>
                </a:solidFill>
              </a:ln>
            </a:endParaRPr>
          </a:p>
        </p:txBody>
      </p:sp>
      <p:sp>
        <p:nvSpPr>
          <p:cNvPr id="16" name="TextBox 15">
            <a:extLst>
              <a:ext uri="{FF2B5EF4-FFF2-40B4-BE49-F238E27FC236}">
                <a16:creationId xmlns:a16="http://schemas.microsoft.com/office/drawing/2014/main" id="{A8768A92-7AED-F093-6175-D249699B15DD}"/>
              </a:ext>
            </a:extLst>
          </p:cNvPr>
          <p:cNvSpPr txBox="1"/>
          <p:nvPr/>
        </p:nvSpPr>
        <p:spPr>
          <a:xfrm>
            <a:off x="597158" y="2730278"/>
            <a:ext cx="11154681" cy="3539430"/>
          </a:xfrm>
          <a:prstGeom prst="rect">
            <a:avLst/>
          </a:prstGeom>
          <a:noFill/>
        </p:spPr>
        <p:txBody>
          <a:bodyPr wrap="square">
            <a:spAutoFit/>
          </a:bodyPr>
          <a:lstStyle/>
          <a:p>
            <a:pPr algn="ctr"/>
            <a:r>
              <a:rPr lang="vi-VN" sz="3200">
                <a:latin typeface="Calibri" panose="020F0502020204030204" pitchFamily="34" charset="0"/>
                <a:cs typeface="Calibri" panose="020F0502020204030204" pitchFamily="34" charset="0"/>
              </a:rPr>
              <a:t>Sống ở một nước châu Phi nghèo và không có điện, gia đình </a:t>
            </a:r>
            <a:endParaRPr lang="en-US" sz="3200">
              <a:latin typeface="Calibri" panose="020F0502020204030204" pitchFamily="34" charset="0"/>
              <a:cs typeface="Calibri" panose="020F0502020204030204" pitchFamily="34" charset="0"/>
            </a:endParaRPr>
          </a:p>
          <a:p>
            <a:pPr algn="ctr"/>
            <a:r>
              <a:rPr lang="vi-VN" sz="3200">
                <a:latin typeface="Calibri" panose="020F0502020204030204" pitchFamily="34" charset="0"/>
                <a:cs typeface="Calibri" panose="020F0502020204030204" pitchFamily="34" charset="0"/>
              </a:rPr>
              <a:t>Uy-li-am Cam-goam-ba cũng như người dân trong vùng rất cơ cực.</a:t>
            </a:r>
          </a:p>
          <a:p>
            <a:pPr algn="just"/>
            <a:r>
              <a:rPr lang="en-US" sz="3200">
                <a:latin typeface="Calibri" panose="020F0502020204030204" pitchFamily="34" charset="0"/>
                <a:cs typeface="Calibri" panose="020F0502020204030204" pitchFamily="34" charset="0"/>
              </a:rPr>
              <a:t>      </a:t>
            </a:r>
            <a:r>
              <a:rPr lang="vi-VN" sz="3200">
                <a:latin typeface="Calibri" panose="020F0502020204030204" pitchFamily="34" charset="0"/>
                <a:cs typeface="Calibri" panose="020F0502020204030204" pitchFamily="34" charset="0"/>
              </a:rPr>
              <a:t>Kể từ khi nhìn thấy những cánh quạt khổng lồ trên bề mặt thảo nguyên trong một cuốn sách khoa học, Uy-li-am tin chắc rằng cối xay gió sẽ giúp gia đình cậu thoát khỏi nghèo đói. Cậu đi học đều đặn, đến thư viện thường xuyên hơn để đọc những cuốn sách khoa học.</a:t>
            </a:r>
            <a:endParaRPr lang="vi-VN" sz="3200" dirty="0">
              <a:latin typeface="Calibri" panose="020F0502020204030204" pitchFamily="34" charset="0"/>
              <a:cs typeface="Calibri" panose="020F0502020204030204" pitchFamily="34" charset="0"/>
            </a:endParaRPr>
          </a:p>
        </p:txBody>
      </p:sp>
    </p:spTree>
    <p:controls>
      <mc:AlternateContent xmlns:mc="http://schemas.openxmlformats.org/markup-compatibility/2006">
        <mc:Choice xmlns:v="urn:schemas-microsoft-com:vml" Requires="v">
          <p:control name="TextBox1" r:id="rId1" imgW="4438800" imgH="914400"/>
        </mc:Choice>
        <mc:Fallback>
          <p:control name="TextBox1" r:id="rId1" imgW="4438800" imgH="914400">
            <p:pic>
              <p:nvPicPr>
                <p:cNvPr id="11" name="TextBox1">
                  <a:extLst>
                    <a:ext uri="{FF2B5EF4-FFF2-40B4-BE49-F238E27FC236}">
                      <a16:creationId xmlns:a16="http://schemas.microsoft.com/office/drawing/2014/main" id="{CBCA8D8E-BA65-D5EC-1BA5-90C58189ED50}"/>
                    </a:ext>
                  </a:extLst>
                </p:cNvPr>
                <p:cNvPicPr>
                  <a:picLocks/>
                </p:cNvPicPr>
                <p:nvPr/>
              </p:nvPicPr>
              <p:blipFill>
                <a:blip r:embed="rId5"/>
                <a:stretch>
                  <a:fillRect/>
                </a:stretch>
              </p:blipFill>
              <p:spPr>
                <a:xfrm>
                  <a:off x="7315201" y="1246671"/>
                  <a:ext cx="4436638" cy="915385"/>
                </a:xfrm>
                <a:prstGeom prst="rect">
                  <a:avLst/>
                </a:prstGeom>
              </p:spPr>
            </p:pic>
          </p:control>
        </mc:Fallback>
      </mc:AlternateContent>
    </p:controls>
    <p:extLst>
      <p:ext uri="{BB962C8B-B14F-4D97-AF65-F5344CB8AC3E}">
        <p14:creationId xmlns:p14="http://schemas.microsoft.com/office/powerpoint/2010/main" val="168697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par>
                          <p:cTn id="8" fill="hold">
                            <p:stCondLst>
                              <p:cond delay="500"/>
                            </p:stCondLst>
                            <p:childTnLst>
                              <p:par>
                                <p:cTn id="9" presetID="26" presetClass="emph" presetSubtype="0" fill="hold" grpId="0" nodeType="afterEffect">
                                  <p:stCondLst>
                                    <p:cond delay="0"/>
                                  </p:stCondLst>
                                  <p:childTnLst>
                                    <p:animEffect transition="out" filter="fade">
                                      <p:cBhvr>
                                        <p:cTn id="10" dur="500" tmFilter="0, 0; .2, .5; .8, .5; 1, 0"/>
                                        <p:tgtEl>
                                          <p:spTgt spid="7"/>
                                        </p:tgtEl>
                                      </p:cBhvr>
                                    </p:animEffect>
                                    <p:animScale>
                                      <p:cBhvr>
                                        <p:cTn id="11" dur="250" autoRev="1" fill="hold"/>
                                        <p:tgtEl>
                                          <p:spTgt spid="7"/>
                                        </p:tgtEl>
                                      </p:cBhvr>
                                      <p:by x="105000" y="105000"/>
                                    </p:animScale>
                                  </p:childTnLst>
                                  <p:subTnLst>
                                    <p:audio>
                                      <p:cMediaNode>
                                        <p:cTn display="0" masterRel="sameClick">
                                          <p:stCondLst>
                                            <p:cond evt="begin" delay="0">
                                              <p:tn val="9"/>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D61F5E-693A-91A0-2B88-56EC09078119}"/>
              </a:ext>
            </a:extLst>
          </p:cNvPr>
          <p:cNvPicPr>
            <a:picLocks noChangeAspect="1"/>
          </p:cNvPicPr>
          <p:nvPr/>
        </p:nvPicPr>
        <p:blipFill rotWithShape="1">
          <a:blip r:embed="rId4"/>
          <a:srcRect t="1711" b="12770"/>
          <a:stretch/>
        </p:blipFill>
        <p:spPr>
          <a:xfrm flipH="1">
            <a:off x="9507" y="0"/>
            <a:ext cx="12192000" cy="6858000"/>
          </a:xfrm>
          <a:prstGeom prst="rect">
            <a:avLst/>
          </a:prstGeom>
        </p:spPr>
      </p:pic>
      <p:sp>
        <p:nvSpPr>
          <p:cNvPr id="7" name="Rectangle: Rounded Corners 6">
            <a:extLst>
              <a:ext uri="{FF2B5EF4-FFF2-40B4-BE49-F238E27FC236}">
                <a16:creationId xmlns:a16="http://schemas.microsoft.com/office/drawing/2014/main" id="{071855C0-8AA0-D80E-0FEB-46343DF3D2CB}"/>
              </a:ext>
            </a:extLst>
          </p:cNvPr>
          <p:cNvSpPr/>
          <p:nvPr/>
        </p:nvSpPr>
        <p:spPr>
          <a:xfrm>
            <a:off x="440162" y="1287165"/>
            <a:ext cx="2241452" cy="796835"/>
          </a:xfrm>
          <a:prstGeom prst="roundRect">
            <a:avLst>
              <a:gd name="adj" fmla="val 50000"/>
            </a:avLst>
          </a:prstGeom>
          <a:solidFill>
            <a:srgbClr val="FFFFCC"/>
          </a:solidFill>
          <a:ln w="38100">
            <a:solidFill>
              <a:srgbClr val="FF5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Mother" panose="02040603050506020204" pitchFamily="18" charset="0"/>
              </a:rPr>
              <a:t>Đoạn 2:</a:t>
            </a:r>
            <a:endPar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Mother" panose="02040603050506020204" pitchFamily="18" charset="0"/>
            </a:endParaRPr>
          </a:p>
        </p:txBody>
      </p:sp>
      <p:grpSp>
        <p:nvGrpSpPr>
          <p:cNvPr id="8" name="Group 7">
            <a:extLst>
              <a:ext uri="{FF2B5EF4-FFF2-40B4-BE49-F238E27FC236}">
                <a16:creationId xmlns:a16="http://schemas.microsoft.com/office/drawing/2014/main" id="{CAAFC076-FD70-08D6-8FAE-92CCC5750D5A}"/>
              </a:ext>
            </a:extLst>
          </p:cNvPr>
          <p:cNvGrpSpPr/>
          <p:nvPr/>
        </p:nvGrpSpPr>
        <p:grpSpPr>
          <a:xfrm>
            <a:off x="1206382" y="276324"/>
            <a:ext cx="9779237" cy="993682"/>
            <a:chOff x="716043" y="1656278"/>
            <a:chExt cx="16870200" cy="993682"/>
          </a:xfrm>
        </p:grpSpPr>
        <p:sp>
          <p:nvSpPr>
            <p:cNvPr id="9" name="TextBox 8">
              <a:extLst>
                <a:ext uri="{FF2B5EF4-FFF2-40B4-BE49-F238E27FC236}">
                  <a16:creationId xmlns:a16="http://schemas.microsoft.com/office/drawing/2014/main" id="{5C25956A-1E9D-2A1E-04FA-9CBA3C1DCF09}"/>
                </a:ext>
              </a:extLst>
            </p:cNvPr>
            <p:cNvSpPr txBox="1"/>
            <p:nvPr/>
          </p:nvSpPr>
          <p:spPr>
            <a:xfrm>
              <a:off x="730330" y="1669820"/>
              <a:ext cx="16855913" cy="980140"/>
            </a:xfrm>
            <a:prstGeom prst="rect">
              <a:avLst/>
            </a:prstGeom>
            <a:noFill/>
          </p:spPr>
          <p:txBody>
            <a:bodyPr wrap="square">
              <a:spAutoFit/>
            </a:bodyPr>
            <a:lstStyle/>
            <a:p>
              <a:pPr algn="ctr">
                <a:lnSpc>
                  <a:spcPct val="80000"/>
                </a:lnSpc>
              </a:pPr>
              <a:r>
                <a:rPr lang="en-US" sz="72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LNTH-LuoLuoNotangYuanTi 1" pitchFamily="2" charset="-128"/>
                  <a:ea typeface="LNTH-LuoLuoNotangYuanTi 1" pitchFamily="2" charset="-128"/>
                  <a:cs typeface="LNTH-LuoLuoNotangYuanTi 1" pitchFamily="2" charset="-128"/>
                </a:rPr>
                <a:t>LUYỆN </a:t>
              </a:r>
              <a:r>
                <a:rPr lang="en-US" sz="7200" b="1">
                  <a:ln w="200025">
                    <a:solidFill>
                      <a:schemeClr val="bg1"/>
                    </a:solidFill>
                    <a:prstDash val="solid"/>
                  </a:ln>
                  <a:solidFill>
                    <a:schemeClr val="bg1"/>
                  </a:solidFill>
                  <a:effectLst>
                    <a:outerShdw blurRad="50800" dist="38100" dir="5400000" algn="t" rotWithShape="0">
                      <a:prstClr val="black">
                        <a:alpha val="40000"/>
                      </a:prstClr>
                    </a:outerShdw>
                  </a:effectLst>
                  <a:latin typeface="LNTH-LuoLuoNotangYuanTi 1" pitchFamily="2" charset="-128"/>
                  <a:ea typeface="LNTH-LuoLuoNotangYuanTi 1" pitchFamily="2" charset="-128"/>
                  <a:cs typeface="LNTH-LuoLuoNotangYuanTi 1" pitchFamily="2" charset="-128"/>
                </a:rPr>
                <a:t>ĐỌC NỐI TIẾP ĐOẠN</a:t>
              </a:r>
              <a:endParaRPr lang="en-US" sz="72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LNTH-LuoLuoNotangYuanTi 1" pitchFamily="2" charset="-128"/>
                <a:ea typeface="LNTH-LuoLuoNotangYuanTi 1" pitchFamily="2" charset="-128"/>
                <a:cs typeface="LNTH-LuoLuoNotangYuanTi 1" pitchFamily="2" charset="-128"/>
              </a:endParaRPr>
            </a:p>
          </p:txBody>
        </p:sp>
        <p:sp>
          <p:nvSpPr>
            <p:cNvPr id="10" name="TextBox 9">
              <a:extLst>
                <a:ext uri="{FF2B5EF4-FFF2-40B4-BE49-F238E27FC236}">
                  <a16:creationId xmlns:a16="http://schemas.microsoft.com/office/drawing/2014/main" id="{AC871EB8-817F-7C5C-6937-469C3174CAED}"/>
                </a:ext>
              </a:extLst>
            </p:cNvPr>
            <p:cNvSpPr txBox="1"/>
            <p:nvPr/>
          </p:nvSpPr>
          <p:spPr>
            <a:xfrm>
              <a:off x="716043" y="1656278"/>
              <a:ext cx="16855913" cy="980140"/>
            </a:xfrm>
            <a:prstGeom prst="rect">
              <a:avLst/>
            </a:prstGeom>
            <a:noFill/>
          </p:spPr>
          <p:txBody>
            <a:bodyPr wrap="square">
              <a:spAutoFit/>
            </a:bodyPr>
            <a:lstStyle/>
            <a:p>
              <a:pPr algn="ctr">
                <a:lnSpc>
                  <a:spcPct val="80000"/>
                </a:lnSpc>
              </a:pPr>
              <a:r>
                <a:rPr lang="en-US" sz="72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L</a:t>
              </a:r>
              <a:r>
                <a:rPr lang="en-US" sz="72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U</a:t>
              </a:r>
              <a:r>
                <a:rPr lang="en-US" sz="72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Y</a:t>
              </a:r>
              <a:r>
                <a:rPr lang="en-US" sz="72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Ệ</a:t>
              </a:r>
              <a:r>
                <a:rPr lang="en-US" sz="72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a:t>
              </a:r>
              <a:r>
                <a:rPr lang="en-US" sz="7200" b="1" dirty="0">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a:t>
              </a:r>
              <a:r>
                <a:rPr lang="en-US" sz="72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Đ</a:t>
              </a: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Ọ</a:t>
              </a:r>
              <a:r>
                <a:rPr lang="en-US" sz="72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C</a:t>
              </a:r>
              <a:r>
                <a:rPr lang="en-US" sz="7200" b="1">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a:t>
              </a:r>
              <a:r>
                <a:rPr lang="en-US" sz="72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a:t>
              </a:r>
              <a:r>
                <a:rPr lang="en-US" sz="72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Ố</a:t>
              </a:r>
              <a:r>
                <a:rPr lang="en-US" sz="72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I </a:t>
              </a:r>
              <a:r>
                <a:rPr lang="en-US" sz="72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T</a:t>
              </a: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I</a:t>
              </a:r>
              <a:r>
                <a:rPr lang="en-US" sz="72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Ế</a:t>
              </a:r>
              <a:r>
                <a:rPr lang="en-US" sz="72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P </a:t>
              </a:r>
              <a:r>
                <a:rPr lang="en-US" sz="72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Đ</a:t>
              </a: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O</a:t>
              </a:r>
              <a:r>
                <a:rPr lang="en-US" sz="72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Ạ</a:t>
              </a:r>
              <a:r>
                <a:rPr lang="en-US" sz="72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a:t>
              </a:r>
              <a:endParaRPr lang="en-US" sz="72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endParaRPr>
            </a:p>
          </p:txBody>
        </p:sp>
      </p:grpSp>
      <p:sp>
        <p:nvSpPr>
          <p:cNvPr id="12" name="Rectangle: Rounded Corners 11">
            <a:extLst>
              <a:ext uri="{FF2B5EF4-FFF2-40B4-BE49-F238E27FC236}">
                <a16:creationId xmlns:a16="http://schemas.microsoft.com/office/drawing/2014/main" id="{9A14013E-F5DE-3D4D-C2BD-F1677AB20CF9}"/>
              </a:ext>
            </a:extLst>
          </p:cNvPr>
          <p:cNvSpPr/>
          <p:nvPr/>
        </p:nvSpPr>
        <p:spPr>
          <a:xfrm>
            <a:off x="345233" y="2237836"/>
            <a:ext cx="11551298" cy="4524315"/>
          </a:xfrm>
          <a:prstGeom prst="roundRect">
            <a:avLst>
              <a:gd name="adj" fmla="val 8726"/>
            </a:avLst>
          </a:prstGeom>
          <a:solidFill>
            <a:schemeClr val="bg1">
              <a:alpha val="90000"/>
            </a:schemeClr>
          </a:solidFill>
          <a:ln w="38100">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n>
                <a:solidFill>
                  <a:schemeClr val="accent2">
                    <a:lumMod val="50000"/>
                  </a:schemeClr>
                </a:solidFill>
              </a:ln>
            </a:endParaRPr>
          </a:p>
        </p:txBody>
      </p:sp>
      <p:sp>
        <p:nvSpPr>
          <p:cNvPr id="13" name="TextBox 12">
            <a:extLst>
              <a:ext uri="{FF2B5EF4-FFF2-40B4-BE49-F238E27FC236}">
                <a16:creationId xmlns:a16="http://schemas.microsoft.com/office/drawing/2014/main" id="{3E99E52C-2A63-1D7B-A73D-EA8617FA8423}"/>
              </a:ext>
            </a:extLst>
          </p:cNvPr>
          <p:cNvSpPr txBox="1"/>
          <p:nvPr/>
        </p:nvSpPr>
        <p:spPr>
          <a:xfrm>
            <a:off x="440163" y="2240677"/>
            <a:ext cx="11456368" cy="4893647"/>
          </a:xfrm>
          <a:prstGeom prst="rect">
            <a:avLst/>
          </a:prstGeom>
          <a:noFill/>
        </p:spPr>
        <p:txBody>
          <a:bodyPr wrap="square">
            <a:spAutoFit/>
          </a:bodyPr>
          <a:lstStyle/>
          <a:p>
            <a:pPr algn="just"/>
            <a:r>
              <a:rPr lang="en-US" sz="2400">
                <a:latin typeface="Calibri" panose="020F0502020204030204" pitchFamily="34" charset="0"/>
                <a:cs typeface="Calibri" panose="020F0502020204030204" pitchFamily="34" charset="0"/>
              </a:rPr>
              <a:t>	Năm đó, lũ lụt, hạn hán đã khiến cả làng cậu mất mùa rồi chìm trong nạn đói. Gia đình Uy-li-am cũng không là ngoại lệ. Không có tiền đóng học phí, cậu buộc phải nghỉ học.</a:t>
            </a:r>
          </a:p>
          <a:p>
            <a:pPr algn="just"/>
            <a:r>
              <a:rPr lang="vi-VN" sz="2400">
                <a:latin typeface="Calibri" panose="020F0502020204030204" pitchFamily="34" charset="0"/>
                <a:cs typeface="Calibri" panose="020F0502020204030204" pitchFamily="34" charset="0"/>
              </a:rPr>
              <a:t>Càng khó khăn, quả bóng bay căng phồng trí tò mò trong cậu càng lớn. Cậu đã cùng bạn bè nhặt nhạnh phế liệu từ đống rác đối diện trường học, làm chiếc quạt gió nhỏ để phát điện cho chiếc đài cũ.</a:t>
            </a:r>
          </a:p>
          <a:p>
            <a:pPr algn="just"/>
            <a:r>
              <a:rPr lang="vi-VN" sz="2400">
                <a:latin typeface="Calibri" panose="020F0502020204030204" pitchFamily="34" charset="0"/>
                <a:cs typeface="Calibri" panose="020F0502020204030204" pitchFamily="34" charset="0"/>
              </a:rPr>
              <a:t>	Để làm được chiếc cối xay gió mơ ước, cậu chẳng có gì ngoài những chiếc máy hỏng, những ống nhựa bị vỡ,... Cậu xin được tháo rời chiếc xe đạp quý của bố để thực hiện ước mơ của mình. Người bạn thân Gie-phơ-ri cũng hết lòng giúp đỡ cậu, chi tiền tiêu vặt để mua những thứ cần thiết.</a:t>
            </a:r>
          </a:p>
          <a:p>
            <a:pPr algn="just"/>
            <a:r>
              <a:rPr lang="vi-VN" sz="2400">
                <a:latin typeface="Calibri" panose="020F0502020204030204" pitchFamily="34" charset="0"/>
                <a:cs typeface="Calibri" panose="020F0502020204030204" pitchFamily="34" charset="0"/>
              </a:rPr>
              <a:t>	Nhờ lòng quyết tâm và sự giúp đỡ của gia đình, bạn bè, chiếc cối xay gió thô sơ đã được dựng lên. Mọi người đã cùng nhau hò reo sung sướng khi điện từ cối xay gió làm chạy máy bơm, dẫn nước từ giếng ra ruộng.</a:t>
            </a:r>
          </a:p>
          <a:p>
            <a:pPr algn="just"/>
            <a:endParaRPr lang="vi-VN" sz="2400">
              <a:latin typeface="Calibri" panose="020F0502020204030204" pitchFamily="34" charset="0"/>
              <a:cs typeface="Calibri" panose="020F0502020204030204" pitchFamily="34" charset="0"/>
            </a:endParaRPr>
          </a:p>
        </p:txBody>
      </p:sp>
    </p:spTree>
    <p:controls>
      <mc:AlternateContent xmlns:mc="http://schemas.openxmlformats.org/markup-compatibility/2006">
        <mc:Choice xmlns:v="urn:schemas-microsoft-com:vml" Requires="v">
          <p:control name="TextBox1" r:id="rId1" imgW="4438800" imgH="914400"/>
        </mc:Choice>
        <mc:Fallback>
          <p:control name="TextBox1" r:id="rId1" imgW="4438800" imgH="914400">
            <p:pic>
              <p:nvPicPr>
                <p:cNvPr id="11" name="TextBox1">
                  <a:extLst>
                    <a:ext uri="{FF2B5EF4-FFF2-40B4-BE49-F238E27FC236}">
                      <a16:creationId xmlns:a16="http://schemas.microsoft.com/office/drawing/2014/main" id="{CBCA8D8E-BA65-D5EC-1BA5-90C58189ED50}"/>
                    </a:ext>
                  </a:extLst>
                </p:cNvPr>
                <p:cNvPicPr>
                  <a:picLocks/>
                </p:cNvPicPr>
                <p:nvPr/>
              </p:nvPicPr>
              <p:blipFill>
                <a:blip r:embed="rId5"/>
                <a:stretch>
                  <a:fillRect/>
                </a:stretch>
              </p:blipFill>
              <p:spPr>
                <a:xfrm>
                  <a:off x="7315201" y="1246671"/>
                  <a:ext cx="4436638" cy="915385"/>
                </a:xfrm>
                <a:prstGeom prst="rect">
                  <a:avLst/>
                </a:prstGeom>
              </p:spPr>
            </p:pic>
          </p:control>
        </mc:Fallback>
      </mc:AlternateContent>
    </p:controls>
    <p:extLst>
      <p:ext uri="{BB962C8B-B14F-4D97-AF65-F5344CB8AC3E}">
        <p14:creationId xmlns:p14="http://schemas.microsoft.com/office/powerpoint/2010/main" val="916534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7"/>
                                        </p:tgtEl>
                                      </p:cBhvr>
                                    </p:animEffect>
                                    <p:animScale>
                                      <p:cBhvr>
                                        <p:cTn id="7" dur="250" autoRev="1" fill="hold"/>
                                        <p:tgtEl>
                                          <p:spTgt spid="7"/>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0D1AE399-0D07-094C-A7E2-CD9C8E56EB6D}"/>
              </a:ext>
            </a:extLst>
          </p:cNvPr>
          <p:cNvPicPr>
            <a:picLocks noChangeAspect="1"/>
          </p:cNvPicPr>
          <p:nvPr/>
        </p:nvPicPr>
        <p:blipFill rotWithShape="1">
          <a:blip r:embed="rId3"/>
          <a:srcRect t="1711" b="12770"/>
          <a:stretch/>
        </p:blipFill>
        <p:spPr>
          <a:xfrm flipH="1">
            <a:off x="9507" y="0"/>
            <a:ext cx="12192000" cy="6858000"/>
          </a:xfrm>
          <a:prstGeom prst="rect">
            <a:avLst/>
          </a:prstGeom>
        </p:spPr>
      </p:pic>
      <p:pic>
        <p:nvPicPr>
          <p:cNvPr id="2" name="Picture 2" descr="Windmill Nsf Sticker by The Forum, Norwich">
            <a:extLst>
              <a:ext uri="{FF2B5EF4-FFF2-40B4-BE49-F238E27FC236}">
                <a16:creationId xmlns:a16="http://schemas.microsoft.com/office/drawing/2014/main" id="{9209F5C6-0D63-FE5F-AD89-0533689B37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9849" y="665072"/>
            <a:ext cx="3218743" cy="3218743"/>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09A04370-88C5-117A-19F1-3B48C41FFA97}"/>
              </a:ext>
            </a:extLst>
          </p:cNvPr>
          <p:cNvGrpSpPr/>
          <p:nvPr/>
        </p:nvGrpSpPr>
        <p:grpSpPr>
          <a:xfrm>
            <a:off x="4392949" y="601839"/>
            <a:ext cx="3275821" cy="584883"/>
            <a:chOff x="7896752" y="715455"/>
            <a:chExt cx="3275821" cy="584883"/>
          </a:xfrm>
        </p:grpSpPr>
        <p:sp>
          <p:nvSpPr>
            <p:cNvPr id="19" name="TextBox 18">
              <a:extLst>
                <a:ext uri="{FF2B5EF4-FFF2-40B4-BE49-F238E27FC236}">
                  <a16:creationId xmlns:a16="http://schemas.microsoft.com/office/drawing/2014/main" id="{8DA46BC2-4208-8769-152C-0B0A00A9FE34}"/>
                </a:ext>
              </a:extLst>
            </p:cNvPr>
            <p:cNvSpPr txBox="1"/>
            <p:nvPr/>
          </p:nvSpPr>
          <p:spPr>
            <a:xfrm>
              <a:off x="7896752" y="715563"/>
              <a:ext cx="3275821"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dirty="0">
                  <a:ln w="127000">
                    <a:solidFill>
                      <a:schemeClr val="bg1"/>
                    </a:solidFill>
                  </a:ln>
                  <a:solidFill>
                    <a:srgbClr val="F93B6B"/>
                  </a:solidFill>
                  <a:effectLst>
                    <a:outerShdw blurRad="50800" dist="38100" dir="2700000" algn="tl" rotWithShape="0">
                      <a:prstClr val="black">
                        <a:alpha val="40000"/>
                      </a:prstClr>
                    </a:outerShdw>
                  </a:effectLst>
                  <a:latin typeface="#9Slide07 SVNBeachwood Sans" pitchFamily="2" charset="0"/>
                  <a:ea typeface="LNTH-LuoLuoNotangYuanTi 1" pitchFamily="2" charset="-128"/>
                  <a:cs typeface="LNTH-LuoLuoNotangYuanTi 1" pitchFamily="2" charset="-128"/>
                </a:rPr>
                <a:t>Tiếng Việt</a:t>
              </a:r>
            </a:p>
          </p:txBody>
        </p:sp>
        <p:sp>
          <p:nvSpPr>
            <p:cNvPr id="20" name="TextBox 19">
              <a:extLst>
                <a:ext uri="{FF2B5EF4-FFF2-40B4-BE49-F238E27FC236}">
                  <a16:creationId xmlns:a16="http://schemas.microsoft.com/office/drawing/2014/main" id="{51A1A657-45AB-F457-6B0A-1E71080F8024}"/>
                </a:ext>
              </a:extLst>
            </p:cNvPr>
            <p:cNvSpPr txBox="1"/>
            <p:nvPr/>
          </p:nvSpPr>
          <p:spPr>
            <a:xfrm>
              <a:off x="7896752" y="715455"/>
              <a:ext cx="3275821"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dirty="0">
                  <a:solidFill>
                    <a:srgbClr val="F93B6B"/>
                  </a:solidFill>
                  <a:latin typeface="#9Slide07 SVNBeachwood Sans" pitchFamily="2" charset="0"/>
                </a:rPr>
                <a:t>Tiếng Việt</a:t>
              </a:r>
            </a:p>
          </p:txBody>
        </p:sp>
      </p:grpSp>
      <p:sp>
        <p:nvSpPr>
          <p:cNvPr id="21" name="TextBox 20">
            <a:extLst>
              <a:ext uri="{FF2B5EF4-FFF2-40B4-BE49-F238E27FC236}">
                <a16:creationId xmlns:a16="http://schemas.microsoft.com/office/drawing/2014/main" id="{8F681220-567F-1875-5AE5-289926AAF755}"/>
              </a:ext>
            </a:extLst>
          </p:cNvPr>
          <p:cNvSpPr txBox="1"/>
          <p:nvPr/>
        </p:nvSpPr>
        <p:spPr>
          <a:xfrm>
            <a:off x="3778329" y="50228"/>
            <a:ext cx="4873879" cy="646331"/>
          </a:xfrm>
          <a:prstGeom prst="rect">
            <a:avLst/>
          </a:prstGeom>
          <a:noFill/>
        </p:spPr>
        <p:txBody>
          <a:bodyPr wrap="square">
            <a:spAutoFit/>
          </a:bodyPr>
          <a:lstStyle/>
          <a:p>
            <a:r>
              <a:rPr lang="en-US" sz="3600">
                <a:solidFill>
                  <a:srgbClr val="002060"/>
                </a:solidFill>
                <a:latin typeface="UTM Duepuntozero" panose="02040603050506020204" pitchFamily="18" charset="0"/>
              </a:rPr>
              <a:t>Thứ … ngày … tháng … năm …</a:t>
            </a:r>
            <a:endParaRPr lang="vi-VN" sz="3600">
              <a:solidFill>
                <a:srgbClr val="002060"/>
              </a:solidFill>
            </a:endParaRPr>
          </a:p>
        </p:txBody>
      </p:sp>
      <p:pic>
        <p:nvPicPr>
          <p:cNvPr id="1028" name="Picture 4" descr="spin spinning STICKER by Guy Trefler">
            <a:extLst>
              <a:ext uri="{FF2B5EF4-FFF2-40B4-BE49-F238E27FC236}">
                <a16:creationId xmlns:a16="http://schemas.microsoft.com/office/drawing/2014/main" id="{BFD8C4C0-A508-0064-03F2-D673D7D2EB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2313" y="261795"/>
            <a:ext cx="3924300" cy="34766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Windmill Nsf Sticker by The Forum, Norwich">
            <a:extLst>
              <a:ext uri="{FF2B5EF4-FFF2-40B4-BE49-F238E27FC236}">
                <a16:creationId xmlns:a16="http://schemas.microsoft.com/office/drawing/2014/main" id="{AE922281-7468-3BE5-4711-4E611956B2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3165" y="2402576"/>
            <a:ext cx="4572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spin spinning STICKER by Guy Trefler">
            <a:extLst>
              <a:ext uri="{FF2B5EF4-FFF2-40B4-BE49-F238E27FC236}">
                <a16:creationId xmlns:a16="http://schemas.microsoft.com/office/drawing/2014/main" id="{8A43447B-377D-E84A-2475-F3B01786E8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49495" y="3278620"/>
            <a:ext cx="3924300" cy="34766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18BC0ED-EA04-5CA9-6D6D-CD8C5B3FB03D}"/>
              </a:ext>
            </a:extLst>
          </p:cNvPr>
          <p:cNvPicPr>
            <a:picLocks noChangeAspect="1"/>
          </p:cNvPicPr>
          <p:nvPr/>
        </p:nvPicPr>
        <p:blipFill>
          <a:blip r:embed="rId6"/>
          <a:stretch>
            <a:fillRect/>
          </a:stretch>
        </p:blipFill>
        <p:spPr>
          <a:xfrm>
            <a:off x="2042171" y="1567505"/>
            <a:ext cx="8126672" cy="4749196"/>
          </a:xfrm>
          <a:prstGeom prst="rect">
            <a:avLst/>
          </a:prstGeom>
        </p:spPr>
      </p:pic>
    </p:spTree>
    <p:extLst>
      <p:ext uri="{BB962C8B-B14F-4D97-AF65-F5344CB8AC3E}">
        <p14:creationId xmlns:p14="http://schemas.microsoft.com/office/powerpoint/2010/main" val="1212014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par>
                          <p:cTn id="8" fill="hold">
                            <p:stCondLst>
                              <p:cond delay="500"/>
                            </p:stCondLst>
                            <p:childTnLst>
                              <p:par>
                                <p:cTn id="9" presetID="17" presetClass="entr" presetSubtype="1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500" fill="hold"/>
                                        <p:tgtEl>
                                          <p:spTgt spid="18"/>
                                        </p:tgtEl>
                                        <p:attrNameLst>
                                          <p:attrName>ppt_w</p:attrName>
                                        </p:attrNameLst>
                                      </p:cBhvr>
                                      <p:tavLst>
                                        <p:tav tm="0">
                                          <p:val>
                                            <p:fltVal val="0"/>
                                          </p:val>
                                        </p:tav>
                                        <p:tav tm="100000">
                                          <p:val>
                                            <p:strVal val="#ppt_w"/>
                                          </p:val>
                                        </p:tav>
                                      </p:tavLst>
                                    </p:anim>
                                    <p:anim calcmode="lin" valueType="num">
                                      <p:cBhvr>
                                        <p:cTn id="12" dur="500" fill="hold"/>
                                        <p:tgtEl>
                                          <p:spTgt spid="18"/>
                                        </p:tgtEl>
                                        <p:attrNameLst>
                                          <p:attrName>ppt_h</p:attrName>
                                        </p:attrNameLst>
                                      </p:cBhvr>
                                      <p:tavLst>
                                        <p:tav tm="0">
                                          <p:val>
                                            <p:strVal val="#ppt_h"/>
                                          </p:val>
                                        </p:tav>
                                        <p:tav tm="100000">
                                          <p:val>
                                            <p:strVal val="#ppt_h"/>
                                          </p:val>
                                        </p:tav>
                                      </p:tavLst>
                                    </p:anim>
                                  </p:childTnLst>
                                </p:cTn>
                              </p:par>
                              <p:par>
                                <p:cTn id="13" presetID="53" presetClass="entr" presetSubtype="16"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ADFCCC50-FDAE-3B54-8D7E-0866B7BDC5BD}"/>
              </a:ext>
            </a:extLst>
          </p:cNvPr>
          <p:cNvPicPr>
            <a:picLocks noChangeAspect="1"/>
          </p:cNvPicPr>
          <p:nvPr/>
        </p:nvPicPr>
        <p:blipFill>
          <a:blip r:embed="rId4"/>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071855C0-8AA0-D80E-0FEB-46343DF3D2CB}"/>
              </a:ext>
            </a:extLst>
          </p:cNvPr>
          <p:cNvSpPr/>
          <p:nvPr/>
        </p:nvSpPr>
        <p:spPr>
          <a:xfrm>
            <a:off x="440162" y="1287165"/>
            <a:ext cx="2241452" cy="796835"/>
          </a:xfrm>
          <a:prstGeom prst="roundRect">
            <a:avLst>
              <a:gd name="adj" fmla="val 50000"/>
            </a:avLst>
          </a:prstGeom>
          <a:solidFill>
            <a:srgbClr val="FFFFCC"/>
          </a:solidFill>
          <a:ln w="38100">
            <a:solidFill>
              <a:srgbClr val="FF5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Mother" panose="02040603050506020204" pitchFamily="18" charset="0"/>
              </a:rPr>
              <a:t>Đoạn 3:</a:t>
            </a:r>
            <a:endPar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Mother" panose="02040603050506020204" pitchFamily="18" charset="0"/>
            </a:endParaRPr>
          </a:p>
        </p:txBody>
      </p:sp>
      <p:grpSp>
        <p:nvGrpSpPr>
          <p:cNvPr id="8" name="Group 7">
            <a:extLst>
              <a:ext uri="{FF2B5EF4-FFF2-40B4-BE49-F238E27FC236}">
                <a16:creationId xmlns:a16="http://schemas.microsoft.com/office/drawing/2014/main" id="{CAAFC076-FD70-08D6-8FAE-92CCC5750D5A}"/>
              </a:ext>
            </a:extLst>
          </p:cNvPr>
          <p:cNvGrpSpPr/>
          <p:nvPr/>
        </p:nvGrpSpPr>
        <p:grpSpPr>
          <a:xfrm>
            <a:off x="1206382" y="276324"/>
            <a:ext cx="9779237" cy="993682"/>
            <a:chOff x="716043" y="1656278"/>
            <a:chExt cx="16870200" cy="993682"/>
          </a:xfrm>
        </p:grpSpPr>
        <p:sp>
          <p:nvSpPr>
            <p:cNvPr id="9" name="TextBox 8">
              <a:extLst>
                <a:ext uri="{FF2B5EF4-FFF2-40B4-BE49-F238E27FC236}">
                  <a16:creationId xmlns:a16="http://schemas.microsoft.com/office/drawing/2014/main" id="{5C25956A-1E9D-2A1E-04FA-9CBA3C1DCF09}"/>
                </a:ext>
              </a:extLst>
            </p:cNvPr>
            <p:cNvSpPr txBox="1"/>
            <p:nvPr/>
          </p:nvSpPr>
          <p:spPr>
            <a:xfrm>
              <a:off x="730330" y="1669820"/>
              <a:ext cx="16855913" cy="980140"/>
            </a:xfrm>
            <a:prstGeom prst="rect">
              <a:avLst/>
            </a:prstGeom>
            <a:noFill/>
          </p:spPr>
          <p:txBody>
            <a:bodyPr wrap="square">
              <a:spAutoFit/>
            </a:bodyPr>
            <a:lstStyle/>
            <a:p>
              <a:pPr algn="ctr">
                <a:lnSpc>
                  <a:spcPct val="80000"/>
                </a:lnSpc>
              </a:pPr>
              <a:r>
                <a:rPr lang="en-US" sz="7200" b="1">
                  <a:ln w="200025">
                    <a:solidFill>
                      <a:schemeClr val="bg1"/>
                    </a:solidFill>
                    <a:prstDash val="solid"/>
                  </a:ln>
                  <a:solidFill>
                    <a:schemeClr val="bg1"/>
                  </a:solidFill>
                  <a:effectLst>
                    <a:outerShdw blurRad="50800" dist="38100" dir="5400000" algn="t" rotWithShape="0">
                      <a:prstClr val="black">
                        <a:alpha val="40000"/>
                      </a:prstClr>
                    </a:outerShdw>
                  </a:effectLst>
                  <a:latin typeface="LNTH-LuoLuoNotangYuanTi 1" pitchFamily="2" charset="-128"/>
                  <a:ea typeface="LNTH-LuoLuoNotangYuanTi 1" pitchFamily="2" charset="-128"/>
                  <a:cs typeface="LNTH-LuoLuoNotangYuanTi 1" pitchFamily="2" charset="-128"/>
                </a:rPr>
                <a:t>LUYỆN ĐỌC NỐI TIẾP ĐOẠN</a:t>
              </a:r>
              <a:endParaRPr lang="en-US" sz="72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LNTH-LuoLuoNotangYuanTi 1" pitchFamily="2" charset="-128"/>
                <a:ea typeface="LNTH-LuoLuoNotangYuanTi 1" pitchFamily="2" charset="-128"/>
                <a:cs typeface="LNTH-LuoLuoNotangYuanTi 1" pitchFamily="2" charset="-128"/>
              </a:endParaRPr>
            </a:p>
          </p:txBody>
        </p:sp>
        <p:sp>
          <p:nvSpPr>
            <p:cNvPr id="10" name="TextBox 9">
              <a:extLst>
                <a:ext uri="{FF2B5EF4-FFF2-40B4-BE49-F238E27FC236}">
                  <a16:creationId xmlns:a16="http://schemas.microsoft.com/office/drawing/2014/main" id="{AC871EB8-817F-7C5C-6937-469C3174CAED}"/>
                </a:ext>
              </a:extLst>
            </p:cNvPr>
            <p:cNvSpPr txBox="1"/>
            <p:nvPr/>
          </p:nvSpPr>
          <p:spPr>
            <a:xfrm>
              <a:off x="716043" y="1656278"/>
              <a:ext cx="16855913" cy="980140"/>
            </a:xfrm>
            <a:prstGeom prst="rect">
              <a:avLst/>
            </a:prstGeom>
            <a:noFill/>
          </p:spPr>
          <p:txBody>
            <a:bodyPr wrap="square">
              <a:spAutoFit/>
            </a:bodyPr>
            <a:lstStyle/>
            <a:p>
              <a:pPr algn="ctr">
                <a:lnSpc>
                  <a:spcPct val="80000"/>
                </a:lnSpc>
              </a:pP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L</a:t>
              </a:r>
              <a:r>
                <a:rPr lang="en-US" sz="72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U</a:t>
              </a:r>
              <a:r>
                <a:rPr lang="en-US" sz="72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Y</a:t>
              </a:r>
              <a:r>
                <a:rPr lang="en-US" sz="72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Ệ</a:t>
              </a:r>
              <a:r>
                <a:rPr lang="en-US" sz="72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a:t>
              </a:r>
              <a:r>
                <a:rPr lang="en-US" sz="7200" b="1">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a:t>
              </a:r>
              <a:r>
                <a:rPr lang="en-US" sz="72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Đ</a:t>
              </a: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Ọ</a:t>
              </a:r>
              <a:r>
                <a:rPr lang="en-US" sz="72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C</a:t>
              </a:r>
              <a:r>
                <a:rPr lang="en-US" sz="7200" b="1">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a:t>
              </a:r>
              <a:r>
                <a:rPr lang="en-US" sz="72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a:t>
              </a:r>
              <a:r>
                <a:rPr lang="en-US" sz="72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Ố</a:t>
              </a:r>
              <a:r>
                <a:rPr lang="en-US" sz="72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I </a:t>
              </a:r>
              <a:r>
                <a:rPr lang="en-US" sz="72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T</a:t>
              </a: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I</a:t>
              </a:r>
              <a:r>
                <a:rPr lang="en-US" sz="72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Ế</a:t>
              </a:r>
              <a:r>
                <a:rPr lang="en-US" sz="72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P </a:t>
              </a:r>
              <a:r>
                <a:rPr lang="en-US" sz="72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Đ</a:t>
              </a: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O</a:t>
              </a:r>
              <a:r>
                <a:rPr lang="en-US" sz="72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Ạ</a:t>
              </a:r>
              <a:r>
                <a:rPr lang="en-US" sz="72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a:t>
              </a:r>
              <a:endParaRPr lang="en-US" sz="72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endParaRPr>
            </a:p>
          </p:txBody>
        </p:sp>
      </p:grpSp>
      <p:sp>
        <p:nvSpPr>
          <p:cNvPr id="12" name="Rectangle: Rounded Corners 11">
            <a:extLst>
              <a:ext uri="{FF2B5EF4-FFF2-40B4-BE49-F238E27FC236}">
                <a16:creationId xmlns:a16="http://schemas.microsoft.com/office/drawing/2014/main" id="{9A14013E-F5DE-3D4D-C2BD-F1677AB20CF9}"/>
              </a:ext>
            </a:extLst>
          </p:cNvPr>
          <p:cNvSpPr/>
          <p:nvPr/>
        </p:nvSpPr>
        <p:spPr>
          <a:xfrm>
            <a:off x="345233" y="2237836"/>
            <a:ext cx="11551298" cy="4524315"/>
          </a:xfrm>
          <a:prstGeom prst="roundRect">
            <a:avLst>
              <a:gd name="adj" fmla="val 8726"/>
            </a:avLst>
          </a:prstGeom>
          <a:solidFill>
            <a:schemeClr val="bg1">
              <a:alpha val="90000"/>
            </a:schemeClr>
          </a:solidFill>
          <a:ln w="38100">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n>
                <a:solidFill>
                  <a:schemeClr val="accent2">
                    <a:lumMod val="50000"/>
                  </a:schemeClr>
                </a:solidFill>
              </a:ln>
            </a:endParaRPr>
          </a:p>
        </p:txBody>
      </p:sp>
      <p:sp>
        <p:nvSpPr>
          <p:cNvPr id="3" name="TextBox 2">
            <a:extLst>
              <a:ext uri="{FF2B5EF4-FFF2-40B4-BE49-F238E27FC236}">
                <a16:creationId xmlns:a16="http://schemas.microsoft.com/office/drawing/2014/main" id="{D545CC8C-2DC1-0EBF-212B-CEF910C6E9B9}"/>
              </a:ext>
            </a:extLst>
          </p:cNvPr>
          <p:cNvSpPr txBox="1"/>
          <p:nvPr/>
        </p:nvSpPr>
        <p:spPr>
          <a:xfrm>
            <a:off x="587898" y="2895856"/>
            <a:ext cx="10918302" cy="3170099"/>
          </a:xfrm>
          <a:prstGeom prst="rect">
            <a:avLst/>
          </a:prstGeom>
          <a:noFill/>
        </p:spPr>
        <p:txBody>
          <a:bodyPr wrap="square">
            <a:spAutoFit/>
          </a:bodyPr>
          <a:lstStyle/>
          <a:p>
            <a:pPr algn="just"/>
            <a:r>
              <a:rPr lang="en-US" sz="4000">
                <a:latin typeface="Calibri" panose="020F0502020204030204" pitchFamily="34" charset="0"/>
                <a:cs typeface="Calibri" panose="020F0502020204030204" pitchFamily="34" charset="0"/>
              </a:rPr>
              <a:t>	</a:t>
            </a:r>
            <a:r>
              <a:rPr lang="vi-VN" sz="4000">
                <a:latin typeface="Calibri" panose="020F0502020204030204" pitchFamily="34" charset="0"/>
                <a:cs typeface="Calibri" panose="020F0502020204030204" pitchFamily="34" charset="0"/>
              </a:rPr>
              <a:t>Cậu đã nhận được học bổng tiếp tục đi học để thực hiện ước mơ mang điện về cho dân làng mình. Sau khi tốt nghiệp đại học, Uy-li-am trở thành một diễn giả truyền cảm hứng cho rất nhiều trường đại học ở Mỹ.</a:t>
            </a:r>
          </a:p>
        </p:txBody>
      </p:sp>
    </p:spTree>
    <p:controls>
      <mc:AlternateContent xmlns:mc="http://schemas.openxmlformats.org/markup-compatibility/2006">
        <mc:Choice xmlns:v="urn:schemas-microsoft-com:vml" Requires="v">
          <p:control name="TextBox1" r:id="rId1" imgW="4438800" imgH="914400"/>
        </mc:Choice>
        <mc:Fallback>
          <p:control name="TextBox1" r:id="rId1" imgW="4438800" imgH="914400">
            <p:pic>
              <p:nvPicPr>
                <p:cNvPr id="11" name="TextBox1">
                  <a:extLst>
                    <a:ext uri="{FF2B5EF4-FFF2-40B4-BE49-F238E27FC236}">
                      <a16:creationId xmlns:a16="http://schemas.microsoft.com/office/drawing/2014/main" id="{CBCA8D8E-BA65-D5EC-1BA5-90C58189ED50}"/>
                    </a:ext>
                  </a:extLst>
                </p:cNvPr>
                <p:cNvPicPr>
                  <a:picLocks/>
                </p:cNvPicPr>
                <p:nvPr/>
              </p:nvPicPr>
              <p:blipFill>
                <a:blip r:embed="rId5"/>
                <a:stretch>
                  <a:fillRect/>
                </a:stretch>
              </p:blipFill>
              <p:spPr>
                <a:xfrm>
                  <a:off x="7315201" y="1246671"/>
                  <a:ext cx="4436638" cy="915385"/>
                </a:xfrm>
                <a:prstGeom prst="rect">
                  <a:avLst/>
                </a:prstGeom>
              </p:spPr>
            </p:pic>
          </p:control>
        </mc:Fallback>
      </mc:AlternateContent>
    </p:controls>
    <p:extLst>
      <p:ext uri="{BB962C8B-B14F-4D97-AF65-F5344CB8AC3E}">
        <p14:creationId xmlns:p14="http://schemas.microsoft.com/office/powerpoint/2010/main" val="572320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7"/>
                                        </p:tgtEl>
                                      </p:cBhvr>
                                    </p:animEffect>
                                    <p:animScale>
                                      <p:cBhvr>
                                        <p:cTn id="7" dur="250" autoRev="1" fill="hold"/>
                                        <p:tgtEl>
                                          <p:spTgt spid="7"/>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ADFCCC50-FDAE-3B54-8D7E-0866B7BDC5BD}"/>
              </a:ext>
            </a:extLst>
          </p:cNvPr>
          <p:cNvPicPr>
            <a:picLocks noChangeAspect="1"/>
          </p:cNvPicPr>
          <p:nvPr/>
        </p:nvPicPr>
        <p:blipFill>
          <a:blip r:embed="rId2"/>
          <a:stretch>
            <a:fillRect/>
          </a:stretch>
        </p:blipFill>
        <p:spPr>
          <a:xfrm>
            <a:off x="0" y="0"/>
            <a:ext cx="12192000" cy="6858000"/>
          </a:xfrm>
          <a:prstGeom prst="rect">
            <a:avLst/>
          </a:prstGeom>
        </p:spPr>
      </p:pic>
      <p:sp>
        <p:nvSpPr>
          <p:cNvPr id="15" name="Rectangle: Rounded Corners 14">
            <a:extLst>
              <a:ext uri="{FF2B5EF4-FFF2-40B4-BE49-F238E27FC236}">
                <a16:creationId xmlns:a16="http://schemas.microsoft.com/office/drawing/2014/main" id="{F3F3F7B8-C975-DB13-55E3-A1B947C8F9AC}"/>
              </a:ext>
            </a:extLst>
          </p:cNvPr>
          <p:cNvSpPr/>
          <p:nvPr/>
        </p:nvSpPr>
        <p:spPr>
          <a:xfrm>
            <a:off x="320351" y="1937656"/>
            <a:ext cx="11551297" cy="4761019"/>
          </a:xfrm>
          <a:prstGeom prst="roundRect">
            <a:avLst>
              <a:gd name="adj" fmla="val 8726"/>
            </a:avLst>
          </a:prstGeom>
          <a:solidFill>
            <a:schemeClr val="bg1">
              <a:alpha val="84000"/>
            </a:schemeClr>
          </a:solidFill>
          <a:ln w="38100">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n>
                <a:solidFill>
                  <a:schemeClr val="accent2">
                    <a:lumMod val="50000"/>
                  </a:schemeClr>
                </a:solidFill>
              </a:ln>
            </a:endParaRPr>
          </a:p>
        </p:txBody>
      </p:sp>
      <p:sp>
        <p:nvSpPr>
          <p:cNvPr id="6" name="TextBox 5">
            <a:extLst>
              <a:ext uri="{FF2B5EF4-FFF2-40B4-BE49-F238E27FC236}">
                <a16:creationId xmlns:a16="http://schemas.microsoft.com/office/drawing/2014/main" id="{B51AB44B-F48C-BB67-3184-42E492CC7909}"/>
              </a:ext>
            </a:extLst>
          </p:cNvPr>
          <p:cNvSpPr txBox="1"/>
          <p:nvPr/>
        </p:nvSpPr>
        <p:spPr>
          <a:xfrm>
            <a:off x="660919" y="2999649"/>
            <a:ext cx="4495489" cy="2800767"/>
          </a:xfrm>
          <a:prstGeom prst="rect">
            <a:avLst/>
          </a:prstGeom>
          <a:noFill/>
        </p:spPr>
        <p:txBody>
          <a:bodyPr wrap="square">
            <a:spAutoFit/>
          </a:bodyPr>
          <a:lstStyle/>
          <a:p>
            <a:pPr algn="just"/>
            <a:r>
              <a:rPr lang="en-US" sz="4400" b="1">
                <a:latin typeface="Calibri" panose="020F0502020204030204" pitchFamily="34" charset="0"/>
                <a:cs typeface="Calibri" panose="020F0502020204030204" pitchFamily="34" charset="0"/>
              </a:rPr>
              <a:t>• Thảo nguyên: </a:t>
            </a:r>
            <a:r>
              <a:rPr lang="en-US" sz="4400">
                <a:latin typeface="Calibri" panose="020F0502020204030204" pitchFamily="34" charset="0"/>
                <a:cs typeface="Calibri" panose="020F0502020204030204" pitchFamily="34" charset="0"/>
              </a:rPr>
              <a:t>vùng đất rộng, bằng phẳng, thực vật chủ yếu là cỏ.</a:t>
            </a:r>
          </a:p>
        </p:txBody>
      </p:sp>
      <p:pic>
        <p:nvPicPr>
          <p:cNvPr id="7" name="Picture 6">
            <a:extLst>
              <a:ext uri="{FF2B5EF4-FFF2-40B4-BE49-F238E27FC236}">
                <a16:creationId xmlns:a16="http://schemas.microsoft.com/office/drawing/2014/main" id="{462A4A16-2582-78B5-769F-FE67850684F7}"/>
              </a:ext>
            </a:extLst>
          </p:cNvPr>
          <p:cNvPicPr>
            <a:picLocks noChangeAspect="1"/>
          </p:cNvPicPr>
          <p:nvPr/>
        </p:nvPicPr>
        <p:blipFill>
          <a:blip r:embed="rId3"/>
          <a:stretch>
            <a:fillRect/>
          </a:stretch>
        </p:blipFill>
        <p:spPr>
          <a:xfrm>
            <a:off x="732180" y="181617"/>
            <a:ext cx="10498222" cy="1463167"/>
          </a:xfrm>
          <a:prstGeom prst="rect">
            <a:avLst/>
          </a:prstGeom>
        </p:spPr>
      </p:pic>
      <p:pic>
        <p:nvPicPr>
          <p:cNvPr id="10242" name="Picture 2" descr="Top 76+ về hình nền thảo nguyên xanh - coedo.com.vn">
            <a:extLst>
              <a:ext uri="{FF2B5EF4-FFF2-40B4-BE49-F238E27FC236}">
                <a16:creationId xmlns:a16="http://schemas.microsoft.com/office/drawing/2014/main" id="{84B9FF61-B455-0A03-8978-C5EA67D2C1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7478" y="2698915"/>
            <a:ext cx="5753100" cy="3238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2745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Righ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ADFCCC50-FDAE-3B54-8D7E-0866B7BDC5BD}"/>
              </a:ext>
            </a:extLst>
          </p:cNvPr>
          <p:cNvPicPr>
            <a:picLocks noChangeAspect="1"/>
          </p:cNvPicPr>
          <p:nvPr/>
        </p:nvPicPr>
        <p:blipFill>
          <a:blip r:embed="rId2"/>
          <a:stretch>
            <a:fillRect/>
          </a:stretch>
        </p:blipFill>
        <p:spPr>
          <a:xfrm>
            <a:off x="0" y="0"/>
            <a:ext cx="12192000" cy="6858000"/>
          </a:xfrm>
          <a:prstGeom prst="rect">
            <a:avLst/>
          </a:prstGeom>
        </p:spPr>
      </p:pic>
      <p:sp>
        <p:nvSpPr>
          <p:cNvPr id="15" name="Rectangle: Rounded Corners 14">
            <a:extLst>
              <a:ext uri="{FF2B5EF4-FFF2-40B4-BE49-F238E27FC236}">
                <a16:creationId xmlns:a16="http://schemas.microsoft.com/office/drawing/2014/main" id="{F3F3F7B8-C975-DB13-55E3-A1B947C8F9AC}"/>
              </a:ext>
            </a:extLst>
          </p:cNvPr>
          <p:cNvSpPr/>
          <p:nvPr/>
        </p:nvSpPr>
        <p:spPr>
          <a:xfrm>
            <a:off x="320351" y="1937656"/>
            <a:ext cx="11551297" cy="4761019"/>
          </a:xfrm>
          <a:prstGeom prst="roundRect">
            <a:avLst>
              <a:gd name="adj" fmla="val 8726"/>
            </a:avLst>
          </a:prstGeom>
          <a:solidFill>
            <a:schemeClr val="bg1">
              <a:alpha val="84000"/>
            </a:schemeClr>
          </a:solidFill>
          <a:ln w="38100">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B51AB44B-F48C-BB67-3184-42E492CC7909}"/>
              </a:ext>
            </a:extLst>
          </p:cNvPr>
          <p:cNvSpPr txBox="1"/>
          <p:nvPr/>
        </p:nvSpPr>
        <p:spPr>
          <a:xfrm>
            <a:off x="660919" y="2579227"/>
            <a:ext cx="4495489" cy="3477875"/>
          </a:xfrm>
          <a:prstGeom prst="rect">
            <a:avLst/>
          </a:prstGeom>
          <a:noFill/>
        </p:spPr>
        <p:txBody>
          <a:bodyPr wrap="square">
            <a:spAutoFit/>
          </a:bodyPr>
          <a:lstStyle/>
          <a:p>
            <a:pPr lvl="0" algn="just"/>
            <a:r>
              <a:rPr lang="en-US" sz="4400" b="1">
                <a:solidFill>
                  <a:prstClr val="black"/>
                </a:solidFill>
                <a:latin typeface="Calibri" panose="020F0502020204030204" pitchFamily="34" charset="0"/>
                <a:cs typeface="Calibri" panose="020F0502020204030204" pitchFamily="34" charset="0"/>
              </a:rPr>
              <a:t>•	Cối xay gió: </a:t>
            </a:r>
            <a:r>
              <a:rPr lang="en-US" sz="4400">
                <a:solidFill>
                  <a:prstClr val="black"/>
                </a:solidFill>
                <a:latin typeface="Calibri" panose="020F0502020204030204" pitchFamily="34" charset="0"/>
                <a:cs typeface="Calibri" panose="020F0502020204030204" pitchFamily="34" charset="0"/>
              </a:rPr>
              <a:t>một loại máy có các cánh quạt lớn, hoạt động nhờ vào sức gió.</a:t>
            </a:r>
          </a:p>
        </p:txBody>
      </p:sp>
      <p:pic>
        <p:nvPicPr>
          <p:cNvPr id="7" name="Picture 6">
            <a:extLst>
              <a:ext uri="{FF2B5EF4-FFF2-40B4-BE49-F238E27FC236}">
                <a16:creationId xmlns:a16="http://schemas.microsoft.com/office/drawing/2014/main" id="{462A4A16-2582-78B5-769F-FE67850684F7}"/>
              </a:ext>
            </a:extLst>
          </p:cNvPr>
          <p:cNvPicPr>
            <a:picLocks noChangeAspect="1"/>
          </p:cNvPicPr>
          <p:nvPr/>
        </p:nvPicPr>
        <p:blipFill>
          <a:blip r:embed="rId3"/>
          <a:stretch>
            <a:fillRect/>
          </a:stretch>
        </p:blipFill>
        <p:spPr>
          <a:xfrm>
            <a:off x="732180" y="181617"/>
            <a:ext cx="10498222" cy="1463167"/>
          </a:xfrm>
          <a:prstGeom prst="rect">
            <a:avLst/>
          </a:prstGeom>
        </p:spPr>
      </p:pic>
      <p:pic>
        <p:nvPicPr>
          <p:cNvPr id="19458" name="Picture 2">
            <a:extLst>
              <a:ext uri="{FF2B5EF4-FFF2-40B4-BE49-F238E27FC236}">
                <a16:creationId xmlns:a16="http://schemas.microsoft.com/office/drawing/2014/main" id="{FD35FC7F-187D-7566-DF9B-9D67E59147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6976" y="2579227"/>
            <a:ext cx="5733426" cy="3784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0467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Righ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ADFCCC50-FDAE-3B54-8D7E-0866B7BDC5BD}"/>
              </a:ext>
            </a:extLst>
          </p:cNvPr>
          <p:cNvPicPr>
            <a:picLocks noChangeAspect="1"/>
          </p:cNvPicPr>
          <p:nvPr/>
        </p:nvPicPr>
        <p:blipFill>
          <a:blip r:embed="rId2"/>
          <a:stretch>
            <a:fillRect/>
          </a:stretch>
        </p:blipFill>
        <p:spPr>
          <a:xfrm>
            <a:off x="0" y="0"/>
            <a:ext cx="12192000" cy="6858000"/>
          </a:xfrm>
          <a:prstGeom prst="rect">
            <a:avLst/>
          </a:prstGeom>
        </p:spPr>
      </p:pic>
      <p:sp>
        <p:nvSpPr>
          <p:cNvPr id="15" name="Rectangle: Rounded Corners 14">
            <a:extLst>
              <a:ext uri="{FF2B5EF4-FFF2-40B4-BE49-F238E27FC236}">
                <a16:creationId xmlns:a16="http://schemas.microsoft.com/office/drawing/2014/main" id="{F3F3F7B8-C975-DB13-55E3-A1B947C8F9AC}"/>
              </a:ext>
            </a:extLst>
          </p:cNvPr>
          <p:cNvSpPr/>
          <p:nvPr/>
        </p:nvSpPr>
        <p:spPr>
          <a:xfrm>
            <a:off x="320351" y="1937656"/>
            <a:ext cx="11551297" cy="4761019"/>
          </a:xfrm>
          <a:prstGeom prst="roundRect">
            <a:avLst>
              <a:gd name="adj" fmla="val 8726"/>
            </a:avLst>
          </a:prstGeom>
          <a:solidFill>
            <a:schemeClr val="bg1">
              <a:alpha val="84000"/>
            </a:schemeClr>
          </a:solidFill>
          <a:ln w="38100">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B51AB44B-F48C-BB67-3184-42E492CC7909}"/>
              </a:ext>
            </a:extLst>
          </p:cNvPr>
          <p:cNvSpPr txBox="1"/>
          <p:nvPr/>
        </p:nvSpPr>
        <p:spPr>
          <a:xfrm>
            <a:off x="660919" y="2195952"/>
            <a:ext cx="4495489" cy="4154984"/>
          </a:xfrm>
          <a:prstGeom prst="rect">
            <a:avLst/>
          </a:prstGeom>
          <a:noFill/>
        </p:spPr>
        <p:txBody>
          <a:bodyPr wrap="square">
            <a:spAutoFit/>
          </a:bodyPr>
          <a:lstStyle/>
          <a:p>
            <a:pPr lvl="0" algn="just"/>
            <a:r>
              <a:rPr lang="vi-VN" sz="4400" b="1">
                <a:solidFill>
                  <a:prstClr val="black"/>
                </a:solidFill>
                <a:latin typeface="Calibri" panose="020F0502020204030204" pitchFamily="34" charset="0"/>
                <a:cs typeface="Calibri" panose="020F0502020204030204" pitchFamily="34" charset="0"/>
              </a:rPr>
              <a:t>Phế liệu: </a:t>
            </a:r>
            <a:r>
              <a:rPr lang="vi-VN" sz="4400">
                <a:solidFill>
                  <a:prstClr val="black"/>
                </a:solidFill>
                <a:latin typeface="Calibri" panose="020F0502020204030204" pitchFamily="34" charset="0"/>
                <a:cs typeface="Calibri" panose="020F0502020204030204" pitchFamily="34" charset="0"/>
              </a:rPr>
              <a:t>sản phẩm, vật liệu bị loại ra từ quá trình</a:t>
            </a:r>
            <a:r>
              <a:rPr lang="en-US" sz="4400">
                <a:solidFill>
                  <a:prstClr val="black"/>
                </a:solidFill>
                <a:latin typeface="Calibri" panose="020F0502020204030204" pitchFamily="34" charset="0"/>
                <a:cs typeface="Calibri" panose="020F0502020204030204" pitchFamily="34" charset="0"/>
              </a:rPr>
              <a:t> </a:t>
            </a:r>
            <a:r>
              <a:rPr lang="vi-VN" sz="4400">
                <a:solidFill>
                  <a:prstClr val="black"/>
                </a:solidFill>
                <a:latin typeface="Calibri" panose="020F0502020204030204" pitchFamily="34" charset="0"/>
                <a:cs typeface="Calibri" panose="020F0502020204030204" pitchFamily="34" charset="0"/>
              </a:rPr>
              <a:t>sản xuất hoặc tiêu dùng được</a:t>
            </a:r>
            <a:r>
              <a:rPr lang="en-US" sz="4400">
                <a:solidFill>
                  <a:prstClr val="black"/>
                </a:solidFill>
                <a:latin typeface="Calibri" panose="020F0502020204030204" pitchFamily="34" charset="0"/>
                <a:cs typeface="Calibri" panose="020F0502020204030204" pitchFamily="34" charset="0"/>
              </a:rPr>
              <a:t> thu hồi để tái chế.</a:t>
            </a:r>
          </a:p>
        </p:txBody>
      </p:sp>
      <p:pic>
        <p:nvPicPr>
          <p:cNvPr id="7" name="Picture 6">
            <a:extLst>
              <a:ext uri="{FF2B5EF4-FFF2-40B4-BE49-F238E27FC236}">
                <a16:creationId xmlns:a16="http://schemas.microsoft.com/office/drawing/2014/main" id="{462A4A16-2582-78B5-769F-FE67850684F7}"/>
              </a:ext>
            </a:extLst>
          </p:cNvPr>
          <p:cNvPicPr>
            <a:picLocks noChangeAspect="1"/>
          </p:cNvPicPr>
          <p:nvPr/>
        </p:nvPicPr>
        <p:blipFill>
          <a:blip r:embed="rId3"/>
          <a:stretch>
            <a:fillRect/>
          </a:stretch>
        </p:blipFill>
        <p:spPr>
          <a:xfrm>
            <a:off x="732180" y="181617"/>
            <a:ext cx="10498222" cy="1463167"/>
          </a:xfrm>
          <a:prstGeom prst="rect">
            <a:avLst/>
          </a:prstGeom>
        </p:spPr>
      </p:pic>
      <p:pic>
        <p:nvPicPr>
          <p:cNvPr id="20482" name="Picture 2" descr="Quy định ký quỹ bảo vệ môi trường trong nhập phế liệu phục vụ sản xuất">
            <a:extLst>
              <a:ext uri="{FF2B5EF4-FFF2-40B4-BE49-F238E27FC236}">
                <a16:creationId xmlns:a16="http://schemas.microsoft.com/office/drawing/2014/main" id="{E2EF1284-7C00-5E29-53B6-D675640F6F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9902" y="2371724"/>
            <a:ext cx="5921179" cy="3724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1050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Righ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ADFCCC50-FDAE-3B54-8D7E-0866B7BDC5BD}"/>
              </a:ext>
            </a:extLst>
          </p:cNvPr>
          <p:cNvPicPr>
            <a:picLocks noChangeAspect="1"/>
          </p:cNvPicPr>
          <p:nvPr/>
        </p:nvPicPr>
        <p:blipFill>
          <a:blip r:embed="rId2"/>
          <a:stretch>
            <a:fillRect/>
          </a:stretch>
        </p:blipFill>
        <p:spPr>
          <a:xfrm>
            <a:off x="0" y="0"/>
            <a:ext cx="12192000" cy="6858000"/>
          </a:xfrm>
          <a:prstGeom prst="rect">
            <a:avLst/>
          </a:prstGeom>
        </p:spPr>
      </p:pic>
      <p:sp>
        <p:nvSpPr>
          <p:cNvPr id="15" name="Rectangle: Rounded Corners 14">
            <a:extLst>
              <a:ext uri="{FF2B5EF4-FFF2-40B4-BE49-F238E27FC236}">
                <a16:creationId xmlns:a16="http://schemas.microsoft.com/office/drawing/2014/main" id="{F3F3F7B8-C975-DB13-55E3-A1B947C8F9AC}"/>
              </a:ext>
            </a:extLst>
          </p:cNvPr>
          <p:cNvSpPr/>
          <p:nvPr/>
        </p:nvSpPr>
        <p:spPr>
          <a:xfrm>
            <a:off x="320351" y="1937656"/>
            <a:ext cx="11551297" cy="4761019"/>
          </a:xfrm>
          <a:prstGeom prst="roundRect">
            <a:avLst>
              <a:gd name="adj" fmla="val 8726"/>
            </a:avLst>
          </a:prstGeom>
          <a:solidFill>
            <a:schemeClr val="bg1">
              <a:alpha val="84000"/>
            </a:schemeClr>
          </a:solidFill>
          <a:ln w="38100">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B51AB44B-F48C-BB67-3184-42E492CC7909}"/>
              </a:ext>
            </a:extLst>
          </p:cNvPr>
          <p:cNvSpPr txBox="1"/>
          <p:nvPr/>
        </p:nvSpPr>
        <p:spPr>
          <a:xfrm>
            <a:off x="732180" y="2862702"/>
            <a:ext cx="4495489" cy="2123658"/>
          </a:xfrm>
          <a:prstGeom prst="rect">
            <a:avLst/>
          </a:prstGeom>
          <a:noFill/>
        </p:spPr>
        <p:txBody>
          <a:bodyPr wrap="square">
            <a:spAutoFit/>
          </a:bodyPr>
          <a:lstStyle/>
          <a:p>
            <a:pPr lvl="0" algn="just"/>
            <a:r>
              <a:rPr lang="vi-VN" sz="4400" b="1">
                <a:solidFill>
                  <a:prstClr val="black"/>
                </a:solidFill>
                <a:latin typeface="Calibri" panose="020F0502020204030204" pitchFamily="34" charset="0"/>
                <a:cs typeface="Calibri" panose="020F0502020204030204" pitchFamily="34" charset="0"/>
              </a:rPr>
              <a:t>Diễn giả: </a:t>
            </a:r>
            <a:r>
              <a:rPr lang="vi-VN" sz="4400">
                <a:solidFill>
                  <a:prstClr val="black"/>
                </a:solidFill>
                <a:latin typeface="Calibri" panose="020F0502020204030204" pitchFamily="34" charset="0"/>
                <a:cs typeface="Calibri" panose="020F0502020204030204" pitchFamily="34" charset="0"/>
              </a:rPr>
              <a:t>người nói về một vấn đề trước đông người.</a:t>
            </a:r>
            <a:endParaRPr kumimoji="0" lang="en-US" sz="440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462A4A16-2582-78B5-769F-FE67850684F7}"/>
              </a:ext>
            </a:extLst>
          </p:cNvPr>
          <p:cNvPicPr>
            <a:picLocks noChangeAspect="1"/>
          </p:cNvPicPr>
          <p:nvPr/>
        </p:nvPicPr>
        <p:blipFill>
          <a:blip r:embed="rId3"/>
          <a:stretch>
            <a:fillRect/>
          </a:stretch>
        </p:blipFill>
        <p:spPr>
          <a:xfrm>
            <a:off x="732180" y="181617"/>
            <a:ext cx="10498222" cy="1463167"/>
          </a:xfrm>
          <a:prstGeom prst="rect">
            <a:avLst/>
          </a:prstGeom>
        </p:spPr>
      </p:pic>
      <p:pic>
        <p:nvPicPr>
          <p:cNvPr id="21506" name="Picture 2" descr="Top 10 diễn giả nổi tiếng Việt Nam | Edu2Review">
            <a:extLst>
              <a:ext uri="{FF2B5EF4-FFF2-40B4-BE49-F238E27FC236}">
                <a16:creationId xmlns:a16="http://schemas.microsoft.com/office/drawing/2014/main" id="{8A145F31-82AD-239C-5FE7-987B849A5E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1291" y="2862702"/>
            <a:ext cx="5319467" cy="27970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6647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Righ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ADFCCC50-FDAE-3B54-8D7E-0866B7BDC5BD}"/>
              </a:ext>
            </a:extLst>
          </p:cNvPr>
          <p:cNvPicPr>
            <a:picLocks noChangeAspect="1"/>
          </p:cNvPicPr>
          <p:nvPr/>
        </p:nvPicPr>
        <p:blipFill>
          <a:blip r:embed="rId2"/>
          <a:stretch>
            <a:fillRect/>
          </a:stretch>
        </p:blipFill>
        <p:spPr>
          <a:xfrm>
            <a:off x="0" y="0"/>
            <a:ext cx="12192000" cy="6858000"/>
          </a:xfrm>
          <a:prstGeom prst="rect">
            <a:avLst/>
          </a:prstGeom>
        </p:spPr>
      </p:pic>
      <p:sp>
        <p:nvSpPr>
          <p:cNvPr id="15" name="Rectangle: Rounded Corners 14">
            <a:extLst>
              <a:ext uri="{FF2B5EF4-FFF2-40B4-BE49-F238E27FC236}">
                <a16:creationId xmlns:a16="http://schemas.microsoft.com/office/drawing/2014/main" id="{F3F3F7B8-C975-DB13-55E3-A1B947C8F9AC}"/>
              </a:ext>
            </a:extLst>
          </p:cNvPr>
          <p:cNvSpPr/>
          <p:nvPr/>
        </p:nvSpPr>
        <p:spPr>
          <a:xfrm>
            <a:off x="320351" y="1937656"/>
            <a:ext cx="11551297" cy="4761019"/>
          </a:xfrm>
          <a:prstGeom prst="roundRect">
            <a:avLst>
              <a:gd name="adj" fmla="val 8726"/>
            </a:avLst>
          </a:prstGeom>
          <a:solidFill>
            <a:schemeClr val="bg1">
              <a:alpha val="84000"/>
            </a:schemeClr>
          </a:solidFill>
          <a:ln w="38100">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B51AB44B-F48C-BB67-3184-42E492CC7909}"/>
              </a:ext>
            </a:extLst>
          </p:cNvPr>
          <p:cNvSpPr txBox="1"/>
          <p:nvPr/>
        </p:nvSpPr>
        <p:spPr>
          <a:xfrm>
            <a:off x="660919" y="2195952"/>
            <a:ext cx="4495489" cy="2123658"/>
          </a:xfrm>
          <a:prstGeom prst="rect">
            <a:avLst/>
          </a:prstGeom>
          <a:noFill/>
        </p:spPr>
        <p:txBody>
          <a:bodyPr wrap="square">
            <a:spAutoFit/>
          </a:bodyPr>
          <a:lstStyle/>
          <a:p>
            <a:pPr lvl="0" algn="just"/>
            <a:r>
              <a:rPr lang="vi-VN" sz="4400" b="1">
                <a:solidFill>
                  <a:prstClr val="black"/>
                </a:solidFill>
                <a:latin typeface="Calibri" panose="020F0502020204030204" pitchFamily="34" charset="0"/>
                <a:cs typeface="Calibri" panose="020F0502020204030204" pitchFamily="34" charset="0"/>
              </a:rPr>
              <a:t>gặ</a:t>
            </a:r>
            <a:r>
              <a:rPr lang="en-US" sz="4400" b="1">
                <a:solidFill>
                  <a:prstClr val="black"/>
                </a:solidFill>
                <a:latin typeface="Calibri" panose="020F0502020204030204" pitchFamily="34" charset="0"/>
                <a:cs typeface="Calibri" panose="020F0502020204030204" pitchFamily="34" charset="0"/>
              </a:rPr>
              <a:t>t: </a:t>
            </a:r>
            <a:r>
              <a:rPr lang="vi-VN" sz="4400">
                <a:solidFill>
                  <a:prstClr val="black"/>
                </a:solidFill>
                <a:latin typeface="Calibri" panose="020F0502020204030204" pitchFamily="34" charset="0"/>
                <a:cs typeface="Calibri" panose="020F0502020204030204" pitchFamily="34" charset="0"/>
              </a:rPr>
              <a:t>nghĩa trong bài: thu về một nơi, một chỗ</a:t>
            </a:r>
            <a:endParaRPr kumimoji="0" lang="en-US" sz="440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462A4A16-2582-78B5-769F-FE67850684F7}"/>
              </a:ext>
            </a:extLst>
          </p:cNvPr>
          <p:cNvPicPr>
            <a:picLocks noChangeAspect="1"/>
          </p:cNvPicPr>
          <p:nvPr/>
        </p:nvPicPr>
        <p:blipFill>
          <a:blip r:embed="rId3"/>
          <a:stretch>
            <a:fillRect/>
          </a:stretch>
        </p:blipFill>
        <p:spPr>
          <a:xfrm>
            <a:off x="732180" y="181617"/>
            <a:ext cx="10498222" cy="1463167"/>
          </a:xfrm>
          <a:prstGeom prst="rect">
            <a:avLst/>
          </a:prstGeom>
        </p:spPr>
      </p:pic>
      <p:sp>
        <p:nvSpPr>
          <p:cNvPr id="2" name="TextBox 1">
            <a:extLst>
              <a:ext uri="{FF2B5EF4-FFF2-40B4-BE49-F238E27FC236}">
                <a16:creationId xmlns:a16="http://schemas.microsoft.com/office/drawing/2014/main" id="{01DB28FC-DDBD-B507-AB6E-7F8F50014E4B}"/>
              </a:ext>
            </a:extLst>
          </p:cNvPr>
          <p:cNvSpPr txBox="1"/>
          <p:nvPr/>
        </p:nvSpPr>
        <p:spPr>
          <a:xfrm>
            <a:off x="6266283" y="2195952"/>
            <a:ext cx="4495489" cy="2800767"/>
          </a:xfrm>
          <a:prstGeom prst="rect">
            <a:avLst/>
          </a:prstGeom>
          <a:noFill/>
        </p:spPr>
        <p:txBody>
          <a:bodyPr wrap="square">
            <a:spAutoFit/>
          </a:bodyPr>
          <a:lstStyle/>
          <a:p>
            <a:pPr lvl="0" algn="just"/>
            <a:r>
              <a:rPr lang="vi-VN" sz="4400" b="1">
                <a:solidFill>
                  <a:prstClr val="black"/>
                </a:solidFill>
                <a:latin typeface="Calibri" panose="020F0502020204030204" pitchFamily="34" charset="0"/>
                <a:cs typeface="Calibri" panose="020F0502020204030204" pitchFamily="34" charset="0"/>
              </a:rPr>
              <a:t>ngoại lệ</a:t>
            </a:r>
            <a:r>
              <a:rPr lang="en-US" sz="4400" b="1">
                <a:solidFill>
                  <a:prstClr val="black"/>
                </a:solidFill>
                <a:latin typeface="Calibri" panose="020F0502020204030204" pitchFamily="34" charset="0"/>
                <a:cs typeface="Calibri" panose="020F0502020204030204" pitchFamily="34" charset="0"/>
              </a:rPr>
              <a:t>:</a:t>
            </a:r>
            <a:r>
              <a:rPr lang="vi-VN" sz="4400" b="1">
                <a:solidFill>
                  <a:prstClr val="black"/>
                </a:solidFill>
                <a:latin typeface="Calibri" panose="020F0502020204030204" pitchFamily="34" charset="0"/>
                <a:cs typeface="Calibri" panose="020F0502020204030204" pitchFamily="34" charset="0"/>
              </a:rPr>
              <a:t> </a:t>
            </a:r>
            <a:r>
              <a:rPr lang="vi-VN" sz="4400">
                <a:solidFill>
                  <a:prstClr val="black"/>
                </a:solidFill>
                <a:latin typeface="Calibri" panose="020F0502020204030204" pitchFamily="34" charset="0"/>
                <a:cs typeface="Calibri" panose="020F0502020204030204" pitchFamily="34" charset="0"/>
              </a:rPr>
              <a:t>(nằm ngoài cái chung, không theo quy định, quy luật</a:t>
            </a:r>
            <a:endParaRPr kumimoji="0" lang="en-US" sz="440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D4BF8001-5C19-C884-F3A9-9831038AE54A}"/>
              </a:ext>
            </a:extLst>
          </p:cNvPr>
          <p:cNvSpPr txBox="1"/>
          <p:nvPr/>
        </p:nvSpPr>
        <p:spPr>
          <a:xfrm>
            <a:off x="1600510" y="4996719"/>
            <a:ext cx="9629892" cy="1446550"/>
          </a:xfrm>
          <a:prstGeom prst="rect">
            <a:avLst/>
          </a:prstGeom>
          <a:noFill/>
        </p:spPr>
        <p:txBody>
          <a:bodyPr wrap="square">
            <a:spAutoFit/>
          </a:bodyPr>
          <a:lstStyle/>
          <a:p>
            <a:pPr lvl="0" algn="just"/>
            <a:r>
              <a:rPr lang="vi-VN" sz="4400" b="1">
                <a:solidFill>
                  <a:prstClr val="black"/>
                </a:solidFill>
                <a:latin typeface="Calibri" panose="020F0502020204030204" pitchFamily="34" charset="0"/>
                <a:cs typeface="Calibri" panose="020F0502020204030204" pitchFamily="34" charset="0"/>
              </a:rPr>
              <a:t>cảm hứng</a:t>
            </a:r>
            <a:r>
              <a:rPr lang="en-US" sz="4400" b="1">
                <a:solidFill>
                  <a:prstClr val="black"/>
                </a:solidFill>
                <a:latin typeface="Calibri" panose="020F0502020204030204" pitchFamily="34" charset="0"/>
                <a:cs typeface="Calibri" panose="020F0502020204030204" pitchFamily="34" charset="0"/>
              </a:rPr>
              <a:t>:</a:t>
            </a:r>
            <a:r>
              <a:rPr lang="vi-VN" sz="4400" b="1">
                <a:solidFill>
                  <a:prstClr val="black"/>
                </a:solidFill>
                <a:latin typeface="Calibri" panose="020F0502020204030204" pitchFamily="34" charset="0"/>
                <a:cs typeface="Calibri" panose="020F0502020204030204" pitchFamily="34" charset="0"/>
              </a:rPr>
              <a:t> </a:t>
            </a:r>
            <a:r>
              <a:rPr lang="vi-VN" sz="4400">
                <a:solidFill>
                  <a:prstClr val="black"/>
                </a:solidFill>
                <a:latin typeface="Calibri" panose="020F0502020204030204" pitchFamily="34" charset="0"/>
                <a:cs typeface="Calibri" panose="020F0502020204030204" pitchFamily="34" charset="0"/>
              </a:rPr>
              <a:t>(say mê, thích thú, phấn khởi,... khi làm một việc gì đó)</a:t>
            </a:r>
            <a:endParaRPr kumimoji="0" lang="en-US" sz="440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32280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Righ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strips(downRight)">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6"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strips(downRight)">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6" grpId="0"/>
      <p:bldP spid="2"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162EF0-A948-A3F9-585E-CF607E176AC2}"/>
              </a:ext>
            </a:extLst>
          </p:cNvPr>
          <p:cNvPicPr>
            <a:picLocks noChangeAspect="1"/>
          </p:cNvPicPr>
          <p:nvPr/>
        </p:nvPicPr>
        <p:blipFill rotWithShape="1">
          <a:blip r:embed="rId2"/>
          <a:srcRect t="1711" b="12770"/>
          <a:stretch/>
        </p:blipFill>
        <p:spPr>
          <a:xfrm flipH="1">
            <a:off x="9507" y="0"/>
            <a:ext cx="12192000" cy="6858000"/>
          </a:xfrm>
          <a:prstGeom prst="rect">
            <a:avLst/>
          </a:prstGeom>
        </p:spPr>
      </p:pic>
      <p:grpSp>
        <p:nvGrpSpPr>
          <p:cNvPr id="77" name="Group 76">
            <a:extLst>
              <a:ext uri="{FF2B5EF4-FFF2-40B4-BE49-F238E27FC236}">
                <a16:creationId xmlns:a16="http://schemas.microsoft.com/office/drawing/2014/main" id="{98458713-916D-BCCA-6023-1B7AE606D649}"/>
              </a:ext>
            </a:extLst>
          </p:cNvPr>
          <p:cNvGrpSpPr/>
          <p:nvPr/>
        </p:nvGrpSpPr>
        <p:grpSpPr>
          <a:xfrm>
            <a:off x="6136626" y="3653086"/>
            <a:ext cx="5561110" cy="2709729"/>
            <a:chOff x="6096000" y="3244032"/>
            <a:chExt cx="5561110" cy="2709729"/>
          </a:xfrm>
        </p:grpSpPr>
        <p:sp>
          <p:nvSpPr>
            <p:cNvPr id="76" name="Rectangle: Rounded Corners 75">
              <a:extLst>
                <a:ext uri="{FF2B5EF4-FFF2-40B4-BE49-F238E27FC236}">
                  <a16:creationId xmlns:a16="http://schemas.microsoft.com/office/drawing/2014/main" id="{BA4A3AE4-EC07-9457-3ACD-50DD020E190C}"/>
                </a:ext>
              </a:extLst>
            </p:cNvPr>
            <p:cNvSpPr/>
            <p:nvPr/>
          </p:nvSpPr>
          <p:spPr>
            <a:xfrm>
              <a:off x="6096000"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0000"/>
                </a:lnSpc>
              </a:pPr>
              <a:r>
                <a:rPr lang="en-US" sz="3600">
                  <a:solidFill>
                    <a:srgbClr val="000000"/>
                  </a:solidFill>
                  <a:latin typeface="UTM Duepuntozero" panose="02040603050506020204" pitchFamily="18" charset="0"/>
                </a:rPr>
                <a:t> 1. Đọc đúng.</a:t>
              </a:r>
            </a:p>
            <a:p>
              <a:pPr algn="just">
                <a:lnSpc>
                  <a:spcPct val="110000"/>
                </a:lnSpc>
              </a:pPr>
              <a:r>
                <a:rPr lang="en-US" sz="3600">
                  <a:solidFill>
                    <a:srgbClr val="000000"/>
                  </a:solidFill>
                  <a:latin typeface="UTM Duepuntozero" panose="02040603050506020204" pitchFamily="18" charset="0"/>
                </a:rPr>
                <a:t>2. Đọc to, rõ.</a:t>
              </a:r>
            </a:p>
            <a:p>
              <a:pPr algn="just">
                <a:lnSpc>
                  <a:spcPct val="110000"/>
                </a:lnSpc>
              </a:pPr>
              <a:r>
                <a:rPr lang="en-US" sz="3600">
                  <a:solidFill>
                    <a:srgbClr val="000000"/>
                  </a:solidFill>
                  <a:latin typeface="UTM Duepuntozero" panose="02040603050506020204" pitchFamily="18" charset="0"/>
                </a:rPr>
                <a:t>3. Ngắt, nghỉ đúng chỗ.</a:t>
              </a:r>
              <a:endParaRPr lang="vi-VN" sz="3600" b="0" i="0">
                <a:solidFill>
                  <a:srgbClr val="000000"/>
                </a:solidFill>
                <a:effectLst/>
              </a:endParaRPr>
            </a:p>
          </p:txBody>
        </p:sp>
        <p:grpSp>
          <p:nvGrpSpPr>
            <p:cNvPr id="67" name="Group 66">
              <a:extLst>
                <a:ext uri="{FF2B5EF4-FFF2-40B4-BE49-F238E27FC236}">
                  <a16:creationId xmlns:a16="http://schemas.microsoft.com/office/drawing/2014/main" id="{1977A526-F1B4-2B11-B366-74DD727691A3}"/>
                </a:ext>
              </a:extLst>
            </p:cNvPr>
            <p:cNvGrpSpPr/>
            <p:nvPr/>
          </p:nvGrpSpPr>
          <p:grpSpPr>
            <a:xfrm>
              <a:off x="8361444" y="4116552"/>
              <a:ext cx="1583311" cy="469963"/>
              <a:chOff x="3190408" y="4309039"/>
              <a:chExt cx="1583311" cy="469963"/>
            </a:xfrm>
          </p:grpSpPr>
          <p:pic>
            <p:nvPicPr>
              <p:cNvPr id="64" name="Picture 63">
                <a:extLst>
                  <a:ext uri="{FF2B5EF4-FFF2-40B4-BE49-F238E27FC236}">
                    <a16:creationId xmlns:a16="http://schemas.microsoft.com/office/drawing/2014/main" id="{6596A1BD-FBB7-C328-BEED-8B4940FDDDB6}"/>
                  </a:ext>
                </a:extLst>
              </p:cNvPr>
              <p:cNvPicPr>
                <a:picLocks noChangeAspect="1"/>
              </p:cNvPicPr>
              <p:nvPr/>
            </p:nvPicPr>
            <p:blipFill>
              <a:blip r:embed="rId3"/>
              <a:stretch>
                <a:fillRect/>
              </a:stretch>
            </p:blipFill>
            <p:spPr>
              <a:xfrm>
                <a:off x="3747082" y="4309039"/>
                <a:ext cx="469963" cy="469963"/>
              </a:xfrm>
              <a:prstGeom prst="rect">
                <a:avLst/>
              </a:prstGeom>
            </p:spPr>
          </p:pic>
          <p:pic>
            <p:nvPicPr>
              <p:cNvPr id="65" name="Picture 64">
                <a:extLst>
                  <a:ext uri="{FF2B5EF4-FFF2-40B4-BE49-F238E27FC236}">
                    <a16:creationId xmlns:a16="http://schemas.microsoft.com/office/drawing/2014/main" id="{B82D36D5-1ED6-BADC-2893-A572E29A24F3}"/>
                  </a:ext>
                </a:extLst>
              </p:cNvPr>
              <p:cNvPicPr>
                <a:picLocks noChangeAspect="1"/>
              </p:cNvPicPr>
              <p:nvPr/>
            </p:nvPicPr>
            <p:blipFill>
              <a:blip r:embed="rId4"/>
              <a:stretch>
                <a:fillRect/>
              </a:stretch>
            </p:blipFill>
            <p:spPr>
              <a:xfrm>
                <a:off x="3190408" y="4309039"/>
                <a:ext cx="469963" cy="469963"/>
              </a:xfrm>
              <a:prstGeom prst="rect">
                <a:avLst/>
              </a:prstGeom>
            </p:spPr>
          </p:pic>
          <p:pic>
            <p:nvPicPr>
              <p:cNvPr id="66" name="Picture 65">
                <a:extLst>
                  <a:ext uri="{FF2B5EF4-FFF2-40B4-BE49-F238E27FC236}">
                    <a16:creationId xmlns:a16="http://schemas.microsoft.com/office/drawing/2014/main" id="{E33AD526-0C2E-D9F3-3D72-2C885F9B6827}"/>
                  </a:ext>
                </a:extLst>
              </p:cNvPr>
              <p:cNvPicPr>
                <a:picLocks noChangeAspect="1"/>
              </p:cNvPicPr>
              <p:nvPr/>
            </p:nvPicPr>
            <p:blipFill>
              <a:blip r:embed="rId5"/>
              <a:stretch>
                <a:fillRect/>
              </a:stretch>
            </p:blipFill>
            <p:spPr>
              <a:xfrm>
                <a:off x="4303756" y="4309039"/>
                <a:ext cx="469963" cy="469963"/>
              </a:xfrm>
              <a:prstGeom prst="rect">
                <a:avLst/>
              </a:prstGeom>
            </p:spPr>
          </p:pic>
        </p:grpSp>
        <p:grpSp>
          <p:nvGrpSpPr>
            <p:cNvPr id="68" name="Group 67">
              <a:extLst>
                <a:ext uri="{FF2B5EF4-FFF2-40B4-BE49-F238E27FC236}">
                  <a16:creationId xmlns:a16="http://schemas.microsoft.com/office/drawing/2014/main" id="{6FDF25E3-6850-FC8A-0229-FBD6B3D9D422}"/>
                </a:ext>
              </a:extLst>
            </p:cNvPr>
            <p:cNvGrpSpPr/>
            <p:nvPr/>
          </p:nvGrpSpPr>
          <p:grpSpPr>
            <a:xfrm>
              <a:off x="8468135" y="4692277"/>
              <a:ext cx="1583311" cy="469963"/>
              <a:chOff x="3190408" y="4309039"/>
              <a:chExt cx="1583311" cy="469963"/>
            </a:xfrm>
          </p:grpSpPr>
          <p:pic>
            <p:nvPicPr>
              <p:cNvPr id="69" name="Picture 68">
                <a:extLst>
                  <a:ext uri="{FF2B5EF4-FFF2-40B4-BE49-F238E27FC236}">
                    <a16:creationId xmlns:a16="http://schemas.microsoft.com/office/drawing/2014/main" id="{D0E64587-D8BE-1734-D126-64444C61457E}"/>
                  </a:ext>
                </a:extLst>
              </p:cNvPr>
              <p:cNvPicPr>
                <a:picLocks noChangeAspect="1"/>
              </p:cNvPicPr>
              <p:nvPr/>
            </p:nvPicPr>
            <p:blipFill>
              <a:blip r:embed="rId3"/>
              <a:stretch>
                <a:fillRect/>
              </a:stretch>
            </p:blipFill>
            <p:spPr>
              <a:xfrm>
                <a:off x="3747082" y="4309039"/>
                <a:ext cx="469963" cy="469963"/>
              </a:xfrm>
              <a:prstGeom prst="rect">
                <a:avLst/>
              </a:prstGeom>
            </p:spPr>
          </p:pic>
          <p:pic>
            <p:nvPicPr>
              <p:cNvPr id="70" name="Picture 69">
                <a:extLst>
                  <a:ext uri="{FF2B5EF4-FFF2-40B4-BE49-F238E27FC236}">
                    <a16:creationId xmlns:a16="http://schemas.microsoft.com/office/drawing/2014/main" id="{434C25FD-DC01-453C-F47C-2BBCB0D10221}"/>
                  </a:ext>
                </a:extLst>
              </p:cNvPr>
              <p:cNvPicPr>
                <a:picLocks noChangeAspect="1"/>
              </p:cNvPicPr>
              <p:nvPr/>
            </p:nvPicPr>
            <p:blipFill>
              <a:blip r:embed="rId4"/>
              <a:stretch>
                <a:fillRect/>
              </a:stretch>
            </p:blipFill>
            <p:spPr>
              <a:xfrm>
                <a:off x="3190408" y="4309039"/>
                <a:ext cx="469963" cy="469963"/>
              </a:xfrm>
              <a:prstGeom prst="rect">
                <a:avLst/>
              </a:prstGeom>
            </p:spPr>
          </p:pic>
          <p:pic>
            <p:nvPicPr>
              <p:cNvPr id="71" name="Picture 70">
                <a:extLst>
                  <a:ext uri="{FF2B5EF4-FFF2-40B4-BE49-F238E27FC236}">
                    <a16:creationId xmlns:a16="http://schemas.microsoft.com/office/drawing/2014/main" id="{89693F71-66B9-3FCB-98B5-5F642A251E66}"/>
                  </a:ext>
                </a:extLst>
              </p:cNvPr>
              <p:cNvPicPr>
                <a:picLocks noChangeAspect="1"/>
              </p:cNvPicPr>
              <p:nvPr/>
            </p:nvPicPr>
            <p:blipFill>
              <a:blip r:embed="rId5"/>
              <a:stretch>
                <a:fillRect/>
              </a:stretch>
            </p:blipFill>
            <p:spPr>
              <a:xfrm>
                <a:off x="4303756" y="4309039"/>
                <a:ext cx="469963" cy="469963"/>
              </a:xfrm>
              <a:prstGeom prst="rect">
                <a:avLst/>
              </a:prstGeom>
            </p:spPr>
          </p:pic>
        </p:grpSp>
        <p:grpSp>
          <p:nvGrpSpPr>
            <p:cNvPr id="72" name="Group 71">
              <a:extLst>
                <a:ext uri="{FF2B5EF4-FFF2-40B4-BE49-F238E27FC236}">
                  <a16:creationId xmlns:a16="http://schemas.microsoft.com/office/drawing/2014/main" id="{9563C37F-9FE8-3549-B8FC-324208C47E70}"/>
                </a:ext>
              </a:extLst>
            </p:cNvPr>
            <p:cNvGrpSpPr/>
            <p:nvPr/>
          </p:nvGrpSpPr>
          <p:grpSpPr>
            <a:xfrm>
              <a:off x="9992519" y="5278162"/>
              <a:ext cx="1583311" cy="469963"/>
              <a:chOff x="3190408" y="4309039"/>
              <a:chExt cx="1583311" cy="469963"/>
            </a:xfrm>
          </p:grpSpPr>
          <p:pic>
            <p:nvPicPr>
              <p:cNvPr id="73" name="Picture 72">
                <a:extLst>
                  <a:ext uri="{FF2B5EF4-FFF2-40B4-BE49-F238E27FC236}">
                    <a16:creationId xmlns:a16="http://schemas.microsoft.com/office/drawing/2014/main" id="{AF4253E9-17F1-2C27-4DCC-91C78C20D895}"/>
                  </a:ext>
                </a:extLst>
              </p:cNvPr>
              <p:cNvPicPr>
                <a:picLocks noChangeAspect="1"/>
              </p:cNvPicPr>
              <p:nvPr/>
            </p:nvPicPr>
            <p:blipFill>
              <a:blip r:embed="rId3"/>
              <a:stretch>
                <a:fillRect/>
              </a:stretch>
            </p:blipFill>
            <p:spPr>
              <a:xfrm>
                <a:off x="3747082" y="4309039"/>
                <a:ext cx="469963" cy="469963"/>
              </a:xfrm>
              <a:prstGeom prst="rect">
                <a:avLst/>
              </a:prstGeom>
            </p:spPr>
          </p:pic>
          <p:pic>
            <p:nvPicPr>
              <p:cNvPr id="74" name="Picture 73">
                <a:extLst>
                  <a:ext uri="{FF2B5EF4-FFF2-40B4-BE49-F238E27FC236}">
                    <a16:creationId xmlns:a16="http://schemas.microsoft.com/office/drawing/2014/main" id="{7423FFA4-FD3E-1182-7479-F109EC3D1195}"/>
                  </a:ext>
                </a:extLst>
              </p:cNvPr>
              <p:cNvPicPr>
                <a:picLocks noChangeAspect="1"/>
              </p:cNvPicPr>
              <p:nvPr/>
            </p:nvPicPr>
            <p:blipFill>
              <a:blip r:embed="rId4"/>
              <a:stretch>
                <a:fillRect/>
              </a:stretch>
            </p:blipFill>
            <p:spPr>
              <a:xfrm>
                <a:off x="3190408" y="4309039"/>
                <a:ext cx="469963" cy="469963"/>
              </a:xfrm>
              <a:prstGeom prst="rect">
                <a:avLst/>
              </a:prstGeom>
            </p:spPr>
          </p:pic>
          <p:pic>
            <p:nvPicPr>
              <p:cNvPr id="75" name="Picture 74">
                <a:extLst>
                  <a:ext uri="{FF2B5EF4-FFF2-40B4-BE49-F238E27FC236}">
                    <a16:creationId xmlns:a16="http://schemas.microsoft.com/office/drawing/2014/main" id="{26911A2F-E966-5B53-9AA3-2D66C04FD45F}"/>
                  </a:ext>
                </a:extLst>
              </p:cNvPr>
              <p:cNvPicPr>
                <a:picLocks noChangeAspect="1"/>
              </p:cNvPicPr>
              <p:nvPr/>
            </p:nvPicPr>
            <p:blipFill>
              <a:blip r:embed="rId5"/>
              <a:stretch>
                <a:fillRect/>
              </a:stretch>
            </p:blipFill>
            <p:spPr>
              <a:xfrm>
                <a:off x="4303756" y="4309039"/>
                <a:ext cx="469963" cy="469963"/>
              </a:xfrm>
              <a:prstGeom prst="rect">
                <a:avLst/>
              </a:prstGeom>
            </p:spPr>
          </p:pic>
        </p:grpSp>
        <p:sp>
          <p:nvSpPr>
            <p:cNvPr id="37" name="Rectangle: Rounded Corners 36">
              <a:extLst>
                <a:ext uri="{FF2B5EF4-FFF2-40B4-BE49-F238E27FC236}">
                  <a16:creationId xmlns:a16="http://schemas.microsoft.com/office/drawing/2014/main" id="{1723A8C4-7012-44FC-1409-35496F2CBD27}"/>
                </a:ext>
              </a:extLst>
            </p:cNvPr>
            <p:cNvSpPr/>
            <p:nvPr/>
          </p:nvSpPr>
          <p:spPr>
            <a:xfrm>
              <a:off x="6470488" y="3244032"/>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48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chí đánh giá</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grpSp>
        <p:nvGrpSpPr>
          <p:cNvPr id="62" name="Group 61">
            <a:extLst>
              <a:ext uri="{FF2B5EF4-FFF2-40B4-BE49-F238E27FC236}">
                <a16:creationId xmlns:a16="http://schemas.microsoft.com/office/drawing/2014/main" id="{6FE55490-E609-A629-731E-B79B6E9988C9}"/>
              </a:ext>
            </a:extLst>
          </p:cNvPr>
          <p:cNvGrpSpPr/>
          <p:nvPr/>
        </p:nvGrpSpPr>
        <p:grpSpPr>
          <a:xfrm>
            <a:off x="308078" y="3578282"/>
            <a:ext cx="5561110" cy="2784533"/>
            <a:chOff x="226098" y="3169228"/>
            <a:chExt cx="5561110" cy="2784533"/>
          </a:xfrm>
        </p:grpSpPr>
        <p:sp>
          <p:nvSpPr>
            <p:cNvPr id="38" name="Rectangle: Rounded Corners 37">
              <a:extLst>
                <a:ext uri="{FF2B5EF4-FFF2-40B4-BE49-F238E27FC236}">
                  <a16:creationId xmlns:a16="http://schemas.microsoft.com/office/drawing/2014/main" id="{1B526FE7-30A9-4895-807C-FD10A2262684}"/>
                </a:ext>
              </a:extLst>
            </p:cNvPr>
            <p:cNvSpPr/>
            <p:nvPr/>
          </p:nvSpPr>
          <p:spPr>
            <a:xfrm>
              <a:off x="226098"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algn="just">
                <a:lnSpc>
                  <a:spcPct val="120000"/>
                </a:lnSpc>
              </a:pPr>
              <a:r>
                <a:rPr lang="en-US" sz="3600" b="0" i="0">
                  <a:solidFill>
                    <a:srgbClr val="000000"/>
                  </a:solidFill>
                  <a:effectLst/>
                  <a:latin typeface="UTM Duepuntozero" panose="02040603050506020204" pitchFamily="18" charset="0"/>
                </a:rPr>
                <a:t>Phân công đọc theo đoạn.</a:t>
              </a:r>
            </a:p>
            <a:p>
              <a:pPr marL="568325" algn="just">
                <a:lnSpc>
                  <a:spcPct val="120000"/>
                </a:lnSpc>
              </a:pPr>
              <a:r>
                <a:rPr lang="en-US" sz="3600" b="0" i="0">
                  <a:solidFill>
                    <a:srgbClr val="000000"/>
                  </a:solidFill>
                  <a:effectLst/>
                  <a:latin typeface="UTM Duepuntozero" panose="02040603050506020204" pitchFamily="18" charset="0"/>
                </a:rPr>
                <a:t>Tất cả thành viên đều đọc.</a:t>
              </a:r>
            </a:p>
            <a:p>
              <a:pPr marL="568325" algn="just">
                <a:lnSpc>
                  <a:spcPct val="120000"/>
                </a:lnSpc>
              </a:pPr>
              <a:r>
                <a:rPr lang="en-US" sz="3600">
                  <a:solidFill>
                    <a:srgbClr val="000000"/>
                  </a:solidFill>
                  <a:latin typeface="UTM Duepuntozero" panose="02040603050506020204" pitchFamily="18" charset="0"/>
                </a:rPr>
                <a:t>Giải nghĩa từ cùng nhau.</a:t>
              </a:r>
              <a:r>
                <a:rPr lang="en-US" sz="3600" b="0" i="0">
                  <a:solidFill>
                    <a:srgbClr val="000000"/>
                  </a:solidFill>
                  <a:effectLst/>
                  <a:latin typeface="UTM Duepuntozero" panose="02040603050506020204" pitchFamily="18" charset="0"/>
                </a:rPr>
                <a:t> </a:t>
              </a:r>
              <a:endParaRPr lang="vi-VN" sz="3600" b="0" i="0">
                <a:solidFill>
                  <a:srgbClr val="000000"/>
                </a:solidFill>
                <a:effectLst/>
              </a:endParaRPr>
            </a:p>
          </p:txBody>
        </p:sp>
        <p:sp>
          <p:nvSpPr>
            <p:cNvPr id="58" name="Rectangle: Rounded Corners 57">
              <a:extLst>
                <a:ext uri="{FF2B5EF4-FFF2-40B4-BE49-F238E27FC236}">
                  <a16:creationId xmlns:a16="http://schemas.microsoft.com/office/drawing/2014/main" id="{07D60482-6214-6EB4-4322-F8CB895779BC}"/>
                </a:ext>
              </a:extLst>
            </p:cNvPr>
            <p:cNvSpPr/>
            <p:nvPr/>
          </p:nvSpPr>
          <p:spPr>
            <a:xfrm>
              <a:off x="1665655" y="3169228"/>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Yêu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Cầu</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pic>
          <p:nvPicPr>
            <p:cNvPr id="59" name="Picture 58">
              <a:extLst>
                <a:ext uri="{FF2B5EF4-FFF2-40B4-BE49-F238E27FC236}">
                  <a16:creationId xmlns:a16="http://schemas.microsoft.com/office/drawing/2014/main" id="{1F426D1E-35E3-22D9-7128-9821AB9A5B8E}"/>
                </a:ext>
              </a:extLst>
            </p:cNvPr>
            <p:cNvPicPr>
              <a:picLocks noChangeAspect="1"/>
            </p:cNvPicPr>
            <p:nvPr/>
          </p:nvPicPr>
          <p:blipFill>
            <a:blip r:embed="rId6"/>
            <a:stretch>
              <a:fillRect/>
            </a:stretch>
          </p:blipFill>
          <p:spPr>
            <a:xfrm flipH="1">
              <a:off x="324528" y="3950336"/>
              <a:ext cx="609091" cy="609091"/>
            </a:xfrm>
            <a:prstGeom prst="rect">
              <a:avLst/>
            </a:prstGeom>
          </p:spPr>
        </p:pic>
        <p:pic>
          <p:nvPicPr>
            <p:cNvPr id="60" name="Picture 59">
              <a:extLst>
                <a:ext uri="{FF2B5EF4-FFF2-40B4-BE49-F238E27FC236}">
                  <a16:creationId xmlns:a16="http://schemas.microsoft.com/office/drawing/2014/main" id="{B39ACF04-3BCC-3E2B-F951-DFE467F3C37D}"/>
                </a:ext>
              </a:extLst>
            </p:cNvPr>
            <p:cNvPicPr>
              <a:picLocks noChangeAspect="1"/>
            </p:cNvPicPr>
            <p:nvPr/>
          </p:nvPicPr>
          <p:blipFill>
            <a:blip r:embed="rId6"/>
            <a:stretch>
              <a:fillRect/>
            </a:stretch>
          </p:blipFill>
          <p:spPr>
            <a:xfrm flipH="1">
              <a:off x="324528" y="4544021"/>
              <a:ext cx="609091" cy="609091"/>
            </a:xfrm>
            <a:prstGeom prst="rect">
              <a:avLst/>
            </a:prstGeom>
          </p:spPr>
        </p:pic>
        <p:pic>
          <p:nvPicPr>
            <p:cNvPr id="61" name="Picture 60">
              <a:extLst>
                <a:ext uri="{FF2B5EF4-FFF2-40B4-BE49-F238E27FC236}">
                  <a16:creationId xmlns:a16="http://schemas.microsoft.com/office/drawing/2014/main" id="{8170F019-7B9C-3BE2-039B-AECAAADF53E1}"/>
                </a:ext>
              </a:extLst>
            </p:cNvPr>
            <p:cNvPicPr>
              <a:picLocks noChangeAspect="1"/>
            </p:cNvPicPr>
            <p:nvPr/>
          </p:nvPicPr>
          <p:blipFill>
            <a:blip r:embed="rId6"/>
            <a:stretch>
              <a:fillRect/>
            </a:stretch>
          </p:blipFill>
          <p:spPr>
            <a:xfrm flipH="1">
              <a:off x="324528" y="5242918"/>
              <a:ext cx="609091" cy="609091"/>
            </a:xfrm>
            <a:prstGeom prst="rect">
              <a:avLst/>
            </a:prstGeom>
          </p:spPr>
        </p:pic>
      </p:grpSp>
      <p:pic>
        <p:nvPicPr>
          <p:cNvPr id="5" name="Picture 4">
            <a:extLst>
              <a:ext uri="{FF2B5EF4-FFF2-40B4-BE49-F238E27FC236}">
                <a16:creationId xmlns:a16="http://schemas.microsoft.com/office/drawing/2014/main" id="{3B5D2E55-9FCD-EB68-2FEE-3CBBBA4F5CC7}"/>
              </a:ext>
            </a:extLst>
          </p:cNvPr>
          <p:cNvPicPr>
            <a:picLocks noChangeAspect="1"/>
          </p:cNvPicPr>
          <p:nvPr/>
        </p:nvPicPr>
        <p:blipFill>
          <a:blip r:embed="rId7"/>
          <a:stretch>
            <a:fillRect/>
          </a:stretch>
        </p:blipFill>
        <p:spPr>
          <a:xfrm>
            <a:off x="142574" y="68570"/>
            <a:ext cx="12058933" cy="3212870"/>
          </a:xfrm>
          <a:prstGeom prst="rect">
            <a:avLst/>
          </a:prstGeom>
        </p:spPr>
      </p:pic>
    </p:spTree>
    <p:extLst>
      <p:ext uri="{BB962C8B-B14F-4D97-AF65-F5344CB8AC3E}">
        <p14:creationId xmlns:p14="http://schemas.microsoft.com/office/powerpoint/2010/main" val="2778221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EC5D4F3-DBC2-8F48-C6F5-67FFE1FD2C85}"/>
              </a:ext>
            </a:extLst>
          </p:cNvPr>
          <p:cNvPicPr>
            <a:picLocks noChangeAspect="1"/>
          </p:cNvPicPr>
          <p:nvPr/>
        </p:nvPicPr>
        <p:blipFill rotWithShape="1">
          <a:blip r:embed="rId2"/>
          <a:srcRect t="1711" b="12770"/>
          <a:stretch/>
        </p:blipFill>
        <p:spPr>
          <a:xfrm flipH="1">
            <a:off x="9507" y="0"/>
            <a:ext cx="12192000" cy="6858000"/>
          </a:xfrm>
          <a:prstGeom prst="rect">
            <a:avLst/>
          </a:prstGeom>
        </p:spPr>
      </p:pic>
      <p:grpSp>
        <p:nvGrpSpPr>
          <p:cNvPr id="2" name="Group 1">
            <a:extLst>
              <a:ext uri="{FF2B5EF4-FFF2-40B4-BE49-F238E27FC236}">
                <a16:creationId xmlns:a16="http://schemas.microsoft.com/office/drawing/2014/main" id="{744A7727-6B98-64C5-8A2A-802F9859C3F0}"/>
              </a:ext>
            </a:extLst>
          </p:cNvPr>
          <p:cNvGrpSpPr/>
          <p:nvPr/>
        </p:nvGrpSpPr>
        <p:grpSpPr>
          <a:xfrm>
            <a:off x="2302688" y="2649240"/>
            <a:ext cx="7586625" cy="3682646"/>
            <a:chOff x="4841104" y="3804755"/>
            <a:chExt cx="5882697" cy="2855537"/>
          </a:xfrm>
        </p:grpSpPr>
        <p:grpSp>
          <p:nvGrpSpPr>
            <p:cNvPr id="3" name="Group 2">
              <a:extLst>
                <a:ext uri="{FF2B5EF4-FFF2-40B4-BE49-F238E27FC236}">
                  <a16:creationId xmlns:a16="http://schemas.microsoft.com/office/drawing/2014/main" id="{4F9139DB-E02D-4D17-17A2-36AC8D20C668}"/>
                </a:ext>
              </a:extLst>
            </p:cNvPr>
            <p:cNvGrpSpPr/>
            <p:nvPr/>
          </p:nvGrpSpPr>
          <p:grpSpPr>
            <a:xfrm>
              <a:off x="4841104" y="3804755"/>
              <a:ext cx="5882697" cy="2855537"/>
              <a:chOff x="2975204" y="1242806"/>
              <a:chExt cx="5882697" cy="2855537"/>
            </a:xfrm>
          </p:grpSpPr>
          <p:sp>
            <p:nvSpPr>
              <p:cNvPr id="21" name="Rectangle: Rounded Corners 12">
                <a:extLst>
                  <a:ext uri="{FF2B5EF4-FFF2-40B4-BE49-F238E27FC236}">
                    <a16:creationId xmlns:a16="http://schemas.microsoft.com/office/drawing/2014/main" id="{4838E00A-AA50-537B-E58F-55F842ACBB19}"/>
                  </a:ext>
                </a:extLst>
              </p:cNvPr>
              <p:cNvSpPr/>
              <p:nvPr/>
            </p:nvSpPr>
            <p:spPr>
              <a:xfrm>
                <a:off x="2975204" y="1847435"/>
                <a:ext cx="5882697" cy="2250908"/>
              </a:xfrm>
              <a:custGeom>
                <a:avLst/>
                <a:gdLst>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 name="connsiteX0" fmla="*/ 0 w 5882697"/>
                  <a:gd name="connsiteY0" fmla="*/ 454052 h 2250908"/>
                  <a:gd name="connsiteX1" fmla="*/ 398252 w 5882697"/>
                  <a:gd name="connsiteY1" fmla="*/ 0 h 2250908"/>
                  <a:gd name="connsiteX2" fmla="*/ 1014246 w 5882697"/>
                  <a:gd name="connsiteY2" fmla="*/ 0 h 2250908"/>
                  <a:gd name="connsiteX3" fmla="*/ 1477655 w 5882697"/>
                  <a:gd name="connsiteY3" fmla="*/ 0 h 2250908"/>
                  <a:gd name="connsiteX4" fmla="*/ 1941063 w 5882697"/>
                  <a:gd name="connsiteY4" fmla="*/ 0 h 2250908"/>
                  <a:gd name="connsiteX5" fmla="*/ 2557058 w 5882697"/>
                  <a:gd name="connsiteY5" fmla="*/ 0 h 2250908"/>
                  <a:gd name="connsiteX6" fmla="*/ 3071329 w 5882697"/>
                  <a:gd name="connsiteY6" fmla="*/ 0 h 2250908"/>
                  <a:gd name="connsiteX7" fmla="*/ 3738184 w 5882697"/>
                  <a:gd name="connsiteY7" fmla="*/ 0 h 2250908"/>
                  <a:gd name="connsiteX8" fmla="*/ 4405040 w 5882697"/>
                  <a:gd name="connsiteY8" fmla="*/ 0 h 2250908"/>
                  <a:gd name="connsiteX9" fmla="*/ 5484443 w 5882697"/>
                  <a:gd name="connsiteY9" fmla="*/ 0 h 2250908"/>
                  <a:gd name="connsiteX10" fmla="*/ 5882697 w 5882697"/>
                  <a:gd name="connsiteY10" fmla="*/ 454052 h 2250908"/>
                  <a:gd name="connsiteX11" fmla="*/ 5882697 w 5882697"/>
                  <a:gd name="connsiteY11" fmla="*/ 901653 h 2250908"/>
                  <a:gd name="connsiteX12" fmla="*/ 5882697 w 5882697"/>
                  <a:gd name="connsiteY12" fmla="*/ 1349254 h 2250908"/>
                  <a:gd name="connsiteX13" fmla="*/ 5882697 w 5882697"/>
                  <a:gd name="connsiteY13" fmla="*/ 1796854 h 2250908"/>
                  <a:gd name="connsiteX14" fmla="*/ 5484443 w 5882697"/>
                  <a:gd name="connsiteY14" fmla="*/ 2250908 h 2250908"/>
                  <a:gd name="connsiteX15" fmla="*/ 4868449 w 5882697"/>
                  <a:gd name="connsiteY15" fmla="*/ 2250908 h 2250908"/>
                  <a:gd name="connsiteX16" fmla="*/ 4354179 w 5882697"/>
                  <a:gd name="connsiteY16" fmla="*/ 2250908 h 2250908"/>
                  <a:gd name="connsiteX17" fmla="*/ 3839909 w 5882697"/>
                  <a:gd name="connsiteY17" fmla="*/ 2250908 h 2250908"/>
                  <a:gd name="connsiteX18" fmla="*/ 3173052 w 5882697"/>
                  <a:gd name="connsiteY18" fmla="*/ 2250908 h 2250908"/>
                  <a:gd name="connsiteX19" fmla="*/ 2557058 w 5882697"/>
                  <a:gd name="connsiteY19" fmla="*/ 2250908 h 2250908"/>
                  <a:gd name="connsiteX20" fmla="*/ 2042787 w 5882697"/>
                  <a:gd name="connsiteY20" fmla="*/ 2250908 h 2250908"/>
                  <a:gd name="connsiteX21" fmla="*/ 1579379 w 5882697"/>
                  <a:gd name="connsiteY21" fmla="*/ 2250908 h 2250908"/>
                  <a:gd name="connsiteX22" fmla="*/ 1115970 w 5882697"/>
                  <a:gd name="connsiteY22" fmla="*/ 2250908 h 2250908"/>
                  <a:gd name="connsiteX23" fmla="*/ 398252 w 5882697"/>
                  <a:gd name="connsiteY23" fmla="*/ 2250908 h 2250908"/>
                  <a:gd name="connsiteX24" fmla="*/ 0 w 5882697"/>
                  <a:gd name="connsiteY24" fmla="*/ 1796854 h 2250908"/>
                  <a:gd name="connsiteX25" fmla="*/ 0 w 5882697"/>
                  <a:gd name="connsiteY25" fmla="*/ 1362682 h 2250908"/>
                  <a:gd name="connsiteX26" fmla="*/ 0 w 5882697"/>
                  <a:gd name="connsiteY26" fmla="*/ 928509 h 2250908"/>
                  <a:gd name="connsiteX27" fmla="*/ 0 w 5882697"/>
                  <a:gd name="connsiteY27" fmla="*/ 454052 h 2250908"/>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82697" h="2250908" fill="none" extrusionOk="0">
                    <a:moveTo>
                      <a:pt x="0" y="454052"/>
                    </a:moveTo>
                    <a:cubicBezTo>
                      <a:pt x="69545" y="253397"/>
                      <a:pt x="169478" y="22756"/>
                      <a:pt x="398252" y="0"/>
                    </a:cubicBezTo>
                    <a:cubicBezTo>
                      <a:pt x="591608" y="34221"/>
                      <a:pt x="783438" y="-17405"/>
                      <a:pt x="912522" y="0"/>
                    </a:cubicBezTo>
                    <a:cubicBezTo>
                      <a:pt x="1013719" y="-37133"/>
                      <a:pt x="1150091" y="-6674"/>
                      <a:pt x="1325069" y="0"/>
                    </a:cubicBezTo>
                    <a:cubicBezTo>
                      <a:pt x="1521656" y="-4371"/>
                      <a:pt x="1580319" y="1420"/>
                      <a:pt x="1788478" y="0"/>
                    </a:cubicBezTo>
                    <a:cubicBezTo>
                      <a:pt x="2047079" y="72538"/>
                      <a:pt x="2205679" y="41151"/>
                      <a:pt x="2455333" y="0"/>
                    </a:cubicBezTo>
                    <a:cubicBezTo>
                      <a:pt x="2636700" y="-33765"/>
                      <a:pt x="2750746" y="-16659"/>
                      <a:pt x="2867880" y="0"/>
                    </a:cubicBezTo>
                    <a:cubicBezTo>
                      <a:pt x="2927712" y="16205"/>
                      <a:pt x="3128652" y="-36189"/>
                      <a:pt x="3280428" y="0"/>
                    </a:cubicBezTo>
                    <a:cubicBezTo>
                      <a:pt x="3449206" y="22206"/>
                      <a:pt x="3636390" y="-20297"/>
                      <a:pt x="3692974" y="0"/>
                    </a:cubicBezTo>
                    <a:cubicBezTo>
                      <a:pt x="3755129" y="81065"/>
                      <a:pt x="4055358" y="11645"/>
                      <a:pt x="4258106" y="0"/>
                    </a:cubicBezTo>
                    <a:cubicBezTo>
                      <a:pt x="4466129" y="-54371"/>
                      <a:pt x="4613632" y="5169"/>
                      <a:pt x="4823238" y="0"/>
                    </a:cubicBezTo>
                    <a:cubicBezTo>
                      <a:pt x="4968050" y="2778"/>
                      <a:pt x="5369177" y="-46258"/>
                      <a:pt x="5484443" y="0"/>
                    </a:cubicBezTo>
                    <a:cubicBezTo>
                      <a:pt x="5684506" y="34366"/>
                      <a:pt x="5875460" y="187693"/>
                      <a:pt x="5882697" y="454052"/>
                    </a:cubicBezTo>
                    <a:cubicBezTo>
                      <a:pt x="5890858" y="623996"/>
                      <a:pt x="5886982" y="682568"/>
                      <a:pt x="5882697" y="874797"/>
                    </a:cubicBezTo>
                    <a:cubicBezTo>
                      <a:pt x="5862912" y="1019187"/>
                      <a:pt x="5890033" y="1233261"/>
                      <a:pt x="5882697" y="1335825"/>
                    </a:cubicBezTo>
                    <a:cubicBezTo>
                      <a:pt x="5842913" y="1433552"/>
                      <a:pt x="5897558" y="1682099"/>
                      <a:pt x="5882697" y="1796854"/>
                    </a:cubicBezTo>
                    <a:cubicBezTo>
                      <a:pt x="5863744" y="2018618"/>
                      <a:pt x="5747842" y="2240731"/>
                      <a:pt x="5484443" y="2250908"/>
                    </a:cubicBezTo>
                    <a:cubicBezTo>
                      <a:pt x="5377214" y="2302542"/>
                      <a:pt x="5105777" y="2309107"/>
                      <a:pt x="4868449" y="2250908"/>
                    </a:cubicBezTo>
                    <a:cubicBezTo>
                      <a:pt x="4584614" y="2228656"/>
                      <a:pt x="4531034" y="2239517"/>
                      <a:pt x="4354179" y="2250908"/>
                    </a:cubicBezTo>
                    <a:cubicBezTo>
                      <a:pt x="4195147" y="2276972"/>
                      <a:pt x="3984292" y="2279895"/>
                      <a:pt x="3890770" y="2250908"/>
                    </a:cubicBezTo>
                    <a:cubicBezTo>
                      <a:pt x="3799246" y="2254405"/>
                      <a:pt x="3557337" y="2204754"/>
                      <a:pt x="3478223" y="2250908"/>
                    </a:cubicBezTo>
                    <a:cubicBezTo>
                      <a:pt x="3425899" y="2221571"/>
                      <a:pt x="2987316" y="2215452"/>
                      <a:pt x="2811367" y="2250908"/>
                    </a:cubicBezTo>
                    <a:cubicBezTo>
                      <a:pt x="2552230" y="2220253"/>
                      <a:pt x="2437215" y="2248214"/>
                      <a:pt x="2246235" y="2250908"/>
                    </a:cubicBezTo>
                    <a:cubicBezTo>
                      <a:pt x="2062149" y="2285800"/>
                      <a:pt x="1955702" y="2268916"/>
                      <a:pt x="1731964" y="2250908"/>
                    </a:cubicBezTo>
                    <a:cubicBezTo>
                      <a:pt x="1474094" y="2229346"/>
                      <a:pt x="1265383" y="2279804"/>
                      <a:pt x="1115970" y="2250908"/>
                    </a:cubicBezTo>
                    <a:cubicBezTo>
                      <a:pt x="861512" y="2265941"/>
                      <a:pt x="562335" y="2208033"/>
                      <a:pt x="398252" y="2250908"/>
                    </a:cubicBezTo>
                    <a:cubicBezTo>
                      <a:pt x="217201" y="2332719"/>
                      <a:pt x="65571" y="2134756"/>
                      <a:pt x="0" y="1796854"/>
                    </a:cubicBezTo>
                    <a:cubicBezTo>
                      <a:pt x="1580" y="1612352"/>
                      <a:pt x="15566" y="1551968"/>
                      <a:pt x="0" y="1376110"/>
                    </a:cubicBezTo>
                    <a:cubicBezTo>
                      <a:pt x="-30401" y="1214037"/>
                      <a:pt x="691" y="1138625"/>
                      <a:pt x="0" y="941937"/>
                    </a:cubicBezTo>
                    <a:cubicBezTo>
                      <a:pt x="-24546" y="734837"/>
                      <a:pt x="9333" y="651049"/>
                      <a:pt x="0" y="454052"/>
                    </a:cubicBezTo>
                    <a:close/>
                  </a:path>
                  <a:path w="5882697" h="2250908" stroke="0" extrusionOk="0">
                    <a:moveTo>
                      <a:pt x="0" y="454052"/>
                    </a:moveTo>
                    <a:cubicBezTo>
                      <a:pt x="16897" y="186252"/>
                      <a:pt x="204280" y="133591"/>
                      <a:pt x="398252" y="0"/>
                    </a:cubicBezTo>
                    <a:cubicBezTo>
                      <a:pt x="708736" y="-12425"/>
                      <a:pt x="743959" y="16211"/>
                      <a:pt x="1014246" y="0"/>
                    </a:cubicBezTo>
                    <a:cubicBezTo>
                      <a:pt x="1282884" y="-26749"/>
                      <a:pt x="1292035" y="-25859"/>
                      <a:pt x="1477655" y="0"/>
                    </a:cubicBezTo>
                    <a:cubicBezTo>
                      <a:pt x="1691777" y="22986"/>
                      <a:pt x="1773446" y="16325"/>
                      <a:pt x="1941063" y="0"/>
                    </a:cubicBezTo>
                    <a:cubicBezTo>
                      <a:pt x="2014501" y="12481"/>
                      <a:pt x="2343399" y="87372"/>
                      <a:pt x="2557058" y="0"/>
                    </a:cubicBezTo>
                    <a:cubicBezTo>
                      <a:pt x="2755980" y="-51577"/>
                      <a:pt x="2940101" y="-37231"/>
                      <a:pt x="3071329" y="0"/>
                    </a:cubicBezTo>
                    <a:cubicBezTo>
                      <a:pt x="3201844" y="-6934"/>
                      <a:pt x="3632097" y="61682"/>
                      <a:pt x="3738184" y="0"/>
                    </a:cubicBezTo>
                    <a:cubicBezTo>
                      <a:pt x="3902717" y="-99941"/>
                      <a:pt x="4145595" y="-49525"/>
                      <a:pt x="4405040" y="0"/>
                    </a:cubicBezTo>
                    <a:cubicBezTo>
                      <a:pt x="4717600" y="34405"/>
                      <a:pt x="5149737" y="37985"/>
                      <a:pt x="5484443" y="0"/>
                    </a:cubicBezTo>
                    <a:cubicBezTo>
                      <a:pt x="5741128" y="36013"/>
                      <a:pt x="5867124" y="256660"/>
                      <a:pt x="5882697" y="454052"/>
                    </a:cubicBezTo>
                    <a:cubicBezTo>
                      <a:pt x="5881062" y="643816"/>
                      <a:pt x="5858039" y="741135"/>
                      <a:pt x="5882697" y="901653"/>
                    </a:cubicBezTo>
                    <a:cubicBezTo>
                      <a:pt x="5879427" y="1055002"/>
                      <a:pt x="5865232" y="1247068"/>
                      <a:pt x="5882697" y="1349254"/>
                    </a:cubicBezTo>
                    <a:cubicBezTo>
                      <a:pt x="5871386" y="1494212"/>
                      <a:pt x="5907032" y="1594375"/>
                      <a:pt x="5882697" y="1796854"/>
                    </a:cubicBezTo>
                    <a:cubicBezTo>
                      <a:pt x="5957587" y="2042714"/>
                      <a:pt x="5716545" y="2314627"/>
                      <a:pt x="5484443" y="2250908"/>
                    </a:cubicBezTo>
                    <a:cubicBezTo>
                      <a:pt x="5334221" y="2183482"/>
                      <a:pt x="5071512" y="2223616"/>
                      <a:pt x="4868449" y="2250908"/>
                    </a:cubicBezTo>
                    <a:cubicBezTo>
                      <a:pt x="4737178" y="2277019"/>
                      <a:pt x="4506972" y="2201888"/>
                      <a:pt x="4354179" y="2250908"/>
                    </a:cubicBezTo>
                    <a:cubicBezTo>
                      <a:pt x="4153062" y="2232022"/>
                      <a:pt x="4069668" y="2234723"/>
                      <a:pt x="3839909" y="2250908"/>
                    </a:cubicBezTo>
                    <a:cubicBezTo>
                      <a:pt x="3613993" y="2320858"/>
                      <a:pt x="3355019" y="2282837"/>
                      <a:pt x="3173052" y="2250908"/>
                    </a:cubicBezTo>
                    <a:cubicBezTo>
                      <a:pt x="3024818" y="2251419"/>
                      <a:pt x="2766732" y="2141301"/>
                      <a:pt x="2557058" y="2250908"/>
                    </a:cubicBezTo>
                    <a:cubicBezTo>
                      <a:pt x="2391464" y="2232180"/>
                      <a:pt x="2276708" y="2214591"/>
                      <a:pt x="2042787" y="2250908"/>
                    </a:cubicBezTo>
                    <a:cubicBezTo>
                      <a:pt x="1811602" y="2224018"/>
                      <a:pt x="1644731" y="2238362"/>
                      <a:pt x="1579379" y="2250908"/>
                    </a:cubicBezTo>
                    <a:cubicBezTo>
                      <a:pt x="1485684" y="2285860"/>
                      <a:pt x="1201320" y="2209214"/>
                      <a:pt x="1115970" y="2250908"/>
                    </a:cubicBezTo>
                    <a:cubicBezTo>
                      <a:pt x="942493" y="2281151"/>
                      <a:pt x="695368" y="2208318"/>
                      <a:pt x="398252" y="2250908"/>
                    </a:cubicBezTo>
                    <a:cubicBezTo>
                      <a:pt x="254966" y="2292626"/>
                      <a:pt x="54884" y="2111587"/>
                      <a:pt x="0" y="1796854"/>
                    </a:cubicBezTo>
                    <a:cubicBezTo>
                      <a:pt x="-32245" y="1602478"/>
                      <a:pt x="27035" y="1446554"/>
                      <a:pt x="0" y="1362682"/>
                    </a:cubicBezTo>
                    <a:cubicBezTo>
                      <a:pt x="32582" y="1228202"/>
                      <a:pt x="5394" y="1118704"/>
                      <a:pt x="0" y="928509"/>
                    </a:cubicBezTo>
                    <a:cubicBezTo>
                      <a:pt x="-5108" y="802948"/>
                      <a:pt x="-13555" y="557311"/>
                      <a:pt x="0" y="454052"/>
                    </a:cubicBezTo>
                    <a:close/>
                  </a:path>
                  <a:path w="5882697" h="2250908" fill="none" stroke="0" extrusionOk="0">
                    <a:moveTo>
                      <a:pt x="0" y="454052"/>
                    </a:moveTo>
                    <a:cubicBezTo>
                      <a:pt x="200" y="236041"/>
                      <a:pt x="178264" y="30742"/>
                      <a:pt x="398252" y="0"/>
                    </a:cubicBezTo>
                    <a:cubicBezTo>
                      <a:pt x="582810" y="34905"/>
                      <a:pt x="769857" y="12295"/>
                      <a:pt x="912522" y="0"/>
                    </a:cubicBezTo>
                    <a:cubicBezTo>
                      <a:pt x="1056242" y="-26148"/>
                      <a:pt x="1121769" y="8294"/>
                      <a:pt x="1325069" y="0"/>
                    </a:cubicBezTo>
                    <a:cubicBezTo>
                      <a:pt x="1530495" y="-2388"/>
                      <a:pt x="1593677" y="-18292"/>
                      <a:pt x="1788478" y="0"/>
                    </a:cubicBezTo>
                    <a:cubicBezTo>
                      <a:pt x="2022579" y="-14764"/>
                      <a:pt x="2267409" y="-11469"/>
                      <a:pt x="2455333" y="0"/>
                    </a:cubicBezTo>
                    <a:cubicBezTo>
                      <a:pt x="2652545" y="-21266"/>
                      <a:pt x="2765099" y="12870"/>
                      <a:pt x="2867880" y="0"/>
                    </a:cubicBezTo>
                    <a:cubicBezTo>
                      <a:pt x="2966712" y="-9837"/>
                      <a:pt x="3103997" y="-20094"/>
                      <a:pt x="3280428" y="0"/>
                    </a:cubicBezTo>
                    <a:cubicBezTo>
                      <a:pt x="3456134" y="17586"/>
                      <a:pt x="3600536" y="-31680"/>
                      <a:pt x="3692974" y="0"/>
                    </a:cubicBezTo>
                    <a:cubicBezTo>
                      <a:pt x="3720241" y="-24597"/>
                      <a:pt x="4018436" y="-199"/>
                      <a:pt x="4258106" y="0"/>
                    </a:cubicBezTo>
                    <a:cubicBezTo>
                      <a:pt x="4497706" y="-99223"/>
                      <a:pt x="4669161" y="39741"/>
                      <a:pt x="4823238" y="0"/>
                    </a:cubicBezTo>
                    <a:cubicBezTo>
                      <a:pt x="4994352" y="6680"/>
                      <a:pt x="5366982" y="-52322"/>
                      <a:pt x="5484443" y="0"/>
                    </a:cubicBezTo>
                    <a:cubicBezTo>
                      <a:pt x="5741162" y="-74649"/>
                      <a:pt x="5912915" y="152186"/>
                      <a:pt x="5882697" y="454052"/>
                    </a:cubicBezTo>
                    <a:cubicBezTo>
                      <a:pt x="5880363" y="591818"/>
                      <a:pt x="5884933" y="713160"/>
                      <a:pt x="5882697" y="874797"/>
                    </a:cubicBezTo>
                    <a:cubicBezTo>
                      <a:pt x="5849174" y="1064205"/>
                      <a:pt x="5885219" y="1216596"/>
                      <a:pt x="5882697" y="1335825"/>
                    </a:cubicBezTo>
                    <a:cubicBezTo>
                      <a:pt x="5904524" y="1434448"/>
                      <a:pt x="5905166" y="1627712"/>
                      <a:pt x="5882697" y="1796854"/>
                    </a:cubicBezTo>
                    <a:cubicBezTo>
                      <a:pt x="5781951" y="2094460"/>
                      <a:pt x="5710499" y="2212470"/>
                      <a:pt x="5484443" y="2250908"/>
                    </a:cubicBezTo>
                    <a:cubicBezTo>
                      <a:pt x="5346688" y="2295929"/>
                      <a:pt x="5152159" y="2273468"/>
                      <a:pt x="4868449" y="2250908"/>
                    </a:cubicBezTo>
                    <a:cubicBezTo>
                      <a:pt x="4595021" y="2248831"/>
                      <a:pt x="4528831" y="2235725"/>
                      <a:pt x="4354179" y="2250908"/>
                    </a:cubicBezTo>
                    <a:cubicBezTo>
                      <a:pt x="4174661" y="2310673"/>
                      <a:pt x="4008249" y="2231408"/>
                      <a:pt x="3890770" y="2250908"/>
                    </a:cubicBezTo>
                    <a:cubicBezTo>
                      <a:pt x="3772601" y="2253159"/>
                      <a:pt x="3578728" y="2245248"/>
                      <a:pt x="3478223" y="2250908"/>
                    </a:cubicBezTo>
                    <a:cubicBezTo>
                      <a:pt x="3379454" y="2322906"/>
                      <a:pt x="3125877" y="2231083"/>
                      <a:pt x="2811367" y="2250908"/>
                    </a:cubicBezTo>
                    <a:cubicBezTo>
                      <a:pt x="2549148" y="2248969"/>
                      <a:pt x="2456396" y="2297795"/>
                      <a:pt x="2246235" y="2250908"/>
                    </a:cubicBezTo>
                    <a:cubicBezTo>
                      <a:pt x="2069108" y="2238023"/>
                      <a:pt x="1857126" y="2234808"/>
                      <a:pt x="1731964" y="2250908"/>
                    </a:cubicBezTo>
                    <a:cubicBezTo>
                      <a:pt x="1549967" y="2252556"/>
                      <a:pt x="1353508" y="2319977"/>
                      <a:pt x="1115970" y="2250908"/>
                    </a:cubicBezTo>
                    <a:cubicBezTo>
                      <a:pt x="839604" y="2271556"/>
                      <a:pt x="597470" y="2224557"/>
                      <a:pt x="398252" y="2250908"/>
                    </a:cubicBezTo>
                    <a:cubicBezTo>
                      <a:pt x="248574" y="2298877"/>
                      <a:pt x="59683" y="2061454"/>
                      <a:pt x="0" y="1796854"/>
                    </a:cubicBezTo>
                    <a:cubicBezTo>
                      <a:pt x="3252" y="1592842"/>
                      <a:pt x="26051" y="1536245"/>
                      <a:pt x="0" y="1376110"/>
                    </a:cubicBezTo>
                    <a:cubicBezTo>
                      <a:pt x="-17189" y="1200861"/>
                      <a:pt x="-3344" y="1169060"/>
                      <a:pt x="0" y="941937"/>
                    </a:cubicBezTo>
                    <a:cubicBezTo>
                      <a:pt x="15402" y="721430"/>
                      <a:pt x="-8073" y="665692"/>
                      <a:pt x="0" y="454052"/>
                    </a:cubicBezTo>
                    <a:close/>
                  </a:path>
                  <a:path w="5882697" h="2250908" fill="none" stroke="0" extrusionOk="0">
                    <a:moveTo>
                      <a:pt x="0" y="454052"/>
                    </a:moveTo>
                    <a:cubicBezTo>
                      <a:pt x="21784" y="272770"/>
                      <a:pt x="176346" y="60112"/>
                      <a:pt x="398252" y="0"/>
                    </a:cubicBezTo>
                    <a:cubicBezTo>
                      <a:pt x="587554" y="25860"/>
                      <a:pt x="778788" y="-7207"/>
                      <a:pt x="912522" y="0"/>
                    </a:cubicBezTo>
                    <a:cubicBezTo>
                      <a:pt x="1057715" y="-40167"/>
                      <a:pt x="1118473" y="3901"/>
                      <a:pt x="1325069" y="0"/>
                    </a:cubicBezTo>
                    <a:cubicBezTo>
                      <a:pt x="1517469" y="-2518"/>
                      <a:pt x="1586524" y="-4989"/>
                      <a:pt x="1788478" y="0"/>
                    </a:cubicBezTo>
                    <a:cubicBezTo>
                      <a:pt x="2045967" y="38743"/>
                      <a:pt x="2222263" y="30276"/>
                      <a:pt x="2455333" y="0"/>
                    </a:cubicBezTo>
                    <a:cubicBezTo>
                      <a:pt x="2643935" y="-29422"/>
                      <a:pt x="2743595" y="7745"/>
                      <a:pt x="2867880" y="0"/>
                    </a:cubicBezTo>
                    <a:cubicBezTo>
                      <a:pt x="2964677" y="-35010"/>
                      <a:pt x="3133269" y="-5904"/>
                      <a:pt x="3280428" y="0"/>
                    </a:cubicBezTo>
                    <a:cubicBezTo>
                      <a:pt x="3438285" y="21615"/>
                      <a:pt x="3617215" y="-22586"/>
                      <a:pt x="3692974" y="0"/>
                    </a:cubicBezTo>
                    <a:cubicBezTo>
                      <a:pt x="3742479" y="54394"/>
                      <a:pt x="4048796" y="16997"/>
                      <a:pt x="4258106" y="0"/>
                    </a:cubicBezTo>
                    <a:cubicBezTo>
                      <a:pt x="4469873" y="-57760"/>
                      <a:pt x="4633548" y="9368"/>
                      <a:pt x="4823238" y="0"/>
                    </a:cubicBezTo>
                    <a:cubicBezTo>
                      <a:pt x="4963101" y="3941"/>
                      <a:pt x="5362324" y="-41771"/>
                      <a:pt x="5484443" y="0"/>
                    </a:cubicBezTo>
                    <a:cubicBezTo>
                      <a:pt x="5684596" y="8001"/>
                      <a:pt x="5872492" y="211492"/>
                      <a:pt x="5882697" y="454052"/>
                    </a:cubicBezTo>
                    <a:cubicBezTo>
                      <a:pt x="5902658" y="610011"/>
                      <a:pt x="5889016" y="705365"/>
                      <a:pt x="5882697" y="874797"/>
                    </a:cubicBezTo>
                    <a:cubicBezTo>
                      <a:pt x="5854612" y="1046900"/>
                      <a:pt x="5890580" y="1217373"/>
                      <a:pt x="5882697" y="1335825"/>
                    </a:cubicBezTo>
                    <a:cubicBezTo>
                      <a:pt x="5877330" y="1456644"/>
                      <a:pt x="5881767" y="1648974"/>
                      <a:pt x="5882697" y="1796854"/>
                    </a:cubicBezTo>
                    <a:cubicBezTo>
                      <a:pt x="5827257" y="2059696"/>
                      <a:pt x="5742173" y="2213854"/>
                      <a:pt x="5484443" y="2250908"/>
                    </a:cubicBezTo>
                    <a:cubicBezTo>
                      <a:pt x="5332520" y="2306645"/>
                      <a:pt x="5145765" y="2288479"/>
                      <a:pt x="4868449" y="2250908"/>
                    </a:cubicBezTo>
                    <a:cubicBezTo>
                      <a:pt x="4593915" y="2241132"/>
                      <a:pt x="4537160" y="2234979"/>
                      <a:pt x="4354179" y="2250908"/>
                    </a:cubicBezTo>
                    <a:cubicBezTo>
                      <a:pt x="4193919" y="2287061"/>
                      <a:pt x="3970019" y="2253160"/>
                      <a:pt x="3890770" y="2250908"/>
                    </a:cubicBezTo>
                    <a:cubicBezTo>
                      <a:pt x="3784558" y="2277694"/>
                      <a:pt x="3574020" y="2233906"/>
                      <a:pt x="3478223" y="2250908"/>
                    </a:cubicBezTo>
                    <a:cubicBezTo>
                      <a:pt x="3368829" y="2287878"/>
                      <a:pt x="3066792" y="2197509"/>
                      <a:pt x="2811367" y="2250908"/>
                    </a:cubicBezTo>
                    <a:cubicBezTo>
                      <a:pt x="2545861" y="2219064"/>
                      <a:pt x="2443069" y="2264953"/>
                      <a:pt x="2246235" y="2250908"/>
                    </a:cubicBezTo>
                    <a:cubicBezTo>
                      <a:pt x="2052399" y="2279678"/>
                      <a:pt x="1918341" y="2257809"/>
                      <a:pt x="1731964" y="2250908"/>
                    </a:cubicBezTo>
                    <a:cubicBezTo>
                      <a:pt x="1522628" y="2261337"/>
                      <a:pt x="1304160" y="2287072"/>
                      <a:pt x="1115970" y="2250908"/>
                    </a:cubicBezTo>
                    <a:cubicBezTo>
                      <a:pt x="870851" y="2256666"/>
                      <a:pt x="574452" y="2205540"/>
                      <a:pt x="398252" y="2250908"/>
                    </a:cubicBezTo>
                    <a:cubicBezTo>
                      <a:pt x="218147" y="2322247"/>
                      <a:pt x="65917" y="2124279"/>
                      <a:pt x="0" y="1796854"/>
                    </a:cubicBezTo>
                    <a:cubicBezTo>
                      <a:pt x="-4046" y="1597667"/>
                      <a:pt x="20414" y="1547451"/>
                      <a:pt x="0" y="1376110"/>
                    </a:cubicBezTo>
                    <a:cubicBezTo>
                      <a:pt x="-35194" y="1208198"/>
                      <a:pt x="2233" y="1162473"/>
                      <a:pt x="0" y="941937"/>
                    </a:cubicBezTo>
                    <a:cubicBezTo>
                      <a:pt x="203" y="724211"/>
                      <a:pt x="-3834" y="665502"/>
                      <a:pt x="0" y="45405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7586625"/>
                          <a:gd name="connsiteY0" fmla="*/ 585569 h 2902886"/>
                          <a:gd name="connsiteX1" fmla="*/ 513607 w 7586625"/>
                          <a:gd name="connsiteY1" fmla="*/ 0 h 2902886"/>
                          <a:gd name="connsiteX2" fmla="*/ 1176836 w 7586625"/>
                          <a:gd name="connsiteY2" fmla="*/ 0 h 2902886"/>
                          <a:gd name="connsiteX3" fmla="*/ 1708877 w 7586625"/>
                          <a:gd name="connsiteY3" fmla="*/ 0 h 2902886"/>
                          <a:gd name="connsiteX4" fmla="*/ 2306513 w 7586625"/>
                          <a:gd name="connsiteY4" fmla="*/ 0 h 2902886"/>
                          <a:gd name="connsiteX5" fmla="*/ 3166523 w 7586625"/>
                          <a:gd name="connsiteY5" fmla="*/ 0 h 2902886"/>
                          <a:gd name="connsiteX6" fmla="*/ 3698564 w 7586625"/>
                          <a:gd name="connsiteY6" fmla="*/ 0 h 2902886"/>
                          <a:gd name="connsiteX7" fmla="*/ 4230607 w 7586625"/>
                          <a:gd name="connsiteY7" fmla="*/ 0 h 2902886"/>
                          <a:gd name="connsiteX8" fmla="*/ 4762648 w 7586625"/>
                          <a:gd name="connsiteY8" fmla="*/ 0 h 2902886"/>
                          <a:gd name="connsiteX9" fmla="*/ 5491470 w 7586625"/>
                          <a:gd name="connsiteY9" fmla="*/ 0 h 2902886"/>
                          <a:gd name="connsiteX10" fmla="*/ 6220294 w 7586625"/>
                          <a:gd name="connsiteY10" fmla="*/ 0 h 2902886"/>
                          <a:gd name="connsiteX11" fmla="*/ 7073017 w 7586625"/>
                          <a:gd name="connsiteY11" fmla="*/ 0 h 2902886"/>
                          <a:gd name="connsiteX12" fmla="*/ 7586625 w 7586625"/>
                          <a:gd name="connsiteY12" fmla="*/ 585569 h 2902886"/>
                          <a:gd name="connsiteX13" fmla="*/ 7586625 w 7586625"/>
                          <a:gd name="connsiteY13" fmla="*/ 1128183 h 2902886"/>
                          <a:gd name="connsiteX14" fmla="*/ 7586625 w 7586625"/>
                          <a:gd name="connsiteY14" fmla="*/ 1722749 h 2902886"/>
                          <a:gd name="connsiteX15" fmla="*/ 7586625 w 7586625"/>
                          <a:gd name="connsiteY15" fmla="*/ 2317316 h 2902886"/>
                          <a:gd name="connsiteX16" fmla="*/ 7073017 w 7586625"/>
                          <a:gd name="connsiteY16" fmla="*/ 2902886 h 2902886"/>
                          <a:gd name="connsiteX17" fmla="*/ 6278600 w 7586625"/>
                          <a:gd name="connsiteY17" fmla="*/ 2902886 h 2902886"/>
                          <a:gd name="connsiteX18" fmla="*/ 5615371 w 7586625"/>
                          <a:gd name="connsiteY18" fmla="*/ 2902886 h 2902886"/>
                          <a:gd name="connsiteX19" fmla="*/ 5017735 w 7586625"/>
                          <a:gd name="connsiteY19" fmla="*/ 2902886 h 2902886"/>
                          <a:gd name="connsiteX20" fmla="*/ 4485694 w 7586625"/>
                          <a:gd name="connsiteY20" fmla="*/ 2902886 h 2902886"/>
                          <a:gd name="connsiteX21" fmla="*/ 3625682 w 7586625"/>
                          <a:gd name="connsiteY21" fmla="*/ 2902886 h 2902886"/>
                          <a:gd name="connsiteX22" fmla="*/ 2896860 w 7586625"/>
                          <a:gd name="connsiteY22" fmla="*/ 2902886 h 2902886"/>
                          <a:gd name="connsiteX23" fmla="*/ 2233630 w 7586625"/>
                          <a:gd name="connsiteY23" fmla="*/ 2902886 h 2902886"/>
                          <a:gd name="connsiteX24" fmla="*/ 1439212 w 7586625"/>
                          <a:gd name="connsiteY24" fmla="*/ 2902886 h 2902886"/>
                          <a:gd name="connsiteX25" fmla="*/ 513607 w 7586625"/>
                          <a:gd name="connsiteY25" fmla="*/ 2902886 h 2902886"/>
                          <a:gd name="connsiteX26" fmla="*/ 0 w 7586625"/>
                          <a:gd name="connsiteY26" fmla="*/ 2317316 h 2902886"/>
                          <a:gd name="connsiteX27" fmla="*/ 0 w 7586625"/>
                          <a:gd name="connsiteY27" fmla="*/ 1774702 h 2902886"/>
                          <a:gd name="connsiteX28" fmla="*/ 0 w 7586625"/>
                          <a:gd name="connsiteY28" fmla="*/ 1214771 h 2902886"/>
                          <a:gd name="connsiteX29" fmla="*/ 0 w 7586625"/>
                          <a:gd name="connsiteY29" fmla="*/ 585569 h 2902886"/>
                          <a:gd name="connsiteX0" fmla="*/ 0 w 7586625"/>
                          <a:gd name="connsiteY0" fmla="*/ 585569 h 2902886"/>
                          <a:gd name="connsiteX1" fmla="*/ 513607 w 7586625"/>
                          <a:gd name="connsiteY1" fmla="*/ 0 h 2902886"/>
                          <a:gd name="connsiteX2" fmla="*/ 1308024 w 7586625"/>
                          <a:gd name="connsiteY2" fmla="*/ 0 h 2902886"/>
                          <a:gd name="connsiteX3" fmla="*/ 1905660 w 7586625"/>
                          <a:gd name="connsiteY3" fmla="*/ 0 h 2902886"/>
                          <a:gd name="connsiteX4" fmla="*/ 2503294 w 7586625"/>
                          <a:gd name="connsiteY4" fmla="*/ 0 h 2902886"/>
                          <a:gd name="connsiteX5" fmla="*/ 3297713 w 7586625"/>
                          <a:gd name="connsiteY5" fmla="*/ 0 h 2902886"/>
                          <a:gd name="connsiteX6" fmla="*/ 3960942 w 7586625"/>
                          <a:gd name="connsiteY6" fmla="*/ 0 h 2902886"/>
                          <a:gd name="connsiteX7" fmla="*/ 4820953 w 7586625"/>
                          <a:gd name="connsiteY7" fmla="*/ 0 h 2902886"/>
                          <a:gd name="connsiteX8" fmla="*/ 5680964 w 7586625"/>
                          <a:gd name="connsiteY8" fmla="*/ 0 h 2902886"/>
                          <a:gd name="connsiteX9" fmla="*/ 7073017 w 7586625"/>
                          <a:gd name="connsiteY9" fmla="*/ 0 h 2902886"/>
                          <a:gd name="connsiteX10" fmla="*/ 7586625 w 7586625"/>
                          <a:gd name="connsiteY10" fmla="*/ 585569 h 2902886"/>
                          <a:gd name="connsiteX11" fmla="*/ 7586625 w 7586625"/>
                          <a:gd name="connsiteY11" fmla="*/ 1162818 h 2902886"/>
                          <a:gd name="connsiteX12" fmla="*/ 7586625 w 7586625"/>
                          <a:gd name="connsiteY12" fmla="*/ 1740067 h 2902886"/>
                          <a:gd name="connsiteX13" fmla="*/ 7586625 w 7586625"/>
                          <a:gd name="connsiteY13" fmla="*/ 2317316 h 2902886"/>
                          <a:gd name="connsiteX14" fmla="*/ 7073017 w 7586625"/>
                          <a:gd name="connsiteY14" fmla="*/ 2902886 h 2902886"/>
                          <a:gd name="connsiteX15" fmla="*/ 6278600 w 7586625"/>
                          <a:gd name="connsiteY15" fmla="*/ 2902886 h 2902886"/>
                          <a:gd name="connsiteX16" fmla="*/ 5615371 w 7586625"/>
                          <a:gd name="connsiteY16" fmla="*/ 2902886 h 2902886"/>
                          <a:gd name="connsiteX17" fmla="*/ 4952142 w 7586625"/>
                          <a:gd name="connsiteY17" fmla="*/ 2902886 h 2902886"/>
                          <a:gd name="connsiteX18" fmla="*/ 4092130 w 7586625"/>
                          <a:gd name="connsiteY18" fmla="*/ 2902886 h 2902886"/>
                          <a:gd name="connsiteX19" fmla="*/ 3297713 w 7586625"/>
                          <a:gd name="connsiteY19" fmla="*/ 2902886 h 2902886"/>
                          <a:gd name="connsiteX20" fmla="*/ 2634482 w 7586625"/>
                          <a:gd name="connsiteY20" fmla="*/ 2902886 h 2902886"/>
                          <a:gd name="connsiteX21" fmla="*/ 2036848 w 7586625"/>
                          <a:gd name="connsiteY21" fmla="*/ 2902886 h 2902886"/>
                          <a:gd name="connsiteX22" fmla="*/ 1439212 w 7586625"/>
                          <a:gd name="connsiteY22" fmla="*/ 2902886 h 2902886"/>
                          <a:gd name="connsiteX23" fmla="*/ 513607 w 7586625"/>
                          <a:gd name="connsiteY23" fmla="*/ 2902886 h 2902886"/>
                          <a:gd name="connsiteX24" fmla="*/ 0 w 7586625"/>
                          <a:gd name="connsiteY24" fmla="*/ 2317316 h 2902886"/>
                          <a:gd name="connsiteX25" fmla="*/ 0 w 7586625"/>
                          <a:gd name="connsiteY25" fmla="*/ 1757385 h 2902886"/>
                          <a:gd name="connsiteX26" fmla="*/ 0 w 7586625"/>
                          <a:gd name="connsiteY26" fmla="*/ 1197453 h 2902886"/>
                          <a:gd name="connsiteX27" fmla="*/ 0 w 7586625"/>
                          <a:gd name="connsiteY27" fmla="*/ 585569 h 29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86625" h="2902886" fill="none" extrusionOk="0">
                            <a:moveTo>
                              <a:pt x="0" y="585569"/>
                            </a:moveTo>
                            <a:cubicBezTo>
                              <a:pt x="26020" y="288355"/>
                              <a:pt x="188059" y="7180"/>
                              <a:pt x="513607" y="0"/>
                            </a:cubicBezTo>
                            <a:cubicBezTo>
                              <a:pt x="788216" y="32721"/>
                              <a:pt x="1008174" y="-11865"/>
                              <a:pt x="1176836" y="0"/>
                            </a:cubicBezTo>
                            <a:cubicBezTo>
                              <a:pt x="1334141" y="-34218"/>
                              <a:pt x="1471720" y="-6567"/>
                              <a:pt x="1708877" y="0"/>
                            </a:cubicBezTo>
                            <a:cubicBezTo>
                              <a:pt x="1964166" y="-3788"/>
                              <a:pt x="2038741" y="273"/>
                              <a:pt x="2306513" y="0"/>
                            </a:cubicBezTo>
                            <a:cubicBezTo>
                              <a:pt x="2609607" y="57481"/>
                              <a:pt x="2855318" y="47972"/>
                              <a:pt x="3166523" y="0"/>
                            </a:cubicBezTo>
                            <a:cubicBezTo>
                              <a:pt x="3414803" y="-28332"/>
                              <a:pt x="3553689" y="-8419"/>
                              <a:pt x="3698564" y="0"/>
                            </a:cubicBezTo>
                            <a:cubicBezTo>
                              <a:pt x="3810704" y="-6622"/>
                              <a:pt x="4012999" y="-35070"/>
                              <a:pt x="4230607" y="0"/>
                            </a:cubicBezTo>
                            <a:cubicBezTo>
                              <a:pt x="4456343" y="27342"/>
                              <a:pt x="4673780" y="-25158"/>
                              <a:pt x="4762648" y="0"/>
                            </a:cubicBezTo>
                            <a:cubicBezTo>
                              <a:pt x="4853963" y="70391"/>
                              <a:pt x="5205608" y="33696"/>
                              <a:pt x="5491470" y="0"/>
                            </a:cubicBezTo>
                            <a:cubicBezTo>
                              <a:pt x="5763172" y="-65304"/>
                              <a:pt x="5960662" y="8947"/>
                              <a:pt x="6220294" y="0"/>
                            </a:cubicBezTo>
                            <a:cubicBezTo>
                              <a:pt x="6430140" y="-6874"/>
                              <a:pt x="6915119" y="-48590"/>
                              <a:pt x="7073017" y="0"/>
                            </a:cubicBezTo>
                            <a:cubicBezTo>
                              <a:pt x="7340056" y="27234"/>
                              <a:pt x="7585811" y="216058"/>
                              <a:pt x="7586625" y="585569"/>
                            </a:cubicBezTo>
                            <a:cubicBezTo>
                              <a:pt x="7588964" y="793540"/>
                              <a:pt x="7593734" y="892053"/>
                              <a:pt x="7586625" y="1128183"/>
                            </a:cubicBezTo>
                            <a:cubicBezTo>
                              <a:pt x="7572718" y="1336604"/>
                              <a:pt x="7585362" y="1593694"/>
                              <a:pt x="7586625" y="1722749"/>
                            </a:cubicBezTo>
                            <a:cubicBezTo>
                              <a:pt x="7557408" y="1849340"/>
                              <a:pt x="7601916" y="2157844"/>
                              <a:pt x="7586625" y="2317316"/>
                            </a:cubicBezTo>
                            <a:cubicBezTo>
                              <a:pt x="7543253" y="2638646"/>
                              <a:pt x="7402372" y="2894314"/>
                              <a:pt x="7073017" y="2902886"/>
                            </a:cubicBezTo>
                            <a:cubicBezTo>
                              <a:pt x="6908065" y="2921394"/>
                              <a:pt x="6603606" y="2960215"/>
                              <a:pt x="6278600" y="2902886"/>
                            </a:cubicBezTo>
                            <a:cubicBezTo>
                              <a:pt x="5910174" y="2882961"/>
                              <a:pt x="5844441" y="2881086"/>
                              <a:pt x="5615371" y="2902886"/>
                            </a:cubicBezTo>
                            <a:cubicBezTo>
                              <a:pt x="5401826" y="2934604"/>
                              <a:pt x="5144121" y="2914882"/>
                              <a:pt x="5017735" y="2902886"/>
                            </a:cubicBezTo>
                            <a:cubicBezTo>
                              <a:pt x="4892981" y="2912579"/>
                              <a:pt x="4592711" y="2857552"/>
                              <a:pt x="4485694" y="2902886"/>
                            </a:cubicBezTo>
                            <a:cubicBezTo>
                              <a:pt x="4386186" y="2912514"/>
                              <a:pt x="3904506" y="2874081"/>
                              <a:pt x="3625682" y="2902886"/>
                            </a:cubicBezTo>
                            <a:cubicBezTo>
                              <a:pt x="3292163" y="2888335"/>
                              <a:pt x="3138614" y="2903295"/>
                              <a:pt x="2896860" y="2902886"/>
                            </a:cubicBezTo>
                            <a:cubicBezTo>
                              <a:pt x="2662427" y="2931173"/>
                              <a:pt x="2494091" y="2913457"/>
                              <a:pt x="2233630" y="2902886"/>
                            </a:cubicBezTo>
                            <a:cubicBezTo>
                              <a:pt x="1954812" y="2891584"/>
                              <a:pt x="1690478" y="2942739"/>
                              <a:pt x="1439212" y="2902886"/>
                            </a:cubicBezTo>
                            <a:cubicBezTo>
                              <a:pt x="1126621" y="2881577"/>
                              <a:pt x="771599" y="2878423"/>
                              <a:pt x="513607" y="2902886"/>
                            </a:cubicBezTo>
                            <a:cubicBezTo>
                              <a:pt x="260903" y="2999639"/>
                              <a:pt x="71587" y="2724105"/>
                              <a:pt x="0" y="2317316"/>
                            </a:cubicBezTo>
                            <a:cubicBezTo>
                              <a:pt x="-10516" y="2066683"/>
                              <a:pt x="20181" y="1998116"/>
                              <a:pt x="0" y="1774702"/>
                            </a:cubicBezTo>
                            <a:cubicBezTo>
                              <a:pt x="-33581" y="1564322"/>
                              <a:pt x="-138" y="1475978"/>
                              <a:pt x="0" y="1214771"/>
                            </a:cubicBezTo>
                            <a:cubicBezTo>
                              <a:pt x="-11033" y="942452"/>
                              <a:pt x="8356" y="841725"/>
                              <a:pt x="0" y="585569"/>
                            </a:cubicBezTo>
                            <a:close/>
                          </a:path>
                          <a:path w="7586625" h="2902886" stroke="0" extrusionOk="0">
                            <a:moveTo>
                              <a:pt x="0" y="585569"/>
                            </a:moveTo>
                            <a:cubicBezTo>
                              <a:pt x="8388" y="296159"/>
                              <a:pt x="261896" y="123074"/>
                              <a:pt x="513607" y="0"/>
                            </a:cubicBezTo>
                            <a:cubicBezTo>
                              <a:pt x="909834" y="-22557"/>
                              <a:pt x="960484" y="27962"/>
                              <a:pt x="1308024" y="0"/>
                            </a:cubicBezTo>
                            <a:cubicBezTo>
                              <a:pt x="1654566" y="-34118"/>
                              <a:pt x="1667305" y="-33614"/>
                              <a:pt x="1905660" y="0"/>
                            </a:cubicBezTo>
                            <a:cubicBezTo>
                              <a:pt x="2177686" y="30097"/>
                              <a:pt x="2319608" y="24099"/>
                              <a:pt x="2503294" y="0"/>
                            </a:cubicBezTo>
                            <a:cubicBezTo>
                              <a:pt x="2630929" y="-1017"/>
                              <a:pt x="3044503" y="61641"/>
                              <a:pt x="3297713" y="0"/>
                            </a:cubicBezTo>
                            <a:cubicBezTo>
                              <a:pt x="3545739" y="-48615"/>
                              <a:pt x="3790861" y="-43459"/>
                              <a:pt x="3960942" y="0"/>
                            </a:cubicBezTo>
                            <a:cubicBezTo>
                              <a:pt x="4135096" y="-2075"/>
                              <a:pt x="4665541" y="64714"/>
                              <a:pt x="4820953" y="0"/>
                            </a:cubicBezTo>
                            <a:cubicBezTo>
                              <a:pt x="5027164" y="-105964"/>
                              <a:pt x="5337580" y="-55772"/>
                              <a:pt x="5680964" y="0"/>
                            </a:cubicBezTo>
                            <a:cubicBezTo>
                              <a:pt x="6079553" y="29952"/>
                              <a:pt x="6664030" y="42513"/>
                              <a:pt x="7073017" y="0"/>
                            </a:cubicBezTo>
                            <a:cubicBezTo>
                              <a:pt x="7372163" y="17383"/>
                              <a:pt x="7540680" y="278351"/>
                              <a:pt x="7586625" y="585569"/>
                            </a:cubicBezTo>
                            <a:cubicBezTo>
                              <a:pt x="7581774" y="832469"/>
                              <a:pt x="7574130" y="938953"/>
                              <a:pt x="7586625" y="1162818"/>
                            </a:cubicBezTo>
                            <a:cubicBezTo>
                              <a:pt x="7582968" y="1364941"/>
                              <a:pt x="7577950" y="1597152"/>
                              <a:pt x="7586625" y="1740067"/>
                            </a:cubicBezTo>
                            <a:cubicBezTo>
                              <a:pt x="7577079" y="1904500"/>
                              <a:pt x="7600979" y="2049508"/>
                              <a:pt x="7586625" y="2317316"/>
                            </a:cubicBezTo>
                            <a:cubicBezTo>
                              <a:pt x="7648023" y="2640244"/>
                              <a:pt x="7364833" y="2946718"/>
                              <a:pt x="7073017" y="2902886"/>
                            </a:cubicBezTo>
                            <a:cubicBezTo>
                              <a:pt x="6875031" y="2866518"/>
                              <a:pt x="6534663" y="2868989"/>
                              <a:pt x="6278600" y="2902886"/>
                            </a:cubicBezTo>
                            <a:cubicBezTo>
                              <a:pt x="6070617" y="2935306"/>
                              <a:pt x="5848584" y="2882861"/>
                              <a:pt x="5615371" y="2902886"/>
                            </a:cubicBezTo>
                            <a:cubicBezTo>
                              <a:pt x="5356812" y="2881144"/>
                              <a:pt x="5248241" y="2884593"/>
                              <a:pt x="4952142" y="2902886"/>
                            </a:cubicBezTo>
                            <a:cubicBezTo>
                              <a:pt x="4659247" y="2963289"/>
                              <a:pt x="4334585" y="2933633"/>
                              <a:pt x="4092130" y="2902886"/>
                            </a:cubicBezTo>
                            <a:cubicBezTo>
                              <a:pt x="3857033" y="2904583"/>
                              <a:pt x="3549628" y="2820590"/>
                              <a:pt x="3297713" y="2902886"/>
                            </a:cubicBezTo>
                            <a:cubicBezTo>
                              <a:pt x="3072359" y="2907718"/>
                              <a:pt x="2931793" y="2865860"/>
                              <a:pt x="2634482" y="2902886"/>
                            </a:cubicBezTo>
                            <a:cubicBezTo>
                              <a:pt x="2340314" y="2886284"/>
                              <a:pt x="2142083" y="2882111"/>
                              <a:pt x="2036848" y="2902886"/>
                            </a:cubicBezTo>
                            <a:cubicBezTo>
                              <a:pt x="1905628" y="2935263"/>
                              <a:pt x="1551854" y="2851232"/>
                              <a:pt x="1439212" y="2902886"/>
                            </a:cubicBezTo>
                            <a:cubicBezTo>
                              <a:pt x="1240408" y="2939385"/>
                              <a:pt x="927864" y="2881063"/>
                              <a:pt x="513607" y="2902886"/>
                            </a:cubicBezTo>
                            <a:cubicBezTo>
                              <a:pt x="269167" y="2930168"/>
                              <a:pt x="-5814" y="2689025"/>
                              <a:pt x="0" y="2317316"/>
                            </a:cubicBezTo>
                            <a:cubicBezTo>
                              <a:pt x="-26859" y="2073466"/>
                              <a:pt x="21954" y="1898753"/>
                              <a:pt x="0" y="1757385"/>
                            </a:cubicBezTo>
                            <a:cubicBezTo>
                              <a:pt x="16920" y="1594005"/>
                              <a:pt x="20206" y="1396233"/>
                              <a:pt x="0" y="1197453"/>
                            </a:cubicBezTo>
                            <a:cubicBezTo>
                              <a:pt x="-9945" y="1028277"/>
                              <a:pt x="6175" y="739083"/>
                              <a:pt x="0" y="585569"/>
                            </a:cubicBezTo>
                            <a:close/>
                          </a:path>
                          <a:path w="7586625" h="2902886" fill="none" stroke="0" extrusionOk="0">
                            <a:moveTo>
                              <a:pt x="0" y="585569"/>
                            </a:moveTo>
                            <a:cubicBezTo>
                              <a:pt x="-33701" y="332950"/>
                              <a:pt x="216078" y="67632"/>
                              <a:pt x="513607" y="0"/>
                            </a:cubicBezTo>
                            <a:cubicBezTo>
                              <a:pt x="751116" y="31651"/>
                              <a:pt x="985745" y="34632"/>
                              <a:pt x="1176836" y="0"/>
                            </a:cubicBezTo>
                            <a:cubicBezTo>
                              <a:pt x="1355551" y="-26056"/>
                              <a:pt x="1442727" y="-323"/>
                              <a:pt x="1708877" y="0"/>
                            </a:cubicBezTo>
                            <a:cubicBezTo>
                              <a:pt x="1965720" y="2642"/>
                              <a:pt x="2049628" y="-15966"/>
                              <a:pt x="2306513" y="0"/>
                            </a:cubicBezTo>
                            <a:cubicBezTo>
                              <a:pt x="2609287" y="-88"/>
                              <a:pt x="2919156" y="14959"/>
                              <a:pt x="3166523" y="0"/>
                            </a:cubicBezTo>
                            <a:cubicBezTo>
                              <a:pt x="3419840" y="-24360"/>
                              <a:pt x="3561869" y="28346"/>
                              <a:pt x="3698564" y="0"/>
                            </a:cubicBezTo>
                            <a:cubicBezTo>
                              <a:pt x="3830737" y="-25468"/>
                              <a:pt x="4011991" y="-9718"/>
                              <a:pt x="4230607" y="0"/>
                            </a:cubicBezTo>
                            <a:cubicBezTo>
                              <a:pt x="4456486" y="26077"/>
                              <a:pt x="4632649" y="-34607"/>
                              <a:pt x="4762648" y="0"/>
                            </a:cubicBezTo>
                            <a:cubicBezTo>
                              <a:pt x="4812912" y="23536"/>
                              <a:pt x="5234500" y="12478"/>
                              <a:pt x="5491470" y="0"/>
                            </a:cubicBezTo>
                            <a:cubicBezTo>
                              <a:pt x="5790023" y="-85628"/>
                              <a:pt x="6006900" y="18745"/>
                              <a:pt x="6220294" y="0"/>
                            </a:cubicBezTo>
                            <a:cubicBezTo>
                              <a:pt x="6425691" y="-5968"/>
                              <a:pt x="6893275" y="-60934"/>
                              <a:pt x="7073017" y="0"/>
                            </a:cubicBezTo>
                            <a:cubicBezTo>
                              <a:pt x="7343824" y="-57187"/>
                              <a:pt x="7583195" y="243952"/>
                              <a:pt x="7586625" y="585569"/>
                            </a:cubicBezTo>
                            <a:cubicBezTo>
                              <a:pt x="7580384" y="771142"/>
                              <a:pt x="7597142" y="924539"/>
                              <a:pt x="7586625" y="1128183"/>
                            </a:cubicBezTo>
                            <a:cubicBezTo>
                              <a:pt x="7551111" y="1360139"/>
                              <a:pt x="7590771" y="1573225"/>
                              <a:pt x="7586625" y="1722749"/>
                            </a:cubicBezTo>
                            <a:cubicBezTo>
                              <a:pt x="7599294" y="1858357"/>
                              <a:pt x="7581915" y="2108179"/>
                              <a:pt x="7586625" y="2317316"/>
                            </a:cubicBezTo>
                            <a:cubicBezTo>
                              <a:pt x="7485130" y="2682479"/>
                              <a:pt x="7391472" y="2857247"/>
                              <a:pt x="7073017" y="2902886"/>
                            </a:cubicBezTo>
                            <a:cubicBezTo>
                              <a:pt x="6889517" y="2918485"/>
                              <a:pt x="6668582" y="2912920"/>
                              <a:pt x="6278600" y="2902886"/>
                            </a:cubicBezTo>
                            <a:cubicBezTo>
                              <a:pt x="5918391" y="2892093"/>
                              <a:pt x="5851411" y="2875955"/>
                              <a:pt x="5615371" y="2902886"/>
                            </a:cubicBezTo>
                            <a:cubicBezTo>
                              <a:pt x="5395410" y="2952588"/>
                              <a:pt x="5145427" y="2885164"/>
                              <a:pt x="5017735" y="2902886"/>
                            </a:cubicBezTo>
                            <a:cubicBezTo>
                              <a:pt x="4883689" y="2921423"/>
                              <a:pt x="4605957" y="2884426"/>
                              <a:pt x="4485694" y="2902886"/>
                            </a:cubicBezTo>
                            <a:cubicBezTo>
                              <a:pt x="4354174" y="2949287"/>
                              <a:pt x="4002493" y="2856844"/>
                              <a:pt x="3625682" y="2902886"/>
                            </a:cubicBezTo>
                            <a:cubicBezTo>
                              <a:pt x="3290979" y="2908479"/>
                              <a:pt x="3140302" y="2939757"/>
                              <a:pt x="2896860" y="2902886"/>
                            </a:cubicBezTo>
                            <a:cubicBezTo>
                              <a:pt x="2660281" y="2895323"/>
                              <a:pt x="2411014" y="2893987"/>
                              <a:pt x="2233630" y="2902886"/>
                            </a:cubicBezTo>
                            <a:cubicBezTo>
                              <a:pt x="2014211" y="2926881"/>
                              <a:pt x="1728374" y="2957321"/>
                              <a:pt x="1439212" y="2902886"/>
                            </a:cubicBezTo>
                            <a:cubicBezTo>
                              <a:pt x="1128284" y="2912276"/>
                              <a:pt x="754756" y="2846173"/>
                              <a:pt x="513607" y="2902886"/>
                            </a:cubicBezTo>
                            <a:cubicBezTo>
                              <a:pt x="299592" y="2963099"/>
                              <a:pt x="83312" y="2701747"/>
                              <a:pt x="0" y="2317316"/>
                            </a:cubicBezTo>
                            <a:cubicBezTo>
                              <a:pt x="-1121" y="2049294"/>
                              <a:pt x="35874" y="1982137"/>
                              <a:pt x="0" y="1774702"/>
                            </a:cubicBezTo>
                            <a:cubicBezTo>
                              <a:pt x="-28116" y="1557166"/>
                              <a:pt x="-224" y="1504916"/>
                              <a:pt x="0" y="1214771"/>
                            </a:cubicBezTo>
                            <a:cubicBezTo>
                              <a:pt x="16942" y="927994"/>
                              <a:pt x="-4872" y="854555"/>
                              <a:pt x="0" y="5855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4400">
                    <a:solidFill>
                      <a:srgbClr val="000000"/>
                    </a:solidFill>
                    <a:latin typeface="UTM Duepuntozero" panose="02040603050506020204" pitchFamily="18" charset="0"/>
                  </a:rPr>
                  <a:t>   1</a:t>
                </a:r>
                <a:r>
                  <a:rPr lang="en-US" sz="4400" dirty="0">
                    <a:solidFill>
                      <a:srgbClr val="000000"/>
                    </a:solidFill>
                    <a:latin typeface="UTM Duepuntozero" panose="02040603050506020204" pitchFamily="18" charset="0"/>
                  </a:rPr>
                  <a:t>. </a:t>
                </a:r>
                <a:r>
                  <a:rPr lang="en-US" sz="4400" dirty="0" err="1">
                    <a:solidFill>
                      <a:srgbClr val="000000"/>
                    </a:solidFill>
                    <a:latin typeface="UTM Duepuntozero" panose="02040603050506020204" pitchFamily="18" charset="0"/>
                  </a:rPr>
                  <a:t>Đọc</a:t>
                </a:r>
                <a:r>
                  <a:rPr lang="en-US" sz="4400" dirty="0">
                    <a:solidFill>
                      <a:srgbClr val="000000"/>
                    </a:solidFill>
                    <a:latin typeface="UTM Duepuntozero" panose="02040603050506020204" pitchFamily="18" charset="0"/>
                  </a:rPr>
                  <a:t> </a:t>
                </a:r>
                <a:r>
                  <a:rPr lang="en-US" sz="4400" dirty="0" err="1">
                    <a:solidFill>
                      <a:srgbClr val="000000"/>
                    </a:solidFill>
                    <a:latin typeface="UTM Duepuntozero" panose="02040603050506020204" pitchFamily="18" charset="0"/>
                  </a:rPr>
                  <a:t>đúng</a:t>
                </a:r>
                <a:r>
                  <a:rPr lang="en-US" sz="4400" dirty="0">
                    <a:solidFill>
                      <a:srgbClr val="000000"/>
                    </a:solidFill>
                    <a:latin typeface="UTM Duepuntozero" panose="02040603050506020204" pitchFamily="18" charset="0"/>
                  </a:rPr>
                  <a:t>.</a:t>
                </a:r>
              </a:p>
              <a:p>
                <a:pPr algn="just">
                  <a:lnSpc>
                    <a:spcPct val="110000"/>
                  </a:lnSpc>
                </a:pPr>
                <a:r>
                  <a:rPr lang="en-US" sz="4400">
                    <a:solidFill>
                      <a:srgbClr val="000000"/>
                    </a:solidFill>
                    <a:latin typeface="UTM Duepuntozero" panose="02040603050506020204" pitchFamily="18" charset="0"/>
                  </a:rPr>
                  <a:t>  2</a:t>
                </a:r>
                <a:r>
                  <a:rPr lang="en-US" sz="4400" dirty="0">
                    <a:solidFill>
                      <a:srgbClr val="000000"/>
                    </a:solidFill>
                    <a:latin typeface="UTM Duepuntozero" panose="02040603050506020204" pitchFamily="18" charset="0"/>
                  </a:rPr>
                  <a:t>. </a:t>
                </a:r>
                <a:r>
                  <a:rPr lang="en-US" sz="4400" dirty="0" err="1">
                    <a:solidFill>
                      <a:srgbClr val="000000"/>
                    </a:solidFill>
                    <a:latin typeface="UTM Duepuntozero" panose="02040603050506020204" pitchFamily="18" charset="0"/>
                  </a:rPr>
                  <a:t>Đọc</a:t>
                </a:r>
                <a:r>
                  <a:rPr lang="en-US" sz="4400" dirty="0">
                    <a:solidFill>
                      <a:srgbClr val="000000"/>
                    </a:solidFill>
                    <a:latin typeface="UTM Duepuntozero" panose="02040603050506020204" pitchFamily="18" charset="0"/>
                  </a:rPr>
                  <a:t> to, </a:t>
                </a:r>
                <a:r>
                  <a:rPr lang="en-US" sz="4400" dirty="0" err="1">
                    <a:solidFill>
                      <a:srgbClr val="000000"/>
                    </a:solidFill>
                    <a:latin typeface="UTM Duepuntozero" panose="02040603050506020204" pitchFamily="18" charset="0"/>
                  </a:rPr>
                  <a:t>rõ</a:t>
                </a:r>
                <a:r>
                  <a:rPr lang="en-US" sz="4400" dirty="0">
                    <a:solidFill>
                      <a:srgbClr val="000000"/>
                    </a:solidFill>
                    <a:latin typeface="UTM Duepuntozero" panose="02040603050506020204" pitchFamily="18" charset="0"/>
                  </a:rPr>
                  <a:t>.</a:t>
                </a:r>
              </a:p>
              <a:p>
                <a:pPr algn="just">
                  <a:lnSpc>
                    <a:spcPct val="110000"/>
                  </a:lnSpc>
                </a:pPr>
                <a:r>
                  <a:rPr lang="en-US" sz="4400">
                    <a:solidFill>
                      <a:srgbClr val="000000"/>
                    </a:solidFill>
                    <a:latin typeface="UTM Duepuntozero" panose="02040603050506020204" pitchFamily="18" charset="0"/>
                  </a:rPr>
                  <a:t>  3. Ngắt</a:t>
                </a:r>
                <a:r>
                  <a:rPr lang="en-US" sz="4400" dirty="0">
                    <a:solidFill>
                      <a:srgbClr val="000000"/>
                    </a:solidFill>
                    <a:latin typeface="UTM Duepuntozero" panose="02040603050506020204" pitchFamily="18" charset="0"/>
                  </a:rPr>
                  <a:t>, </a:t>
                </a:r>
                <a:r>
                  <a:rPr lang="en-US" sz="4400" dirty="0" err="1">
                    <a:solidFill>
                      <a:srgbClr val="000000"/>
                    </a:solidFill>
                    <a:latin typeface="UTM Duepuntozero" panose="02040603050506020204" pitchFamily="18" charset="0"/>
                  </a:rPr>
                  <a:t>nghỉ</a:t>
                </a:r>
                <a:r>
                  <a:rPr lang="en-US" sz="4400" dirty="0">
                    <a:solidFill>
                      <a:srgbClr val="000000"/>
                    </a:solidFill>
                    <a:latin typeface="UTM Duepuntozero" panose="02040603050506020204" pitchFamily="18" charset="0"/>
                  </a:rPr>
                  <a:t> </a:t>
                </a:r>
                <a:r>
                  <a:rPr lang="en-US" sz="4400" dirty="0" err="1">
                    <a:solidFill>
                      <a:srgbClr val="000000"/>
                    </a:solidFill>
                    <a:latin typeface="UTM Duepuntozero" panose="02040603050506020204" pitchFamily="18" charset="0"/>
                  </a:rPr>
                  <a:t>đúng</a:t>
                </a:r>
                <a:r>
                  <a:rPr lang="en-US" sz="4400" dirty="0">
                    <a:solidFill>
                      <a:srgbClr val="000000"/>
                    </a:solidFill>
                    <a:latin typeface="UTM Duepuntozero" panose="02040603050506020204" pitchFamily="18" charset="0"/>
                  </a:rPr>
                  <a:t> </a:t>
                </a:r>
                <a:r>
                  <a:rPr lang="en-US" sz="4400" dirty="0" err="1">
                    <a:solidFill>
                      <a:srgbClr val="000000"/>
                    </a:solidFill>
                    <a:latin typeface="UTM Duepuntozero" panose="02040603050506020204" pitchFamily="18" charset="0"/>
                  </a:rPr>
                  <a:t>chỗ</a:t>
                </a:r>
                <a:r>
                  <a:rPr lang="en-US" sz="4400" dirty="0">
                    <a:solidFill>
                      <a:srgbClr val="000000"/>
                    </a:solidFill>
                    <a:latin typeface="UTM Duepuntozero" panose="02040603050506020204" pitchFamily="18" charset="0"/>
                  </a:rPr>
                  <a:t>.</a:t>
                </a:r>
                <a:endParaRPr lang="en-US" sz="4400" b="0" i="0" dirty="0">
                  <a:solidFill>
                    <a:srgbClr val="000000"/>
                  </a:solidFill>
                  <a:effectLst/>
                  <a:latin typeface="UTM Duepuntozero" panose="02040603050506020204" pitchFamily="18" charset="0"/>
                </a:endParaRPr>
              </a:p>
            </p:txBody>
          </p:sp>
          <p:sp>
            <p:nvSpPr>
              <p:cNvPr id="22" name="Rectangle: Rounded Corners 21">
                <a:extLst>
                  <a:ext uri="{FF2B5EF4-FFF2-40B4-BE49-F238E27FC236}">
                    <a16:creationId xmlns:a16="http://schemas.microsoft.com/office/drawing/2014/main" id="{B558421E-C41B-C930-94FA-0BCBAFC646C9}"/>
                  </a:ext>
                </a:extLst>
              </p:cNvPr>
              <p:cNvSpPr/>
              <p:nvPr/>
            </p:nvSpPr>
            <p:spPr>
              <a:xfrm>
                <a:off x="3605838" y="1242806"/>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chí</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đánh</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giá</a:t>
                </a:r>
                <a:endPar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pic>
          <p:nvPicPr>
            <p:cNvPr id="4" name="Picture 3">
              <a:extLst>
                <a:ext uri="{FF2B5EF4-FFF2-40B4-BE49-F238E27FC236}">
                  <a16:creationId xmlns:a16="http://schemas.microsoft.com/office/drawing/2014/main" id="{507AD13D-0767-15C3-EF00-BFDC80BAD613}"/>
                </a:ext>
              </a:extLst>
            </p:cNvPr>
            <p:cNvPicPr>
              <a:picLocks noChangeAspect="1"/>
            </p:cNvPicPr>
            <p:nvPr/>
          </p:nvPicPr>
          <p:blipFill>
            <a:blip r:embed="rId3"/>
            <a:stretch>
              <a:fillRect/>
            </a:stretch>
          </p:blipFill>
          <p:spPr>
            <a:xfrm>
              <a:off x="7633212" y="4932419"/>
              <a:ext cx="469963" cy="469963"/>
            </a:xfrm>
            <a:prstGeom prst="rect">
              <a:avLst/>
            </a:prstGeom>
          </p:spPr>
        </p:pic>
        <p:pic>
          <p:nvPicPr>
            <p:cNvPr id="7" name="Picture 6">
              <a:extLst>
                <a:ext uri="{FF2B5EF4-FFF2-40B4-BE49-F238E27FC236}">
                  <a16:creationId xmlns:a16="http://schemas.microsoft.com/office/drawing/2014/main" id="{438FE1F1-D1E2-0272-D7B1-794759720881}"/>
                </a:ext>
              </a:extLst>
            </p:cNvPr>
            <p:cNvPicPr>
              <a:picLocks noChangeAspect="1"/>
            </p:cNvPicPr>
            <p:nvPr/>
          </p:nvPicPr>
          <p:blipFill>
            <a:blip r:embed="rId4"/>
            <a:stretch>
              <a:fillRect/>
            </a:stretch>
          </p:blipFill>
          <p:spPr>
            <a:xfrm>
              <a:off x="7076538" y="4932419"/>
              <a:ext cx="469963" cy="469963"/>
            </a:xfrm>
            <a:prstGeom prst="rect">
              <a:avLst/>
            </a:prstGeom>
          </p:spPr>
        </p:pic>
        <p:pic>
          <p:nvPicPr>
            <p:cNvPr id="8" name="Picture 7">
              <a:extLst>
                <a:ext uri="{FF2B5EF4-FFF2-40B4-BE49-F238E27FC236}">
                  <a16:creationId xmlns:a16="http://schemas.microsoft.com/office/drawing/2014/main" id="{74DCBEF8-5448-8099-BE14-F4B996D6FC33}"/>
                </a:ext>
              </a:extLst>
            </p:cNvPr>
            <p:cNvPicPr>
              <a:picLocks noChangeAspect="1"/>
            </p:cNvPicPr>
            <p:nvPr/>
          </p:nvPicPr>
          <p:blipFill>
            <a:blip r:embed="rId5"/>
            <a:stretch>
              <a:fillRect/>
            </a:stretch>
          </p:blipFill>
          <p:spPr>
            <a:xfrm>
              <a:off x="8189886" y="4932419"/>
              <a:ext cx="469963" cy="469963"/>
            </a:xfrm>
            <a:prstGeom prst="rect">
              <a:avLst/>
            </a:prstGeom>
          </p:spPr>
        </p:pic>
        <p:pic>
          <p:nvPicPr>
            <p:cNvPr id="14" name="Picture 13">
              <a:extLst>
                <a:ext uri="{FF2B5EF4-FFF2-40B4-BE49-F238E27FC236}">
                  <a16:creationId xmlns:a16="http://schemas.microsoft.com/office/drawing/2014/main" id="{24C4612C-BB60-82B6-95C0-DE2E2D52DE38}"/>
                </a:ext>
              </a:extLst>
            </p:cNvPr>
            <p:cNvPicPr>
              <a:picLocks noChangeAspect="1"/>
            </p:cNvPicPr>
            <p:nvPr/>
          </p:nvPicPr>
          <p:blipFill>
            <a:blip r:embed="rId3"/>
            <a:stretch>
              <a:fillRect/>
            </a:stretch>
          </p:blipFill>
          <p:spPr>
            <a:xfrm>
              <a:off x="7764306" y="5501619"/>
              <a:ext cx="469963" cy="469963"/>
            </a:xfrm>
            <a:prstGeom prst="rect">
              <a:avLst/>
            </a:prstGeom>
          </p:spPr>
        </p:pic>
        <p:pic>
          <p:nvPicPr>
            <p:cNvPr id="15" name="Picture 14">
              <a:extLst>
                <a:ext uri="{FF2B5EF4-FFF2-40B4-BE49-F238E27FC236}">
                  <a16:creationId xmlns:a16="http://schemas.microsoft.com/office/drawing/2014/main" id="{90A9AEF3-4D1D-1947-6F29-A1296689B30A}"/>
                </a:ext>
              </a:extLst>
            </p:cNvPr>
            <p:cNvPicPr>
              <a:picLocks noChangeAspect="1"/>
            </p:cNvPicPr>
            <p:nvPr/>
          </p:nvPicPr>
          <p:blipFill>
            <a:blip r:embed="rId4"/>
            <a:stretch>
              <a:fillRect/>
            </a:stretch>
          </p:blipFill>
          <p:spPr>
            <a:xfrm>
              <a:off x="7207631" y="5501619"/>
              <a:ext cx="469963" cy="469963"/>
            </a:xfrm>
            <a:prstGeom prst="rect">
              <a:avLst/>
            </a:prstGeom>
          </p:spPr>
        </p:pic>
        <p:pic>
          <p:nvPicPr>
            <p:cNvPr id="16" name="Picture 15">
              <a:extLst>
                <a:ext uri="{FF2B5EF4-FFF2-40B4-BE49-F238E27FC236}">
                  <a16:creationId xmlns:a16="http://schemas.microsoft.com/office/drawing/2014/main" id="{D25EB627-C28C-E6F7-D99E-4E7CF677B271}"/>
                </a:ext>
              </a:extLst>
            </p:cNvPr>
            <p:cNvPicPr>
              <a:picLocks noChangeAspect="1"/>
            </p:cNvPicPr>
            <p:nvPr/>
          </p:nvPicPr>
          <p:blipFill>
            <a:blip r:embed="rId5"/>
            <a:stretch>
              <a:fillRect/>
            </a:stretch>
          </p:blipFill>
          <p:spPr>
            <a:xfrm>
              <a:off x="8320980" y="5501619"/>
              <a:ext cx="469963" cy="469963"/>
            </a:xfrm>
            <a:prstGeom prst="rect">
              <a:avLst/>
            </a:prstGeom>
          </p:spPr>
        </p:pic>
        <p:pic>
          <p:nvPicPr>
            <p:cNvPr id="17" name="Picture 16">
              <a:extLst>
                <a:ext uri="{FF2B5EF4-FFF2-40B4-BE49-F238E27FC236}">
                  <a16:creationId xmlns:a16="http://schemas.microsoft.com/office/drawing/2014/main" id="{25AA6F8B-280E-8294-1A4B-881A1EEF7DCE}"/>
                </a:ext>
              </a:extLst>
            </p:cNvPr>
            <p:cNvPicPr>
              <a:picLocks noChangeAspect="1"/>
            </p:cNvPicPr>
            <p:nvPr/>
          </p:nvPicPr>
          <p:blipFill>
            <a:blip r:embed="rId3"/>
            <a:stretch>
              <a:fillRect/>
            </a:stretch>
          </p:blipFill>
          <p:spPr>
            <a:xfrm>
              <a:off x="9177356" y="6080955"/>
              <a:ext cx="469963" cy="469963"/>
            </a:xfrm>
            <a:prstGeom prst="rect">
              <a:avLst/>
            </a:prstGeom>
          </p:spPr>
        </p:pic>
        <p:pic>
          <p:nvPicPr>
            <p:cNvPr id="18" name="Picture 17">
              <a:extLst>
                <a:ext uri="{FF2B5EF4-FFF2-40B4-BE49-F238E27FC236}">
                  <a16:creationId xmlns:a16="http://schemas.microsoft.com/office/drawing/2014/main" id="{3F140D92-F56F-5DCC-94D3-18702DEC8F1C}"/>
                </a:ext>
              </a:extLst>
            </p:cNvPr>
            <p:cNvPicPr>
              <a:picLocks noChangeAspect="1"/>
            </p:cNvPicPr>
            <p:nvPr/>
          </p:nvPicPr>
          <p:blipFill>
            <a:blip r:embed="rId4"/>
            <a:stretch>
              <a:fillRect/>
            </a:stretch>
          </p:blipFill>
          <p:spPr>
            <a:xfrm>
              <a:off x="8620682" y="6080955"/>
              <a:ext cx="469963" cy="469963"/>
            </a:xfrm>
            <a:prstGeom prst="rect">
              <a:avLst/>
            </a:prstGeom>
          </p:spPr>
        </p:pic>
        <p:pic>
          <p:nvPicPr>
            <p:cNvPr id="19" name="Picture 18">
              <a:extLst>
                <a:ext uri="{FF2B5EF4-FFF2-40B4-BE49-F238E27FC236}">
                  <a16:creationId xmlns:a16="http://schemas.microsoft.com/office/drawing/2014/main" id="{CB40F2B4-DFA2-AFC3-A352-8A5299E36FBF}"/>
                </a:ext>
              </a:extLst>
            </p:cNvPr>
            <p:cNvPicPr>
              <a:picLocks noChangeAspect="1"/>
            </p:cNvPicPr>
            <p:nvPr/>
          </p:nvPicPr>
          <p:blipFill>
            <a:blip r:embed="rId5"/>
            <a:stretch>
              <a:fillRect/>
            </a:stretch>
          </p:blipFill>
          <p:spPr>
            <a:xfrm>
              <a:off x="9734031" y="6080955"/>
              <a:ext cx="469963" cy="469963"/>
            </a:xfrm>
            <a:prstGeom prst="rect">
              <a:avLst/>
            </a:prstGeom>
          </p:spPr>
        </p:pic>
      </p:grpSp>
      <p:pic>
        <p:nvPicPr>
          <p:cNvPr id="24" name="Picture 20">
            <a:extLst>
              <a:ext uri="{FF2B5EF4-FFF2-40B4-BE49-F238E27FC236}">
                <a16:creationId xmlns:a16="http://schemas.microsoft.com/office/drawing/2014/main" id="{53EAA920-9E73-AAD3-9FB9-7CB3D4A48C47}"/>
              </a:ext>
            </a:extLst>
          </p:cNvPr>
          <p:cNvPicPr>
            <a:picLocks noChangeAspect="1"/>
          </p:cNvPicPr>
          <p:nvPr/>
        </p:nvPicPr>
        <p:blipFill>
          <a:blip r:embed="rId6"/>
          <a:srcRect/>
          <a:stretch>
            <a:fillRect/>
          </a:stretch>
        </p:blipFill>
        <p:spPr>
          <a:xfrm>
            <a:off x="10197067" y="2519801"/>
            <a:ext cx="1497369" cy="3814953"/>
          </a:xfrm>
          <a:prstGeom prst="rect">
            <a:avLst/>
          </a:prstGeom>
        </p:spPr>
      </p:pic>
      <p:pic>
        <p:nvPicPr>
          <p:cNvPr id="20" name="Picture 19">
            <a:extLst>
              <a:ext uri="{FF2B5EF4-FFF2-40B4-BE49-F238E27FC236}">
                <a16:creationId xmlns:a16="http://schemas.microsoft.com/office/drawing/2014/main" id="{0CE1314E-5413-8D81-A902-035E1FDFED65}"/>
              </a:ext>
            </a:extLst>
          </p:cNvPr>
          <p:cNvPicPr>
            <a:picLocks noChangeAspect="1"/>
          </p:cNvPicPr>
          <p:nvPr/>
        </p:nvPicPr>
        <p:blipFill>
          <a:blip r:embed="rId7"/>
          <a:stretch>
            <a:fillRect/>
          </a:stretch>
        </p:blipFill>
        <p:spPr>
          <a:xfrm>
            <a:off x="346175" y="174101"/>
            <a:ext cx="12058933" cy="2261812"/>
          </a:xfrm>
          <a:prstGeom prst="rect">
            <a:avLst/>
          </a:prstGeom>
        </p:spPr>
      </p:pic>
    </p:spTree>
    <p:extLst>
      <p:ext uri="{BB962C8B-B14F-4D97-AF65-F5344CB8AC3E}">
        <p14:creationId xmlns:p14="http://schemas.microsoft.com/office/powerpoint/2010/main" val="2061969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randombar(horizontal)">
                                          <p:cBhvr>
                                            <p:cTn id="1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1000" fill="hold"/>
                                            <p:tgtEl>
                                              <p:spTgt spid="11"/>
                                            </p:tgtEl>
                                            <p:attrNameLst>
                                              <p:attrName>ppt_x</p:attrName>
                                            </p:attrNameLst>
                                          </p:cBhvr>
                                          <p:tavLst>
                                            <p:tav tm="0">
                                              <p:val>
                                                <p:strVal val="#ppt_x"/>
                                              </p:val>
                                            </p:tav>
                                            <p:tav tm="100000">
                                              <p:val>
                                                <p:strVal val="#ppt_x"/>
                                              </p:val>
                                            </p:tav>
                                          </p:tavLst>
                                        </p:anim>
                                        <p:anim calcmode="lin" valueType="num">
                                          <p:cBhvr additive="base">
                                            <p:cTn id="15" dur="10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9" name="whoosh.wav"/>
                                            </p:tgtEl>
                                          </p:cMediaNode>
                                        </p:audio>
                                      </p:sub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1000" fill="hold"/>
                                            <p:tgtEl>
                                              <p:spTgt spid="2"/>
                                            </p:tgtEl>
                                            <p:attrNameLst>
                                              <p:attrName>ppt_x</p:attrName>
                                            </p:attrNameLst>
                                          </p:cBhvr>
                                          <p:tavLst>
                                            <p:tav tm="0">
                                              <p:val>
                                                <p:strVal val="#ppt_x"/>
                                              </p:val>
                                            </p:tav>
                                            <p:tav tm="100000">
                                              <p:val>
                                                <p:strVal val="#ppt_x"/>
                                              </p:val>
                                            </p:tav>
                                          </p:tavLst>
                                        </p:anim>
                                        <p:anim calcmode="lin" valueType="num">
                                          <p:cBhvr additive="base">
                                            <p:cTn id="20" dur="1000" fill="hold"/>
                                            <p:tgtEl>
                                              <p:spTgt spid="2"/>
                                            </p:tgtEl>
                                            <p:attrNameLst>
                                              <p:attrName>ppt_y</p:attrName>
                                            </p:attrNameLst>
                                          </p:cBhvr>
                                          <p:tavLst>
                                            <p:tav tm="0">
                                              <p:val>
                                                <p:strVal val="1+#ppt_h/2"/>
                                              </p:val>
                                            </p:tav>
                                            <p:tav tm="100000">
                                              <p:val>
                                                <p:strVal val="#ppt_y"/>
                                              </p:val>
                                            </p:tav>
                                          </p:tavLst>
                                        </p:anim>
                                      </p:childTnLst>
                                    </p:cTn>
                                  </p:par>
                                  <p:par>
                                    <p:cTn id="21" presetID="14" presetClass="entr" presetSubtype="1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randombar(horizontal)">
                                          <p:cBhvr>
                                            <p:cTn id="23" dur="500"/>
                                            <p:tgtEl>
                                              <p:spTgt spid="28"/>
                                            </p:tgtEl>
                                          </p:cBhvr>
                                        </p:animEffect>
                                      </p:childTnLst>
                                    </p:cTn>
                                  </p:par>
                                  <p:par>
                                    <p:cTn id="24" presetID="14" presetClass="entr" presetSubtype="1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randombar(horizontal)">
                                          <p:cBhvr>
                                            <p:cTn id="2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B34C01C-0C73-2B1F-B736-4E618087DCC8}"/>
              </a:ext>
            </a:extLst>
          </p:cNvPr>
          <p:cNvPicPr>
            <a:picLocks noChangeAspect="1"/>
          </p:cNvPicPr>
          <p:nvPr/>
        </p:nvPicPr>
        <p:blipFill>
          <a:blip r:embed="rId3"/>
          <a:stretch>
            <a:fillRect/>
          </a:stretch>
        </p:blipFill>
        <p:spPr>
          <a:xfrm>
            <a:off x="0" y="0"/>
            <a:ext cx="12192000" cy="6857999"/>
          </a:xfrm>
          <a:prstGeom prst="rect">
            <a:avLst/>
          </a:prstGeom>
        </p:spPr>
      </p:pic>
      <p:pic>
        <p:nvPicPr>
          <p:cNvPr id="8" name="Picture 7">
            <a:extLst>
              <a:ext uri="{FF2B5EF4-FFF2-40B4-BE49-F238E27FC236}">
                <a16:creationId xmlns:a16="http://schemas.microsoft.com/office/drawing/2014/main" id="{43FC1303-295D-79AC-592C-3C4CEF5583D2}"/>
              </a:ext>
            </a:extLst>
          </p:cNvPr>
          <p:cNvPicPr>
            <a:picLocks noChangeAspect="1"/>
          </p:cNvPicPr>
          <p:nvPr/>
        </p:nvPicPr>
        <p:blipFill rotWithShape="1">
          <a:blip r:embed="rId4">
            <a:extLst>
              <a:ext uri="{28A0092B-C50C-407E-A947-70E740481C1C}">
                <a14:useLocalDpi xmlns:a14="http://schemas.microsoft.com/office/drawing/2010/main" val="0"/>
              </a:ext>
            </a:extLst>
          </a:blip>
          <a:srcRect l="33908" t="48590" r="17183" b="-4536"/>
          <a:stretch/>
        </p:blipFill>
        <p:spPr>
          <a:xfrm>
            <a:off x="3218747" y="3118925"/>
            <a:ext cx="6727285" cy="4328534"/>
          </a:xfrm>
          <a:prstGeom prst="rect">
            <a:avLst/>
          </a:prstGeom>
        </p:spPr>
      </p:pic>
      <p:pic>
        <p:nvPicPr>
          <p:cNvPr id="14" name="Picture 13">
            <a:extLst>
              <a:ext uri="{FF2B5EF4-FFF2-40B4-BE49-F238E27FC236}">
                <a16:creationId xmlns:a16="http://schemas.microsoft.com/office/drawing/2014/main" id="{637D45AE-F647-ACEC-D49F-C19CACF54B75}"/>
              </a:ext>
            </a:extLst>
          </p:cNvPr>
          <p:cNvPicPr>
            <a:picLocks noChangeAspect="1"/>
          </p:cNvPicPr>
          <p:nvPr/>
        </p:nvPicPr>
        <p:blipFill>
          <a:blip r:embed="rId5"/>
          <a:stretch>
            <a:fillRect/>
          </a:stretch>
        </p:blipFill>
        <p:spPr>
          <a:xfrm>
            <a:off x="0" y="56426"/>
            <a:ext cx="12046740" cy="1292464"/>
          </a:xfrm>
          <a:prstGeom prst="rect">
            <a:avLst/>
          </a:prstGeom>
        </p:spPr>
      </p:pic>
    </p:spTree>
    <p:controls>
      <mc:AlternateContent xmlns:mc="http://schemas.openxmlformats.org/markup-compatibility/2006">
        <mc:Choice xmlns:v="urn:schemas-microsoft-com:vml" Requires="v">
          <p:control name="TextBox1" r:id="rId1" imgW="4848120" imgH="1390680"/>
        </mc:Choice>
        <mc:Fallback>
          <p:control name="TextBox1" r:id="rId1" imgW="4848120" imgH="1390680">
            <p:pic>
              <p:nvPicPr>
                <p:cNvPr id="31" name="TextBox1">
                  <a:extLst>
                    <a:ext uri="{FF2B5EF4-FFF2-40B4-BE49-F238E27FC236}">
                      <a16:creationId xmlns:a16="http://schemas.microsoft.com/office/drawing/2014/main" id="{1F903254-E101-5B1F-77DE-1885BDEEDDD4}"/>
                    </a:ext>
                  </a:extLst>
                </p:cNvPr>
                <p:cNvPicPr>
                  <a:picLocks/>
                </p:cNvPicPr>
                <p:nvPr/>
              </p:nvPicPr>
              <p:blipFill>
                <a:blip r:embed="rId6"/>
                <a:stretch>
                  <a:fillRect/>
                </a:stretch>
              </p:blipFill>
              <p:spPr>
                <a:xfrm>
                  <a:off x="3218747" y="1536837"/>
                  <a:ext cx="4850611" cy="1394141"/>
                </a:xfrm>
                <a:prstGeom prst="rect">
                  <a:avLst/>
                </a:prstGeom>
              </p:spPr>
            </p:pic>
          </p:control>
        </mc:Fallback>
      </mc:AlternateContent>
    </p:controls>
    <p:extLst>
      <p:ext uri="{BB962C8B-B14F-4D97-AF65-F5344CB8AC3E}">
        <p14:creationId xmlns:p14="http://schemas.microsoft.com/office/powerpoint/2010/main" val="966213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8729A79F-BF20-F8B4-3650-DF526C3F1F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 y="0"/>
            <a:ext cx="1232534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spin spinning STICKER by Guy Trefler">
            <a:extLst>
              <a:ext uri="{FF2B5EF4-FFF2-40B4-BE49-F238E27FC236}">
                <a16:creationId xmlns:a16="http://schemas.microsoft.com/office/drawing/2014/main" id="{69201D80-EA66-6448-0E6A-DA9F42362E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5713" y="3295650"/>
            <a:ext cx="3924300" cy="34766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A7AA47A-31F4-93DC-C34F-86AB41158D5A}"/>
              </a:ext>
            </a:extLst>
          </p:cNvPr>
          <p:cNvPicPr>
            <a:picLocks noChangeAspect="1"/>
          </p:cNvPicPr>
          <p:nvPr/>
        </p:nvPicPr>
        <p:blipFill>
          <a:blip r:embed="rId4"/>
          <a:stretch>
            <a:fillRect/>
          </a:stretch>
        </p:blipFill>
        <p:spPr>
          <a:xfrm>
            <a:off x="1402059" y="375413"/>
            <a:ext cx="9254530" cy="5840474"/>
          </a:xfrm>
          <a:prstGeom prst="rect">
            <a:avLst/>
          </a:prstGeom>
        </p:spPr>
      </p:pic>
    </p:spTree>
    <p:extLst>
      <p:ext uri="{BB962C8B-B14F-4D97-AF65-F5344CB8AC3E}">
        <p14:creationId xmlns:p14="http://schemas.microsoft.com/office/powerpoint/2010/main" val="3964486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EC8F3AD-843A-6F29-0AE7-51592DAF5F5F}"/>
              </a:ext>
            </a:extLst>
          </p:cNvPr>
          <p:cNvPicPr>
            <a:picLocks noChangeAspect="1"/>
          </p:cNvPicPr>
          <p:nvPr/>
        </p:nvPicPr>
        <p:blipFill rotWithShape="1">
          <a:blip r:embed="rId2"/>
          <a:srcRect t="1711" b="12770"/>
          <a:stretch/>
        </p:blipFill>
        <p:spPr>
          <a:xfrm flipH="1">
            <a:off x="9507" y="0"/>
            <a:ext cx="12192000" cy="6858000"/>
          </a:xfrm>
          <a:prstGeom prst="rect">
            <a:avLst/>
          </a:prstGeom>
        </p:spPr>
      </p:pic>
      <p:sp>
        <p:nvSpPr>
          <p:cNvPr id="22" name="Rectangle: Rounded Corners 21">
            <a:extLst>
              <a:ext uri="{FF2B5EF4-FFF2-40B4-BE49-F238E27FC236}">
                <a16:creationId xmlns:a16="http://schemas.microsoft.com/office/drawing/2014/main" id="{C7313807-0FFF-6284-DC44-0B21B41EE172}"/>
              </a:ext>
            </a:extLst>
          </p:cNvPr>
          <p:cNvSpPr/>
          <p:nvPr/>
        </p:nvSpPr>
        <p:spPr>
          <a:xfrm>
            <a:off x="163419" y="212485"/>
            <a:ext cx="11782302" cy="6517499"/>
          </a:xfrm>
          <a:prstGeom prst="roundRect">
            <a:avLst>
              <a:gd name="adj" fmla="val 11589"/>
            </a:avLst>
          </a:prstGeom>
          <a:solidFill>
            <a:schemeClr val="bg1">
              <a:alpha val="91000"/>
            </a:schemeClr>
          </a:solidFill>
          <a:ln w="762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7" name="Group 6">
            <a:extLst>
              <a:ext uri="{FF2B5EF4-FFF2-40B4-BE49-F238E27FC236}">
                <a16:creationId xmlns:a16="http://schemas.microsoft.com/office/drawing/2014/main" id="{8462F586-AF28-0B9D-D51B-09242A1B769E}"/>
              </a:ext>
            </a:extLst>
          </p:cNvPr>
          <p:cNvGrpSpPr/>
          <p:nvPr/>
        </p:nvGrpSpPr>
        <p:grpSpPr>
          <a:xfrm>
            <a:off x="330843" y="2675075"/>
            <a:ext cx="11245542" cy="3539430"/>
            <a:chOff x="330843" y="2675075"/>
            <a:chExt cx="11245542" cy="3539430"/>
          </a:xfrm>
        </p:grpSpPr>
        <p:sp>
          <p:nvSpPr>
            <p:cNvPr id="29" name="TextBox 28">
              <a:extLst>
                <a:ext uri="{FF2B5EF4-FFF2-40B4-BE49-F238E27FC236}">
                  <a16:creationId xmlns:a16="http://schemas.microsoft.com/office/drawing/2014/main" id="{0F0637C3-AAC6-96DE-EB7A-43021584051D}"/>
                </a:ext>
              </a:extLst>
            </p:cNvPr>
            <p:cNvSpPr txBox="1"/>
            <p:nvPr/>
          </p:nvSpPr>
          <p:spPr>
            <a:xfrm>
              <a:off x="1036353" y="2675075"/>
              <a:ext cx="10540032" cy="3539430"/>
            </a:xfrm>
            <a:prstGeom prst="rect">
              <a:avLst/>
            </a:prstGeom>
            <a:noFill/>
          </p:spPr>
          <p:txBody>
            <a:bodyPr wrap="square" rtlCol="0">
              <a:spAutoFit/>
            </a:bodyPr>
            <a:lstStyle/>
            <a:p>
              <a:pPr algn="just"/>
              <a:r>
                <a:rPr lang="vi-VN" sz="2800"/>
                <a:t>Đọc trôi chảy bài đọc, ngắt nghỉ đúng dấu câu, đúng logic ngữ nghĩa; trả lời được các câu hỏi tìm hiểu bài. Hiểu được nội dung của bài đọc: </a:t>
              </a:r>
              <a:r>
                <a:rPr lang="vi-VN" sz="2800" i="1"/>
                <a:t>Bằng sự chăm chỉ học tập và nỗ lực vượt qua khó khăn, Uy-li-am Cam-goam-ba đã thực hiện được ước mơ chế tạo chiếc cối xay gió, giúp ích cho gia đình và quê hương của cậu. </a:t>
              </a:r>
              <a:r>
                <a:rPr lang="vi-VN" sz="2800"/>
                <a:t>Từ đó, rút ra được ý nghĩa: </a:t>
              </a:r>
              <a:r>
                <a:rPr lang="vi-VN" sz="2800" i="1"/>
                <a:t>Chăm chỉ học tập, nỗ lực không ngừng không chỉ giúp bản thân đạt được ước mơ mà còn đem lại những điều tốt đẹp cho những người xung quanh.</a:t>
              </a:r>
              <a:endParaRPr lang="en-US" sz="2800" i="1"/>
            </a:p>
          </p:txBody>
        </p:sp>
        <p:pic>
          <p:nvPicPr>
            <p:cNvPr id="4" name="Picture 3">
              <a:extLst>
                <a:ext uri="{FF2B5EF4-FFF2-40B4-BE49-F238E27FC236}">
                  <a16:creationId xmlns:a16="http://schemas.microsoft.com/office/drawing/2014/main" id="{50C21926-134F-08AC-9785-84C305BD7E84}"/>
                </a:ext>
              </a:extLst>
            </p:cNvPr>
            <p:cNvPicPr>
              <a:picLocks noChangeAspect="1"/>
            </p:cNvPicPr>
            <p:nvPr/>
          </p:nvPicPr>
          <p:blipFill>
            <a:blip r:embed="rId3"/>
            <a:stretch>
              <a:fillRect/>
            </a:stretch>
          </p:blipFill>
          <p:spPr>
            <a:xfrm>
              <a:off x="330843" y="2851652"/>
              <a:ext cx="705509" cy="705509"/>
            </a:xfrm>
            <a:prstGeom prst="rect">
              <a:avLst/>
            </a:prstGeom>
          </p:spPr>
        </p:pic>
      </p:grpSp>
      <p:grpSp>
        <p:nvGrpSpPr>
          <p:cNvPr id="6" name="Group 5">
            <a:extLst>
              <a:ext uri="{FF2B5EF4-FFF2-40B4-BE49-F238E27FC236}">
                <a16:creationId xmlns:a16="http://schemas.microsoft.com/office/drawing/2014/main" id="{B2A1DAFC-457B-2621-0E5C-F4F49E3FFB3C}"/>
              </a:ext>
            </a:extLst>
          </p:cNvPr>
          <p:cNvGrpSpPr/>
          <p:nvPr/>
        </p:nvGrpSpPr>
        <p:grpSpPr>
          <a:xfrm>
            <a:off x="287609" y="1214701"/>
            <a:ext cx="11288776" cy="1384995"/>
            <a:chOff x="287609" y="1214701"/>
            <a:chExt cx="11288776" cy="1384995"/>
          </a:xfrm>
        </p:grpSpPr>
        <p:sp>
          <p:nvSpPr>
            <p:cNvPr id="28" name="TextBox 27">
              <a:extLst>
                <a:ext uri="{FF2B5EF4-FFF2-40B4-BE49-F238E27FC236}">
                  <a16:creationId xmlns:a16="http://schemas.microsoft.com/office/drawing/2014/main" id="{56629516-4B5A-8960-3454-2754D262C042}"/>
                </a:ext>
              </a:extLst>
            </p:cNvPr>
            <p:cNvSpPr txBox="1"/>
            <p:nvPr/>
          </p:nvSpPr>
          <p:spPr>
            <a:xfrm>
              <a:off x="1036354" y="1214701"/>
              <a:ext cx="10540031" cy="1384995"/>
            </a:xfrm>
            <a:prstGeom prst="rect">
              <a:avLst/>
            </a:prstGeom>
            <a:noFill/>
          </p:spPr>
          <p:txBody>
            <a:bodyPr wrap="square" rtlCol="0">
              <a:spAutoFit/>
            </a:bodyPr>
            <a:lstStyle/>
            <a:p>
              <a:pPr algn="just"/>
              <a:r>
                <a:rPr lang="vi-VN" sz="2800"/>
                <a:t>Sắp xếp và xác định được ý nghĩa của câu tục ngữ “Đi một ngày đàng, học</a:t>
              </a:r>
              <a:r>
                <a:rPr lang="en-US" sz="2800"/>
                <a:t> một sàng khôn”, </a:t>
              </a:r>
              <a:r>
                <a:rPr lang="vi-VN" sz="2800"/>
                <a:t>nêu được phỏng đoán về nội dung bài đọc qua tên bài, tranh minh hoạ và hoạt động khởi động</a:t>
              </a:r>
            </a:p>
          </p:txBody>
        </p:sp>
        <p:pic>
          <p:nvPicPr>
            <p:cNvPr id="5" name="Picture 4">
              <a:extLst>
                <a:ext uri="{FF2B5EF4-FFF2-40B4-BE49-F238E27FC236}">
                  <a16:creationId xmlns:a16="http://schemas.microsoft.com/office/drawing/2014/main" id="{4A86A78C-2901-1868-8C2A-FC65981FB904}"/>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Effect>
                        <a14:saturation sat="300000"/>
                      </a14:imgEffect>
                    </a14:imgLayer>
                  </a14:imgProps>
                </a:ext>
              </a:extLst>
            </a:blip>
            <a:stretch>
              <a:fillRect/>
            </a:stretch>
          </p:blipFill>
          <p:spPr>
            <a:xfrm>
              <a:off x="287609" y="1350360"/>
              <a:ext cx="713979" cy="713979"/>
            </a:xfrm>
            <a:prstGeom prst="rect">
              <a:avLst/>
            </a:prstGeom>
          </p:spPr>
        </p:pic>
      </p:grpSp>
      <p:pic>
        <p:nvPicPr>
          <p:cNvPr id="3" name="Picture 2">
            <a:extLst>
              <a:ext uri="{FF2B5EF4-FFF2-40B4-BE49-F238E27FC236}">
                <a16:creationId xmlns:a16="http://schemas.microsoft.com/office/drawing/2014/main" id="{52BFB6B4-11BC-27DA-A7CC-895A37B8F217}"/>
              </a:ext>
            </a:extLst>
          </p:cNvPr>
          <p:cNvPicPr>
            <a:picLocks noChangeAspect="1"/>
          </p:cNvPicPr>
          <p:nvPr/>
        </p:nvPicPr>
        <p:blipFill>
          <a:blip r:embed="rId6"/>
          <a:stretch>
            <a:fillRect/>
          </a:stretch>
        </p:blipFill>
        <p:spPr>
          <a:xfrm>
            <a:off x="-82860" y="82603"/>
            <a:ext cx="11815072" cy="1261981"/>
          </a:xfrm>
          <a:prstGeom prst="rect">
            <a:avLst/>
          </a:prstGeom>
        </p:spPr>
      </p:pic>
    </p:spTree>
    <p:extLst>
      <p:ext uri="{BB962C8B-B14F-4D97-AF65-F5344CB8AC3E}">
        <p14:creationId xmlns:p14="http://schemas.microsoft.com/office/powerpoint/2010/main" val="4253996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7"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900" decel="100000" fill="hold"/>
                                        <p:tgtEl>
                                          <p:spTgt spid="7"/>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B92D67-618A-B05C-35C6-810A3F9613D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0823" b="4803"/>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EC19701B-330F-BF91-952F-E68E6EF3990B}"/>
              </a:ext>
            </a:extLst>
          </p:cNvPr>
          <p:cNvSpPr/>
          <p:nvPr/>
        </p:nvSpPr>
        <p:spPr>
          <a:xfrm>
            <a:off x="345233" y="375047"/>
            <a:ext cx="11551298" cy="6154560"/>
          </a:xfrm>
          <a:prstGeom prst="roundRect">
            <a:avLst>
              <a:gd name="adj" fmla="val 8726"/>
            </a:avLst>
          </a:prstGeom>
          <a:solidFill>
            <a:schemeClr val="bg1">
              <a:alpha val="85000"/>
            </a:schemeClr>
          </a:solidFill>
          <a:ln w="38100">
            <a:solidFill>
              <a:srgbClr val="71361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6" name="Group 5">
            <a:extLst>
              <a:ext uri="{FF2B5EF4-FFF2-40B4-BE49-F238E27FC236}">
                <a16:creationId xmlns:a16="http://schemas.microsoft.com/office/drawing/2014/main" id="{F395E44B-5401-B563-B866-343227FE8028}"/>
              </a:ext>
            </a:extLst>
          </p:cNvPr>
          <p:cNvGrpSpPr/>
          <p:nvPr/>
        </p:nvGrpSpPr>
        <p:grpSpPr>
          <a:xfrm>
            <a:off x="61954" y="545764"/>
            <a:ext cx="11638245" cy="1686351"/>
            <a:chOff x="1233658" y="661620"/>
            <a:chExt cx="8736535" cy="1686351"/>
          </a:xfrm>
        </p:grpSpPr>
        <p:sp>
          <p:nvSpPr>
            <p:cNvPr id="9" name="TextBox 8">
              <a:extLst>
                <a:ext uri="{FF2B5EF4-FFF2-40B4-BE49-F238E27FC236}">
                  <a16:creationId xmlns:a16="http://schemas.microsoft.com/office/drawing/2014/main" id="{26D9F4D0-8D2F-B27C-2C18-C00FCD56603A}"/>
                </a:ext>
              </a:extLst>
            </p:cNvPr>
            <p:cNvSpPr txBox="1"/>
            <p:nvPr/>
          </p:nvSpPr>
          <p:spPr>
            <a:xfrm>
              <a:off x="1687278" y="883740"/>
              <a:ext cx="8282915" cy="1464231"/>
            </a:xfrm>
            <a:prstGeom prst="roundRect">
              <a:avLst/>
            </a:prstGeom>
            <a:solidFill>
              <a:srgbClr val="E0FFC1"/>
            </a:solidFill>
            <a:ln w="38100">
              <a:solidFill>
                <a:srgbClr val="00B050"/>
              </a:solidFill>
            </a:ln>
          </p:spPr>
          <p:txBody>
            <a:bodyPr wrap="square" rtlCol="0">
              <a:spAutoFit/>
            </a:bodyPr>
            <a:lstStyle/>
            <a:p>
              <a:pPr algn="just"/>
              <a:r>
                <a:rPr lang="en-US" sz="4000" b="1">
                  <a:ea typeface="Roboto" panose="02000000000000000000" pitchFamily="2" charset="0"/>
                </a:rPr>
                <a:t>1. Uy-li-am nghĩ và làm gì khi nhìn thấy những hình ảnh trong cuốn sách khoa học?</a:t>
              </a:r>
            </a:p>
          </p:txBody>
        </p:sp>
        <p:pic>
          <p:nvPicPr>
            <p:cNvPr id="10" name="Picture 9">
              <a:extLst>
                <a:ext uri="{FF2B5EF4-FFF2-40B4-BE49-F238E27FC236}">
                  <a16:creationId xmlns:a16="http://schemas.microsoft.com/office/drawing/2014/main" id="{48B1BE35-AC14-A23E-0188-8A224319AF0F}"/>
                </a:ext>
              </a:extLst>
            </p:cNvPr>
            <p:cNvPicPr>
              <a:picLocks noChangeAspect="1"/>
            </p:cNvPicPr>
            <p:nvPr/>
          </p:nvPicPr>
          <p:blipFill>
            <a:blip r:embed="rId4"/>
            <a:stretch>
              <a:fillRect/>
            </a:stretch>
          </p:blipFill>
          <p:spPr>
            <a:xfrm>
              <a:off x="1233658" y="661620"/>
              <a:ext cx="666270" cy="802640"/>
            </a:xfrm>
            <a:prstGeom prst="rect">
              <a:avLst/>
            </a:prstGeom>
          </p:spPr>
        </p:pic>
      </p:grpSp>
      <p:grpSp>
        <p:nvGrpSpPr>
          <p:cNvPr id="11" name="Group 10">
            <a:extLst>
              <a:ext uri="{FF2B5EF4-FFF2-40B4-BE49-F238E27FC236}">
                <a16:creationId xmlns:a16="http://schemas.microsoft.com/office/drawing/2014/main" id="{7D27FB6B-93D1-181F-BE19-B712D184D58B}"/>
              </a:ext>
            </a:extLst>
          </p:cNvPr>
          <p:cNvGrpSpPr/>
          <p:nvPr/>
        </p:nvGrpSpPr>
        <p:grpSpPr>
          <a:xfrm>
            <a:off x="1256696" y="2827980"/>
            <a:ext cx="9754113" cy="3262136"/>
            <a:chOff x="1218943" y="2908152"/>
            <a:chExt cx="10183586" cy="5821836"/>
          </a:xfrm>
        </p:grpSpPr>
        <p:sp>
          <p:nvSpPr>
            <p:cNvPr id="12" name="Rectangle: Rounded Corners 11">
              <a:extLst>
                <a:ext uri="{FF2B5EF4-FFF2-40B4-BE49-F238E27FC236}">
                  <a16:creationId xmlns:a16="http://schemas.microsoft.com/office/drawing/2014/main" id="{474FE6B8-1B05-812D-4CF1-94AEB5C220D5}"/>
                </a:ext>
              </a:extLst>
            </p:cNvPr>
            <p:cNvSpPr/>
            <p:nvPr/>
          </p:nvSpPr>
          <p:spPr>
            <a:xfrm>
              <a:off x="1218943" y="2908152"/>
              <a:ext cx="10183586" cy="582183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E843555-06C8-691E-5B8A-3DD2A37D29C5}"/>
                </a:ext>
              </a:extLst>
            </p:cNvPr>
            <p:cNvSpPr txBox="1"/>
            <p:nvPr/>
          </p:nvSpPr>
          <p:spPr>
            <a:xfrm>
              <a:off x="1365513" y="3287341"/>
              <a:ext cx="9993732" cy="4998445"/>
            </a:xfrm>
            <a:prstGeom prst="rect">
              <a:avLst/>
            </a:prstGeom>
            <a:noFill/>
          </p:spPr>
          <p:txBody>
            <a:bodyPr wrap="square">
              <a:spAutoFit/>
            </a:bodyPr>
            <a:lstStyle/>
            <a:p>
              <a:pPr lvl="0" algn="just"/>
              <a:r>
                <a:rPr lang="vi-VN" sz="4400">
                  <a:solidFill>
                    <a:prstClr val="black"/>
                  </a:solidFill>
                  <a:latin typeface="Calibri" panose="020F0502020204030204" pitchFamily="34" charset="0"/>
                  <a:cs typeface="Calibri" panose="020F0502020204030204" pitchFamily="34" charset="0"/>
                </a:rPr>
                <a:t>	Cậu tin chắc rằng cối xay gió sẽ giúp gia đình cậu thoát khỏi nghèo đói. Cậu đi học đều đặn, đến thư viện thường xuyên hơn để đọc những cuốn sách khoa học.</a:t>
              </a:r>
            </a:p>
          </p:txBody>
        </p:sp>
      </p:grpSp>
    </p:spTree>
    <p:extLst>
      <p:ext uri="{BB962C8B-B14F-4D97-AF65-F5344CB8AC3E}">
        <p14:creationId xmlns:p14="http://schemas.microsoft.com/office/powerpoint/2010/main" val="1217308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ppt_x</p:attrName>
                                        </p:attrNameLst>
                                      </p:cBhvr>
                                      <p:tavLst>
                                        <p:tav tm="0">
                                          <p:val>
                                            <p:strVal val="#ppt_x-#ppt_w*1.125000"/>
                                          </p:val>
                                        </p:tav>
                                        <p:tav tm="100000">
                                          <p:val>
                                            <p:strVal val="#ppt_x"/>
                                          </p:val>
                                        </p:tav>
                                      </p:tavLst>
                                    </p:anim>
                                    <p:animEffect transition="in" filter="wipe(right)">
                                      <p:cBhvr>
                                        <p:cTn id="8"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D3CC812C-F60C-75C7-A1BE-AEF0ED8B486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0823" b="4803"/>
          <a:stretch/>
        </p:blipFill>
        <p:spPr>
          <a:xfrm>
            <a:off x="0" y="0"/>
            <a:ext cx="12192000" cy="6858000"/>
          </a:xfrm>
          <a:prstGeom prst="rect">
            <a:avLst/>
          </a:prstGeom>
        </p:spPr>
      </p:pic>
      <p:grpSp>
        <p:nvGrpSpPr>
          <p:cNvPr id="18" name="Group 17">
            <a:extLst>
              <a:ext uri="{FF2B5EF4-FFF2-40B4-BE49-F238E27FC236}">
                <a16:creationId xmlns:a16="http://schemas.microsoft.com/office/drawing/2014/main" id="{4BA2706B-A148-ADA5-B284-5E134C24E52B}"/>
              </a:ext>
            </a:extLst>
          </p:cNvPr>
          <p:cNvGrpSpPr/>
          <p:nvPr/>
        </p:nvGrpSpPr>
        <p:grpSpPr>
          <a:xfrm>
            <a:off x="-4279490" y="-1441874"/>
            <a:ext cx="10990428" cy="10109474"/>
            <a:chOff x="-2801030" y="-1660255"/>
            <a:chExt cx="10539392" cy="9758660"/>
          </a:xfrm>
        </p:grpSpPr>
        <p:pic>
          <p:nvPicPr>
            <p:cNvPr id="15" name="Picture 3">
              <a:extLst>
                <a:ext uri="{FF2B5EF4-FFF2-40B4-BE49-F238E27FC236}">
                  <a16:creationId xmlns:a16="http://schemas.microsoft.com/office/drawing/2014/main" id="{EAFB35A7-3724-FA48-3C1A-50274D569440}"/>
                </a:ext>
              </a:extLst>
            </p:cNvPr>
            <p:cNvPicPr>
              <a:picLocks noChangeAspect="1"/>
            </p:cNvPicPr>
            <p:nvPr/>
          </p:nvPicPr>
          <p:blipFill rotWithShape="1">
            <a:blip r:embed="rId5"/>
            <a:srcRect l="-18228" t="-19333" b="-16518"/>
            <a:stretch/>
          </p:blipFill>
          <p:spPr>
            <a:xfrm>
              <a:off x="-2801030" y="-1660255"/>
              <a:ext cx="9789806" cy="9758660"/>
            </a:xfrm>
            <a:prstGeom prst="rect">
              <a:avLst/>
            </a:prstGeom>
          </p:spPr>
        </p:pic>
        <p:pic>
          <p:nvPicPr>
            <p:cNvPr id="16" name="Picture 15">
              <a:extLst>
                <a:ext uri="{FF2B5EF4-FFF2-40B4-BE49-F238E27FC236}">
                  <a16:creationId xmlns:a16="http://schemas.microsoft.com/office/drawing/2014/main" id="{605D7C34-CEC8-9A59-1B2E-E8E141FA7DA7}"/>
                </a:ext>
              </a:extLst>
            </p:cNvPr>
            <p:cNvPicPr>
              <a:picLocks noChangeAspect="1"/>
            </p:cNvPicPr>
            <p:nvPr/>
          </p:nvPicPr>
          <p:blipFill rotWithShape="1">
            <a:blip r:embed="rId6">
              <a:extLst>
                <a:ext uri="{28A0092B-C50C-407E-A947-70E740481C1C}">
                  <a14:useLocalDpi xmlns:a14="http://schemas.microsoft.com/office/drawing/2010/main" val="0"/>
                </a:ext>
              </a:extLst>
            </a:blip>
            <a:srcRect l="51414" t="-4002" r="-323" b="52806"/>
            <a:stretch/>
          </p:blipFill>
          <p:spPr>
            <a:xfrm flipH="1">
              <a:off x="1498024" y="2424187"/>
              <a:ext cx="6240338" cy="3674335"/>
            </a:xfrm>
            <a:prstGeom prst="rect">
              <a:avLst/>
            </a:prstGeom>
          </p:spPr>
        </p:pic>
      </p:grpSp>
      <p:sp>
        <p:nvSpPr>
          <p:cNvPr id="4" name="Rectangle: Rounded Corners 3">
            <a:extLst>
              <a:ext uri="{FF2B5EF4-FFF2-40B4-BE49-F238E27FC236}">
                <a16:creationId xmlns:a16="http://schemas.microsoft.com/office/drawing/2014/main" id="{49AA8D3D-04F5-8C9D-C54A-A499452248DC}"/>
              </a:ext>
            </a:extLst>
          </p:cNvPr>
          <p:cNvSpPr/>
          <p:nvPr/>
        </p:nvSpPr>
        <p:spPr>
          <a:xfrm>
            <a:off x="4189063" y="3429000"/>
            <a:ext cx="7505933" cy="3098721"/>
          </a:xfrm>
          <a:prstGeom prst="roundRect">
            <a:avLst/>
          </a:prstGeom>
          <a:solidFill>
            <a:srgbClr val="CCFFFF"/>
          </a:solidFill>
          <a:ln w="57150">
            <a:solidFill>
              <a:srgbClr val="0070C0"/>
            </a:solidFill>
          </a:ln>
        </p:spPr>
        <p:txBody>
          <a:bodyPr wrap="square" rtlCol="0">
            <a:spAutoFit/>
          </a:bodyPr>
          <a:lstStyle/>
          <a:p>
            <a:pPr algn="just"/>
            <a:r>
              <a:rPr lang="vi-VN" sz="4400">
                <a:latin typeface="Calibri" panose="020F0502020204030204" pitchFamily="34" charset="0"/>
                <a:ea typeface="Roboto" panose="02000000000000000000" pitchFamily="2" charset="0"/>
                <a:cs typeface="Calibri" panose="020F0502020204030204" pitchFamily="34" charset="0"/>
              </a:rPr>
              <a:t>Uy-li-am Cam-goam-ba nhận ra tác dụng của cối xay gió và cố gắng đọc sách khoa học để tìm hiểu cách chế tạo ra nó</a:t>
            </a:r>
            <a:endParaRPr lang="vi-VN" sz="4400">
              <a:solidFill>
                <a:schemeClr val="tx1"/>
              </a:solidFill>
              <a:latin typeface="Calibri" panose="020F0502020204030204" pitchFamily="34" charset="0"/>
              <a:ea typeface="Roboto" panose="02000000000000000000" pitchFamily="2" charset="0"/>
              <a:cs typeface="Calibri" panose="020F0502020204030204" pitchFamily="34" charset="0"/>
            </a:endParaRPr>
          </a:p>
        </p:txBody>
      </p:sp>
      <p:grpSp>
        <p:nvGrpSpPr>
          <p:cNvPr id="8" name="Group 7">
            <a:extLst>
              <a:ext uri="{FF2B5EF4-FFF2-40B4-BE49-F238E27FC236}">
                <a16:creationId xmlns:a16="http://schemas.microsoft.com/office/drawing/2014/main" id="{EB785537-17D8-1F8C-ADD5-EB240511AB3A}"/>
              </a:ext>
            </a:extLst>
          </p:cNvPr>
          <p:cNvGrpSpPr/>
          <p:nvPr/>
        </p:nvGrpSpPr>
        <p:grpSpPr>
          <a:xfrm>
            <a:off x="4543846" y="431307"/>
            <a:ext cx="7151150" cy="2631490"/>
            <a:chOff x="-723818" y="2068180"/>
            <a:chExt cx="7704861" cy="2631490"/>
          </a:xfrm>
        </p:grpSpPr>
        <p:sp>
          <p:nvSpPr>
            <p:cNvPr id="11" name="TextBox 10">
              <a:extLst>
                <a:ext uri="{FF2B5EF4-FFF2-40B4-BE49-F238E27FC236}">
                  <a16:creationId xmlns:a16="http://schemas.microsoft.com/office/drawing/2014/main" id="{726C496B-0159-054C-BC57-3B29E9471DCF}"/>
                </a:ext>
              </a:extLst>
            </p:cNvPr>
            <p:cNvSpPr txBox="1"/>
            <p:nvPr/>
          </p:nvSpPr>
          <p:spPr>
            <a:xfrm>
              <a:off x="-723818" y="2068180"/>
              <a:ext cx="7704861" cy="2631490"/>
            </a:xfrm>
            <a:prstGeom prst="rect">
              <a:avLst/>
            </a:prstGeom>
            <a:noFill/>
          </p:spPr>
          <p:txBody>
            <a:bodyPr wrap="square">
              <a:spAutoFit/>
            </a:bodyPr>
            <a:lstStyle/>
            <a:p>
              <a:pPr marR="0" lvl="0" algn="ctr" defTabSz="914400" rtl="0" eaLnBrk="1" fontAlgn="base" latinLnBrk="0" hangingPunct="1">
                <a:lnSpc>
                  <a:spcPct val="100000"/>
                </a:lnSpc>
                <a:spcBef>
                  <a:spcPts val="0"/>
                </a:spcBef>
                <a:spcAft>
                  <a:spcPts val="600"/>
                </a:spcAft>
                <a:buClrTx/>
                <a:buSzTx/>
                <a:tabLst/>
                <a:defRPr/>
              </a:pPr>
              <a:r>
                <a:rPr lang="sv-SE" sz="8000">
                  <a:ln w="254000">
                    <a:solidFill>
                      <a:schemeClr val="bg1"/>
                    </a:solidFill>
                  </a:ln>
                  <a:solidFill>
                    <a:schemeClr val="bg1"/>
                  </a:solidFill>
                  <a:effectLst>
                    <a:outerShdw blurRad="50800" dist="38100" dir="2700000" algn="tl" rotWithShape="0">
                      <a:prstClr val="black">
                        <a:alpha val="40000"/>
                      </a:prstClr>
                    </a:outerShdw>
                  </a:effectLst>
                  <a:latin typeface="iCiel Pony" panose="02000000000000000000" pitchFamily="2" charset="-93"/>
                  <a:cs typeface="Arial" panose="020B0604020202020204" pitchFamily="34" charset="0"/>
                </a:rPr>
                <a:t>Ý chính của </a:t>
              </a:r>
            </a:p>
            <a:p>
              <a:pPr marR="0" lvl="0" algn="ctr" defTabSz="914400" rtl="0" eaLnBrk="1" fontAlgn="base" latinLnBrk="0" hangingPunct="1">
                <a:lnSpc>
                  <a:spcPct val="100000"/>
                </a:lnSpc>
                <a:spcBef>
                  <a:spcPts val="0"/>
                </a:spcBef>
                <a:spcAft>
                  <a:spcPts val="600"/>
                </a:spcAft>
                <a:buClrTx/>
                <a:buSzTx/>
                <a:tabLst/>
                <a:defRPr/>
              </a:pPr>
              <a:r>
                <a:rPr lang="sv-SE" sz="8000">
                  <a:ln w="254000">
                    <a:solidFill>
                      <a:schemeClr val="bg1"/>
                    </a:solidFill>
                  </a:ln>
                  <a:solidFill>
                    <a:schemeClr val="bg1"/>
                  </a:solidFill>
                  <a:effectLst>
                    <a:outerShdw blurRad="50800" dist="38100" dir="2700000" algn="tl" rotWithShape="0">
                      <a:prstClr val="black">
                        <a:alpha val="40000"/>
                      </a:prstClr>
                    </a:outerShdw>
                  </a:effectLst>
                  <a:latin typeface="iCiel Pony" panose="02000000000000000000" pitchFamily="2" charset="-93"/>
                  <a:cs typeface="Arial" panose="020B0604020202020204" pitchFamily="34" charset="0"/>
                </a:rPr>
                <a:t>đoạn 1:</a:t>
              </a:r>
              <a:endParaRPr lang="sv-SE" sz="8000" dirty="0">
                <a:ln w="254000">
                  <a:solidFill>
                    <a:schemeClr val="bg1"/>
                  </a:solidFill>
                </a:ln>
                <a:solidFill>
                  <a:schemeClr val="bg1"/>
                </a:solidFill>
                <a:effectLst>
                  <a:outerShdw blurRad="50800" dist="38100" dir="2700000" algn="tl" rotWithShape="0">
                    <a:prstClr val="black">
                      <a:alpha val="40000"/>
                    </a:prstClr>
                  </a:outerShdw>
                </a:effectLst>
                <a:latin typeface="iCiel Pony" panose="02000000000000000000" pitchFamily="2" charset="-93"/>
                <a:cs typeface="Arial" panose="020B0604020202020204" pitchFamily="34" charset="0"/>
              </a:endParaRPr>
            </a:p>
          </p:txBody>
        </p:sp>
        <p:sp>
          <p:nvSpPr>
            <p:cNvPr id="12" name="TextBox 11">
              <a:extLst>
                <a:ext uri="{FF2B5EF4-FFF2-40B4-BE49-F238E27FC236}">
                  <a16:creationId xmlns:a16="http://schemas.microsoft.com/office/drawing/2014/main" id="{53E19386-CB67-A0D8-B2F9-D60FA174F39B}"/>
                </a:ext>
              </a:extLst>
            </p:cNvPr>
            <p:cNvSpPr txBox="1"/>
            <p:nvPr/>
          </p:nvSpPr>
          <p:spPr>
            <a:xfrm>
              <a:off x="-723818" y="2068180"/>
              <a:ext cx="7704861" cy="2631490"/>
            </a:xfrm>
            <a:prstGeom prst="rect">
              <a:avLst/>
            </a:prstGeom>
            <a:noFill/>
          </p:spPr>
          <p:txBody>
            <a:bodyPr wrap="square">
              <a:spAutoFit/>
            </a:bodyPr>
            <a:lstStyle/>
            <a:p>
              <a:pPr marR="0" lvl="0" algn="ctr" defTabSz="914400" rtl="0" eaLnBrk="1" fontAlgn="base" latinLnBrk="0" hangingPunct="1">
                <a:lnSpc>
                  <a:spcPct val="100000"/>
                </a:lnSpc>
                <a:spcBef>
                  <a:spcPts val="0"/>
                </a:spcBef>
                <a:spcAft>
                  <a:spcPts val="600"/>
                </a:spcAft>
                <a:buClrTx/>
                <a:buSzTx/>
                <a:tabLst/>
                <a:defRPr/>
              </a:pPr>
              <a:r>
                <a:rPr lang="sv-SE" sz="8000">
                  <a:solidFill>
                    <a:srgbClr val="00B0F0"/>
                  </a:solidFill>
                  <a:latin typeface="iCiel Pony" panose="02000000000000000000" pitchFamily="2" charset="-93"/>
                  <a:cs typeface="Arial" panose="020B0604020202020204" pitchFamily="34" charset="0"/>
                </a:rPr>
                <a:t>Ý</a:t>
              </a:r>
              <a:r>
                <a:rPr lang="sv-SE" sz="8000">
                  <a:latin typeface="iCiel Pony" panose="02000000000000000000" pitchFamily="2" charset="-93"/>
                  <a:cs typeface="Arial" panose="020B0604020202020204" pitchFamily="34" charset="0"/>
                </a:rPr>
                <a:t> </a:t>
              </a:r>
              <a:r>
                <a:rPr lang="sv-SE" sz="8000">
                  <a:solidFill>
                    <a:srgbClr val="9966FF"/>
                  </a:solidFill>
                  <a:latin typeface="iCiel Pony" panose="02000000000000000000" pitchFamily="2" charset="-93"/>
                  <a:cs typeface="Arial" panose="020B0604020202020204" pitchFamily="34" charset="0"/>
                </a:rPr>
                <a:t>chính</a:t>
              </a:r>
              <a:r>
                <a:rPr lang="sv-SE" sz="8000">
                  <a:latin typeface="iCiel Pony" panose="02000000000000000000" pitchFamily="2" charset="-93"/>
                  <a:cs typeface="Arial" panose="020B0604020202020204" pitchFamily="34" charset="0"/>
                </a:rPr>
                <a:t> </a:t>
              </a:r>
              <a:r>
                <a:rPr lang="sv-SE" sz="8000">
                  <a:solidFill>
                    <a:srgbClr val="FFAD24"/>
                  </a:solidFill>
                  <a:latin typeface="iCiel Pony" panose="02000000000000000000" pitchFamily="2" charset="-93"/>
                  <a:cs typeface="Arial" panose="020B0604020202020204" pitchFamily="34" charset="0"/>
                </a:rPr>
                <a:t>của</a:t>
              </a:r>
              <a:r>
                <a:rPr lang="sv-SE" sz="8000">
                  <a:latin typeface="iCiel Pony" panose="02000000000000000000" pitchFamily="2" charset="-93"/>
                  <a:cs typeface="Arial" panose="020B0604020202020204" pitchFamily="34" charset="0"/>
                </a:rPr>
                <a:t> </a:t>
              </a:r>
            </a:p>
            <a:p>
              <a:pPr marR="0" lvl="0" algn="ctr" defTabSz="914400" rtl="0" eaLnBrk="1" fontAlgn="base" latinLnBrk="0" hangingPunct="1">
                <a:lnSpc>
                  <a:spcPct val="100000"/>
                </a:lnSpc>
                <a:spcBef>
                  <a:spcPts val="0"/>
                </a:spcBef>
                <a:spcAft>
                  <a:spcPts val="600"/>
                </a:spcAft>
                <a:buClrTx/>
                <a:buSzTx/>
                <a:tabLst/>
                <a:defRPr/>
              </a:pPr>
              <a:r>
                <a:rPr lang="sv-SE" sz="8000">
                  <a:solidFill>
                    <a:srgbClr val="FF506D"/>
                  </a:solidFill>
                  <a:latin typeface="iCiel Pony" panose="02000000000000000000" pitchFamily="2" charset="-93"/>
                  <a:cs typeface="Arial" panose="020B0604020202020204" pitchFamily="34" charset="0"/>
                </a:rPr>
                <a:t>đoạn</a:t>
              </a:r>
              <a:r>
                <a:rPr lang="sv-SE" sz="8000">
                  <a:latin typeface="iCiel Pony" panose="02000000000000000000" pitchFamily="2" charset="-93"/>
                  <a:cs typeface="Arial" panose="020B0604020202020204" pitchFamily="34" charset="0"/>
                </a:rPr>
                <a:t> </a:t>
              </a:r>
              <a:r>
                <a:rPr lang="sv-SE" sz="8000">
                  <a:solidFill>
                    <a:srgbClr val="00B0F0"/>
                  </a:solidFill>
                  <a:latin typeface="iCiel Pony" panose="02000000000000000000" pitchFamily="2" charset="-93"/>
                  <a:cs typeface="Arial" panose="020B0604020202020204" pitchFamily="34" charset="0"/>
                </a:rPr>
                <a:t>1:</a:t>
              </a:r>
              <a:endParaRPr lang="sv-SE" sz="8000" dirty="0">
                <a:solidFill>
                  <a:srgbClr val="00B0F0"/>
                </a:solidFill>
                <a:latin typeface="iCiel Pony" panose="02000000000000000000" pitchFamily="2" charset="-93"/>
                <a:cs typeface="Arial" panose="020B0604020202020204" pitchFamily="34" charset="0"/>
              </a:endParaRPr>
            </a:p>
          </p:txBody>
        </p:sp>
      </p:grpSp>
    </p:spTree>
    <p:extLst>
      <p:ext uri="{BB962C8B-B14F-4D97-AF65-F5344CB8AC3E}">
        <p14:creationId xmlns:p14="http://schemas.microsoft.com/office/powerpoint/2010/main" val="2048175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style.rotation</p:attrName>
                                        </p:attrNameLst>
                                      </p:cBhvr>
                                      <p:tavLst>
                                        <p:tav tm="0">
                                          <p:val>
                                            <p:fltVal val="90"/>
                                          </p:val>
                                        </p:tav>
                                        <p:tav tm="100000">
                                          <p:val>
                                            <p:fltVal val="0"/>
                                          </p:val>
                                        </p:tav>
                                      </p:tavLst>
                                    </p:anim>
                                    <p:animEffect transition="in" filter="fade">
                                      <p:cBhvr>
                                        <p:cTn id="10"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900" decel="100000" fill="hold"/>
                                        <p:tgtEl>
                                          <p:spTgt spid="4"/>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B92D67-618A-B05C-35C6-810A3F9613D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0823" b="4803"/>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EC19701B-330F-BF91-952F-E68E6EF3990B}"/>
              </a:ext>
            </a:extLst>
          </p:cNvPr>
          <p:cNvSpPr/>
          <p:nvPr/>
        </p:nvSpPr>
        <p:spPr>
          <a:xfrm>
            <a:off x="345233" y="375047"/>
            <a:ext cx="11551298" cy="6154560"/>
          </a:xfrm>
          <a:prstGeom prst="roundRect">
            <a:avLst>
              <a:gd name="adj" fmla="val 8726"/>
            </a:avLst>
          </a:prstGeom>
          <a:solidFill>
            <a:schemeClr val="bg1">
              <a:alpha val="85000"/>
            </a:schemeClr>
          </a:solidFill>
          <a:ln w="38100">
            <a:solidFill>
              <a:srgbClr val="71361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6" name="Group 5">
            <a:extLst>
              <a:ext uri="{FF2B5EF4-FFF2-40B4-BE49-F238E27FC236}">
                <a16:creationId xmlns:a16="http://schemas.microsoft.com/office/drawing/2014/main" id="{F395E44B-5401-B563-B866-343227FE8028}"/>
              </a:ext>
            </a:extLst>
          </p:cNvPr>
          <p:cNvGrpSpPr/>
          <p:nvPr/>
        </p:nvGrpSpPr>
        <p:grpSpPr>
          <a:xfrm>
            <a:off x="61954" y="545764"/>
            <a:ext cx="10911102" cy="1686351"/>
            <a:chOff x="1233658" y="661620"/>
            <a:chExt cx="8190687" cy="1686351"/>
          </a:xfrm>
        </p:grpSpPr>
        <p:sp>
          <p:nvSpPr>
            <p:cNvPr id="9" name="TextBox 8">
              <a:extLst>
                <a:ext uri="{FF2B5EF4-FFF2-40B4-BE49-F238E27FC236}">
                  <a16:creationId xmlns:a16="http://schemas.microsoft.com/office/drawing/2014/main" id="{26D9F4D0-8D2F-B27C-2C18-C00FCD56603A}"/>
                </a:ext>
              </a:extLst>
            </p:cNvPr>
            <p:cNvSpPr txBox="1"/>
            <p:nvPr/>
          </p:nvSpPr>
          <p:spPr>
            <a:xfrm>
              <a:off x="2102180" y="883740"/>
              <a:ext cx="7322165" cy="1464231"/>
            </a:xfrm>
            <a:prstGeom prst="roundRect">
              <a:avLst/>
            </a:prstGeom>
            <a:solidFill>
              <a:srgbClr val="E0FFC1"/>
            </a:solidFill>
            <a:ln w="38100">
              <a:solidFill>
                <a:srgbClr val="00B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2. </a:t>
              </a:r>
              <a:r>
                <a:rPr kumimoji="0" lang="vi-VN"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Nhờ đâu Uy-li-am dựng lên được chiếc cối xay gió.</a:t>
              </a:r>
              <a:endParaRPr kumimoji="0" lang="en-US"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endParaRPr>
            </a:p>
          </p:txBody>
        </p:sp>
        <p:pic>
          <p:nvPicPr>
            <p:cNvPr id="10" name="Picture 9">
              <a:extLst>
                <a:ext uri="{FF2B5EF4-FFF2-40B4-BE49-F238E27FC236}">
                  <a16:creationId xmlns:a16="http://schemas.microsoft.com/office/drawing/2014/main" id="{48B1BE35-AC14-A23E-0188-8A224319AF0F}"/>
                </a:ext>
              </a:extLst>
            </p:cNvPr>
            <p:cNvPicPr>
              <a:picLocks noChangeAspect="1"/>
            </p:cNvPicPr>
            <p:nvPr/>
          </p:nvPicPr>
          <p:blipFill>
            <a:blip r:embed="rId4"/>
            <a:stretch>
              <a:fillRect/>
            </a:stretch>
          </p:blipFill>
          <p:spPr>
            <a:xfrm>
              <a:off x="1233658" y="661620"/>
              <a:ext cx="666270" cy="802640"/>
            </a:xfrm>
            <a:prstGeom prst="rect">
              <a:avLst/>
            </a:prstGeom>
          </p:spPr>
        </p:pic>
      </p:grpSp>
      <p:grpSp>
        <p:nvGrpSpPr>
          <p:cNvPr id="2" name="Group 1">
            <a:extLst>
              <a:ext uri="{FF2B5EF4-FFF2-40B4-BE49-F238E27FC236}">
                <a16:creationId xmlns:a16="http://schemas.microsoft.com/office/drawing/2014/main" id="{CC4675F3-2264-6415-20C7-655295940F11}"/>
              </a:ext>
            </a:extLst>
          </p:cNvPr>
          <p:cNvGrpSpPr/>
          <p:nvPr/>
        </p:nvGrpSpPr>
        <p:grpSpPr>
          <a:xfrm>
            <a:off x="1194360" y="3220817"/>
            <a:ext cx="9853043" cy="2000934"/>
            <a:chOff x="1218943" y="2908152"/>
            <a:chExt cx="10286872" cy="3571006"/>
          </a:xfrm>
        </p:grpSpPr>
        <p:sp>
          <p:nvSpPr>
            <p:cNvPr id="5" name="Rectangle: Rounded Corners 4">
              <a:extLst>
                <a:ext uri="{FF2B5EF4-FFF2-40B4-BE49-F238E27FC236}">
                  <a16:creationId xmlns:a16="http://schemas.microsoft.com/office/drawing/2014/main" id="{E8DF832D-17B9-E409-4DCF-DCC8F6A8D1F1}"/>
                </a:ext>
              </a:extLst>
            </p:cNvPr>
            <p:cNvSpPr/>
            <p:nvPr/>
          </p:nvSpPr>
          <p:spPr>
            <a:xfrm>
              <a:off x="1218943" y="2908152"/>
              <a:ext cx="10183586" cy="357100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EB5F64E-8B91-FFB1-53BA-0EA3FAAFA0F3}"/>
                </a:ext>
              </a:extLst>
            </p:cNvPr>
            <p:cNvSpPr txBox="1"/>
            <p:nvPr/>
          </p:nvSpPr>
          <p:spPr>
            <a:xfrm>
              <a:off x="1512083" y="3206062"/>
              <a:ext cx="9993732" cy="2581614"/>
            </a:xfrm>
            <a:prstGeom prst="rect">
              <a:avLst/>
            </a:prstGeom>
            <a:noFill/>
          </p:spPr>
          <p:txBody>
            <a:bodyPr wrap="square">
              <a:spAutoFit/>
            </a:bodyPr>
            <a:lstStyle/>
            <a:p>
              <a:pPr lvl="0" algn="just"/>
              <a:r>
                <a:rPr lang="vi-VN" sz="4400">
                  <a:solidFill>
                    <a:prstClr val="black"/>
                  </a:solidFill>
                  <a:latin typeface="Calibri" panose="020F0502020204030204" pitchFamily="34" charset="0"/>
                  <a:cs typeface="Calibri" panose="020F0502020204030204" pitchFamily="34" charset="0"/>
                </a:rPr>
                <a:t>Nhờ lòng quyết tâm, sự giúp đỡ của gia đình, bạn bè.</a:t>
              </a:r>
            </a:p>
          </p:txBody>
        </p:sp>
      </p:grpSp>
    </p:spTree>
    <p:extLst>
      <p:ext uri="{BB962C8B-B14F-4D97-AF65-F5344CB8AC3E}">
        <p14:creationId xmlns:p14="http://schemas.microsoft.com/office/powerpoint/2010/main" val="1927285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ppt_x</p:attrName>
                                        </p:attrNameLst>
                                      </p:cBhvr>
                                      <p:tavLst>
                                        <p:tav tm="0">
                                          <p:val>
                                            <p:strVal val="#ppt_x-#ppt_w*1.125000"/>
                                          </p:val>
                                        </p:tav>
                                        <p:tav tm="100000">
                                          <p:val>
                                            <p:strVal val="#ppt_x"/>
                                          </p:val>
                                        </p:tav>
                                      </p:tavLst>
                                    </p:anim>
                                    <p:animEffect transition="in" filter="wipe(right)">
                                      <p:cBhvr>
                                        <p:cTn id="8"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B92D67-618A-B05C-35C6-810A3F9613D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0823" b="4803"/>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EC19701B-330F-BF91-952F-E68E6EF3990B}"/>
              </a:ext>
            </a:extLst>
          </p:cNvPr>
          <p:cNvSpPr/>
          <p:nvPr/>
        </p:nvSpPr>
        <p:spPr>
          <a:xfrm>
            <a:off x="345233" y="375047"/>
            <a:ext cx="11551298" cy="6154560"/>
          </a:xfrm>
          <a:prstGeom prst="roundRect">
            <a:avLst>
              <a:gd name="adj" fmla="val 8726"/>
            </a:avLst>
          </a:prstGeom>
          <a:solidFill>
            <a:schemeClr val="bg1">
              <a:alpha val="85000"/>
            </a:schemeClr>
          </a:solidFill>
          <a:ln w="38100">
            <a:solidFill>
              <a:srgbClr val="71361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6" name="Group 5">
            <a:extLst>
              <a:ext uri="{FF2B5EF4-FFF2-40B4-BE49-F238E27FC236}">
                <a16:creationId xmlns:a16="http://schemas.microsoft.com/office/drawing/2014/main" id="{F395E44B-5401-B563-B866-343227FE8028}"/>
              </a:ext>
            </a:extLst>
          </p:cNvPr>
          <p:cNvGrpSpPr/>
          <p:nvPr/>
        </p:nvGrpSpPr>
        <p:grpSpPr>
          <a:xfrm>
            <a:off x="61954" y="545764"/>
            <a:ext cx="10911102" cy="1686351"/>
            <a:chOff x="1233658" y="661620"/>
            <a:chExt cx="8190687" cy="1686351"/>
          </a:xfrm>
        </p:grpSpPr>
        <p:sp>
          <p:nvSpPr>
            <p:cNvPr id="9" name="TextBox 8">
              <a:extLst>
                <a:ext uri="{FF2B5EF4-FFF2-40B4-BE49-F238E27FC236}">
                  <a16:creationId xmlns:a16="http://schemas.microsoft.com/office/drawing/2014/main" id="{26D9F4D0-8D2F-B27C-2C18-C00FCD56603A}"/>
                </a:ext>
              </a:extLst>
            </p:cNvPr>
            <p:cNvSpPr txBox="1"/>
            <p:nvPr/>
          </p:nvSpPr>
          <p:spPr>
            <a:xfrm>
              <a:off x="2102180" y="883740"/>
              <a:ext cx="7322165" cy="1464231"/>
            </a:xfrm>
            <a:prstGeom prst="roundRect">
              <a:avLst/>
            </a:prstGeom>
            <a:solidFill>
              <a:srgbClr val="E0FFC1"/>
            </a:solidFill>
            <a:ln w="38100">
              <a:solidFill>
                <a:srgbClr val="00B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Câu 3. Vì sao mọi người hò reo sung sướng khi cối xay gió hoạt động?</a:t>
              </a:r>
              <a:endParaRPr kumimoji="0" lang="en-US"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endParaRPr>
            </a:p>
          </p:txBody>
        </p:sp>
        <p:pic>
          <p:nvPicPr>
            <p:cNvPr id="10" name="Picture 9">
              <a:extLst>
                <a:ext uri="{FF2B5EF4-FFF2-40B4-BE49-F238E27FC236}">
                  <a16:creationId xmlns:a16="http://schemas.microsoft.com/office/drawing/2014/main" id="{48B1BE35-AC14-A23E-0188-8A224319AF0F}"/>
                </a:ext>
              </a:extLst>
            </p:cNvPr>
            <p:cNvPicPr>
              <a:picLocks noChangeAspect="1"/>
            </p:cNvPicPr>
            <p:nvPr/>
          </p:nvPicPr>
          <p:blipFill>
            <a:blip r:embed="rId4"/>
            <a:stretch>
              <a:fillRect/>
            </a:stretch>
          </p:blipFill>
          <p:spPr>
            <a:xfrm>
              <a:off x="1233658" y="661620"/>
              <a:ext cx="666270" cy="802640"/>
            </a:xfrm>
            <a:prstGeom prst="rect">
              <a:avLst/>
            </a:prstGeom>
          </p:spPr>
        </p:pic>
      </p:grpSp>
      <p:grpSp>
        <p:nvGrpSpPr>
          <p:cNvPr id="7" name="Group 6">
            <a:extLst>
              <a:ext uri="{FF2B5EF4-FFF2-40B4-BE49-F238E27FC236}">
                <a16:creationId xmlns:a16="http://schemas.microsoft.com/office/drawing/2014/main" id="{343D63C8-615A-D407-37FA-99A2D88DAC78}"/>
              </a:ext>
            </a:extLst>
          </p:cNvPr>
          <p:cNvGrpSpPr/>
          <p:nvPr/>
        </p:nvGrpSpPr>
        <p:grpSpPr>
          <a:xfrm>
            <a:off x="1120013" y="3139302"/>
            <a:ext cx="9853043" cy="2000934"/>
            <a:chOff x="1218943" y="2908152"/>
            <a:chExt cx="10286872" cy="3571006"/>
          </a:xfrm>
        </p:grpSpPr>
        <p:sp>
          <p:nvSpPr>
            <p:cNvPr id="8" name="Rectangle: Rounded Corners 7">
              <a:extLst>
                <a:ext uri="{FF2B5EF4-FFF2-40B4-BE49-F238E27FC236}">
                  <a16:creationId xmlns:a16="http://schemas.microsoft.com/office/drawing/2014/main" id="{7354E587-40E3-47AA-2F42-23190538DABD}"/>
                </a:ext>
              </a:extLst>
            </p:cNvPr>
            <p:cNvSpPr/>
            <p:nvPr/>
          </p:nvSpPr>
          <p:spPr>
            <a:xfrm>
              <a:off x="1218943" y="2908152"/>
              <a:ext cx="10183586" cy="357100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198527D-E5BB-B876-8B53-C9CCE622E265}"/>
                </a:ext>
              </a:extLst>
            </p:cNvPr>
            <p:cNvSpPr txBox="1"/>
            <p:nvPr/>
          </p:nvSpPr>
          <p:spPr>
            <a:xfrm>
              <a:off x="1512083" y="3206062"/>
              <a:ext cx="9993732" cy="1446550"/>
            </a:xfrm>
            <a:prstGeom prst="rect">
              <a:avLst/>
            </a:prstGeom>
            <a:noFill/>
          </p:spPr>
          <p:txBody>
            <a:bodyPr wrap="square">
              <a:spAutoFit/>
            </a:bodyPr>
            <a:lstStyle/>
            <a:p>
              <a:pPr lvl="0" algn="just"/>
              <a:r>
                <a:rPr lang="vi-VN" sz="4400">
                  <a:solidFill>
                    <a:prstClr val="black"/>
                  </a:solidFill>
                  <a:latin typeface="Calibri" panose="020F0502020204030204" pitchFamily="34" charset="0"/>
                  <a:cs typeface="Calibri" panose="020F0502020204030204" pitchFamily="34" charset="0"/>
                </a:rPr>
                <a:t>Vì cối xay gió có thể làm chạy máy bơm nước, dẫn nước từ giếng ra ruộng.</a:t>
              </a:r>
            </a:p>
          </p:txBody>
        </p:sp>
      </p:grpSp>
    </p:spTree>
    <p:extLst>
      <p:ext uri="{BB962C8B-B14F-4D97-AF65-F5344CB8AC3E}">
        <p14:creationId xmlns:p14="http://schemas.microsoft.com/office/powerpoint/2010/main" val="4232539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ppt_x</p:attrName>
                                        </p:attrNameLst>
                                      </p:cBhvr>
                                      <p:tavLst>
                                        <p:tav tm="0">
                                          <p:val>
                                            <p:strVal val="#ppt_x-#ppt_w*1.125000"/>
                                          </p:val>
                                        </p:tav>
                                        <p:tav tm="100000">
                                          <p:val>
                                            <p:strVal val="#ppt_x"/>
                                          </p:val>
                                        </p:tav>
                                      </p:tavLst>
                                    </p:anim>
                                    <p:animEffect transition="in" filter="wipe(right)">
                                      <p:cBhvr>
                                        <p:cTn id="8"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719003-3FCC-7E1F-6DFF-7D9925EDD65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0823" b="4803"/>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9599DFA3-2A36-2EE3-0F38-668880060869}"/>
              </a:ext>
            </a:extLst>
          </p:cNvPr>
          <p:cNvGrpSpPr/>
          <p:nvPr/>
        </p:nvGrpSpPr>
        <p:grpSpPr>
          <a:xfrm>
            <a:off x="-4279490" y="-1441874"/>
            <a:ext cx="10990428" cy="10109474"/>
            <a:chOff x="-2801030" y="-1660255"/>
            <a:chExt cx="10539392" cy="9758660"/>
          </a:xfrm>
        </p:grpSpPr>
        <p:pic>
          <p:nvPicPr>
            <p:cNvPr id="5" name="Picture 3">
              <a:extLst>
                <a:ext uri="{FF2B5EF4-FFF2-40B4-BE49-F238E27FC236}">
                  <a16:creationId xmlns:a16="http://schemas.microsoft.com/office/drawing/2014/main" id="{3E64F22D-2918-8F55-AB0C-01470106534E}"/>
                </a:ext>
              </a:extLst>
            </p:cNvPr>
            <p:cNvPicPr>
              <a:picLocks noChangeAspect="1"/>
            </p:cNvPicPr>
            <p:nvPr/>
          </p:nvPicPr>
          <p:blipFill rotWithShape="1">
            <a:blip r:embed="rId5"/>
            <a:srcRect l="-18228" t="-19333" b="-16518"/>
            <a:stretch/>
          </p:blipFill>
          <p:spPr>
            <a:xfrm>
              <a:off x="-2801030" y="-1660255"/>
              <a:ext cx="9789806" cy="9758660"/>
            </a:xfrm>
            <a:prstGeom prst="rect">
              <a:avLst/>
            </a:prstGeom>
          </p:spPr>
        </p:pic>
        <p:pic>
          <p:nvPicPr>
            <p:cNvPr id="6" name="Picture 5">
              <a:extLst>
                <a:ext uri="{FF2B5EF4-FFF2-40B4-BE49-F238E27FC236}">
                  <a16:creationId xmlns:a16="http://schemas.microsoft.com/office/drawing/2014/main" id="{41B630CA-9B42-21F1-7F43-17D5C950F41E}"/>
                </a:ext>
              </a:extLst>
            </p:cNvPr>
            <p:cNvPicPr>
              <a:picLocks noChangeAspect="1"/>
            </p:cNvPicPr>
            <p:nvPr/>
          </p:nvPicPr>
          <p:blipFill rotWithShape="1">
            <a:blip r:embed="rId6">
              <a:extLst>
                <a:ext uri="{28A0092B-C50C-407E-A947-70E740481C1C}">
                  <a14:useLocalDpi xmlns:a14="http://schemas.microsoft.com/office/drawing/2010/main" val="0"/>
                </a:ext>
              </a:extLst>
            </a:blip>
            <a:srcRect l="51414" t="-4002" r="-323" b="52806"/>
            <a:stretch/>
          </p:blipFill>
          <p:spPr>
            <a:xfrm flipH="1">
              <a:off x="1498024" y="2424187"/>
              <a:ext cx="6240338" cy="3674335"/>
            </a:xfrm>
            <a:prstGeom prst="rect">
              <a:avLst/>
            </a:prstGeom>
          </p:spPr>
        </p:pic>
      </p:grpSp>
      <p:sp>
        <p:nvSpPr>
          <p:cNvPr id="4" name="Rectangle: Rounded Corners 3">
            <a:extLst>
              <a:ext uri="{FF2B5EF4-FFF2-40B4-BE49-F238E27FC236}">
                <a16:creationId xmlns:a16="http://schemas.microsoft.com/office/drawing/2014/main" id="{49AA8D3D-04F5-8C9D-C54A-A499452248DC}"/>
              </a:ext>
            </a:extLst>
          </p:cNvPr>
          <p:cNvSpPr/>
          <p:nvPr/>
        </p:nvSpPr>
        <p:spPr>
          <a:xfrm>
            <a:off x="3855826" y="3088481"/>
            <a:ext cx="7873172" cy="3507343"/>
          </a:xfrm>
          <a:prstGeom prst="roundRect">
            <a:avLst/>
          </a:prstGeom>
          <a:solidFill>
            <a:srgbClr val="CCFFFF"/>
          </a:solidFill>
          <a:ln w="57150">
            <a:solidFill>
              <a:srgbClr val="0070C0"/>
            </a:solidFill>
          </a:ln>
        </p:spPr>
        <p:txBody>
          <a:bodyPr wrap="square" rtlCol="0">
            <a:spAutoFit/>
          </a:bodyPr>
          <a:lstStyle/>
          <a:p>
            <a:pPr algn="just"/>
            <a:r>
              <a:rPr lang="vi-VN" sz="4000">
                <a:latin typeface="Calibri" panose="020F0502020204030204" pitchFamily="34" charset="0"/>
                <a:ea typeface="Roboto" panose="02000000000000000000" pitchFamily="2" charset="0"/>
                <a:cs typeface="Calibri" panose="020F0502020204030204" pitchFamily="34" charset="0"/>
              </a:rPr>
              <a:t>Nhờ lòng quyết tâm và sự giúp đỡ của gia đình, bạn bè, Uy-li-am Cam-goam-ba đã chế tạo thành công chiếc cối xay gió thô sơ, mang lại niềm vui cho mọi người.</a:t>
            </a:r>
            <a:endParaRPr lang="vi-VN" sz="4000">
              <a:solidFill>
                <a:schemeClr val="tx1"/>
              </a:solidFill>
              <a:latin typeface="Calibri" panose="020F0502020204030204" pitchFamily="34" charset="0"/>
              <a:ea typeface="Roboto" panose="02000000000000000000" pitchFamily="2" charset="0"/>
              <a:cs typeface="Calibri" panose="020F0502020204030204" pitchFamily="34" charset="0"/>
            </a:endParaRPr>
          </a:p>
        </p:txBody>
      </p:sp>
      <p:grpSp>
        <p:nvGrpSpPr>
          <p:cNvPr id="8" name="Group 7">
            <a:extLst>
              <a:ext uri="{FF2B5EF4-FFF2-40B4-BE49-F238E27FC236}">
                <a16:creationId xmlns:a16="http://schemas.microsoft.com/office/drawing/2014/main" id="{EB785537-17D8-1F8C-ADD5-EB240511AB3A}"/>
              </a:ext>
            </a:extLst>
          </p:cNvPr>
          <p:cNvGrpSpPr/>
          <p:nvPr/>
        </p:nvGrpSpPr>
        <p:grpSpPr>
          <a:xfrm>
            <a:off x="4064437" y="478970"/>
            <a:ext cx="7151150" cy="2636253"/>
            <a:chOff x="-723818" y="2068180"/>
            <a:chExt cx="7704861" cy="2636253"/>
          </a:xfrm>
        </p:grpSpPr>
        <p:sp>
          <p:nvSpPr>
            <p:cNvPr id="11" name="TextBox 10">
              <a:extLst>
                <a:ext uri="{FF2B5EF4-FFF2-40B4-BE49-F238E27FC236}">
                  <a16:creationId xmlns:a16="http://schemas.microsoft.com/office/drawing/2014/main" id="{726C496B-0159-054C-BC57-3B29E9471DCF}"/>
                </a:ext>
              </a:extLst>
            </p:cNvPr>
            <p:cNvSpPr txBox="1"/>
            <p:nvPr/>
          </p:nvSpPr>
          <p:spPr>
            <a:xfrm>
              <a:off x="-723818" y="2068180"/>
              <a:ext cx="7704861" cy="2631490"/>
            </a:xfrm>
            <a:prstGeom prst="rect">
              <a:avLst/>
            </a:prstGeom>
            <a:noFill/>
          </p:spPr>
          <p:txBody>
            <a:bodyPr wrap="square">
              <a:spAutoFit/>
            </a:bodyPr>
            <a:lstStyle/>
            <a:p>
              <a:pPr marR="0" lvl="0" algn="ctr" defTabSz="914400" rtl="0" eaLnBrk="1" fontAlgn="base" latinLnBrk="0" hangingPunct="1">
                <a:lnSpc>
                  <a:spcPct val="100000"/>
                </a:lnSpc>
                <a:spcBef>
                  <a:spcPts val="0"/>
                </a:spcBef>
                <a:spcAft>
                  <a:spcPts val="600"/>
                </a:spcAft>
                <a:buClrTx/>
                <a:buSzTx/>
                <a:tabLst/>
                <a:defRPr/>
              </a:pPr>
              <a:r>
                <a:rPr lang="sv-SE" sz="8000">
                  <a:ln w="254000">
                    <a:solidFill>
                      <a:schemeClr val="bg1"/>
                    </a:solidFill>
                  </a:ln>
                  <a:solidFill>
                    <a:schemeClr val="bg1"/>
                  </a:solidFill>
                  <a:effectLst>
                    <a:outerShdw blurRad="50800" dist="38100" dir="2700000" algn="tl" rotWithShape="0">
                      <a:prstClr val="black">
                        <a:alpha val="40000"/>
                      </a:prstClr>
                    </a:outerShdw>
                  </a:effectLst>
                  <a:latin typeface="iCiel Pony" panose="02000000000000000000" pitchFamily="2" charset="-93"/>
                  <a:cs typeface="Arial" panose="020B0604020202020204" pitchFamily="34" charset="0"/>
                </a:rPr>
                <a:t>Ý chính của </a:t>
              </a:r>
            </a:p>
            <a:p>
              <a:pPr marR="0" lvl="0" algn="ctr" defTabSz="914400" rtl="0" eaLnBrk="1" fontAlgn="base" latinLnBrk="0" hangingPunct="1">
                <a:lnSpc>
                  <a:spcPct val="100000"/>
                </a:lnSpc>
                <a:spcBef>
                  <a:spcPts val="0"/>
                </a:spcBef>
                <a:spcAft>
                  <a:spcPts val="600"/>
                </a:spcAft>
                <a:buClrTx/>
                <a:buSzTx/>
                <a:tabLst/>
                <a:defRPr/>
              </a:pPr>
              <a:r>
                <a:rPr lang="sv-SE" sz="8000">
                  <a:ln w="254000">
                    <a:solidFill>
                      <a:schemeClr val="bg1"/>
                    </a:solidFill>
                  </a:ln>
                  <a:solidFill>
                    <a:schemeClr val="bg1"/>
                  </a:solidFill>
                  <a:effectLst>
                    <a:outerShdw blurRad="50800" dist="38100" dir="2700000" algn="tl" rotWithShape="0">
                      <a:prstClr val="black">
                        <a:alpha val="40000"/>
                      </a:prstClr>
                    </a:outerShdw>
                  </a:effectLst>
                  <a:latin typeface="iCiel Pony" panose="02000000000000000000" pitchFamily="2" charset="-93"/>
                  <a:cs typeface="Arial" panose="020B0604020202020204" pitchFamily="34" charset="0"/>
                </a:rPr>
                <a:t>đoạn 2:</a:t>
              </a:r>
              <a:endParaRPr lang="sv-SE" sz="8000" dirty="0">
                <a:ln w="254000">
                  <a:solidFill>
                    <a:schemeClr val="bg1"/>
                  </a:solidFill>
                </a:ln>
                <a:solidFill>
                  <a:schemeClr val="bg1"/>
                </a:solidFill>
                <a:effectLst>
                  <a:outerShdw blurRad="50800" dist="38100" dir="2700000" algn="tl" rotWithShape="0">
                    <a:prstClr val="black">
                      <a:alpha val="40000"/>
                    </a:prstClr>
                  </a:outerShdw>
                </a:effectLst>
                <a:latin typeface="iCiel Pony" panose="02000000000000000000" pitchFamily="2" charset="-93"/>
                <a:cs typeface="Arial" panose="020B0604020202020204" pitchFamily="34" charset="0"/>
              </a:endParaRPr>
            </a:p>
          </p:txBody>
        </p:sp>
        <p:sp>
          <p:nvSpPr>
            <p:cNvPr id="12" name="TextBox 11">
              <a:extLst>
                <a:ext uri="{FF2B5EF4-FFF2-40B4-BE49-F238E27FC236}">
                  <a16:creationId xmlns:a16="http://schemas.microsoft.com/office/drawing/2014/main" id="{53E19386-CB67-A0D8-B2F9-D60FA174F39B}"/>
                </a:ext>
              </a:extLst>
            </p:cNvPr>
            <p:cNvSpPr txBox="1"/>
            <p:nvPr/>
          </p:nvSpPr>
          <p:spPr>
            <a:xfrm>
              <a:off x="-723818" y="2072943"/>
              <a:ext cx="7704861" cy="2631490"/>
            </a:xfrm>
            <a:prstGeom prst="rect">
              <a:avLst/>
            </a:prstGeom>
            <a:noFill/>
          </p:spPr>
          <p:txBody>
            <a:bodyPr wrap="square">
              <a:spAutoFit/>
            </a:bodyPr>
            <a:lstStyle/>
            <a:p>
              <a:pPr marR="0" lvl="0" algn="ctr" defTabSz="914400" rtl="0" eaLnBrk="1" fontAlgn="base" latinLnBrk="0" hangingPunct="1">
                <a:lnSpc>
                  <a:spcPct val="100000"/>
                </a:lnSpc>
                <a:spcBef>
                  <a:spcPts val="0"/>
                </a:spcBef>
                <a:spcAft>
                  <a:spcPts val="600"/>
                </a:spcAft>
                <a:buClrTx/>
                <a:buSzTx/>
                <a:tabLst/>
                <a:defRPr/>
              </a:pPr>
              <a:r>
                <a:rPr lang="sv-SE" sz="8000">
                  <a:solidFill>
                    <a:srgbClr val="00B0F0"/>
                  </a:solidFill>
                  <a:latin typeface="iCiel Pony" panose="02000000000000000000" pitchFamily="2" charset="-93"/>
                  <a:cs typeface="Arial" panose="020B0604020202020204" pitchFamily="34" charset="0"/>
                </a:rPr>
                <a:t>Ý</a:t>
              </a:r>
              <a:r>
                <a:rPr lang="sv-SE" sz="8000">
                  <a:latin typeface="iCiel Pony" panose="02000000000000000000" pitchFamily="2" charset="-93"/>
                  <a:cs typeface="Arial" panose="020B0604020202020204" pitchFamily="34" charset="0"/>
                </a:rPr>
                <a:t> </a:t>
              </a:r>
              <a:r>
                <a:rPr lang="sv-SE" sz="8000">
                  <a:solidFill>
                    <a:srgbClr val="9966FF"/>
                  </a:solidFill>
                  <a:latin typeface="iCiel Pony" panose="02000000000000000000" pitchFamily="2" charset="-93"/>
                  <a:cs typeface="Arial" panose="020B0604020202020204" pitchFamily="34" charset="0"/>
                </a:rPr>
                <a:t>chính</a:t>
              </a:r>
              <a:r>
                <a:rPr lang="sv-SE" sz="8000">
                  <a:latin typeface="iCiel Pony" panose="02000000000000000000" pitchFamily="2" charset="-93"/>
                  <a:cs typeface="Arial" panose="020B0604020202020204" pitchFamily="34" charset="0"/>
                </a:rPr>
                <a:t> </a:t>
              </a:r>
              <a:r>
                <a:rPr lang="sv-SE" sz="8000">
                  <a:solidFill>
                    <a:srgbClr val="FFAD24"/>
                  </a:solidFill>
                  <a:latin typeface="iCiel Pony" panose="02000000000000000000" pitchFamily="2" charset="-93"/>
                  <a:cs typeface="Arial" panose="020B0604020202020204" pitchFamily="34" charset="0"/>
                </a:rPr>
                <a:t>của</a:t>
              </a:r>
              <a:r>
                <a:rPr lang="sv-SE" sz="8000">
                  <a:latin typeface="iCiel Pony" panose="02000000000000000000" pitchFamily="2" charset="-93"/>
                  <a:cs typeface="Arial" panose="020B0604020202020204" pitchFamily="34" charset="0"/>
                </a:rPr>
                <a:t> </a:t>
              </a:r>
            </a:p>
            <a:p>
              <a:pPr marR="0" lvl="0" algn="ctr" defTabSz="914400" rtl="0" eaLnBrk="1" fontAlgn="base" latinLnBrk="0" hangingPunct="1">
                <a:lnSpc>
                  <a:spcPct val="100000"/>
                </a:lnSpc>
                <a:spcBef>
                  <a:spcPts val="0"/>
                </a:spcBef>
                <a:spcAft>
                  <a:spcPts val="600"/>
                </a:spcAft>
                <a:buClrTx/>
                <a:buSzTx/>
                <a:tabLst/>
                <a:defRPr/>
              </a:pPr>
              <a:r>
                <a:rPr lang="sv-SE" sz="8000">
                  <a:solidFill>
                    <a:srgbClr val="FF506D"/>
                  </a:solidFill>
                  <a:latin typeface="iCiel Pony" panose="02000000000000000000" pitchFamily="2" charset="-93"/>
                  <a:cs typeface="Arial" panose="020B0604020202020204" pitchFamily="34" charset="0"/>
                </a:rPr>
                <a:t>đoạn</a:t>
              </a:r>
              <a:r>
                <a:rPr lang="sv-SE" sz="8000">
                  <a:latin typeface="iCiel Pony" panose="02000000000000000000" pitchFamily="2" charset="-93"/>
                  <a:cs typeface="Arial" panose="020B0604020202020204" pitchFamily="34" charset="0"/>
                </a:rPr>
                <a:t> </a:t>
              </a:r>
              <a:r>
                <a:rPr lang="sv-SE" sz="8000">
                  <a:solidFill>
                    <a:srgbClr val="00B0F0"/>
                  </a:solidFill>
                  <a:latin typeface="iCiel Pony" panose="02000000000000000000" pitchFamily="2" charset="-93"/>
                  <a:cs typeface="Arial" panose="020B0604020202020204" pitchFamily="34" charset="0"/>
                </a:rPr>
                <a:t>2:</a:t>
              </a:r>
              <a:endParaRPr lang="sv-SE" sz="8000" dirty="0">
                <a:solidFill>
                  <a:srgbClr val="00B0F0"/>
                </a:solidFill>
                <a:latin typeface="iCiel Pony" panose="02000000000000000000" pitchFamily="2" charset="-93"/>
                <a:cs typeface="Arial" panose="020B0604020202020204" pitchFamily="34" charset="0"/>
              </a:endParaRPr>
            </a:p>
          </p:txBody>
        </p:sp>
      </p:grpSp>
    </p:spTree>
    <p:extLst>
      <p:ext uri="{BB962C8B-B14F-4D97-AF65-F5344CB8AC3E}">
        <p14:creationId xmlns:p14="http://schemas.microsoft.com/office/powerpoint/2010/main" val="2544455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style.rotation</p:attrName>
                                        </p:attrNameLst>
                                      </p:cBhvr>
                                      <p:tavLst>
                                        <p:tav tm="0">
                                          <p:val>
                                            <p:fltVal val="90"/>
                                          </p:val>
                                        </p:tav>
                                        <p:tav tm="100000">
                                          <p:val>
                                            <p:fltVal val="0"/>
                                          </p:val>
                                        </p:tav>
                                      </p:tavLst>
                                    </p:anim>
                                    <p:animEffect transition="in" filter="fade">
                                      <p:cBhvr>
                                        <p:cTn id="10"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900" decel="100000" fill="hold"/>
                                        <p:tgtEl>
                                          <p:spTgt spid="4"/>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B92D67-618A-B05C-35C6-810A3F9613D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0823" b="4803"/>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EC19701B-330F-BF91-952F-E68E6EF3990B}"/>
              </a:ext>
            </a:extLst>
          </p:cNvPr>
          <p:cNvSpPr/>
          <p:nvPr/>
        </p:nvSpPr>
        <p:spPr>
          <a:xfrm>
            <a:off x="345233" y="375047"/>
            <a:ext cx="11551298" cy="6154560"/>
          </a:xfrm>
          <a:prstGeom prst="roundRect">
            <a:avLst>
              <a:gd name="adj" fmla="val 8726"/>
            </a:avLst>
          </a:prstGeom>
          <a:solidFill>
            <a:schemeClr val="bg1">
              <a:alpha val="85000"/>
            </a:schemeClr>
          </a:solidFill>
          <a:ln w="38100">
            <a:solidFill>
              <a:srgbClr val="71361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6" name="Group 5">
            <a:extLst>
              <a:ext uri="{FF2B5EF4-FFF2-40B4-BE49-F238E27FC236}">
                <a16:creationId xmlns:a16="http://schemas.microsoft.com/office/drawing/2014/main" id="{F395E44B-5401-B563-B866-343227FE8028}"/>
              </a:ext>
            </a:extLst>
          </p:cNvPr>
          <p:cNvGrpSpPr/>
          <p:nvPr/>
        </p:nvGrpSpPr>
        <p:grpSpPr>
          <a:xfrm>
            <a:off x="61954" y="545764"/>
            <a:ext cx="10911102" cy="2105927"/>
            <a:chOff x="1233658" y="661620"/>
            <a:chExt cx="8190687" cy="2105927"/>
          </a:xfrm>
        </p:grpSpPr>
        <p:sp>
          <p:nvSpPr>
            <p:cNvPr id="9" name="TextBox 8">
              <a:extLst>
                <a:ext uri="{FF2B5EF4-FFF2-40B4-BE49-F238E27FC236}">
                  <a16:creationId xmlns:a16="http://schemas.microsoft.com/office/drawing/2014/main" id="{26D9F4D0-8D2F-B27C-2C18-C00FCD56603A}"/>
                </a:ext>
              </a:extLst>
            </p:cNvPr>
            <p:cNvSpPr txBox="1"/>
            <p:nvPr/>
          </p:nvSpPr>
          <p:spPr>
            <a:xfrm>
              <a:off x="2102180" y="826590"/>
              <a:ext cx="7322165" cy="1940957"/>
            </a:xfrm>
            <a:prstGeom prst="roundRect">
              <a:avLst/>
            </a:prstGeom>
            <a:solidFill>
              <a:srgbClr val="E0FFC1"/>
            </a:solidFill>
            <a:ln w="38100">
              <a:solidFill>
                <a:srgbClr val="00B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Câu 4. Theo em, việc chế tạo thành công chiếc cối xay gió đã mở ra những gì cho tương lai của Uy-li-am và những người dân trong vùng?</a:t>
              </a:r>
              <a:endParaRPr kumimoji="0" lang="en-US" sz="36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endParaRPr>
            </a:p>
          </p:txBody>
        </p:sp>
        <p:pic>
          <p:nvPicPr>
            <p:cNvPr id="10" name="Picture 9">
              <a:extLst>
                <a:ext uri="{FF2B5EF4-FFF2-40B4-BE49-F238E27FC236}">
                  <a16:creationId xmlns:a16="http://schemas.microsoft.com/office/drawing/2014/main" id="{48B1BE35-AC14-A23E-0188-8A224319AF0F}"/>
                </a:ext>
              </a:extLst>
            </p:cNvPr>
            <p:cNvPicPr>
              <a:picLocks noChangeAspect="1"/>
            </p:cNvPicPr>
            <p:nvPr/>
          </p:nvPicPr>
          <p:blipFill>
            <a:blip r:embed="rId4"/>
            <a:stretch>
              <a:fillRect/>
            </a:stretch>
          </p:blipFill>
          <p:spPr>
            <a:xfrm>
              <a:off x="1233658" y="661620"/>
              <a:ext cx="666270" cy="802640"/>
            </a:xfrm>
            <a:prstGeom prst="rect">
              <a:avLst/>
            </a:prstGeom>
          </p:spPr>
        </p:pic>
      </p:grpSp>
      <p:grpSp>
        <p:nvGrpSpPr>
          <p:cNvPr id="2" name="Group 1">
            <a:extLst>
              <a:ext uri="{FF2B5EF4-FFF2-40B4-BE49-F238E27FC236}">
                <a16:creationId xmlns:a16="http://schemas.microsoft.com/office/drawing/2014/main" id="{A85A9D42-F6A2-8EF6-0FB3-34A1C6B21D3E}"/>
              </a:ext>
            </a:extLst>
          </p:cNvPr>
          <p:cNvGrpSpPr/>
          <p:nvPr/>
        </p:nvGrpSpPr>
        <p:grpSpPr>
          <a:xfrm>
            <a:off x="1218943" y="2796777"/>
            <a:ext cx="10183587" cy="3576165"/>
            <a:chOff x="1218943" y="2908152"/>
            <a:chExt cx="10183587" cy="3576165"/>
          </a:xfrm>
        </p:grpSpPr>
        <p:sp>
          <p:nvSpPr>
            <p:cNvPr id="5" name="Rectangle: Rounded Corners 4">
              <a:extLst>
                <a:ext uri="{FF2B5EF4-FFF2-40B4-BE49-F238E27FC236}">
                  <a16:creationId xmlns:a16="http://schemas.microsoft.com/office/drawing/2014/main" id="{E3BE9DA1-2D6F-3FE5-E101-4A822A33A8AA}"/>
                </a:ext>
              </a:extLst>
            </p:cNvPr>
            <p:cNvSpPr/>
            <p:nvPr/>
          </p:nvSpPr>
          <p:spPr>
            <a:xfrm>
              <a:off x="1218943" y="2908152"/>
              <a:ext cx="10183586" cy="357100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926BB33-D05B-ACAE-71E7-D9FFBA80A7CA}"/>
                </a:ext>
              </a:extLst>
            </p:cNvPr>
            <p:cNvSpPr txBox="1"/>
            <p:nvPr/>
          </p:nvSpPr>
          <p:spPr>
            <a:xfrm>
              <a:off x="1408798" y="3006442"/>
              <a:ext cx="9993732" cy="3477875"/>
            </a:xfrm>
            <a:prstGeom prst="rect">
              <a:avLst/>
            </a:prstGeom>
            <a:noFill/>
          </p:spPr>
          <p:txBody>
            <a:bodyPr wrap="square">
              <a:spAutoFit/>
            </a:bodyPr>
            <a:lstStyle/>
            <a:p>
              <a:pPr lvl="0" algn="just"/>
              <a:r>
                <a:rPr lang="vi-VN" sz="4400">
                  <a:solidFill>
                    <a:prstClr val="black"/>
                  </a:solidFill>
                  <a:latin typeface="Calibri" panose="020F0502020204030204" pitchFamily="34" charset="0"/>
                  <a:cs typeface="Calibri" panose="020F0502020204030204" pitchFamily="34" charset="0"/>
                </a:rPr>
                <a:t>Nó sẽ giúp gia đình Uy-li-am kiếm được nhiều tiền hơn, đồng thời giúp gia đình Uy-li-am cũng như người dân trong làng có điện để sinh hoạt, sản xuất, qua đó gia tăng năng xuất.</a:t>
              </a:r>
            </a:p>
          </p:txBody>
        </p:sp>
      </p:grpSp>
    </p:spTree>
    <p:extLst>
      <p:ext uri="{BB962C8B-B14F-4D97-AF65-F5344CB8AC3E}">
        <p14:creationId xmlns:p14="http://schemas.microsoft.com/office/powerpoint/2010/main" val="3021151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ppt_x</p:attrName>
                                        </p:attrNameLst>
                                      </p:cBhvr>
                                      <p:tavLst>
                                        <p:tav tm="0">
                                          <p:val>
                                            <p:strVal val="#ppt_x-#ppt_w*1.125000"/>
                                          </p:val>
                                        </p:tav>
                                        <p:tav tm="100000">
                                          <p:val>
                                            <p:strVal val="#ppt_x"/>
                                          </p:val>
                                        </p:tav>
                                      </p:tavLst>
                                    </p:anim>
                                    <p:animEffect transition="in" filter="wipe(right)">
                                      <p:cBhvr>
                                        <p:cTn id="8"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3B7122-DC94-E78E-8134-0A25073F4C7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0823" b="4803"/>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5AF4E050-D21D-C5FC-87D8-6BE4C115AC4A}"/>
              </a:ext>
            </a:extLst>
          </p:cNvPr>
          <p:cNvGrpSpPr/>
          <p:nvPr/>
        </p:nvGrpSpPr>
        <p:grpSpPr>
          <a:xfrm>
            <a:off x="-4279490" y="-1441874"/>
            <a:ext cx="10990428" cy="10109474"/>
            <a:chOff x="-2801030" y="-1660255"/>
            <a:chExt cx="10539392" cy="9758660"/>
          </a:xfrm>
        </p:grpSpPr>
        <p:pic>
          <p:nvPicPr>
            <p:cNvPr id="5" name="Picture 3">
              <a:extLst>
                <a:ext uri="{FF2B5EF4-FFF2-40B4-BE49-F238E27FC236}">
                  <a16:creationId xmlns:a16="http://schemas.microsoft.com/office/drawing/2014/main" id="{E591E393-C84D-58F3-C156-A2835946BD1F}"/>
                </a:ext>
              </a:extLst>
            </p:cNvPr>
            <p:cNvPicPr>
              <a:picLocks noChangeAspect="1"/>
            </p:cNvPicPr>
            <p:nvPr/>
          </p:nvPicPr>
          <p:blipFill rotWithShape="1">
            <a:blip r:embed="rId5"/>
            <a:srcRect l="-18228" t="-19333" b="-16518"/>
            <a:stretch/>
          </p:blipFill>
          <p:spPr>
            <a:xfrm>
              <a:off x="-2801030" y="-1660255"/>
              <a:ext cx="9789806" cy="9758660"/>
            </a:xfrm>
            <a:prstGeom prst="rect">
              <a:avLst/>
            </a:prstGeom>
          </p:spPr>
        </p:pic>
        <p:pic>
          <p:nvPicPr>
            <p:cNvPr id="6" name="Picture 5">
              <a:extLst>
                <a:ext uri="{FF2B5EF4-FFF2-40B4-BE49-F238E27FC236}">
                  <a16:creationId xmlns:a16="http://schemas.microsoft.com/office/drawing/2014/main" id="{FB3E06A4-567D-8C9C-7F68-896F85D8AB32}"/>
                </a:ext>
              </a:extLst>
            </p:cNvPr>
            <p:cNvPicPr>
              <a:picLocks noChangeAspect="1"/>
            </p:cNvPicPr>
            <p:nvPr/>
          </p:nvPicPr>
          <p:blipFill rotWithShape="1">
            <a:blip r:embed="rId6">
              <a:extLst>
                <a:ext uri="{28A0092B-C50C-407E-A947-70E740481C1C}">
                  <a14:useLocalDpi xmlns:a14="http://schemas.microsoft.com/office/drawing/2010/main" val="0"/>
                </a:ext>
              </a:extLst>
            </a:blip>
            <a:srcRect l="51414" t="-4002" r="-323" b="52806"/>
            <a:stretch/>
          </p:blipFill>
          <p:spPr>
            <a:xfrm flipH="1">
              <a:off x="1498024" y="2424187"/>
              <a:ext cx="6240338" cy="3674335"/>
            </a:xfrm>
            <a:prstGeom prst="rect">
              <a:avLst/>
            </a:prstGeom>
          </p:spPr>
        </p:pic>
      </p:grpSp>
      <p:sp>
        <p:nvSpPr>
          <p:cNvPr id="4" name="Rectangle: Rounded Corners 3">
            <a:extLst>
              <a:ext uri="{FF2B5EF4-FFF2-40B4-BE49-F238E27FC236}">
                <a16:creationId xmlns:a16="http://schemas.microsoft.com/office/drawing/2014/main" id="{49AA8D3D-04F5-8C9D-C54A-A499452248DC}"/>
              </a:ext>
            </a:extLst>
          </p:cNvPr>
          <p:cNvSpPr/>
          <p:nvPr/>
        </p:nvSpPr>
        <p:spPr>
          <a:xfrm>
            <a:off x="3333750" y="3192062"/>
            <a:ext cx="8654707" cy="3507343"/>
          </a:xfrm>
          <a:prstGeom prst="roundRect">
            <a:avLst/>
          </a:prstGeom>
          <a:solidFill>
            <a:srgbClr val="CCFFFF"/>
          </a:solidFill>
          <a:ln w="57150">
            <a:solidFill>
              <a:srgbClr val="0070C0"/>
            </a:solidFill>
          </a:ln>
        </p:spPr>
        <p:txBody>
          <a:bodyPr wrap="square" rtlCol="0">
            <a:spAutoFit/>
          </a:bodyPr>
          <a:lstStyle/>
          <a:p>
            <a:pPr algn="just"/>
            <a:r>
              <a:rPr lang="vi-VN" sz="4000">
                <a:latin typeface="Calibri" panose="020F0502020204030204" pitchFamily="34" charset="0"/>
                <a:ea typeface="Roboto" panose="02000000000000000000" pitchFamily="2" charset="0"/>
                <a:cs typeface="Calibri" panose="020F0502020204030204" pitchFamily="34" charset="0"/>
              </a:rPr>
              <a:t>Việc chế tạo thành công cối xay gió đã giúp Uy-li-am Cam-goam-ba nhận được học bổng để tiếp tục đi học, để sau này trở thành một diễn giả truyền cảm hứng nổi tiếng.</a:t>
            </a:r>
            <a:endParaRPr lang="vi-VN" sz="4000">
              <a:solidFill>
                <a:schemeClr val="tx1"/>
              </a:solidFill>
              <a:latin typeface="Calibri" panose="020F0502020204030204" pitchFamily="34" charset="0"/>
              <a:ea typeface="Roboto" panose="02000000000000000000" pitchFamily="2" charset="0"/>
              <a:cs typeface="Calibri" panose="020F0502020204030204" pitchFamily="34" charset="0"/>
            </a:endParaRPr>
          </a:p>
        </p:txBody>
      </p:sp>
      <p:grpSp>
        <p:nvGrpSpPr>
          <p:cNvPr id="8" name="Group 7">
            <a:extLst>
              <a:ext uri="{FF2B5EF4-FFF2-40B4-BE49-F238E27FC236}">
                <a16:creationId xmlns:a16="http://schemas.microsoft.com/office/drawing/2014/main" id="{EB785537-17D8-1F8C-ADD5-EB240511AB3A}"/>
              </a:ext>
            </a:extLst>
          </p:cNvPr>
          <p:cNvGrpSpPr/>
          <p:nvPr/>
        </p:nvGrpSpPr>
        <p:grpSpPr>
          <a:xfrm>
            <a:off x="4164977" y="649405"/>
            <a:ext cx="7154086" cy="2646238"/>
            <a:chOff x="-723818" y="2068180"/>
            <a:chExt cx="7708024" cy="2646238"/>
          </a:xfrm>
        </p:grpSpPr>
        <p:sp>
          <p:nvSpPr>
            <p:cNvPr id="11" name="TextBox 10">
              <a:extLst>
                <a:ext uri="{FF2B5EF4-FFF2-40B4-BE49-F238E27FC236}">
                  <a16:creationId xmlns:a16="http://schemas.microsoft.com/office/drawing/2014/main" id="{726C496B-0159-054C-BC57-3B29E9471DCF}"/>
                </a:ext>
              </a:extLst>
            </p:cNvPr>
            <p:cNvSpPr txBox="1"/>
            <p:nvPr/>
          </p:nvSpPr>
          <p:spPr>
            <a:xfrm>
              <a:off x="-723818" y="2068180"/>
              <a:ext cx="7704861" cy="2631490"/>
            </a:xfrm>
            <a:prstGeom prst="rect">
              <a:avLst/>
            </a:prstGeom>
            <a:noFill/>
          </p:spPr>
          <p:txBody>
            <a:bodyPr wrap="square">
              <a:spAutoFit/>
            </a:bodyPr>
            <a:lstStyle/>
            <a:p>
              <a:pPr marR="0" lvl="0" algn="ctr" defTabSz="914400" rtl="0" eaLnBrk="1" fontAlgn="base" latinLnBrk="0" hangingPunct="1">
                <a:lnSpc>
                  <a:spcPct val="100000"/>
                </a:lnSpc>
                <a:spcBef>
                  <a:spcPts val="0"/>
                </a:spcBef>
                <a:spcAft>
                  <a:spcPts val="600"/>
                </a:spcAft>
                <a:buClrTx/>
                <a:buSzTx/>
                <a:tabLst/>
                <a:defRPr/>
              </a:pPr>
              <a:r>
                <a:rPr lang="sv-SE" sz="8000">
                  <a:ln w="254000">
                    <a:solidFill>
                      <a:schemeClr val="bg1"/>
                    </a:solidFill>
                  </a:ln>
                  <a:solidFill>
                    <a:schemeClr val="bg1"/>
                  </a:solidFill>
                  <a:effectLst>
                    <a:outerShdw blurRad="50800" dist="38100" dir="2700000" algn="tl" rotWithShape="0">
                      <a:prstClr val="black">
                        <a:alpha val="40000"/>
                      </a:prstClr>
                    </a:outerShdw>
                  </a:effectLst>
                  <a:latin typeface="iCiel Pony" panose="02000000000000000000" pitchFamily="2" charset="-93"/>
                  <a:cs typeface="Arial" panose="020B0604020202020204" pitchFamily="34" charset="0"/>
                </a:rPr>
                <a:t>Ý chính của </a:t>
              </a:r>
            </a:p>
            <a:p>
              <a:pPr marR="0" lvl="0" algn="ctr" defTabSz="914400" rtl="0" eaLnBrk="1" fontAlgn="base" latinLnBrk="0" hangingPunct="1">
                <a:lnSpc>
                  <a:spcPct val="100000"/>
                </a:lnSpc>
                <a:spcBef>
                  <a:spcPts val="0"/>
                </a:spcBef>
                <a:spcAft>
                  <a:spcPts val="600"/>
                </a:spcAft>
                <a:buClrTx/>
                <a:buSzTx/>
                <a:tabLst/>
                <a:defRPr/>
              </a:pPr>
              <a:r>
                <a:rPr lang="sv-SE" sz="8000">
                  <a:ln w="254000">
                    <a:solidFill>
                      <a:schemeClr val="bg1"/>
                    </a:solidFill>
                  </a:ln>
                  <a:solidFill>
                    <a:schemeClr val="bg1"/>
                  </a:solidFill>
                  <a:effectLst>
                    <a:outerShdw blurRad="50800" dist="38100" dir="2700000" algn="tl" rotWithShape="0">
                      <a:prstClr val="black">
                        <a:alpha val="40000"/>
                      </a:prstClr>
                    </a:outerShdw>
                  </a:effectLst>
                  <a:latin typeface="iCiel Pony" panose="02000000000000000000" pitchFamily="2" charset="-93"/>
                  <a:cs typeface="Arial" panose="020B0604020202020204" pitchFamily="34" charset="0"/>
                </a:rPr>
                <a:t>đoạn 3:</a:t>
              </a:r>
              <a:endParaRPr lang="sv-SE" sz="8000" dirty="0">
                <a:ln w="254000">
                  <a:solidFill>
                    <a:schemeClr val="bg1"/>
                  </a:solidFill>
                </a:ln>
                <a:solidFill>
                  <a:schemeClr val="bg1"/>
                </a:solidFill>
                <a:effectLst>
                  <a:outerShdw blurRad="50800" dist="38100" dir="2700000" algn="tl" rotWithShape="0">
                    <a:prstClr val="black">
                      <a:alpha val="40000"/>
                    </a:prstClr>
                  </a:outerShdw>
                </a:effectLst>
                <a:latin typeface="iCiel Pony" panose="02000000000000000000" pitchFamily="2" charset="-93"/>
                <a:cs typeface="Arial" panose="020B0604020202020204" pitchFamily="34" charset="0"/>
              </a:endParaRPr>
            </a:p>
          </p:txBody>
        </p:sp>
        <p:sp>
          <p:nvSpPr>
            <p:cNvPr id="12" name="TextBox 11">
              <a:extLst>
                <a:ext uri="{FF2B5EF4-FFF2-40B4-BE49-F238E27FC236}">
                  <a16:creationId xmlns:a16="http://schemas.microsoft.com/office/drawing/2014/main" id="{53E19386-CB67-A0D8-B2F9-D60FA174F39B}"/>
                </a:ext>
              </a:extLst>
            </p:cNvPr>
            <p:cNvSpPr txBox="1"/>
            <p:nvPr/>
          </p:nvSpPr>
          <p:spPr>
            <a:xfrm>
              <a:off x="-720655" y="2082928"/>
              <a:ext cx="7704861" cy="2631490"/>
            </a:xfrm>
            <a:prstGeom prst="rect">
              <a:avLst/>
            </a:prstGeom>
            <a:noFill/>
          </p:spPr>
          <p:txBody>
            <a:bodyPr wrap="square">
              <a:spAutoFit/>
            </a:bodyPr>
            <a:lstStyle/>
            <a:p>
              <a:pPr marR="0" lvl="0" algn="ctr" defTabSz="914400" rtl="0" eaLnBrk="1" fontAlgn="base" latinLnBrk="0" hangingPunct="1">
                <a:lnSpc>
                  <a:spcPct val="100000"/>
                </a:lnSpc>
                <a:spcBef>
                  <a:spcPts val="0"/>
                </a:spcBef>
                <a:spcAft>
                  <a:spcPts val="600"/>
                </a:spcAft>
                <a:buClrTx/>
                <a:buSzTx/>
                <a:tabLst/>
                <a:defRPr/>
              </a:pPr>
              <a:r>
                <a:rPr lang="sv-SE" sz="8000">
                  <a:solidFill>
                    <a:srgbClr val="00B0F0"/>
                  </a:solidFill>
                  <a:latin typeface="iCiel Pony" panose="02000000000000000000" pitchFamily="2" charset="-93"/>
                  <a:cs typeface="Arial" panose="020B0604020202020204" pitchFamily="34" charset="0"/>
                </a:rPr>
                <a:t>Ý</a:t>
              </a:r>
              <a:r>
                <a:rPr lang="sv-SE" sz="8000">
                  <a:latin typeface="iCiel Pony" panose="02000000000000000000" pitchFamily="2" charset="-93"/>
                  <a:cs typeface="Arial" panose="020B0604020202020204" pitchFamily="34" charset="0"/>
                </a:rPr>
                <a:t> </a:t>
              </a:r>
              <a:r>
                <a:rPr lang="sv-SE" sz="8000">
                  <a:solidFill>
                    <a:srgbClr val="9966FF"/>
                  </a:solidFill>
                  <a:latin typeface="iCiel Pony" panose="02000000000000000000" pitchFamily="2" charset="-93"/>
                  <a:cs typeface="Arial" panose="020B0604020202020204" pitchFamily="34" charset="0"/>
                </a:rPr>
                <a:t>chính</a:t>
              </a:r>
              <a:r>
                <a:rPr lang="sv-SE" sz="8000">
                  <a:latin typeface="iCiel Pony" panose="02000000000000000000" pitchFamily="2" charset="-93"/>
                  <a:cs typeface="Arial" panose="020B0604020202020204" pitchFamily="34" charset="0"/>
                </a:rPr>
                <a:t> </a:t>
              </a:r>
              <a:r>
                <a:rPr lang="sv-SE" sz="8000">
                  <a:solidFill>
                    <a:srgbClr val="FFAD24"/>
                  </a:solidFill>
                  <a:latin typeface="iCiel Pony" panose="02000000000000000000" pitchFamily="2" charset="-93"/>
                  <a:cs typeface="Arial" panose="020B0604020202020204" pitchFamily="34" charset="0"/>
                </a:rPr>
                <a:t>của</a:t>
              </a:r>
              <a:r>
                <a:rPr lang="sv-SE" sz="8000">
                  <a:latin typeface="iCiel Pony" panose="02000000000000000000" pitchFamily="2" charset="-93"/>
                  <a:cs typeface="Arial" panose="020B0604020202020204" pitchFamily="34" charset="0"/>
                </a:rPr>
                <a:t> </a:t>
              </a:r>
            </a:p>
            <a:p>
              <a:pPr marR="0" lvl="0" algn="ctr" defTabSz="914400" rtl="0" eaLnBrk="1" fontAlgn="base" latinLnBrk="0" hangingPunct="1">
                <a:lnSpc>
                  <a:spcPct val="100000"/>
                </a:lnSpc>
                <a:spcBef>
                  <a:spcPts val="0"/>
                </a:spcBef>
                <a:spcAft>
                  <a:spcPts val="600"/>
                </a:spcAft>
                <a:buClrTx/>
                <a:buSzTx/>
                <a:tabLst/>
                <a:defRPr/>
              </a:pPr>
              <a:r>
                <a:rPr lang="sv-SE" sz="8000">
                  <a:solidFill>
                    <a:srgbClr val="FF506D"/>
                  </a:solidFill>
                  <a:latin typeface="iCiel Pony" panose="02000000000000000000" pitchFamily="2" charset="-93"/>
                  <a:cs typeface="Arial" panose="020B0604020202020204" pitchFamily="34" charset="0"/>
                </a:rPr>
                <a:t>đoạn</a:t>
              </a:r>
              <a:r>
                <a:rPr lang="sv-SE" sz="8000">
                  <a:latin typeface="iCiel Pony" panose="02000000000000000000" pitchFamily="2" charset="-93"/>
                  <a:cs typeface="Arial" panose="020B0604020202020204" pitchFamily="34" charset="0"/>
                </a:rPr>
                <a:t> </a:t>
              </a:r>
              <a:r>
                <a:rPr lang="sv-SE" sz="8000">
                  <a:solidFill>
                    <a:srgbClr val="00B0F0"/>
                  </a:solidFill>
                  <a:latin typeface="iCiel Pony" panose="02000000000000000000" pitchFamily="2" charset="-93"/>
                  <a:cs typeface="Arial" panose="020B0604020202020204" pitchFamily="34" charset="0"/>
                </a:rPr>
                <a:t>3:</a:t>
              </a:r>
              <a:endParaRPr lang="sv-SE" sz="8000" dirty="0">
                <a:solidFill>
                  <a:srgbClr val="00B0F0"/>
                </a:solidFill>
                <a:latin typeface="iCiel Pony" panose="02000000000000000000" pitchFamily="2" charset="-93"/>
                <a:cs typeface="Arial" panose="020B0604020202020204" pitchFamily="34" charset="0"/>
              </a:endParaRPr>
            </a:p>
          </p:txBody>
        </p:sp>
      </p:grpSp>
    </p:spTree>
    <p:extLst>
      <p:ext uri="{BB962C8B-B14F-4D97-AF65-F5344CB8AC3E}">
        <p14:creationId xmlns:p14="http://schemas.microsoft.com/office/powerpoint/2010/main" val="3943992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style.rotation</p:attrName>
                                        </p:attrNameLst>
                                      </p:cBhvr>
                                      <p:tavLst>
                                        <p:tav tm="0">
                                          <p:val>
                                            <p:fltVal val="90"/>
                                          </p:val>
                                        </p:tav>
                                        <p:tav tm="100000">
                                          <p:val>
                                            <p:fltVal val="0"/>
                                          </p:val>
                                        </p:tav>
                                      </p:tavLst>
                                    </p:anim>
                                    <p:animEffect transition="in" filter="fade">
                                      <p:cBhvr>
                                        <p:cTn id="10"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900" decel="100000" fill="hold"/>
                                        <p:tgtEl>
                                          <p:spTgt spid="4"/>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B92D67-618A-B05C-35C6-810A3F9613D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0823" b="4803"/>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EC19701B-330F-BF91-952F-E68E6EF3990B}"/>
              </a:ext>
            </a:extLst>
          </p:cNvPr>
          <p:cNvSpPr/>
          <p:nvPr/>
        </p:nvSpPr>
        <p:spPr>
          <a:xfrm>
            <a:off x="345233" y="375047"/>
            <a:ext cx="11551298" cy="6154560"/>
          </a:xfrm>
          <a:prstGeom prst="roundRect">
            <a:avLst>
              <a:gd name="adj" fmla="val 8726"/>
            </a:avLst>
          </a:prstGeom>
          <a:solidFill>
            <a:schemeClr val="bg1">
              <a:alpha val="85000"/>
            </a:schemeClr>
          </a:solidFill>
          <a:ln w="38100">
            <a:solidFill>
              <a:srgbClr val="71361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6" name="Group 5">
            <a:extLst>
              <a:ext uri="{FF2B5EF4-FFF2-40B4-BE49-F238E27FC236}">
                <a16:creationId xmlns:a16="http://schemas.microsoft.com/office/drawing/2014/main" id="{F395E44B-5401-B563-B866-343227FE8028}"/>
              </a:ext>
            </a:extLst>
          </p:cNvPr>
          <p:cNvGrpSpPr/>
          <p:nvPr/>
        </p:nvGrpSpPr>
        <p:grpSpPr>
          <a:xfrm>
            <a:off x="61954" y="545764"/>
            <a:ext cx="10911102" cy="1901616"/>
            <a:chOff x="1233658" y="661620"/>
            <a:chExt cx="8190687" cy="1901616"/>
          </a:xfrm>
        </p:grpSpPr>
        <p:sp>
          <p:nvSpPr>
            <p:cNvPr id="9" name="TextBox 8">
              <a:extLst>
                <a:ext uri="{FF2B5EF4-FFF2-40B4-BE49-F238E27FC236}">
                  <a16:creationId xmlns:a16="http://schemas.microsoft.com/office/drawing/2014/main" id="{26D9F4D0-8D2F-B27C-2C18-C00FCD56603A}"/>
                </a:ext>
              </a:extLst>
            </p:cNvPr>
            <p:cNvSpPr txBox="1"/>
            <p:nvPr/>
          </p:nvSpPr>
          <p:spPr>
            <a:xfrm>
              <a:off x="2102180" y="826590"/>
              <a:ext cx="7322165" cy="1736646"/>
            </a:xfrm>
            <a:prstGeom prst="roundRect">
              <a:avLst/>
            </a:prstGeom>
            <a:solidFill>
              <a:srgbClr val="E0FFC1"/>
            </a:solidFill>
            <a:ln w="38100">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Câu 5. Vì sao bài đọc có tên </a:t>
              </a:r>
              <a:endParaRPr kumimoji="0" lang="en-US" sz="48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"Cậu bé gặt gió"?</a:t>
              </a:r>
              <a:endParaRPr kumimoji="0" lang="en-US" sz="48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endParaRPr>
            </a:p>
          </p:txBody>
        </p:sp>
        <p:pic>
          <p:nvPicPr>
            <p:cNvPr id="10" name="Picture 9">
              <a:extLst>
                <a:ext uri="{FF2B5EF4-FFF2-40B4-BE49-F238E27FC236}">
                  <a16:creationId xmlns:a16="http://schemas.microsoft.com/office/drawing/2014/main" id="{48B1BE35-AC14-A23E-0188-8A224319AF0F}"/>
                </a:ext>
              </a:extLst>
            </p:cNvPr>
            <p:cNvPicPr>
              <a:picLocks noChangeAspect="1"/>
            </p:cNvPicPr>
            <p:nvPr/>
          </p:nvPicPr>
          <p:blipFill>
            <a:blip r:embed="rId4"/>
            <a:stretch>
              <a:fillRect/>
            </a:stretch>
          </p:blipFill>
          <p:spPr>
            <a:xfrm>
              <a:off x="1233658" y="661620"/>
              <a:ext cx="666270" cy="802640"/>
            </a:xfrm>
            <a:prstGeom prst="rect">
              <a:avLst/>
            </a:prstGeom>
          </p:spPr>
        </p:pic>
      </p:grpSp>
      <p:grpSp>
        <p:nvGrpSpPr>
          <p:cNvPr id="5" name="Group 4">
            <a:extLst>
              <a:ext uri="{FF2B5EF4-FFF2-40B4-BE49-F238E27FC236}">
                <a16:creationId xmlns:a16="http://schemas.microsoft.com/office/drawing/2014/main" id="{6ACE8C5A-6535-0735-9918-6B7E6DC99466}"/>
              </a:ext>
            </a:extLst>
          </p:cNvPr>
          <p:cNvGrpSpPr/>
          <p:nvPr/>
        </p:nvGrpSpPr>
        <p:grpSpPr>
          <a:xfrm>
            <a:off x="1029089" y="2911947"/>
            <a:ext cx="10183586" cy="2997348"/>
            <a:chOff x="1218943" y="2908152"/>
            <a:chExt cx="10183586" cy="2997348"/>
          </a:xfrm>
        </p:grpSpPr>
        <p:sp>
          <p:nvSpPr>
            <p:cNvPr id="2" name="Rectangle: Rounded Corners 1">
              <a:extLst>
                <a:ext uri="{FF2B5EF4-FFF2-40B4-BE49-F238E27FC236}">
                  <a16:creationId xmlns:a16="http://schemas.microsoft.com/office/drawing/2014/main" id="{A15B844B-17A9-3EE9-4F0F-C00DE4CDFAA6}"/>
                </a:ext>
              </a:extLst>
            </p:cNvPr>
            <p:cNvSpPr/>
            <p:nvPr/>
          </p:nvSpPr>
          <p:spPr>
            <a:xfrm>
              <a:off x="1218943" y="2908152"/>
              <a:ext cx="10183586" cy="299734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96FEF0CE-DEDA-D125-A824-A2BBC5E5C52D}"/>
                </a:ext>
              </a:extLst>
            </p:cNvPr>
            <p:cNvSpPr txBox="1"/>
            <p:nvPr/>
          </p:nvSpPr>
          <p:spPr>
            <a:xfrm>
              <a:off x="1648416" y="3006442"/>
              <a:ext cx="9754113" cy="2800767"/>
            </a:xfrm>
            <a:prstGeom prst="rect">
              <a:avLst/>
            </a:prstGeom>
            <a:noFill/>
          </p:spPr>
          <p:txBody>
            <a:bodyPr wrap="square">
              <a:spAutoFit/>
            </a:bodyPr>
            <a:lstStyle/>
            <a:p>
              <a:pPr lvl="0" algn="just"/>
              <a:r>
                <a:rPr lang="vi-VN" sz="4400">
                  <a:solidFill>
                    <a:prstClr val="black"/>
                  </a:solidFill>
                  <a:latin typeface="Calibri" panose="020F0502020204030204" pitchFamily="34" charset="0"/>
                  <a:cs typeface="Calibri" panose="020F0502020204030204" pitchFamily="34" charset="0"/>
                </a:rPr>
                <a:t>Việc cậu bé tạo ra chiếc cối xay gió cũng như việc trồng cây, và khi nó cho ra thành quả cũng giống như cậu đã gặt hái được thành công.</a:t>
              </a:r>
              <a:endParaRPr kumimoji="0" lang="vi-VN" sz="4400" b="0" i="0" u="none" strike="noStrike" kern="1200" cap="none" spc="0" normalizeH="0" baseline="0" noProof="0">
                <a:ln>
                  <a:noFill/>
                </a:ln>
                <a:solidFill>
                  <a:prstClr val="black"/>
                </a:solidFill>
                <a:effectLst/>
                <a:highlight>
                  <a:srgbClr val="FFFF99"/>
                </a:highligh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723334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ppt_x</p:attrName>
                                        </p:attrNameLst>
                                      </p:cBhvr>
                                      <p:tavLst>
                                        <p:tav tm="0">
                                          <p:val>
                                            <p:strVal val="#ppt_x-#ppt_w*1.125000"/>
                                          </p:val>
                                        </p:tav>
                                        <p:tav tm="100000">
                                          <p:val>
                                            <p:strVal val="#ppt_x"/>
                                          </p:val>
                                        </p:tav>
                                      </p:tavLst>
                                    </p:anim>
                                    <p:animEffect transition="in" filter="wipe(right)">
                                      <p:cBhvr>
                                        <p:cTn id="8"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AC158321-8801-EF5F-4D5C-E48D1B3F67A1}"/>
              </a:ext>
            </a:extLst>
          </p:cNvPr>
          <p:cNvPicPr>
            <a:picLocks noChangeAspect="1"/>
          </p:cNvPicPr>
          <p:nvPr/>
        </p:nvPicPr>
        <p:blipFill>
          <a:blip r:embed="rId4"/>
          <a:stretch>
            <a:fillRect/>
          </a:stretch>
        </p:blipFill>
        <p:spPr>
          <a:xfrm>
            <a:off x="0" y="6527"/>
            <a:ext cx="12192000" cy="6858000"/>
          </a:xfrm>
          <a:prstGeom prst="rect">
            <a:avLst/>
          </a:prstGeom>
        </p:spPr>
      </p:pic>
      <p:grpSp>
        <p:nvGrpSpPr>
          <p:cNvPr id="2" name="Group 1">
            <a:extLst>
              <a:ext uri="{FF2B5EF4-FFF2-40B4-BE49-F238E27FC236}">
                <a16:creationId xmlns:a16="http://schemas.microsoft.com/office/drawing/2014/main" id="{A8C24BC3-46F9-66B2-04CF-7570343DA47C}"/>
              </a:ext>
            </a:extLst>
          </p:cNvPr>
          <p:cNvGrpSpPr/>
          <p:nvPr/>
        </p:nvGrpSpPr>
        <p:grpSpPr>
          <a:xfrm>
            <a:off x="313733" y="254464"/>
            <a:ext cx="11564534" cy="1521732"/>
            <a:chOff x="204637" y="128514"/>
            <a:chExt cx="11564534" cy="1521732"/>
          </a:xfrm>
        </p:grpSpPr>
        <p:grpSp>
          <p:nvGrpSpPr>
            <p:cNvPr id="3" name="Group 2">
              <a:extLst>
                <a:ext uri="{FF2B5EF4-FFF2-40B4-BE49-F238E27FC236}">
                  <a16:creationId xmlns:a16="http://schemas.microsoft.com/office/drawing/2014/main" id="{04D8FB1D-83CE-095E-41BD-C6DBFCF7395C}"/>
                </a:ext>
              </a:extLst>
            </p:cNvPr>
            <p:cNvGrpSpPr/>
            <p:nvPr/>
          </p:nvGrpSpPr>
          <p:grpSpPr>
            <a:xfrm>
              <a:off x="204637" y="526534"/>
              <a:ext cx="11449298" cy="1123712"/>
              <a:chOff x="1473880" y="926145"/>
              <a:chExt cx="8594697" cy="1123712"/>
            </a:xfrm>
          </p:grpSpPr>
          <p:sp>
            <p:nvSpPr>
              <p:cNvPr id="5" name="TextBox 4">
                <a:extLst>
                  <a:ext uri="{FF2B5EF4-FFF2-40B4-BE49-F238E27FC236}">
                    <a16:creationId xmlns:a16="http://schemas.microsoft.com/office/drawing/2014/main" id="{045D98AE-00D6-6FCD-D5EE-DD78936440A9}"/>
                  </a:ext>
                </a:extLst>
              </p:cNvPr>
              <p:cNvSpPr txBox="1"/>
              <p:nvPr/>
            </p:nvSpPr>
            <p:spPr>
              <a:xfrm>
                <a:off x="1861906" y="926145"/>
                <a:ext cx="8206671" cy="1123712"/>
              </a:xfrm>
              <a:prstGeom prst="roundRect">
                <a:avLst/>
              </a:prstGeom>
              <a:solidFill>
                <a:srgbClr val="E1FFFF"/>
              </a:solidFill>
              <a:ln w="57150">
                <a:solidFill>
                  <a:srgbClr val="002060"/>
                </a:solidFill>
              </a:ln>
            </p:spPr>
            <p:txBody>
              <a:bodyPr wrap="square" rtlCol="0">
                <a:spAutoFit/>
              </a:bodyPr>
              <a:lstStyle/>
              <a:p>
                <a:pPr algn="just"/>
                <a:r>
                  <a:rPr lang="en-US" sz="4000" b="1">
                    <a:ea typeface="Roboto" panose="02000000000000000000" pitchFamily="2" charset="0"/>
                  </a:rPr>
                  <a:t>  </a:t>
                </a:r>
                <a:r>
                  <a:rPr lang="en-US" sz="6000" b="1">
                    <a:ea typeface="Roboto" panose="02000000000000000000" pitchFamily="2" charset="0"/>
                  </a:rPr>
                  <a:t>Nội dung chính của bài đọc là gì?</a:t>
                </a:r>
                <a:endParaRPr lang="en-US" sz="4000" b="1" dirty="0">
                  <a:ea typeface="Roboto" panose="02000000000000000000" pitchFamily="2" charset="0"/>
                </a:endParaRPr>
              </a:p>
            </p:txBody>
          </p:sp>
          <p:pic>
            <p:nvPicPr>
              <p:cNvPr id="6" name="Picture 5">
                <a:extLst>
                  <a:ext uri="{FF2B5EF4-FFF2-40B4-BE49-F238E27FC236}">
                    <a16:creationId xmlns:a16="http://schemas.microsoft.com/office/drawing/2014/main" id="{22230AF3-191B-6397-EBC7-3AC28B54AFFF}"/>
                  </a:ext>
                </a:extLst>
              </p:cNvPr>
              <p:cNvPicPr>
                <a:picLocks noChangeAspect="1"/>
              </p:cNvPicPr>
              <p:nvPr/>
            </p:nvPicPr>
            <p:blipFill>
              <a:blip r:embed="rId5"/>
              <a:stretch>
                <a:fillRect/>
              </a:stretch>
            </p:blipFill>
            <p:spPr>
              <a:xfrm>
                <a:off x="1473880" y="1136676"/>
                <a:ext cx="666270" cy="802640"/>
              </a:xfrm>
              <a:prstGeom prst="rect">
                <a:avLst/>
              </a:prstGeom>
            </p:spPr>
          </p:pic>
        </p:grpSp>
        <p:pic>
          <p:nvPicPr>
            <p:cNvPr id="4" name="Picture 2">
              <a:extLst>
                <a:ext uri="{FF2B5EF4-FFF2-40B4-BE49-F238E27FC236}">
                  <a16:creationId xmlns:a16="http://schemas.microsoft.com/office/drawing/2014/main" id="{9172EA29-FAAB-D65C-5F0C-9CB628BAB0C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909909" y="128514"/>
              <a:ext cx="1859262" cy="604260"/>
            </a:xfrm>
            <a:prstGeom prst="rect">
              <a:avLst/>
            </a:prstGeom>
          </p:spPr>
        </p:pic>
      </p:grpSp>
      <p:sp>
        <p:nvSpPr>
          <p:cNvPr id="19" name="Rectangle: Rounded Corners 18">
            <a:extLst>
              <a:ext uri="{FF2B5EF4-FFF2-40B4-BE49-F238E27FC236}">
                <a16:creationId xmlns:a16="http://schemas.microsoft.com/office/drawing/2014/main" id="{68B75186-682E-D5D6-C462-97E53ED68B6A}"/>
              </a:ext>
            </a:extLst>
          </p:cNvPr>
          <p:cNvSpPr/>
          <p:nvPr/>
        </p:nvSpPr>
        <p:spPr>
          <a:xfrm>
            <a:off x="3657601" y="2499360"/>
            <a:ext cx="8220666" cy="3811289"/>
          </a:xfrm>
          <a:prstGeom prst="roundRect">
            <a:avLst/>
          </a:prstGeom>
          <a:solidFill>
            <a:srgbClr val="FFFFCC"/>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a:solidFill>
                  <a:schemeClr val="tx1"/>
                </a:solidFill>
              </a:rPr>
              <a:t>Bằng sự chăm chỉ học tập và nỗ lực vượt qua khó khăn, Uy-li-am Cam-goam-ba đã thực hiện được ước mơ chế tạo chiếc cối xay gió, giúp ích cho gia đình và quê hương của cậu..</a:t>
            </a:r>
            <a:endParaRPr lang="en-US" sz="4000" dirty="0">
              <a:solidFill>
                <a:schemeClr val="tx1"/>
              </a:solidFill>
              <a:latin typeface="Calibri" panose="020F0502020204030204" pitchFamily="34" charset="0"/>
              <a:cs typeface="Calibri" panose="020F0502020204030204" pitchFamily="34" charset="0"/>
            </a:endParaRPr>
          </a:p>
        </p:txBody>
      </p:sp>
      <p:pic>
        <p:nvPicPr>
          <p:cNvPr id="7" name="Picture 4" descr="spin spinning STICKER by Guy Trefler">
            <a:extLst>
              <a:ext uri="{FF2B5EF4-FFF2-40B4-BE49-F238E27FC236}">
                <a16:creationId xmlns:a16="http://schemas.microsoft.com/office/drawing/2014/main" id="{3ECB165A-D28C-0439-1E56-0921171E9FA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04131" y="1793318"/>
            <a:ext cx="5704886" cy="5054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5571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strips(downRight)">
                                      <p:cBhvr>
                                        <p:cTn id="12" dur="500"/>
                                        <p:tgtEl>
                                          <p:spTgt spid="19"/>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AC158321-8801-EF5F-4D5C-E48D1B3F67A1}"/>
              </a:ext>
            </a:extLst>
          </p:cNvPr>
          <p:cNvPicPr>
            <a:picLocks noChangeAspect="1"/>
          </p:cNvPicPr>
          <p:nvPr/>
        </p:nvPicPr>
        <p:blipFill>
          <a:blip r:embed="rId2"/>
          <a:stretch>
            <a:fillRect/>
          </a:stretch>
        </p:blipFill>
        <p:spPr>
          <a:xfrm>
            <a:off x="0" y="0"/>
            <a:ext cx="12192000" cy="6858000"/>
          </a:xfrm>
          <a:prstGeom prst="rect">
            <a:avLst/>
          </a:prstGeom>
        </p:spPr>
      </p:pic>
      <p:pic>
        <p:nvPicPr>
          <p:cNvPr id="4" name="Picture 4" descr="spin spinning STICKER by Guy Trefler">
            <a:extLst>
              <a:ext uri="{FF2B5EF4-FFF2-40B4-BE49-F238E27FC236}">
                <a16:creationId xmlns:a16="http://schemas.microsoft.com/office/drawing/2014/main" id="{B5C96DA0-272A-F8BA-20A9-EA311AD2FF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1594" y="1805510"/>
            <a:ext cx="5704886" cy="505408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5E654E3-1594-D4E3-16DF-569B341F1114}"/>
              </a:ext>
            </a:extLst>
          </p:cNvPr>
          <p:cNvPicPr>
            <a:picLocks noChangeAspect="1"/>
          </p:cNvPicPr>
          <p:nvPr/>
        </p:nvPicPr>
        <p:blipFill>
          <a:blip r:embed="rId4"/>
          <a:stretch>
            <a:fillRect/>
          </a:stretch>
        </p:blipFill>
        <p:spPr>
          <a:xfrm>
            <a:off x="2523342" y="754885"/>
            <a:ext cx="9278916" cy="5919729"/>
          </a:xfrm>
          <a:prstGeom prst="rect">
            <a:avLst/>
          </a:prstGeom>
        </p:spPr>
      </p:pic>
    </p:spTree>
    <p:extLst>
      <p:ext uri="{BB962C8B-B14F-4D97-AF65-F5344CB8AC3E}">
        <p14:creationId xmlns:p14="http://schemas.microsoft.com/office/powerpoint/2010/main" val="484356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a:extLst>
              <a:ext uri="{FF2B5EF4-FFF2-40B4-BE49-F238E27FC236}">
                <a16:creationId xmlns:a16="http://schemas.microsoft.com/office/drawing/2014/main" id="{42370D95-A2F7-9E6A-C689-B2DBC27091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5772D10-F730-95F8-DC4B-A035E146381E}"/>
              </a:ext>
            </a:extLst>
          </p:cNvPr>
          <p:cNvPicPr>
            <a:picLocks noChangeAspect="1"/>
          </p:cNvPicPr>
          <p:nvPr/>
        </p:nvPicPr>
        <p:blipFill>
          <a:blip r:embed="rId3"/>
          <a:stretch>
            <a:fillRect/>
          </a:stretch>
        </p:blipFill>
        <p:spPr>
          <a:xfrm>
            <a:off x="609124" y="2117533"/>
            <a:ext cx="10973751" cy="3212870"/>
          </a:xfrm>
          <a:prstGeom prst="rect">
            <a:avLst/>
          </a:prstGeom>
        </p:spPr>
      </p:pic>
    </p:spTree>
    <p:extLst>
      <p:ext uri="{BB962C8B-B14F-4D97-AF65-F5344CB8AC3E}">
        <p14:creationId xmlns:p14="http://schemas.microsoft.com/office/powerpoint/2010/main" val="2917554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AC158321-8801-EF5F-4D5C-E48D1B3F67A1}"/>
              </a:ext>
            </a:extLst>
          </p:cNvPr>
          <p:cNvPicPr>
            <a:picLocks noChangeAspect="1"/>
          </p:cNvPicPr>
          <p:nvPr/>
        </p:nvPicPr>
        <p:blipFill>
          <a:blip r:embed="rId4"/>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85630841-3CFA-11BF-BE6A-01BB06706606}"/>
              </a:ext>
            </a:extLst>
          </p:cNvPr>
          <p:cNvSpPr/>
          <p:nvPr/>
        </p:nvSpPr>
        <p:spPr>
          <a:xfrm>
            <a:off x="3704706" y="2121658"/>
            <a:ext cx="8121602" cy="4258995"/>
          </a:xfrm>
          <a:prstGeom prst="roundRect">
            <a:avLst/>
          </a:prstGeom>
          <a:solidFill>
            <a:srgbClr val="FFFFCC"/>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a:solidFill>
                  <a:prstClr val="black"/>
                </a:solidFill>
              </a:rPr>
              <a:t>Bằng sự chăm chỉ học tập và nỗ lực vượt qua khó khăn, Uy-li-am Cam-goam-ba đã thực hiện được ước mơ chế tạo chiếc cối xay gió, giúp ích cho gia đình và quê hương của cậu..</a:t>
            </a:r>
            <a:endParaRPr lang="en-US" sz="4000" dirty="0">
              <a:solidFill>
                <a:prstClr val="black"/>
              </a:solidFill>
              <a:latin typeface="Calibri" panose="020F0502020204030204" pitchFamily="34" charset="0"/>
              <a:cs typeface="Calibri" panose="020F0502020204030204" pitchFamily="34" charset="0"/>
            </a:endParaRPr>
          </a:p>
        </p:txBody>
      </p:sp>
      <p:grpSp>
        <p:nvGrpSpPr>
          <p:cNvPr id="9" name="Group 8">
            <a:extLst>
              <a:ext uri="{FF2B5EF4-FFF2-40B4-BE49-F238E27FC236}">
                <a16:creationId xmlns:a16="http://schemas.microsoft.com/office/drawing/2014/main" id="{564AEE25-CC93-FB6A-28DC-72F145BA7632}"/>
              </a:ext>
            </a:extLst>
          </p:cNvPr>
          <p:cNvGrpSpPr/>
          <p:nvPr/>
        </p:nvGrpSpPr>
        <p:grpSpPr>
          <a:xfrm>
            <a:off x="436268" y="255494"/>
            <a:ext cx="11302427" cy="1490108"/>
            <a:chOff x="436268" y="255494"/>
            <a:chExt cx="11302427" cy="1490108"/>
          </a:xfrm>
        </p:grpSpPr>
        <p:grpSp>
          <p:nvGrpSpPr>
            <p:cNvPr id="2" name="Group 1">
              <a:extLst>
                <a:ext uri="{FF2B5EF4-FFF2-40B4-BE49-F238E27FC236}">
                  <a16:creationId xmlns:a16="http://schemas.microsoft.com/office/drawing/2014/main" id="{A8C24BC3-46F9-66B2-04CF-7570343DA47C}"/>
                </a:ext>
              </a:extLst>
            </p:cNvPr>
            <p:cNvGrpSpPr/>
            <p:nvPr/>
          </p:nvGrpSpPr>
          <p:grpSpPr>
            <a:xfrm>
              <a:off x="970207" y="255494"/>
              <a:ext cx="10768488" cy="1415285"/>
              <a:chOff x="721540" y="132805"/>
              <a:chExt cx="10768488" cy="1415285"/>
            </a:xfrm>
          </p:grpSpPr>
          <p:sp>
            <p:nvSpPr>
              <p:cNvPr id="5" name="TextBox 4">
                <a:extLst>
                  <a:ext uri="{FF2B5EF4-FFF2-40B4-BE49-F238E27FC236}">
                    <a16:creationId xmlns:a16="http://schemas.microsoft.com/office/drawing/2014/main" id="{045D98AE-00D6-6FCD-D5EE-DD78936440A9}"/>
                  </a:ext>
                </a:extLst>
              </p:cNvPr>
              <p:cNvSpPr txBox="1"/>
              <p:nvPr/>
            </p:nvSpPr>
            <p:spPr>
              <a:xfrm>
                <a:off x="721540" y="526534"/>
                <a:ext cx="10687854" cy="1021556"/>
              </a:xfrm>
              <a:prstGeom prst="roundRect">
                <a:avLst/>
              </a:prstGeom>
              <a:solidFill>
                <a:srgbClr val="E1FFFF"/>
              </a:solidFill>
              <a:ln w="57150">
                <a:solidFill>
                  <a:srgbClr val="002060"/>
                </a:solidFill>
              </a:ln>
            </p:spPr>
            <p:txBody>
              <a:bodyPr wrap="square" rtlCol="0">
                <a:spAutoFit/>
              </a:bodyPr>
              <a:lstStyle/>
              <a:p>
                <a:pPr algn="just"/>
                <a:r>
                  <a:rPr lang="en-US" sz="3600" b="1">
                    <a:ea typeface="Roboto" panose="02000000000000000000" pitchFamily="2" charset="0"/>
                  </a:rPr>
                  <a:t>  </a:t>
                </a:r>
                <a:r>
                  <a:rPr lang="en-US" sz="5400" b="1">
                    <a:ea typeface="Roboto" panose="02000000000000000000" pitchFamily="2" charset="0"/>
                  </a:rPr>
                  <a:t>Nhắc lại nội dung chính của bài đọc</a:t>
                </a:r>
                <a:endParaRPr lang="en-US" sz="3600" b="1" dirty="0">
                  <a:ea typeface="Roboto" panose="02000000000000000000" pitchFamily="2" charset="0"/>
                </a:endParaRPr>
              </a:p>
            </p:txBody>
          </p:sp>
          <p:pic>
            <p:nvPicPr>
              <p:cNvPr id="4" name="Picture 2">
                <a:extLst>
                  <a:ext uri="{FF2B5EF4-FFF2-40B4-BE49-F238E27FC236}">
                    <a16:creationId xmlns:a16="http://schemas.microsoft.com/office/drawing/2014/main" id="{9172EA29-FAAB-D65C-5F0C-9CB628BAB0C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630766" y="132805"/>
                <a:ext cx="1859262" cy="604260"/>
              </a:xfrm>
              <a:prstGeom prst="rect">
                <a:avLst/>
              </a:prstGeom>
            </p:spPr>
          </p:pic>
        </p:grpSp>
        <p:pic>
          <p:nvPicPr>
            <p:cNvPr id="8" name="Picture 7">
              <a:extLst>
                <a:ext uri="{FF2B5EF4-FFF2-40B4-BE49-F238E27FC236}">
                  <a16:creationId xmlns:a16="http://schemas.microsoft.com/office/drawing/2014/main" id="{5275A121-514B-6AD5-AEAE-314CA9819CE1}"/>
                </a:ext>
              </a:extLst>
            </p:cNvPr>
            <p:cNvPicPr>
              <a:picLocks noChangeAspect="1"/>
            </p:cNvPicPr>
            <p:nvPr/>
          </p:nvPicPr>
          <p:blipFill>
            <a:blip r:embed="rId7"/>
            <a:srcRect/>
            <a:stretch>
              <a:fillRect/>
            </a:stretch>
          </p:blipFill>
          <p:spPr>
            <a:xfrm>
              <a:off x="436268" y="479971"/>
              <a:ext cx="800512" cy="1265631"/>
            </a:xfrm>
            <a:prstGeom prst="rect">
              <a:avLst/>
            </a:prstGeom>
          </p:spPr>
        </p:pic>
      </p:grpSp>
      <p:pic>
        <p:nvPicPr>
          <p:cNvPr id="3" name="Picture 4" descr="spin spinning STICKER by Guy Trefler">
            <a:extLst>
              <a:ext uri="{FF2B5EF4-FFF2-40B4-BE49-F238E27FC236}">
                <a16:creationId xmlns:a16="http://schemas.microsoft.com/office/drawing/2014/main" id="{2445F31A-AAB1-9CD9-30D7-45754396140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01594" y="1805510"/>
            <a:ext cx="5704886" cy="5054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3297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1" fill="hold">
                      <p:stCondLst>
                        <p:cond delay="indefinite"/>
                      </p:stCondLst>
                      <p:childTnLst>
                        <p:par>
                          <p:cTn id="12" fill="hold">
                            <p:stCondLst>
                              <p:cond delay="0"/>
                            </p:stCondLst>
                            <p:childTnLst>
                              <p:par>
                                <p:cTn id="13" presetID="18" presetClass="entr" presetSubtype="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strips(downRight)">
                                      <p:cBhvr>
                                        <p:cTn id="15"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0897D91-65F6-2294-A00F-A2C1CD34BDBD}"/>
              </a:ext>
            </a:extLst>
          </p:cNvPr>
          <p:cNvPicPr>
            <a:picLocks noChangeAspect="1"/>
          </p:cNvPicPr>
          <p:nvPr/>
        </p:nvPicPr>
        <p:blipFill rotWithShape="1">
          <a:blip r:embed="rId3"/>
          <a:srcRect t="1711" b="12770"/>
          <a:stretch/>
        </p:blipFill>
        <p:spPr>
          <a:xfrm flipH="1">
            <a:off x="0" y="0"/>
            <a:ext cx="12192000" cy="6858000"/>
          </a:xfrm>
          <a:prstGeom prst="rect">
            <a:avLst/>
          </a:prstGeom>
        </p:spPr>
      </p:pic>
      <p:grpSp>
        <p:nvGrpSpPr>
          <p:cNvPr id="6" name="Group 5">
            <a:extLst>
              <a:ext uri="{FF2B5EF4-FFF2-40B4-BE49-F238E27FC236}">
                <a16:creationId xmlns:a16="http://schemas.microsoft.com/office/drawing/2014/main" id="{F395E44B-5401-B563-B866-343227FE8028}"/>
              </a:ext>
            </a:extLst>
          </p:cNvPr>
          <p:cNvGrpSpPr/>
          <p:nvPr/>
        </p:nvGrpSpPr>
        <p:grpSpPr>
          <a:xfrm>
            <a:off x="879914" y="799090"/>
            <a:ext cx="10664386" cy="1464231"/>
            <a:chOff x="1565003" y="926145"/>
            <a:chExt cx="8005484" cy="1464231"/>
          </a:xfrm>
        </p:grpSpPr>
        <p:sp>
          <p:nvSpPr>
            <p:cNvPr id="9" name="TextBox 8">
              <a:extLst>
                <a:ext uri="{FF2B5EF4-FFF2-40B4-BE49-F238E27FC236}">
                  <a16:creationId xmlns:a16="http://schemas.microsoft.com/office/drawing/2014/main" id="{26D9F4D0-8D2F-B27C-2C18-C00FCD56603A}"/>
                </a:ext>
              </a:extLst>
            </p:cNvPr>
            <p:cNvSpPr txBox="1"/>
            <p:nvPr/>
          </p:nvSpPr>
          <p:spPr>
            <a:xfrm>
              <a:off x="1861907" y="926145"/>
              <a:ext cx="7708580" cy="1464231"/>
            </a:xfrm>
            <a:prstGeom prst="roundRect">
              <a:avLst/>
            </a:prstGeom>
            <a:solidFill>
              <a:srgbClr val="E0FFC1"/>
            </a:solidFill>
            <a:ln w="38100">
              <a:solidFill>
                <a:srgbClr val="00B050"/>
              </a:solidFill>
            </a:ln>
          </p:spPr>
          <p:txBody>
            <a:bodyPr wrap="square" rtlCol="0">
              <a:spAutoFit/>
            </a:bodyPr>
            <a:lstStyle/>
            <a:p>
              <a:pPr algn="just"/>
              <a:r>
                <a:rPr lang="en-US" sz="4000" b="1">
                  <a:solidFill>
                    <a:schemeClr val="bg2">
                      <a:lumMod val="10000"/>
                    </a:schemeClr>
                  </a:solidFill>
                  <a:ea typeface="Roboto" panose="02000000000000000000" pitchFamily="2" charset="0"/>
                </a:rPr>
                <a:t>  </a:t>
              </a:r>
              <a:r>
                <a:rPr lang="en-US" sz="4000" b="1">
                  <a:solidFill>
                    <a:schemeClr val="bg2">
                      <a:lumMod val="10000"/>
                    </a:schemeClr>
                  </a:solidFill>
                </a:rPr>
                <a:t>Theo em, giọng đọc của đoạn đọc lại như thế nào?</a:t>
              </a:r>
              <a:endParaRPr lang="vi-VN" sz="4000" b="1" dirty="0">
                <a:solidFill>
                  <a:schemeClr val="bg2">
                    <a:lumMod val="10000"/>
                  </a:schemeClr>
                </a:solidFill>
              </a:endParaRPr>
            </a:p>
          </p:txBody>
        </p:sp>
        <p:pic>
          <p:nvPicPr>
            <p:cNvPr id="10" name="Picture 9">
              <a:extLst>
                <a:ext uri="{FF2B5EF4-FFF2-40B4-BE49-F238E27FC236}">
                  <a16:creationId xmlns:a16="http://schemas.microsoft.com/office/drawing/2014/main" id="{48B1BE35-AC14-A23E-0188-8A224319AF0F}"/>
                </a:ext>
              </a:extLst>
            </p:cNvPr>
            <p:cNvPicPr>
              <a:picLocks noChangeAspect="1"/>
            </p:cNvPicPr>
            <p:nvPr/>
          </p:nvPicPr>
          <p:blipFill>
            <a:blip r:embed="rId4"/>
            <a:stretch>
              <a:fillRect/>
            </a:stretch>
          </p:blipFill>
          <p:spPr>
            <a:xfrm>
              <a:off x="1565003" y="1256940"/>
              <a:ext cx="593808" cy="802640"/>
            </a:xfrm>
            <a:prstGeom prst="rect">
              <a:avLst/>
            </a:prstGeom>
          </p:spPr>
        </p:pic>
      </p:grpSp>
      <p:grpSp>
        <p:nvGrpSpPr>
          <p:cNvPr id="17" name="Group 16">
            <a:extLst>
              <a:ext uri="{FF2B5EF4-FFF2-40B4-BE49-F238E27FC236}">
                <a16:creationId xmlns:a16="http://schemas.microsoft.com/office/drawing/2014/main" id="{23071569-1D72-4F83-5966-A32846C93619}"/>
              </a:ext>
            </a:extLst>
          </p:cNvPr>
          <p:cNvGrpSpPr/>
          <p:nvPr/>
        </p:nvGrpSpPr>
        <p:grpSpPr>
          <a:xfrm>
            <a:off x="406401" y="2892209"/>
            <a:ext cx="11394350" cy="3166702"/>
            <a:chOff x="565021" y="2767398"/>
            <a:chExt cx="11394350" cy="3166702"/>
          </a:xfrm>
        </p:grpSpPr>
        <p:sp>
          <p:nvSpPr>
            <p:cNvPr id="5" name="Rectangle: Rounded Corners 4">
              <a:extLst>
                <a:ext uri="{FF2B5EF4-FFF2-40B4-BE49-F238E27FC236}">
                  <a16:creationId xmlns:a16="http://schemas.microsoft.com/office/drawing/2014/main" id="{F84678B9-CE70-420F-A154-26F1FD433C22}"/>
                </a:ext>
              </a:extLst>
            </p:cNvPr>
            <p:cNvSpPr/>
            <p:nvPr/>
          </p:nvSpPr>
          <p:spPr>
            <a:xfrm>
              <a:off x="565021" y="2767398"/>
              <a:ext cx="11394350" cy="3166702"/>
            </a:xfrm>
            <a:prstGeom prst="roundRect">
              <a:avLst>
                <a:gd name="adj" fmla="val 10382"/>
              </a:avLst>
            </a:prstGeom>
            <a:solidFill>
              <a:srgbClr val="FFFFCC">
                <a:alpha val="92000"/>
              </a:srgb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buFont typeface="Arial" panose="020B0604020202020204" pitchFamily="34" charset="0"/>
                <a:buChar char="•"/>
              </a:pPr>
              <a:r>
                <a:rPr lang="en-US" sz="4400" b="1">
                  <a:solidFill>
                    <a:schemeClr val="bg2">
                      <a:lumMod val="10000"/>
                    </a:schemeClr>
                  </a:solidFill>
                  <a:latin typeface="Calibri" panose="020F0502020204030204" pitchFamily="34" charset="0"/>
                  <a:cs typeface="Calibri" panose="020F0502020204030204" pitchFamily="34" charset="0"/>
                </a:rPr>
                <a:t>Giọng đọc thong thả, nhấn giọng ở những từ ngữ chỉ sự vật, trạng thái cảm xúc, hạ giọng ở cuối câu</a:t>
              </a:r>
              <a:endParaRPr lang="vi-VN" sz="4400">
                <a:solidFill>
                  <a:schemeClr val="bg2">
                    <a:lumMod val="10000"/>
                  </a:schemeClr>
                </a:solidFill>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33EC90AC-B2E3-CFD4-3F75-BBE72009C4E0}"/>
                </a:ext>
              </a:extLst>
            </p:cNvPr>
            <p:cNvPicPr>
              <a:picLocks noChangeAspect="1"/>
            </p:cNvPicPr>
            <p:nvPr/>
          </p:nvPicPr>
          <p:blipFill>
            <a:blip r:embed="rId5"/>
            <a:stretch>
              <a:fillRect/>
            </a:stretch>
          </p:blipFill>
          <p:spPr>
            <a:xfrm>
              <a:off x="640659" y="3029777"/>
              <a:ext cx="699796" cy="699796"/>
            </a:xfrm>
            <a:prstGeom prst="rect">
              <a:avLst/>
            </a:prstGeom>
          </p:spPr>
        </p:pic>
      </p:grpSp>
    </p:spTree>
    <p:extLst>
      <p:ext uri="{BB962C8B-B14F-4D97-AF65-F5344CB8AC3E}">
        <p14:creationId xmlns:p14="http://schemas.microsoft.com/office/powerpoint/2010/main" val="1495641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ppt_x</p:attrName>
                                        </p:attrNameLst>
                                      </p:cBhvr>
                                      <p:tavLst>
                                        <p:tav tm="0">
                                          <p:val>
                                            <p:strVal val="#ppt_x-#ppt_w*1.125000"/>
                                          </p:val>
                                        </p:tav>
                                        <p:tav tm="100000">
                                          <p:val>
                                            <p:strVal val="#ppt_x"/>
                                          </p:val>
                                        </p:tav>
                                      </p:tavLst>
                                    </p:anim>
                                    <p:animEffect transition="in" filter="wipe(right)">
                                      <p:cBhvr>
                                        <p:cTn id="8"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9D952AC-20E1-AD9B-3E83-48E2CECE7B9D}"/>
              </a:ext>
            </a:extLst>
          </p:cNvPr>
          <p:cNvPicPr>
            <a:picLocks noChangeAspect="1"/>
          </p:cNvPicPr>
          <p:nvPr/>
        </p:nvPicPr>
        <p:blipFill>
          <a:blip r:embed="rId3"/>
          <a:stretch>
            <a:fillRect/>
          </a:stretch>
        </p:blipFill>
        <p:spPr>
          <a:xfrm>
            <a:off x="0" y="0"/>
            <a:ext cx="12192000" cy="6858000"/>
          </a:xfrm>
          <a:prstGeom prst="rect">
            <a:avLst/>
          </a:prstGeom>
        </p:spPr>
      </p:pic>
      <p:sp>
        <p:nvSpPr>
          <p:cNvPr id="14" name="Rectangle: Rounded Corners 13">
            <a:extLst>
              <a:ext uri="{FF2B5EF4-FFF2-40B4-BE49-F238E27FC236}">
                <a16:creationId xmlns:a16="http://schemas.microsoft.com/office/drawing/2014/main" id="{BD9A61AF-3B32-9055-8136-0294CB5C448E}"/>
              </a:ext>
            </a:extLst>
          </p:cNvPr>
          <p:cNvSpPr/>
          <p:nvPr/>
        </p:nvSpPr>
        <p:spPr>
          <a:xfrm>
            <a:off x="295469" y="375047"/>
            <a:ext cx="11650826" cy="6154560"/>
          </a:xfrm>
          <a:prstGeom prst="roundRect">
            <a:avLst>
              <a:gd name="adj" fmla="val 8726"/>
            </a:avLst>
          </a:prstGeom>
          <a:solidFill>
            <a:schemeClr val="bg1">
              <a:alpha val="87000"/>
            </a:schemeClr>
          </a:solidFill>
          <a:ln w="38100">
            <a:solidFill>
              <a:srgbClr val="71361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5" name="TextBox 74">
            <a:extLst>
              <a:ext uri="{FF2B5EF4-FFF2-40B4-BE49-F238E27FC236}">
                <a16:creationId xmlns:a16="http://schemas.microsoft.com/office/drawing/2014/main" id="{D853C2B0-32CF-ADF6-DD93-21D02773BA02}"/>
              </a:ext>
            </a:extLst>
          </p:cNvPr>
          <p:cNvSpPr txBox="1"/>
          <p:nvPr/>
        </p:nvSpPr>
        <p:spPr>
          <a:xfrm>
            <a:off x="614459" y="679827"/>
            <a:ext cx="11012845" cy="5693866"/>
          </a:xfrm>
          <a:prstGeom prst="rect">
            <a:avLst/>
          </a:prstGeom>
          <a:noFill/>
        </p:spPr>
        <p:txBody>
          <a:bodyPr wrap="square">
            <a:spAutoFit/>
          </a:bodyPr>
          <a:lstStyle/>
          <a:p>
            <a:pPr algn="just"/>
            <a:r>
              <a:rPr lang="en-US" sz="2800">
                <a:latin typeface="Calibri" panose="020F0502020204030204" pitchFamily="34" charset="0"/>
                <a:cs typeface="Calibri" panose="020F0502020204030204" pitchFamily="34" charset="0"/>
              </a:rPr>
              <a:t>	</a:t>
            </a:r>
            <a:r>
              <a:rPr lang="vi-VN" sz="2800">
                <a:latin typeface="Calibri" panose="020F0502020204030204" pitchFamily="34" charset="0"/>
                <a:cs typeface="Calibri" panose="020F0502020204030204" pitchFamily="34" charset="0"/>
              </a:rPr>
              <a:t>Để làm được chiếc cối xay gió mơ ước,/ cậu chẳng có gì/ ngoài những chiếc máy hỏng,/ những ống nhựa bị vỡ,...// Cậu xin được tháo rời chiếc xe đạp quý của bố/ để thực hiện ước mơ của mình.// Người bạn thân Gie-phơ-ri/ cũng hết lòng giúp đỡ cậu,// chi tiền tiêu vặt/ để mua những thứ cần thiết.//</a:t>
            </a:r>
          </a:p>
          <a:p>
            <a:pPr algn="just"/>
            <a:r>
              <a:rPr lang="en-US" sz="2800">
                <a:latin typeface="Calibri" panose="020F0502020204030204" pitchFamily="34" charset="0"/>
                <a:cs typeface="Calibri" panose="020F0502020204030204" pitchFamily="34" charset="0"/>
              </a:rPr>
              <a:t>	</a:t>
            </a:r>
            <a:r>
              <a:rPr lang="vi-VN" sz="2800">
                <a:latin typeface="Calibri" panose="020F0502020204030204" pitchFamily="34" charset="0"/>
                <a:cs typeface="Calibri" panose="020F0502020204030204" pitchFamily="34" charset="0"/>
              </a:rPr>
              <a:t>Nhờ lòng quyết tâm và sự giúp đỡ của gia đình,/ bạn bè,/ chiếc cối xay gió thô sơ đã được dựng lên.// Mọi người đã cùng nhau hò reo sung sướng/ khi điện từ cối xay gió làm chạy máy bơm,/ dẫn nước từ giếng ra ruộng.//</a:t>
            </a:r>
          </a:p>
          <a:p>
            <a:pPr algn="just"/>
            <a:r>
              <a:rPr lang="en-US" sz="2800">
                <a:latin typeface="Calibri" panose="020F0502020204030204" pitchFamily="34" charset="0"/>
                <a:cs typeface="Calibri" panose="020F0502020204030204" pitchFamily="34" charset="0"/>
              </a:rPr>
              <a:t>	</a:t>
            </a:r>
            <a:r>
              <a:rPr lang="vi-VN" sz="2800">
                <a:latin typeface="Calibri" panose="020F0502020204030204" pitchFamily="34" charset="0"/>
                <a:cs typeface="Calibri" panose="020F0502020204030204" pitchFamily="34" charset="0"/>
              </a:rPr>
              <a:t>Cậu đã nhận được học bổng tiếp tục đi học/ để thực hiện ước mơ mang điện về cho dân làng mình.// Sau khi tốt nghiệp đại học,/ Uy-li-am trở thành một diễn giả truyền cảm hứng cho rất nhiều trường đại học ở Mỹ.//</a:t>
            </a:r>
          </a:p>
        </p:txBody>
      </p:sp>
    </p:spTree>
    <p:extLst>
      <p:ext uri="{BB962C8B-B14F-4D97-AF65-F5344CB8AC3E}">
        <p14:creationId xmlns:p14="http://schemas.microsoft.com/office/powerpoint/2010/main" val="194693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A079C4D2-72DC-F6FA-A12D-F391953E709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0823" b="4803"/>
          <a:stretch/>
        </p:blipFill>
        <p:spPr>
          <a:xfrm flipH="1">
            <a:off x="0" y="0"/>
            <a:ext cx="12192000" cy="6858000"/>
          </a:xfrm>
          <a:prstGeom prst="rect">
            <a:avLst/>
          </a:prstGeom>
        </p:spPr>
      </p:pic>
      <p:grpSp>
        <p:nvGrpSpPr>
          <p:cNvPr id="6" name="Group 5">
            <a:extLst>
              <a:ext uri="{FF2B5EF4-FFF2-40B4-BE49-F238E27FC236}">
                <a16:creationId xmlns:a16="http://schemas.microsoft.com/office/drawing/2014/main" id="{DC004413-3409-C3EF-2A06-A24C972EE4DB}"/>
              </a:ext>
            </a:extLst>
          </p:cNvPr>
          <p:cNvGrpSpPr/>
          <p:nvPr/>
        </p:nvGrpSpPr>
        <p:grpSpPr>
          <a:xfrm>
            <a:off x="-338457" y="621979"/>
            <a:ext cx="3357290" cy="1025140"/>
            <a:chOff x="158758" y="984526"/>
            <a:chExt cx="4264862" cy="1025140"/>
          </a:xfrm>
        </p:grpSpPr>
        <p:sp>
          <p:nvSpPr>
            <p:cNvPr id="9" name="TextBox 8">
              <a:extLst>
                <a:ext uri="{FF2B5EF4-FFF2-40B4-BE49-F238E27FC236}">
                  <a16:creationId xmlns:a16="http://schemas.microsoft.com/office/drawing/2014/main" id="{45EBBF7A-77B2-F558-29AE-ECEB95AC6AD5}"/>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algn="ctr"/>
              <a:r>
                <a:rPr lang="en-US" sz="5400" err="1">
                  <a:ln w="127000">
                    <a:solidFill>
                      <a:schemeClr val="bg1"/>
                    </a:solidFill>
                  </a:ln>
                  <a:latin typeface="#9Slide05 Phobia" panose="02000506000000020003" pitchFamily="2" charset="0"/>
                </a:rPr>
                <a:t>Hoạt</a:t>
              </a:r>
              <a:r>
                <a:rPr lang="en-US" sz="5400">
                  <a:ln w="127000">
                    <a:solidFill>
                      <a:schemeClr val="bg1"/>
                    </a:solidFill>
                  </a:ln>
                  <a:latin typeface="#9Slide05 Phobia" panose="02000506000000020003" pitchFamily="2" charset="0"/>
                </a:rPr>
                <a:t>  động</a:t>
              </a:r>
              <a:endParaRPr lang="en-US" sz="5400" dirty="0">
                <a:ln w="127000">
                  <a:solidFill>
                    <a:schemeClr val="bg1"/>
                  </a:solidFill>
                </a:ln>
                <a:latin typeface="#9Slide05 Phobia" panose="02000506000000020003" pitchFamily="2" charset="0"/>
              </a:endParaRPr>
            </a:p>
          </p:txBody>
        </p:sp>
        <p:sp>
          <p:nvSpPr>
            <p:cNvPr id="10" name="TextBox 9">
              <a:extLst>
                <a:ext uri="{FF2B5EF4-FFF2-40B4-BE49-F238E27FC236}">
                  <a16:creationId xmlns:a16="http://schemas.microsoft.com/office/drawing/2014/main" id="{65791ED6-2692-B539-4F39-398D6CAAC719}"/>
                </a:ext>
              </a:extLst>
            </p:cNvPr>
            <p:cNvSpPr txBox="1"/>
            <p:nvPr/>
          </p:nvSpPr>
          <p:spPr>
            <a:xfrm rot="20615280">
              <a:off x="158758" y="984526"/>
              <a:ext cx="4263661" cy="1015663"/>
            </a:xfrm>
            <a:prstGeom prst="rect">
              <a:avLst/>
            </a:prstGeom>
            <a:noFill/>
          </p:spPr>
          <p:txBody>
            <a:bodyPr wrap="square" rtlCol="0">
              <a:prstTxWarp prst="textArchUp">
                <a:avLst/>
              </a:prstTxWarp>
              <a:spAutoFit/>
            </a:bodyPr>
            <a:lstStyle/>
            <a:p>
              <a:pPr algn="ctr"/>
              <a:r>
                <a:rPr lang="en-US" sz="5400" err="1">
                  <a:solidFill>
                    <a:srgbClr val="003366"/>
                  </a:solidFill>
                  <a:latin typeface="#9Slide05 Phobia" panose="02000506000000020003" pitchFamily="2" charset="0"/>
                </a:rPr>
                <a:t>Hoạt</a:t>
              </a:r>
              <a:r>
                <a:rPr lang="en-US" sz="5400">
                  <a:solidFill>
                    <a:srgbClr val="003366"/>
                  </a:solidFill>
                  <a:latin typeface="#9Slide05 Phobia" panose="02000506000000020003" pitchFamily="2" charset="0"/>
                </a:rPr>
                <a:t>  động</a:t>
              </a:r>
              <a:endParaRPr lang="en-US" sz="5400" dirty="0">
                <a:solidFill>
                  <a:srgbClr val="003366"/>
                </a:solidFill>
                <a:latin typeface="#9Slide05 Phobia" panose="02000506000000020003" pitchFamily="2" charset="0"/>
              </a:endParaRPr>
            </a:p>
          </p:txBody>
        </p:sp>
      </p:grpSp>
      <p:grpSp>
        <p:nvGrpSpPr>
          <p:cNvPr id="11" name="Group 10">
            <a:extLst>
              <a:ext uri="{FF2B5EF4-FFF2-40B4-BE49-F238E27FC236}">
                <a16:creationId xmlns:a16="http://schemas.microsoft.com/office/drawing/2014/main" id="{24050DD4-0093-180F-CA8D-385EC85CC432}"/>
              </a:ext>
            </a:extLst>
          </p:cNvPr>
          <p:cNvGrpSpPr/>
          <p:nvPr/>
        </p:nvGrpSpPr>
        <p:grpSpPr>
          <a:xfrm>
            <a:off x="545825" y="589755"/>
            <a:ext cx="12077808" cy="1000657"/>
            <a:chOff x="684233" y="1649303"/>
            <a:chExt cx="16902010" cy="1000657"/>
          </a:xfrm>
        </p:grpSpPr>
        <p:sp>
          <p:nvSpPr>
            <p:cNvPr id="12" name="TextBox 11">
              <a:extLst>
                <a:ext uri="{FF2B5EF4-FFF2-40B4-BE49-F238E27FC236}">
                  <a16:creationId xmlns:a16="http://schemas.microsoft.com/office/drawing/2014/main" id="{34142F7A-A661-F225-542C-0B37B19CD360}"/>
                </a:ext>
              </a:extLst>
            </p:cNvPr>
            <p:cNvSpPr txBox="1"/>
            <p:nvPr/>
          </p:nvSpPr>
          <p:spPr>
            <a:xfrm>
              <a:off x="730330" y="1669820"/>
              <a:ext cx="16855913" cy="980140"/>
            </a:xfrm>
            <a:prstGeom prst="rect">
              <a:avLst/>
            </a:prstGeom>
            <a:noFill/>
          </p:spPr>
          <p:txBody>
            <a:bodyPr wrap="square">
              <a:spAutoFit/>
            </a:bodyPr>
            <a:lstStyle/>
            <a:p>
              <a:pPr algn="ctr">
                <a:lnSpc>
                  <a:spcPct val="80000"/>
                </a:lnSpc>
              </a:pPr>
              <a:r>
                <a:rPr lang="en-US" sz="72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LNTH-LuoLuoNotangYuanTi 1" pitchFamily="2" charset="-128"/>
                  <a:ea typeface="LNTH-LuoLuoNotangYuanTi 1" pitchFamily="2" charset="-128"/>
                  <a:cs typeface="LNTH-LuoLuoNotangYuanTi 1" pitchFamily="2" charset="-128"/>
                </a:rPr>
                <a:t>LUYỆN </a:t>
              </a:r>
              <a:r>
                <a:rPr lang="en-US" sz="7200" b="1">
                  <a:ln w="200025">
                    <a:solidFill>
                      <a:schemeClr val="bg1"/>
                    </a:solidFill>
                    <a:prstDash val="solid"/>
                  </a:ln>
                  <a:solidFill>
                    <a:schemeClr val="bg1"/>
                  </a:solidFill>
                  <a:effectLst>
                    <a:outerShdw blurRad="50800" dist="38100" dir="5400000" algn="t" rotWithShape="0">
                      <a:prstClr val="black">
                        <a:alpha val="40000"/>
                      </a:prstClr>
                    </a:outerShdw>
                  </a:effectLst>
                  <a:latin typeface="LNTH-LuoLuoNotangYuanTi 1" pitchFamily="2" charset="-128"/>
                  <a:ea typeface="LNTH-LuoLuoNotangYuanTi 1" pitchFamily="2" charset="-128"/>
                  <a:cs typeface="LNTH-LuoLuoNotangYuanTi 1" pitchFamily="2" charset="-128"/>
                </a:rPr>
                <a:t>ĐỌC THEO NHÓM</a:t>
              </a:r>
              <a:endParaRPr lang="en-US" sz="72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LNTH-LuoLuoNotangYuanTi 1" pitchFamily="2" charset="-128"/>
                <a:ea typeface="LNTH-LuoLuoNotangYuanTi 1" pitchFamily="2" charset="-128"/>
                <a:cs typeface="LNTH-LuoLuoNotangYuanTi 1" pitchFamily="2" charset="-128"/>
              </a:endParaRPr>
            </a:p>
          </p:txBody>
        </p:sp>
        <p:sp>
          <p:nvSpPr>
            <p:cNvPr id="13" name="TextBox 12">
              <a:extLst>
                <a:ext uri="{FF2B5EF4-FFF2-40B4-BE49-F238E27FC236}">
                  <a16:creationId xmlns:a16="http://schemas.microsoft.com/office/drawing/2014/main" id="{AC636FF7-1B4D-B9D1-51FE-2E6716ADB13E}"/>
                </a:ext>
              </a:extLst>
            </p:cNvPr>
            <p:cNvSpPr txBox="1"/>
            <p:nvPr/>
          </p:nvSpPr>
          <p:spPr>
            <a:xfrm>
              <a:off x="684233" y="1649303"/>
              <a:ext cx="16855913" cy="980140"/>
            </a:xfrm>
            <a:prstGeom prst="rect">
              <a:avLst/>
            </a:prstGeom>
            <a:noFill/>
          </p:spPr>
          <p:txBody>
            <a:bodyPr wrap="square">
              <a:spAutoFit/>
            </a:bodyPr>
            <a:lstStyle/>
            <a:p>
              <a:pPr algn="ctr">
                <a:lnSpc>
                  <a:spcPct val="80000"/>
                </a:lnSpc>
              </a:pPr>
              <a:r>
                <a:rPr lang="en-US" sz="72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L</a:t>
              </a:r>
              <a:r>
                <a:rPr lang="en-US" sz="72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U</a:t>
              </a:r>
              <a:r>
                <a:rPr lang="en-US" sz="72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Y</a:t>
              </a:r>
              <a:r>
                <a:rPr lang="en-US" sz="72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Ệ</a:t>
              </a:r>
              <a:r>
                <a:rPr lang="en-US" sz="72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a:t>
              </a:r>
              <a:r>
                <a:rPr lang="en-US" sz="7200" b="1" dirty="0">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a:t>
              </a:r>
              <a:r>
                <a:rPr lang="en-US" sz="72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Đ</a:t>
              </a: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Ọ</a:t>
              </a:r>
              <a:r>
                <a:rPr lang="en-US" sz="72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C</a:t>
              </a:r>
              <a:r>
                <a:rPr lang="en-US" sz="7200" b="1">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a:t>
              </a:r>
              <a:r>
                <a:rPr lang="en-US" sz="72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T</a:t>
              </a:r>
              <a:r>
                <a:rPr lang="en-US" sz="72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H</a:t>
              </a: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E</a:t>
              </a:r>
              <a:r>
                <a:rPr lang="en-US" sz="72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O</a:t>
              </a:r>
              <a:r>
                <a:rPr lang="en-US" sz="72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a:t>
              </a:r>
              <a:r>
                <a:rPr lang="en-US" sz="72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a:t>
              </a:r>
              <a:r>
                <a:rPr lang="en-US" sz="72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H</a:t>
              </a:r>
              <a:r>
                <a:rPr lang="en-US" sz="72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Ó</a:t>
              </a: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M</a:t>
              </a:r>
              <a:endParaRPr lang="en-US" sz="72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endParaRPr>
            </a:p>
          </p:txBody>
        </p:sp>
      </p:grpSp>
      <p:grpSp>
        <p:nvGrpSpPr>
          <p:cNvPr id="77" name="Group 76">
            <a:extLst>
              <a:ext uri="{FF2B5EF4-FFF2-40B4-BE49-F238E27FC236}">
                <a16:creationId xmlns:a16="http://schemas.microsoft.com/office/drawing/2014/main" id="{98458713-916D-BCCA-6023-1B7AE606D649}"/>
              </a:ext>
            </a:extLst>
          </p:cNvPr>
          <p:cNvGrpSpPr/>
          <p:nvPr/>
        </p:nvGrpSpPr>
        <p:grpSpPr>
          <a:xfrm>
            <a:off x="5260137" y="3923440"/>
            <a:ext cx="6840806" cy="2830928"/>
            <a:chOff x="6095999" y="3122833"/>
            <a:chExt cx="6840806" cy="2830928"/>
          </a:xfrm>
        </p:grpSpPr>
        <p:sp>
          <p:nvSpPr>
            <p:cNvPr id="76" name="Rectangle: Rounded Corners 75">
              <a:extLst>
                <a:ext uri="{FF2B5EF4-FFF2-40B4-BE49-F238E27FC236}">
                  <a16:creationId xmlns:a16="http://schemas.microsoft.com/office/drawing/2014/main" id="{BA4A3AE4-EC07-9457-3ACD-50DD020E190C}"/>
                </a:ext>
              </a:extLst>
            </p:cNvPr>
            <p:cNvSpPr/>
            <p:nvPr/>
          </p:nvSpPr>
          <p:spPr>
            <a:xfrm>
              <a:off x="6095999" y="3789681"/>
              <a:ext cx="6840806"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0000"/>
                </a:lnSpc>
              </a:pPr>
              <a:r>
                <a:rPr lang="en-US" sz="3200">
                  <a:solidFill>
                    <a:srgbClr val="000000"/>
                  </a:solidFill>
                  <a:latin typeface="UTM Duepuntozero" panose="02040603050506020204" pitchFamily="18" charset="0"/>
                </a:rPr>
                <a:t> 1. Giọng đọc phù hợp.</a:t>
              </a:r>
            </a:p>
            <a:p>
              <a:pPr algn="just">
                <a:lnSpc>
                  <a:spcPct val="110000"/>
                </a:lnSpc>
              </a:pPr>
              <a:r>
                <a:rPr lang="en-US" sz="3200">
                  <a:solidFill>
                    <a:srgbClr val="000000"/>
                  </a:solidFill>
                  <a:latin typeface="UTM Duepuntozero" panose="02040603050506020204" pitchFamily="18" charset="0"/>
                </a:rPr>
                <a:t>2. Đọc to, rõ.</a:t>
              </a:r>
            </a:p>
            <a:p>
              <a:pPr algn="just">
                <a:lnSpc>
                  <a:spcPct val="110000"/>
                </a:lnSpc>
              </a:pPr>
              <a:r>
                <a:rPr lang="en-US" sz="3200">
                  <a:solidFill>
                    <a:srgbClr val="000000"/>
                  </a:solidFill>
                  <a:latin typeface="UTM Duepuntozero" panose="02040603050506020204" pitchFamily="18" charset="0"/>
                </a:rPr>
                <a:t>3. Nhấn giọng, ngắt nghỉ đúng chỗ.</a:t>
              </a:r>
              <a:endParaRPr lang="vi-VN" sz="3200" b="0" i="0">
                <a:solidFill>
                  <a:srgbClr val="000000"/>
                </a:solidFill>
                <a:effectLst/>
              </a:endParaRPr>
            </a:p>
          </p:txBody>
        </p:sp>
        <p:grpSp>
          <p:nvGrpSpPr>
            <p:cNvPr id="67" name="Group 66">
              <a:extLst>
                <a:ext uri="{FF2B5EF4-FFF2-40B4-BE49-F238E27FC236}">
                  <a16:creationId xmlns:a16="http://schemas.microsoft.com/office/drawing/2014/main" id="{1977A526-F1B4-2B11-B366-74DD727691A3}"/>
                </a:ext>
              </a:extLst>
            </p:cNvPr>
            <p:cNvGrpSpPr/>
            <p:nvPr/>
          </p:nvGrpSpPr>
          <p:grpSpPr>
            <a:xfrm>
              <a:off x="9391240" y="4064354"/>
              <a:ext cx="1583311" cy="469963"/>
              <a:chOff x="4220204" y="4256841"/>
              <a:chExt cx="1583311" cy="469963"/>
            </a:xfrm>
          </p:grpSpPr>
          <p:pic>
            <p:nvPicPr>
              <p:cNvPr id="64" name="Picture 63">
                <a:extLst>
                  <a:ext uri="{FF2B5EF4-FFF2-40B4-BE49-F238E27FC236}">
                    <a16:creationId xmlns:a16="http://schemas.microsoft.com/office/drawing/2014/main" id="{6596A1BD-FBB7-C328-BEED-8B4940FDDDB6}"/>
                  </a:ext>
                </a:extLst>
              </p:cNvPr>
              <p:cNvPicPr>
                <a:picLocks noChangeAspect="1"/>
              </p:cNvPicPr>
              <p:nvPr/>
            </p:nvPicPr>
            <p:blipFill>
              <a:blip r:embed="rId4"/>
              <a:stretch>
                <a:fillRect/>
              </a:stretch>
            </p:blipFill>
            <p:spPr>
              <a:xfrm>
                <a:off x="4776878" y="4256841"/>
                <a:ext cx="469963" cy="469963"/>
              </a:xfrm>
              <a:prstGeom prst="rect">
                <a:avLst/>
              </a:prstGeom>
            </p:spPr>
          </p:pic>
          <p:pic>
            <p:nvPicPr>
              <p:cNvPr id="65" name="Picture 64">
                <a:extLst>
                  <a:ext uri="{FF2B5EF4-FFF2-40B4-BE49-F238E27FC236}">
                    <a16:creationId xmlns:a16="http://schemas.microsoft.com/office/drawing/2014/main" id="{B82D36D5-1ED6-BADC-2893-A572E29A24F3}"/>
                  </a:ext>
                </a:extLst>
              </p:cNvPr>
              <p:cNvPicPr>
                <a:picLocks noChangeAspect="1"/>
              </p:cNvPicPr>
              <p:nvPr/>
            </p:nvPicPr>
            <p:blipFill>
              <a:blip r:embed="rId5"/>
              <a:stretch>
                <a:fillRect/>
              </a:stretch>
            </p:blipFill>
            <p:spPr>
              <a:xfrm>
                <a:off x="4220204" y="4256841"/>
                <a:ext cx="469963" cy="469963"/>
              </a:xfrm>
              <a:prstGeom prst="rect">
                <a:avLst/>
              </a:prstGeom>
            </p:spPr>
          </p:pic>
          <p:pic>
            <p:nvPicPr>
              <p:cNvPr id="66" name="Picture 65">
                <a:extLst>
                  <a:ext uri="{FF2B5EF4-FFF2-40B4-BE49-F238E27FC236}">
                    <a16:creationId xmlns:a16="http://schemas.microsoft.com/office/drawing/2014/main" id="{E33AD526-0C2E-D9F3-3D72-2C885F9B6827}"/>
                  </a:ext>
                </a:extLst>
              </p:cNvPr>
              <p:cNvPicPr>
                <a:picLocks noChangeAspect="1"/>
              </p:cNvPicPr>
              <p:nvPr/>
            </p:nvPicPr>
            <p:blipFill>
              <a:blip r:embed="rId6"/>
              <a:stretch>
                <a:fillRect/>
              </a:stretch>
            </p:blipFill>
            <p:spPr>
              <a:xfrm>
                <a:off x="5333552" y="4256841"/>
                <a:ext cx="469963" cy="469963"/>
              </a:xfrm>
              <a:prstGeom prst="rect">
                <a:avLst/>
              </a:prstGeom>
            </p:spPr>
          </p:pic>
        </p:grpSp>
        <p:grpSp>
          <p:nvGrpSpPr>
            <p:cNvPr id="68" name="Group 67">
              <a:extLst>
                <a:ext uri="{FF2B5EF4-FFF2-40B4-BE49-F238E27FC236}">
                  <a16:creationId xmlns:a16="http://schemas.microsoft.com/office/drawing/2014/main" id="{6FDF25E3-6850-FC8A-0229-FBD6B3D9D422}"/>
                </a:ext>
              </a:extLst>
            </p:cNvPr>
            <p:cNvGrpSpPr/>
            <p:nvPr/>
          </p:nvGrpSpPr>
          <p:grpSpPr>
            <a:xfrm>
              <a:off x="8178886" y="4614509"/>
              <a:ext cx="1583311" cy="469963"/>
              <a:chOff x="2901159" y="4231271"/>
              <a:chExt cx="1583311" cy="469963"/>
            </a:xfrm>
          </p:grpSpPr>
          <p:pic>
            <p:nvPicPr>
              <p:cNvPr id="69" name="Picture 68">
                <a:extLst>
                  <a:ext uri="{FF2B5EF4-FFF2-40B4-BE49-F238E27FC236}">
                    <a16:creationId xmlns:a16="http://schemas.microsoft.com/office/drawing/2014/main" id="{D0E64587-D8BE-1734-D126-64444C61457E}"/>
                  </a:ext>
                </a:extLst>
              </p:cNvPr>
              <p:cNvPicPr>
                <a:picLocks noChangeAspect="1"/>
              </p:cNvPicPr>
              <p:nvPr/>
            </p:nvPicPr>
            <p:blipFill>
              <a:blip r:embed="rId4"/>
              <a:stretch>
                <a:fillRect/>
              </a:stretch>
            </p:blipFill>
            <p:spPr>
              <a:xfrm>
                <a:off x="3457833" y="4231271"/>
                <a:ext cx="469963" cy="469963"/>
              </a:xfrm>
              <a:prstGeom prst="rect">
                <a:avLst/>
              </a:prstGeom>
            </p:spPr>
          </p:pic>
          <p:pic>
            <p:nvPicPr>
              <p:cNvPr id="70" name="Picture 69">
                <a:extLst>
                  <a:ext uri="{FF2B5EF4-FFF2-40B4-BE49-F238E27FC236}">
                    <a16:creationId xmlns:a16="http://schemas.microsoft.com/office/drawing/2014/main" id="{434C25FD-DC01-453C-F47C-2BBCB0D10221}"/>
                  </a:ext>
                </a:extLst>
              </p:cNvPr>
              <p:cNvPicPr>
                <a:picLocks noChangeAspect="1"/>
              </p:cNvPicPr>
              <p:nvPr/>
            </p:nvPicPr>
            <p:blipFill>
              <a:blip r:embed="rId5"/>
              <a:stretch>
                <a:fillRect/>
              </a:stretch>
            </p:blipFill>
            <p:spPr>
              <a:xfrm>
                <a:off x="2901159" y="4231271"/>
                <a:ext cx="469963" cy="469963"/>
              </a:xfrm>
              <a:prstGeom prst="rect">
                <a:avLst/>
              </a:prstGeom>
            </p:spPr>
          </p:pic>
          <p:pic>
            <p:nvPicPr>
              <p:cNvPr id="71" name="Picture 70">
                <a:extLst>
                  <a:ext uri="{FF2B5EF4-FFF2-40B4-BE49-F238E27FC236}">
                    <a16:creationId xmlns:a16="http://schemas.microsoft.com/office/drawing/2014/main" id="{89693F71-66B9-3FCB-98B5-5F642A251E66}"/>
                  </a:ext>
                </a:extLst>
              </p:cNvPr>
              <p:cNvPicPr>
                <a:picLocks noChangeAspect="1"/>
              </p:cNvPicPr>
              <p:nvPr/>
            </p:nvPicPr>
            <p:blipFill>
              <a:blip r:embed="rId6"/>
              <a:stretch>
                <a:fillRect/>
              </a:stretch>
            </p:blipFill>
            <p:spPr>
              <a:xfrm>
                <a:off x="4014507" y="4231271"/>
                <a:ext cx="469963" cy="469963"/>
              </a:xfrm>
              <a:prstGeom prst="rect">
                <a:avLst/>
              </a:prstGeom>
            </p:spPr>
          </p:pic>
        </p:grpSp>
        <p:grpSp>
          <p:nvGrpSpPr>
            <p:cNvPr id="72" name="Group 71">
              <a:extLst>
                <a:ext uri="{FF2B5EF4-FFF2-40B4-BE49-F238E27FC236}">
                  <a16:creationId xmlns:a16="http://schemas.microsoft.com/office/drawing/2014/main" id="{9563C37F-9FE8-3549-B8FC-324208C47E70}"/>
                </a:ext>
              </a:extLst>
            </p:cNvPr>
            <p:cNvGrpSpPr/>
            <p:nvPr/>
          </p:nvGrpSpPr>
          <p:grpSpPr>
            <a:xfrm>
              <a:off x="11213782" y="5155347"/>
              <a:ext cx="1583311" cy="469963"/>
              <a:chOff x="4411671" y="4186224"/>
              <a:chExt cx="1583311" cy="469963"/>
            </a:xfrm>
          </p:grpSpPr>
          <p:pic>
            <p:nvPicPr>
              <p:cNvPr id="73" name="Picture 72">
                <a:extLst>
                  <a:ext uri="{FF2B5EF4-FFF2-40B4-BE49-F238E27FC236}">
                    <a16:creationId xmlns:a16="http://schemas.microsoft.com/office/drawing/2014/main" id="{AF4253E9-17F1-2C27-4DCC-91C78C20D895}"/>
                  </a:ext>
                </a:extLst>
              </p:cNvPr>
              <p:cNvPicPr>
                <a:picLocks noChangeAspect="1"/>
              </p:cNvPicPr>
              <p:nvPr/>
            </p:nvPicPr>
            <p:blipFill>
              <a:blip r:embed="rId4"/>
              <a:stretch>
                <a:fillRect/>
              </a:stretch>
            </p:blipFill>
            <p:spPr>
              <a:xfrm>
                <a:off x="4968345" y="4186224"/>
                <a:ext cx="469963" cy="469963"/>
              </a:xfrm>
              <a:prstGeom prst="rect">
                <a:avLst/>
              </a:prstGeom>
            </p:spPr>
          </p:pic>
          <p:pic>
            <p:nvPicPr>
              <p:cNvPr id="74" name="Picture 73">
                <a:extLst>
                  <a:ext uri="{FF2B5EF4-FFF2-40B4-BE49-F238E27FC236}">
                    <a16:creationId xmlns:a16="http://schemas.microsoft.com/office/drawing/2014/main" id="{7423FFA4-FD3E-1182-7479-F109EC3D1195}"/>
                  </a:ext>
                </a:extLst>
              </p:cNvPr>
              <p:cNvPicPr>
                <a:picLocks noChangeAspect="1"/>
              </p:cNvPicPr>
              <p:nvPr/>
            </p:nvPicPr>
            <p:blipFill>
              <a:blip r:embed="rId5"/>
              <a:stretch>
                <a:fillRect/>
              </a:stretch>
            </p:blipFill>
            <p:spPr>
              <a:xfrm>
                <a:off x="4411671" y="4186224"/>
                <a:ext cx="469963" cy="469963"/>
              </a:xfrm>
              <a:prstGeom prst="rect">
                <a:avLst/>
              </a:prstGeom>
            </p:spPr>
          </p:pic>
          <p:pic>
            <p:nvPicPr>
              <p:cNvPr id="75" name="Picture 74">
                <a:extLst>
                  <a:ext uri="{FF2B5EF4-FFF2-40B4-BE49-F238E27FC236}">
                    <a16:creationId xmlns:a16="http://schemas.microsoft.com/office/drawing/2014/main" id="{26911A2F-E966-5B53-9AA3-2D66C04FD45F}"/>
                  </a:ext>
                </a:extLst>
              </p:cNvPr>
              <p:cNvPicPr>
                <a:picLocks noChangeAspect="1"/>
              </p:cNvPicPr>
              <p:nvPr/>
            </p:nvPicPr>
            <p:blipFill>
              <a:blip r:embed="rId6"/>
              <a:stretch>
                <a:fillRect/>
              </a:stretch>
            </p:blipFill>
            <p:spPr>
              <a:xfrm>
                <a:off x="5525019" y="4186224"/>
                <a:ext cx="469963" cy="469963"/>
              </a:xfrm>
              <a:prstGeom prst="rect">
                <a:avLst/>
              </a:prstGeom>
            </p:spPr>
          </p:pic>
        </p:grpSp>
        <p:sp>
          <p:nvSpPr>
            <p:cNvPr id="37" name="Rectangle: Rounded Corners 36">
              <a:extLst>
                <a:ext uri="{FF2B5EF4-FFF2-40B4-BE49-F238E27FC236}">
                  <a16:creationId xmlns:a16="http://schemas.microsoft.com/office/drawing/2014/main" id="{1723A8C4-7012-44FC-1409-35496F2CBD27}"/>
                </a:ext>
              </a:extLst>
            </p:cNvPr>
            <p:cNvSpPr/>
            <p:nvPr/>
          </p:nvSpPr>
          <p:spPr>
            <a:xfrm>
              <a:off x="7099221" y="3122833"/>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44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chí đánh giá</a:t>
              </a:r>
              <a:endPar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grpSp>
        <p:nvGrpSpPr>
          <p:cNvPr id="62" name="Group 61">
            <a:extLst>
              <a:ext uri="{FF2B5EF4-FFF2-40B4-BE49-F238E27FC236}">
                <a16:creationId xmlns:a16="http://schemas.microsoft.com/office/drawing/2014/main" id="{6FE55490-E609-A629-731E-B79B6E9988C9}"/>
              </a:ext>
            </a:extLst>
          </p:cNvPr>
          <p:cNvGrpSpPr/>
          <p:nvPr/>
        </p:nvGrpSpPr>
        <p:grpSpPr>
          <a:xfrm>
            <a:off x="352844" y="1721600"/>
            <a:ext cx="5370828" cy="2824841"/>
            <a:chOff x="226098" y="3128920"/>
            <a:chExt cx="5370828" cy="2824841"/>
          </a:xfrm>
        </p:grpSpPr>
        <p:sp>
          <p:nvSpPr>
            <p:cNvPr id="38" name="Rectangle: Rounded Corners 37">
              <a:extLst>
                <a:ext uri="{FF2B5EF4-FFF2-40B4-BE49-F238E27FC236}">
                  <a16:creationId xmlns:a16="http://schemas.microsoft.com/office/drawing/2014/main" id="{1B526FE7-30A9-4895-807C-FD10A2262684}"/>
                </a:ext>
              </a:extLst>
            </p:cNvPr>
            <p:cNvSpPr/>
            <p:nvPr/>
          </p:nvSpPr>
          <p:spPr>
            <a:xfrm>
              <a:off x="226098" y="3789681"/>
              <a:ext cx="5370828"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algn="just">
                <a:lnSpc>
                  <a:spcPct val="120000"/>
                </a:lnSpc>
              </a:pPr>
              <a:r>
                <a:rPr lang="en-US" sz="3200" b="0" i="0">
                  <a:solidFill>
                    <a:srgbClr val="000000"/>
                  </a:solidFill>
                  <a:effectLst/>
                  <a:latin typeface="UTM Duepuntozero" panose="02040603050506020204" pitchFamily="18" charset="0"/>
                </a:rPr>
                <a:t>Phân công đọc theo nhân vật.</a:t>
              </a:r>
            </a:p>
            <a:p>
              <a:pPr marL="568325" algn="just">
                <a:lnSpc>
                  <a:spcPct val="120000"/>
                </a:lnSpc>
              </a:pPr>
              <a:r>
                <a:rPr lang="en-US" sz="3200" b="0" i="0">
                  <a:solidFill>
                    <a:srgbClr val="000000"/>
                  </a:solidFill>
                  <a:effectLst/>
                  <a:latin typeface="UTM Duepuntozero" panose="02040603050506020204" pitchFamily="18" charset="0"/>
                </a:rPr>
                <a:t>Tất cả thành viên đều đọc.</a:t>
              </a:r>
            </a:p>
            <a:p>
              <a:pPr marL="568325" algn="just">
                <a:lnSpc>
                  <a:spcPct val="120000"/>
                </a:lnSpc>
              </a:pPr>
              <a:r>
                <a:rPr lang="en-US" sz="3200">
                  <a:solidFill>
                    <a:srgbClr val="000000"/>
                  </a:solidFill>
                  <a:latin typeface="UTM Duepuntozero" panose="02040603050506020204" pitchFamily="18" charset="0"/>
                </a:rPr>
                <a:t>Chú ý giọng đọc của nhân vật.</a:t>
              </a:r>
              <a:r>
                <a:rPr lang="en-US" sz="3200" b="0" i="0">
                  <a:solidFill>
                    <a:srgbClr val="000000"/>
                  </a:solidFill>
                  <a:effectLst/>
                  <a:latin typeface="UTM Duepuntozero" panose="02040603050506020204" pitchFamily="18" charset="0"/>
                </a:rPr>
                <a:t> </a:t>
              </a:r>
              <a:endParaRPr lang="vi-VN" sz="3200" b="0" i="0">
                <a:solidFill>
                  <a:srgbClr val="000000"/>
                </a:solidFill>
                <a:effectLst/>
              </a:endParaRPr>
            </a:p>
          </p:txBody>
        </p:sp>
        <p:sp>
          <p:nvSpPr>
            <p:cNvPr id="58" name="Rectangle: Rounded Corners 57">
              <a:extLst>
                <a:ext uri="{FF2B5EF4-FFF2-40B4-BE49-F238E27FC236}">
                  <a16:creationId xmlns:a16="http://schemas.microsoft.com/office/drawing/2014/main" id="{07D60482-6214-6EB4-4322-F8CB895779BC}"/>
                </a:ext>
              </a:extLst>
            </p:cNvPr>
            <p:cNvSpPr/>
            <p:nvPr/>
          </p:nvSpPr>
          <p:spPr>
            <a:xfrm>
              <a:off x="1529166" y="3128920"/>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Yêu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Cầu</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pic>
          <p:nvPicPr>
            <p:cNvPr id="59" name="Picture 58">
              <a:extLst>
                <a:ext uri="{FF2B5EF4-FFF2-40B4-BE49-F238E27FC236}">
                  <a16:creationId xmlns:a16="http://schemas.microsoft.com/office/drawing/2014/main" id="{1F426D1E-35E3-22D9-7128-9821AB9A5B8E}"/>
                </a:ext>
              </a:extLst>
            </p:cNvPr>
            <p:cNvPicPr>
              <a:picLocks noChangeAspect="1"/>
            </p:cNvPicPr>
            <p:nvPr/>
          </p:nvPicPr>
          <p:blipFill>
            <a:blip r:embed="rId7"/>
            <a:stretch>
              <a:fillRect/>
            </a:stretch>
          </p:blipFill>
          <p:spPr>
            <a:xfrm flipH="1">
              <a:off x="324528" y="3950336"/>
              <a:ext cx="609091" cy="609091"/>
            </a:xfrm>
            <a:prstGeom prst="rect">
              <a:avLst/>
            </a:prstGeom>
          </p:spPr>
        </p:pic>
        <p:pic>
          <p:nvPicPr>
            <p:cNvPr id="60" name="Picture 59">
              <a:extLst>
                <a:ext uri="{FF2B5EF4-FFF2-40B4-BE49-F238E27FC236}">
                  <a16:creationId xmlns:a16="http://schemas.microsoft.com/office/drawing/2014/main" id="{B39ACF04-3BCC-3E2B-F951-DFE467F3C37D}"/>
                </a:ext>
              </a:extLst>
            </p:cNvPr>
            <p:cNvPicPr>
              <a:picLocks noChangeAspect="1"/>
            </p:cNvPicPr>
            <p:nvPr/>
          </p:nvPicPr>
          <p:blipFill>
            <a:blip r:embed="rId7"/>
            <a:stretch>
              <a:fillRect/>
            </a:stretch>
          </p:blipFill>
          <p:spPr>
            <a:xfrm flipH="1">
              <a:off x="324528" y="4544021"/>
              <a:ext cx="609091" cy="609091"/>
            </a:xfrm>
            <a:prstGeom prst="rect">
              <a:avLst/>
            </a:prstGeom>
          </p:spPr>
        </p:pic>
        <p:pic>
          <p:nvPicPr>
            <p:cNvPr id="61" name="Picture 60">
              <a:extLst>
                <a:ext uri="{FF2B5EF4-FFF2-40B4-BE49-F238E27FC236}">
                  <a16:creationId xmlns:a16="http://schemas.microsoft.com/office/drawing/2014/main" id="{8170F019-7B9C-3BE2-039B-AECAAADF53E1}"/>
                </a:ext>
              </a:extLst>
            </p:cNvPr>
            <p:cNvPicPr>
              <a:picLocks noChangeAspect="1"/>
            </p:cNvPicPr>
            <p:nvPr/>
          </p:nvPicPr>
          <p:blipFill>
            <a:blip r:embed="rId7"/>
            <a:stretch>
              <a:fillRect/>
            </a:stretch>
          </p:blipFill>
          <p:spPr>
            <a:xfrm flipH="1">
              <a:off x="324528" y="5242918"/>
              <a:ext cx="609091" cy="609091"/>
            </a:xfrm>
            <a:prstGeom prst="rect">
              <a:avLst/>
            </a:prstGeom>
          </p:spPr>
        </p:pic>
      </p:grpSp>
    </p:spTree>
    <p:extLst>
      <p:ext uri="{BB962C8B-B14F-4D97-AF65-F5344CB8AC3E}">
        <p14:creationId xmlns:p14="http://schemas.microsoft.com/office/powerpoint/2010/main" val="2237925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par>
                              <p:cTn id="11" fill="hold">
                                <p:stCondLst>
                                  <p:cond delay="1000"/>
                                </p:stCondLst>
                                <p:childTnLst>
                                  <p:par>
                                    <p:cTn id="12" presetID="2" presetClass="entr" presetSubtype="2" fill="hold" nodeType="afterEffect" p14:presetBounceEnd="77000">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14:bounceEnd="77000">
                                          <p:cBhvr additive="base">
                                            <p:cTn id="14" dur="1000" fill="hold"/>
                                            <p:tgtEl>
                                              <p:spTgt spid="11"/>
                                            </p:tgtEl>
                                            <p:attrNameLst>
                                              <p:attrName>ppt_x</p:attrName>
                                            </p:attrNameLst>
                                          </p:cBhvr>
                                          <p:tavLst>
                                            <p:tav tm="0">
                                              <p:val>
                                                <p:strVal val="1+#ppt_w/2"/>
                                              </p:val>
                                            </p:tav>
                                            <p:tav tm="100000">
                                              <p:val>
                                                <p:strVal val="#ppt_x"/>
                                              </p:val>
                                            </p:tav>
                                          </p:tavLst>
                                        </p:anim>
                                        <p:anim calcmode="lin" valueType="num" p14:bounceEnd="77000">
                                          <p:cBhvr additive="base">
                                            <p:cTn id="15" dur="1000" fill="hold"/>
                                            <p:tgtEl>
                                              <p:spTgt spid="1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par>
                              <p:cTn id="11" fill="hold">
                                <p:stCondLst>
                                  <p:cond delay="1000"/>
                                </p:stCondLst>
                                <p:childTnLst>
                                  <p:par>
                                    <p:cTn id="12" presetID="2" presetClass="entr" presetSubtype="2"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1000" fill="hold"/>
                                            <p:tgtEl>
                                              <p:spTgt spid="11"/>
                                            </p:tgtEl>
                                            <p:attrNameLst>
                                              <p:attrName>ppt_x</p:attrName>
                                            </p:attrNameLst>
                                          </p:cBhvr>
                                          <p:tavLst>
                                            <p:tav tm="0">
                                              <p:val>
                                                <p:strVal val="1+#ppt_w/2"/>
                                              </p:val>
                                            </p:tav>
                                            <p:tav tm="100000">
                                              <p:val>
                                                <p:strVal val="#ppt_x"/>
                                              </p:val>
                                            </p:tav>
                                          </p:tavLst>
                                        </p:anim>
                                        <p:anim calcmode="lin" valueType="num">
                                          <p:cBhvr additive="base">
                                            <p:cTn id="15" dur="1000" fill="hold"/>
                                            <p:tgtEl>
                                              <p:spTgt spid="1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0" name="Trò-chơi-chíu.wav"/>
                                            </p:tgtEl>
                                          </p:cMediaNode>
                                        </p:audio>
                                      </p:subTnLst>
                                    </p:cTn>
                                  </p:par>
                                  <p:par>
                                    <p:cTn id="16" presetID="18" presetClass="entr" presetSubtype="6" fill="hold" nodeType="withEffect">
                                      <p:stCondLst>
                                        <p:cond delay="0"/>
                                      </p:stCondLst>
                                      <p:childTnLst>
                                        <p:set>
                                          <p:cBhvr>
                                            <p:cTn id="17" dur="1" fill="hold">
                                              <p:stCondLst>
                                                <p:cond delay="0"/>
                                              </p:stCondLst>
                                            </p:cTn>
                                            <p:tgtEl>
                                              <p:spTgt spid="85"/>
                                            </p:tgtEl>
                                            <p:attrNameLst>
                                              <p:attrName>style.visibility</p:attrName>
                                            </p:attrNameLst>
                                          </p:cBhvr>
                                          <p:to>
                                            <p:strVal val="visible"/>
                                          </p:to>
                                        </p:set>
                                        <p:animEffect transition="in" filter="strips(downRight)">
                                          <p:cBhvr>
                                            <p:cTn id="18" dur="500"/>
                                            <p:tgtEl>
                                              <p:spTgt spid="85"/>
                                            </p:tgtEl>
                                          </p:cBhvr>
                                        </p:animEffect>
                                      </p:childTnLst>
                                    </p:cTn>
                                  </p:par>
                                  <p:par>
                                    <p:cTn id="19" presetID="18" presetClass="entr" presetSubtype="6"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strips(downRight)">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53690420-3484-7587-5CF9-7DA01FE03CB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0823" b="4803"/>
          <a:stretch/>
        </p:blipFill>
        <p:spPr>
          <a:xfrm flipH="1">
            <a:off x="0" y="0"/>
            <a:ext cx="12192000" cy="6858000"/>
          </a:xfrm>
          <a:prstGeom prst="rect">
            <a:avLst/>
          </a:prstGeom>
        </p:spPr>
      </p:pic>
      <p:grpSp>
        <p:nvGrpSpPr>
          <p:cNvPr id="6" name="Group 5">
            <a:extLst>
              <a:ext uri="{FF2B5EF4-FFF2-40B4-BE49-F238E27FC236}">
                <a16:creationId xmlns:a16="http://schemas.microsoft.com/office/drawing/2014/main" id="{DC004413-3409-C3EF-2A06-A24C972EE4DB}"/>
              </a:ext>
            </a:extLst>
          </p:cNvPr>
          <p:cNvGrpSpPr/>
          <p:nvPr/>
        </p:nvGrpSpPr>
        <p:grpSpPr>
          <a:xfrm rot="927784">
            <a:off x="4224887" y="590045"/>
            <a:ext cx="3357290" cy="1025140"/>
            <a:chOff x="158758" y="984526"/>
            <a:chExt cx="4264862" cy="1025140"/>
          </a:xfrm>
        </p:grpSpPr>
        <p:sp>
          <p:nvSpPr>
            <p:cNvPr id="9" name="TextBox 8">
              <a:extLst>
                <a:ext uri="{FF2B5EF4-FFF2-40B4-BE49-F238E27FC236}">
                  <a16:creationId xmlns:a16="http://schemas.microsoft.com/office/drawing/2014/main" id="{45EBBF7A-77B2-F558-29AE-ECEB95AC6AD5}"/>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algn="ctr"/>
              <a:r>
                <a:rPr lang="en-US" sz="6000" err="1">
                  <a:ln w="127000">
                    <a:solidFill>
                      <a:schemeClr val="bg1"/>
                    </a:solidFill>
                  </a:ln>
                  <a:latin typeface="#9Slide05 Phobia" panose="02000506000000020003" pitchFamily="2" charset="0"/>
                </a:rPr>
                <a:t>Hoạt</a:t>
              </a:r>
              <a:r>
                <a:rPr lang="en-US" sz="6000">
                  <a:ln w="127000">
                    <a:solidFill>
                      <a:schemeClr val="bg1"/>
                    </a:solidFill>
                  </a:ln>
                  <a:latin typeface="#9Slide05 Phobia" panose="02000506000000020003" pitchFamily="2" charset="0"/>
                </a:rPr>
                <a:t>  động</a:t>
              </a:r>
              <a:endParaRPr lang="en-US" sz="6000" dirty="0">
                <a:ln w="127000">
                  <a:solidFill>
                    <a:schemeClr val="bg1"/>
                  </a:solidFill>
                </a:ln>
                <a:latin typeface="#9Slide05 Phobia" panose="02000506000000020003" pitchFamily="2" charset="0"/>
              </a:endParaRPr>
            </a:p>
          </p:txBody>
        </p:sp>
        <p:sp>
          <p:nvSpPr>
            <p:cNvPr id="10" name="TextBox 9">
              <a:extLst>
                <a:ext uri="{FF2B5EF4-FFF2-40B4-BE49-F238E27FC236}">
                  <a16:creationId xmlns:a16="http://schemas.microsoft.com/office/drawing/2014/main" id="{65791ED6-2692-B539-4F39-398D6CAAC719}"/>
                </a:ext>
              </a:extLst>
            </p:cNvPr>
            <p:cNvSpPr txBox="1"/>
            <p:nvPr/>
          </p:nvSpPr>
          <p:spPr>
            <a:xfrm rot="20615280">
              <a:off x="158758" y="984526"/>
              <a:ext cx="4263661" cy="1015663"/>
            </a:xfrm>
            <a:prstGeom prst="rect">
              <a:avLst/>
            </a:prstGeom>
            <a:noFill/>
          </p:spPr>
          <p:txBody>
            <a:bodyPr wrap="square" rtlCol="0">
              <a:prstTxWarp prst="textArchUp">
                <a:avLst/>
              </a:prstTxWarp>
              <a:spAutoFit/>
            </a:bodyPr>
            <a:lstStyle/>
            <a:p>
              <a:pPr algn="ctr"/>
              <a:r>
                <a:rPr lang="en-US" sz="6000" err="1">
                  <a:solidFill>
                    <a:srgbClr val="003366"/>
                  </a:solidFill>
                  <a:latin typeface="#9Slide05 Phobia" panose="02000506000000020003" pitchFamily="2" charset="0"/>
                </a:rPr>
                <a:t>Hoạt</a:t>
              </a:r>
              <a:r>
                <a:rPr lang="en-US" sz="6000">
                  <a:solidFill>
                    <a:srgbClr val="003366"/>
                  </a:solidFill>
                  <a:latin typeface="#9Slide05 Phobia" panose="02000506000000020003" pitchFamily="2" charset="0"/>
                </a:rPr>
                <a:t>  động</a:t>
              </a:r>
              <a:endParaRPr lang="en-US" sz="6000" dirty="0">
                <a:solidFill>
                  <a:srgbClr val="003366"/>
                </a:solidFill>
                <a:latin typeface="#9Slide05 Phobia" panose="02000506000000020003" pitchFamily="2" charset="0"/>
              </a:endParaRPr>
            </a:p>
          </p:txBody>
        </p:sp>
      </p:grpSp>
      <p:grpSp>
        <p:nvGrpSpPr>
          <p:cNvPr id="11" name="Group 10">
            <a:extLst>
              <a:ext uri="{FF2B5EF4-FFF2-40B4-BE49-F238E27FC236}">
                <a16:creationId xmlns:a16="http://schemas.microsoft.com/office/drawing/2014/main" id="{24050DD4-0093-180F-CA8D-385EC85CC432}"/>
              </a:ext>
            </a:extLst>
          </p:cNvPr>
          <p:cNvGrpSpPr/>
          <p:nvPr/>
        </p:nvGrpSpPr>
        <p:grpSpPr>
          <a:xfrm>
            <a:off x="62014" y="1096685"/>
            <a:ext cx="12057568" cy="1186448"/>
            <a:chOff x="712557" y="1660810"/>
            <a:chExt cx="16873686" cy="1186448"/>
          </a:xfrm>
        </p:grpSpPr>
        <p:sp>
          <p:nvSpPr>
            <p:cNvPr id="12" name="TextBox 11">
              <a:extLst>
                <a:ext uri="{FF2B5EF4-FFF2-40B4-BE49-F238E27FC236}">
                  <a16:creationId xmlns:a16="http://schemas.microsoft.com/office/drawing/2014/main" id="{34142F7A-A661-F225-542C-0B37B19CD360}"/>
                </a:ext>
              </a:extLst>
            </p:cNvPr>
            <p:cNvSpPr txBox="1"/>
            <p:nvPr/>
          </p:nvSpPr>
          <p:spPr>
            <a:xfrm>
              <a:off x="730330" y="1669820"/>
              <a:ext cx="16855913" cy="1177438"/>
            </a:xfrm>
            <a:prstGeom prst="rect">
              <a:avLst/>
            </a:prstGeom>
            <a:noFill/>
          </p:spPr>
          <p:txBody>
            <a:bodyPr wrap="square">
              <a:spAutoFit/>
            </a:bodyPr>
            <a:lstStyle/>
            <a:p>
              <a:pPr algn="ctr">
                <a:lnSpc>
                  <a:spcPct val="80000"/>
                </a:lnSpc>
              </a:pPr>
              <a:r>
                <a:rPr lang="en-US" sz="8800" b="1">
                  <a:ln w="200025">
                    <a:solidFill>
                      <a:schemeClr val="bg1"/>
                    </a:solidFill>
                    <a:prstDash val="solid"/>
                  </a:ln>
                  <a:solidFill>
                    <a:schemeClr val="bg1"/>
                  </a:solidFill>
                  <a:effectLst>
                    <a:outerShdw blurRad="50800" dist="38100" dir="5400000" algn="t" rotWithShape="0">
                      <a:prstClr val="black">
                        <a:alpha val="40000"/>
                      </a:prstClr>
                    </a:outerShdw>
                  </a:effectLst>
                  <a:latin typeface="LNTH-LuoLuoNotangYuanTi 1" pitchFamily="2" charset="-128"/>
                  <a:ea typeface="LNTH-LuoLuoNotangYuanTi 1" pitchFamily="2" charset="-128"/>
                  <a:cs typeface="LNTH-LuoLuoNotangYuanTi 1" pitchFamily="2" charset="-128"/>
                </a:rPr>
                <a:t>THI ĐUA ĐỌC TRƯỚC LỚP</a:t>
              </a:r>
              <a:endParaRPr lang="en-US" sz="88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LNTH-LuoLuoNotangYuanTi 1" pitchFamily="2" charset="-128"/>
                <a:ea typeface="LNTH-LuoLuoNotangYuanTi 1" pitchFamily="2" charset="-128"/>
                <a:cs typeface="LNTH-LuoLuoNotangYuanTi 1" pitchFamily="2" charset="-128"/>
              </a:endParaRPr>
            </a:p>
          </p:txBody>
        </p:sp>
        <p:sp>
          <p:nvSpPr>
            <p:cNvPr id="13" name="TextBox 12">
              <a:extLst>
                <a:ext uri="{FF2B5EF4-FFF2-40B4-BE49-F238E27FC236}">
                  <a16:creationId xmlns:a16="http://schemas.microsoft.com/office/drawing/2014/main" id="{AC636FF7-1B4D-B9D1-51FE-2E6716ADB13E}"/>
                </a:ext>
              </a:extLst>
            </p:cNvPr>
            <p:cNvSpPr txBox="1"/>
            <p:nvPr/>
          </p:nvSpPr>
          <p:spPr>
            <a:xfrm>
              <a:off x="712557" y="1660810"/>
              <a:ext cx="16855913" cy="1177438"/>
            </a:xfrm>
            <a:prstGeom prst="rect">
              <a:avLst/>
            </a:prstGeom>
            <a:noFill/>
          </p:spPr>
          <p:txBody>
            <a:bodyPr wrap="square">
              <a:spAutoFit/>
            </a:bodyPr>
            <a:lstStyle/>
            <a:p>
              <a:pPr algn="ctr">
                <a:lnSpc>
                  <a:spcPct val="80000"/>
                </a:lnSpc>
              </a:pPr>
              <a:r>
                <a:rPr lang="en-US" sz="88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T</a:t>
              </a:r>
              <a:r>
                <a:rPr lang="en-US" sz="88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H</a:t>
              </a:r>
              <a:r>
                <a:rPr lang="en-US" sz="88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I </a:t>
              </a:r>
              <a:r>
                <a:rPr lang="en-US" sz="88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Đ</a:t>
              </a:r>
              <a:r>
                <a:rPr lang="en-US" sz="88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U</a:t>
              </a:r>
              <a:r>
                <a:rPr lang="en-US" sz="88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A</a:t>
              </a:r>
              <a:r>
                <a:rPr lang="en-US" sz="8800" b="1">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a:t>
              </a:r>
              <a:r>
                <a:rPr lang="en-US" sz="88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Đ</a:t>
              </a:r>
              <a:r>
                <a:rPr lang="en-US" sz="88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Ọ</a:t>
              </a:r>
              <a:r>
                <a:rPr lang="en-US" sz="88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C</a:t>
              </a:r>
              <a:r>
                <a:rPr lang="en-US" sz="8800" b="1">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a:t>
              </a:r>
              <a:r>
                <a:rPr lang="en-US" sz="88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T</a:t>
              </a:r>
              <a:r>
                <a:rPr lang="en-US" sz="88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R</a:t>
              </a:r>
              <a:r>
                <a:rPr lang="en-US" sz="88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Ư</a:t>
              </a:r>
              <a:r>
                <a:rPr lang="en-US" sz="88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Ớ</a:t>
              </a:r>
              <a:r>
                <a:rPr lang="en-US" sz="88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C</a:t>
              </a:r>
              <a:r>
                <a:rPr lang="en-US" sz="88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a:t>
              </a:r>
              <a:r>
                <a:rPr lang="en-US" sz="88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L</a:t>
              </a:r>
              <a:r>
                <a:rPr lang="en-US" sz="88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Ớ</a:t>
              </a:r>
              <a:r>
                <a:rPr lang="en-US" sz="88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P</a:t>
              </a:r>
              <a:endParaRPr lang="en-US" sz="88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endParaRPr>
            </a:p>
          </p:txBody>
        </p:sp>
      </p:grpSp>
      <p:pic>
        <p:nvPicPr>
          <p:cNvPr id="24" name="Picture 20">
            <a:extLst>
              <a:ext uri="{FF2B5EF4-FFF2-40B4-BE49-F238E27FC236}">
                <a16:creationId xmlns:a16="http://schemas.microsoft.com/office/drawing/2014/main" id="{53EAA920-9E73-AAD3-9FB9-7CB3D4A48C47}"/>
              </a:ext>
            </a:extLst>
          </p:cNvPr>
          <p:cNvPicPr>
            <a:picLocks noChangeAspect="1"/>
          </p:cNvPicPr>
          <p:nvPr/>
        </p:nvPicPr>
        <p:blipFill>
          <a:blip r:embed="rId4"/>
          <a:srcRect/>
          <a:stretch>
            <a:fillRect/>
          </a:stretch>
        </p:blipFill>
        <p:spPr>
          <a:xfrm>
            <a:off x="10197067" y="2519801"/>
            <a:ext cx="1497369" cy="3814953"/>
          </a:xfrm>
          <a:prstGeom prst="rect">
            <a:avLst/>
          </a:prstGeom>
        </p:spPr>
      </p:pic>
      <p:grpSp>
        <p:nvGrpSpPr>
          <p:cNvPr id="5" name="Group 4">
            <a:extLst>
              <a:ext uri="{FF2B5EF4-FFF2-40B4-BE49-F238E27FC236}">
                <a16:creationId xmlns:a16="http://schemas.microsoft.com/office/drawing/2014/main" id="{A34401D2-F5AE-6BE6-54D2-51083BFE3FA6}"/>
              </a:ext>
            </a:extLst>
          </p:cNvPr>
          <p:cNvGrpSpPr/>
          <p:nvPr/>
        </p:nvGrpSpPr>
        <p:grpSpPr>
          <a:xfrm>
            <a:off x="2370463" y="3011813"/>
            <a:ext cx="7615882" cy="2830928"/>
            <a:chOff x="6095999" y="3122833"/>
            <a:chExt cx="7615882" cy="2830928"/>
          </a:xfrm>
        </p:grpSpPr>
        <p:sp>
          <p:nvSpPr>
            <p:cNvPr id="20" name="Rectangle: Rounded Corners 19">
              <a:extLst>
                <a:ext uri="{FF2B5EF4-FFF2-40B4-BE49-F238E27FC236}">
                  <a16:creationId xmlns:a16="http://schemas.microsoft.com/office/drawing/2014/main" id="{F72BB30D-39B7-88EC-747A-FB4807718D1E}"/>
                </a:ext>
              </a:extLst>
            </p:cNvPr>
            <p:cNvSpPr/>
            <p:nvPr/>
          </p:nvSpPr>
          <p:spPr>
            <a:xfrm>
              <a:off x="6095999" y="3789681"/>
              <a:ext cx="7615882"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0000"/>
                </a:lnSpc>
              </a:pPr>
              <a:r>
                <a:rPr lang="en-US" sz="3600">
                  <a:solidFill>
                    <a:srgbClr val="000000"/>
                  </a:solidFill>
                  <a:latin typeface="UTM Duepuntozero" panose="02040603050506020204" pitchFamily="18" charset="0"/>
                </a:rPr>
                <a:t> 1. Giọng đọc phù hợp.</a:t>
              </a:r>
            </a:p>
            <a:p>
              <a:pPr algn="just">
                <a:lnSpc>
                  <a:spcPct val="110000"/>
                </a:lnSpc>
              </a:pPr>
              <a:r>
                <a:rPr lang="en-US" sz="3600">
                  <a:solidFill>
                    <a:srgbClr val="000000"/>
                  </a:solidFill>
                  <a:latin typeface="UTM Duepuntozero" panose="02040603050506020204" pitchFamily="18" charset="0"/>
                </a:rPr>
                <a:t>2. Đọc to, rõ.</a:t>
              </a:r>
            </a:p>
            <a:p>
              <a:pPr algn="just">
                <a:lnSpc>
                  <a:spcPct val="110000"/>
                </a:lnSpc>
              </a:pPr>
              <a:r>
                <a:rPr lang="en-US" sz="3600">
                  <a:solidFill>
                    <a:srgbClr val="000000"/>
                  </a:solidFill>
                  <a:latin typeface="UTM Duepuntozero" panose="02040603050506020204" pitchFamily="18" charset="0"/>
                </a:rPr>
                <a:t>3. Nhấn giọng, ngắt nghỉ đúng chỗ.</a:t>
              </a:r>
              <a:endParaRPr lang="vi-VN" sz="3600" b="0" i="0">
                <a:solidFill>
                  <a:srgbClr val="000000"/>
                </a:solidFill>
                <a:effectLst/>
              </a:endParaRPr>
            </a:p>
          </p:txBody>
        </p:sp>
        <p:grpSp>
          <p:nvGrpSpPr>
            <p:cNvPr id="23" name="Group 22">
              <a:extLst>
                <a:ext uri="{FF2B5EF4-FFF2-40B4-BE49-F238E27FC236}">
                  <a16:creationId xmlns:a16="http://schemas.microsoft.com/office/drawing/2014/main" id="{7E1BB24E-DB47-5497-1F82-1F3120C2A61B}"/>
                </a:ext>
              </a:extLst>
            </p:cNvPr>
            <p:cNvGrpSpPr/>
            <p:nvPr/>
          </p:nvGrpSpPr>
          <p:grpSpPr>
            <a:xfrm>
              <a:off x="9762197" y="4064354"/>
              <a:ext cx="1583311" cy="469963"/>
              <a:chOff x="4591161" y="4256841"/>
              <a:chExt cx="1583311" cy="469963"/>
            </a:xfrm>
          </p:grpSpPr>
          <p:pic>
            <p:nvPicPr>
              <p:cNvPr id="36" name="Picture 35">
                <a:extLst>
                  <a:ext uri="{FF2B5EF4-FFF2-40B4-BE49-F238E27FC236}">
                    <a16:creationId xmlns:a16="http://schemas.microsoft.com/office/drawing/2014/main" id="{910DCA0F-522D-BC34-9F71-C68D4E6AFA5F}"/>
                  </a:ext>
                </a:extLst>
              </p:cNvPr>
              <p:cNvPicPr>
                <a:picLocks noChangeAspect="1"/>
              </p:cNvPicPr>
              <p:nvPr/>
            </p:nvPicPr>
            <p:blipFill>
              <a:blip r:embed="rId5"/>
              <a:stretch>
                <a:fillRect/>
              </a:stretch>
            </p:blipFill>
            <p:spPr>
              <a:xfrm>
                <a:off x="5147835" y="4256841"/>
                <a:ext cx="469963" cy="469963"/>
              </a:xfrm>
              <a:prstGeom prst="rect">
                <a:avLst/>
              </a:prstGeom>
            </p:spPr>
          </p:pic>
          <p:pic>
            <p:nvPicPr>
              <p:cNvPr id="37" name="Picture 36">
                <a:extLst>
                  <a:ext uri="{FF2B5EF4-FFF2-40B4-BE49-F238E27FC236}">
                    <a16:creationId xmlns:a16="http://schemas.microsoft.com/office/drawing/2014/main" id="{BFF6C224-9E7A-21F7-7B73-81651B15B906}"/>
                  </a:ext>
                </a:extLst>
              </p:cNvPr>
              <p:cNvPicPr>
                <a:picLocks noChangeAspect="1"/>
              </p:cNvPicPr>
              <p:nvPr/>
            </p:nvPicPr>
            <p:blipFill>
              <a:blip r:embed="rId6"/>
              <a:stretch>
                <a:fillRect/>
              </a:stretch>
            </p:blipFill>
            <p:spPr>
              <a:xfrm>
                <a:off x="4591161" y="4256841"/>
                <a:ext cx="469963" cy="469963"/>
              </a:xfrm>
              <a:prstGeom prst="rect">
                <a:avLst/>
              </a:prstGeom>
            </p:spPr>
          </p:pic>
          <p:pic>
            <p:nvPicPr>
              <p:cNvPr id="38" name="Picture 37">
                <a:extLst>
                  <a:ext uri="{FF2B5EF4-FFF2-40B4-BE49-F238E27FC236}">
                    <a16:creationId xmlns:a16="http://schemas.microsoft.com/office/drawing/2014/main" id="{6C6FFE5E-C313-251D-87BC-E9869CDDC660}"/>
                  </a:ext>
                </a:extLst>
              </p:cNvPr>
              <p:cNvPicPr>
                <a:picLocks noChangeAspect="1"/>
              </p:cNvPicPr>
              <p:nvPr/>
            </p:nvPicPr>
            <p:blipFill>
              <a:blip r:embed="rId7"/>
              <a:stretch>
                <a:fillRect/>
              </a:stretch>
            </p:blipFill>
            <p:spPr>
              <a:xfrm>
                <a:off x="5704509" y="4256841"/>
                <a:ext cx="469963" cy="469963"/>
              </a:xfrm>
              <a:prstGeom prst="rect">
                <a:avLst/>
              </a:prstGeom>
            </p:spPr>
          </p:pic>
        </p:grpSp>
        <p:grpSp>
          <p:nvGrpSpPr>
            <p:cNvPr id="25" name="Group 24">
              <a:extLst>
                <a:ext uri="{FF2B5EF4-FFF2-40B4-BE49-F238E27FC236}">
                  <a16:creationId xmlns:a16="http://schemas.microsoft.com/office/drawing/2014/main" id="{36B27F21-33D2-0042-82FE-CEFEF9629CC8}"/>
                </a:ext>
              </a:extLst>
            </p:cNvPr>
            <p:cNvGrpSpPr/>
            <p:nvPr/>
          </p:nvGrpSpPr>
          <p:grpSpPr>
            <a:xfrm>
              <a:off x="8563711" y="4614509"/>
              <a:ext cx="1583311" cy="469963"/>
              <a:chOff x="3285984" y="4231271"/>
              <a:chExt cx="1583311" cy="469963"/>
            </a:xfrm>
          </p:grpSpPr>
          <p:pic>
            <p:nvPicPr>
              <p:cNvPr id="33" name="Picture 32">
                <a:extLst>
                  <a:ext uri="{FF2B5EF4-FFF2-40B4-BE49-F238E27FC236}">
                    <a16:creationId xmlns:a16="http://schemas.microsoft.com/office/drawing/2014/main" id="{6D5024DE-4507-AA88-4A6F-6A9F1DABAF02}"/>
                  </a:ext>
                </a:extLst>
              </p:cNvPr>
              <p:cNvPicPr>
                <a:picLocks noChangeAspect="1"/>
              </p:cNvPicPr>
              <p:nvPr/>
            </p:nvPicPr>
            <p:blipFill>
              <a:blip r:embed="rId5"/>
              <a:stretch>
                <a:fillRect/>
              </a:stretch>
            </p:blipFill>
            <p:spPr>
              <a:xfrm>
                <a:off x="3842658" y="4231271"/>
                <a:ext cx="469963" cy="469963"/>
              </a:xfrm>
              <a:prstGeom prst="rect">
                <a:avLst/>
              </a:prstGeom>
            </p:spPr>
          </p:pic>
          <p:pic>
            <p:nvPicPr>
              <p:cNvPr id="34" name="Picture 33">
                <a:extLst>
                  <a:ext uri="{FF2B5EF4-FFF2-40B4-BE49-F238E27FC236}">
                    <a16:creationId xmlns:a16="http://schemas.microsoft.com/office/drawing/2014/main" id="{E99F85DA-551D-D9D2-BC1E-987DCD345BCF}"/>
                  </a:ext>
                </a:extLst>
              </p:cNvPr>
              <p:cNvPicPr>
                <a:picLocks noChangeAspect="1"/>
              </p:cNvPicPr>
              <p:nvPr/>
            </p:nvPicPr>
            <p:blipFill>
              <a:blip r:embed="rId6"/>
              <a:stretch>
                <a:fillRect/>
              </a:stretch>
            </p:blipFill>
            <p:spPr>
              <a:xfrm>
                <a:off x="3285984" y="4231271"/>
                <a:ext cx="469963" cy="469963"/>
              </a:xfrm>
              <a:prstGeom prst="rect">
                <a:avLst/>
              </a:prstGeom>
            </p:spPr>
          </p:pic>
          <p:pic>
            <p:nvPicPr>
              <p:cNvPr id="35" name="Picture 34">
                <a:extLst>
                  <a:ext uri="{FF2B5EF4-FFF2-40B4-BE49-F238E27FC236}">
                    <a16:creationId xmlns:a16="http://schemas.microsoft.com/office/drawing/2014/main" id="{1C62C1AA-4E02-A9A7-4F6A-407663AB49C8}"/>
                  </a:ext>
                </a:extLst>
              </p:cNvPr>
              <p:cNvPicPr>
                <a:picLocks noChangeAspect="1"/>
              </p:cNvPicPr>
              <p:nvPr/>
            </p:nvPicPr>
            <p:blipFill>
              <a:blip r:embed="rId7"/>
              <a:stretch>
                <a:fillRect/>
              </a:stretch>
            </p:blipFill>
            <p:spPr>
              <a:xfrm>
                <a:off x="4399332" y="4231271"/>
                <a:ext cx="469963" cy="469963"/>
              </a:xfrm>
              <a:prstGeom prst="rect">
                <a:avLst/>
              </a:prstGeom>
            </p:spPr>
          </p:pic>
        </p:grpSp>
        <p:grpSp>
          <p:nvGrpSpPr>
            <p:cNvPr id="26" name="Group 25">
              <a:extLst>
                <a:ext uri="{FF2B5EF4-FFF2-40B4-BE49-F238E27FC236}">
                  <a16:creationId xmlns:a16="http://schemas.microsoft.com/office/drawing/2014/main" id="{22530D92-0F84-A81B-5F21-C01798620926}"/>
                </a:ext>
              </a:extLst>
            </p:cNvPr>
            <p:cNvGrpSpPr/>
            <p:nvPr/>
          </p:nvGrpSpPr>
          <p:grpSpPr>
            <a:xfrm>
              <a:off x="11861983" y="5206147"/>
              <a:ext cx="1583311" cy="469963"/>
              <a:chOff x="5059872" y="4237024"/>
              <a:chExt cx="1583311" cy="469963"/>
            </a:xfrm>
          </p:grpSpPr>
          <p:pic>
            <p:nvPicPr>
              <p:cNvPr id="30" name="Picture 29">
                <a:extLst>
                  <a:ext uri="{FF2B5EF4-FFF2-40B4-BE49-F238E27FC236}">
                    <a16:creationId xmlns:a16="http://schemas.microsoft.com/office/drawing/2014/main" id="{4B2FB030-79A5-BC61-D430-C1E041E9684D}"/>
                  </a:ext>
                </a:extLst>
              </p:cNvPr>
              <p:cNvPicPr>
                <a:picLocks noChangeAspect="1"/>
              </p:cNvPicPr>
              <p:nvPr/>
            </p:nvPicPr>
            <p:blipFill>
              <a:blip r:embed="rId5"/>
              <a:stretch>
                <a:fillRect/>
              </a:stretch>
            </p:blipFill>
            <p:spPr>
              <a:xfrm>
                <a:off x="5616546" y="4237024"/>
                <a:ext cx="469963" cy="469963"/>
              </a:xfrm>
              <a:prstGeom prst="rect">
                <a:avLst/>
              </a:prstGeom>
            </p:spPr>
          </p:pic>
          <p:pic>
            <p:nvPicPr>
              <p:cNvPr id="31" name="Picture 30">
                <a:extLst>
                  <a:ext uri="{FF2B5EF4-FFF2-40B4-BE49-F238E27FC236}">
                    <a16:creationId xmlns:a16="http://schemas.microsoft.com/office/drawing/2014/main" id="{D3EF9E6D-9CEB-0CFF-E6CE-86B0A67CA917}"/>
                  </a:ext>
                </a:extLst>
              </p:cNvPr>
              <p:cNvPicPr>
                <a:picLocks noChangeAspect="1"/>
              </p:cNvPicPr>
              <p:nvPr/>
            </p:nvPicPr>
            <p:blipFill>
              <a:blip r:embed="rId6"/>
              <a:stretch>
                <a:fillRect/>
              </a:stretch>
            </p:blipFill>
            <p:spPr>
              <a:xfrm>
                <a:off x="5059872" y="4237024"/>
                <a:ext cx="469963" cy="469963"/>
              </a:xfrm>
              <a:prstGeom prst="rect">
                <a:avLst/>
              </a:prstGeom>
            </p:spPr>
          </p:pic>
          <p:pic>
            <p:nvPicPr>
              <p:cNvPr id="32" name="Picture 31">
                <a:extLst>
                  <a:ext uri="{FF2B5EF4-FFF2-40B4-BE49-F238E27FC236}">
                    <a16:creationId xmlns:a16="http://schemas.microsoft.com/office/drawing/2014/main" id="{A7A85366-B900-E815-C6B0-8572313BBC29}"/>
                  </a:ext>
                </a:extLst>
              </p:cNvPr>
              <p:cNvPicPr>
                <a:picLocks noChangeAspect="1"/>
              </p:cNvPicPr>
              <p:nvPr/>
            </p:nvPicPr>
            <p:blipFill>
              <a:blip r:embed="rId7"/>
              <a:stretch>
                <a:fillRect/>
              </a:stretch>
            </p:blipFill>
            <p:spPr>
              <a:xfrm>
                <a:off x="6173220" y="4237024"/>
                <a:ext cx="469963" cy="469963"/>
              </a:xfrm>
              <a:prstGeom prst="rect">
                <a:avLst/>
              </a:prstGeom>
            </p:spPr>
          </p:pic>
        </p:grpSp>
        <p:sp>
          <p:nvSpPr>
            <p:cNvPr id="29" name="Rectangle: Rounded Corners 28">
              <a:extLst>
                <a:ext uri="{FF2B5EF4-FFF2-40B4-BE49-F238E27FC236}">
                  <a16:creationId xmlns:a16="http://schemas.microsoft.com/office/drawing/2014/main" id="{C354DF64-BE62-B234-5F45-F188F4AFD104}"/>
                </a:ext>
              </a:extLst>
            </p:cNvPr>
            <p:cNvSpPr/>
            <p:nvPr/>
          </p:nvSpPr>
          <p:spPr>
            <a:xfrm>
              <a:off x="7505621" y="3122833"/>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48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chí đánh giá</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spTree>
    <p:extLst>
      <p:ext uri="{BB962C8B-B14F-4D97-AF65-F5344CB8AC3E}">
        <p14:creationId xmlns:p14="http://schemas.microsoft.com/office/powerpoint/2010/main" val="2436930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par>
                              <p:cTn id="11" fill="hold">
                                <p:stCondLst>
                                  <p:cond delay="1000"/>
                                </p:stCondLst>
                                <p:childTnLst>
                                  <p:par>
                                    <p:cTn id="12" presetID="2" presetClass="entr" presetSubtype="4" fill="hold" nodeType="afterEffect" p14:presetBounceEnd="77000">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14:bounceEnd="77000">
                                          <p:cBhvr additive="base">
                                            <p:cTn id="14" dur="1000" fill="hold"/>
                                            <p:tgtEl>
                                              <p:spTgt spid="11"/>
                                            </p:tgtEl>
                                            <p:attrNameLst>
                                              <p:attrName>ppt_x</p:attrName>
                                            </p:attrNameLst>
                                          </p:cBhvr>
                                          <p:tavLst>
                                            <p:tav tm="0">
                                              <p:val>
                                                <p:strVal val="#ppt_x"/>
                                              </p:val>
                                            </p:tav>
                                            <p:tav tm="100000">
                                              <p:val>
                                                <p:strVal val="#ppt_x"/>
                                              </p:val>
                                            </p:tav>
                                          </p:tavLst>
                                        </p:anim>
                                        <p:anim calcmode="lin" valueType="num" p14:bounceEnd="77000">
                                          <p:cBhvr additive="base">
                                            <p:cTn id="15" dur="10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whoosh.wav"/>
                                            </p:tgtEl>
                                          </p:cMediaNode>
                                        </p:audio>
                                      </p:subTnLst>
                                    </p:cTn>
                                  </p:par>
                                </p:childTnLst>
                              </p:cTn>
                            </p:par>
                            <p:par>
                              <p:cTn id="16" fill="hold">
                                <p:stCondLst>
                                  <p:cond delay="2000"/>
                                </p:stCondLst>
                                <p:childTnLst>
                                  <p:par>
                                    <p:cTn id="17" presetID="2" presetClass="entr" presetSubtype="4" fill="hold" nodeType="afterEffect" p14:presetBounceEnd="77000">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14:bounceEnd="77000">
                                          <p:cBhvr additive="base">
                                            <p:cTn id="19" dur="1000" fill="hold"/>
                                            <p:tgtEl>
                                              <p:spTgt spid="5"/>
                                            </p:tgtEl>
                                            <p:attrNameLst>
                                              <p:attrName>ppt_x</p:attrName>
                                            </p:attrNameLst>
                                          </p:cBhvr>
                                          <p:tavLst>
                                            <p:tav tm="0">
                                              <p:val>
                                                <p:strVal val="#ppt_x"/>
                                              </p:val>
                                            </p:tav>
                                            <p:tav tm="100000">
                                              <p:val>
                                                <p:strVal val="#ppt_x"/>
                                              </p:val>
                                            </p:tav>
                                          </p:tavLst>
                                        </p:anim>
                                        <p:anim calcmode="lin" valueType="num" p14:bounceEnd="77000">
                                          <p:cBhvr additive="base">
                                            <p:cTn id="20" dur="1000" fill="hold"/>
                                            <p:tgtEl>
                                              <p:spTgt spid="5"/>
                                            </p:tgtEl>
                                            <p:attrNameLst>
                                              <p:attrName>ppt_y</p:attrName>
                                            </p:attrNameLst>
                                          </p:cBhvr>
                                          <p:tavLst>
                                            <p:tav tm="0">
                                              <p:val>
                                                <p:strVal val="1+#ppt_h/2"/>
                                              </p:val>
                                            </p:tav>
                                            <p:tav tm="100000">
                                              <p:val>
                                                <p:strVal val="#ppt_y"/>
                                              </p:val>
                                            </p:tav>
                                          </p:tavLst>
                                        </p:anim>
                                      </p:childTnLst>
                                    </p:cTn>
                                  </p:par>
                                  <p:par>
                                    <p:cTn id="21" presetID="14" presetClass="entr" presetSubtype="1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randombar(horizontal)">
                                          <p:cBhvr>
                                            <p:cTn id="2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1000" fill="hold"/>
                                            <p:tgtEl>
                                              <p:spTgt spid="11"/>
                                            </p:tgtEl>
                                            <p:attrNameLst>
                                              <p:attrName>ppt_x</p:attrName>
                                            </p:attrNameLst>
                                          </p:cBhvr>
                                          <p:tavLst>
                                            <p:tav tm="0">
                                              <p:val>
                                                <p:strVal val="#ppt_x"/>
                                              </p:val>
                                            </p:tav>
                                            <p:tav tm="100000">
                                              <p:val>
                                                <p:strVal val="#ppt_x"/>
                                              </p:val>
                                            </p:tav>
                                          </p:tavLst>
                                        </p:anim>
                                        <p:anim calcmode="lin" valueType="num">
                                          <p:cBhvr additive="base">
                                            <p:cTn id="15" dur="10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0" name="whoosh.wav"/>
                                            </p:tgtEl>
                                          </p:cMediaNode>
                                        </p:audio>
                                      </p:sub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1000" fill="hold"/>
                                            <p:tgtEl>
                                              <p:spTgt spid="5"/>
                                            </p:tgtEl>
                                            <p:attrNameLst>
                                              <p:attrName>ppt_x</p:attrName>
                                            </p:attrNameLst>
                                          </p:cBhvr>
                                          <p:tavLst>
                                            <p:tav tm="0">
                                              <p:val>
                                                <p:strVal val="#ppt_x"/>
                                              </p:val>
                                            </p:tav>
                                            <p:tav tm="100000">
                                              <p:val>
                                                <p:strVal val="#ppt_x"/>
                                              </p:val>
                                            </p:tav>
                                          </p:tavLst>
                                        </p:anim>
                                        <p:anim calcmode="lin" valueType="num">
                                          <p:cBhvr additive="base">
                                            <p:cTn id="20" dur="1000" fill="hold"/>
                                            <p:tgtEl>
                                              <p:spTgt spid="5"/>
                                            </p:tgtEl>
                                            <p:attrNameLst>
                                              <p:attrName>ppt_y</p:attrName>
                                            </p:attrNameLst>
                                          </p:cBhvr>
                                          <p:tavLst>
                                            <p:tav tm="0">
                                              <p:val>
                                                <p:strVal val="1+#ppt_h/2"/>
                                              </p:val>
                                            </p:tav>
                                            <p:tav tm="100000">
                                              <p:val>
                                                <p:strVal val="#ppt_y"/>
                                              </p:val>
                                            </p:tav>
                                          </p:tavLst>
                                        </p:anim>
                                      </p:childTnLst>
                                    </p:cTn>
                                  </p:par>
                                  <p:par>
                                    <p:cTn id="21" presetID="14" presetClass="entr" presetSubtype="1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randombar(horizontal)">
                                          <p:cBhvr>
                                            <p:cTn id="23" dur="500"/>
                                            <p:tgtEl>
                                              <p:spTgt spid="28"/>
                                            </p:tgtEl>
                                          </p:cBhvr>
                                        </p:animEffect>
                                      </p:childTnLst>
                                    </p:cTn>
                                  </p:par>
                                  <p:par>
                                    <p:cTn id="24" presetID="14" presetClass="entr" presetSubtype="1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randombar(horizontal)">
                                          <p:cBhvr>
                                            <p:cTn id="2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902BF1-8837-4255-C66D-674EEF72039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0823" b="4803"/>
          <a:stretch/>
        </p:blipFill>
        <p:spPr>
          <a:xfrm>
            <a:off x="0" y="0"/>
            <a:ext cx="12192000" cy="6858000"/>
          </a:xfrm>
          <a:prstGeom prst="rect">
            <a:avLst/>
          </a:prstGeom>
        </p:spPr>
      </p:pic>
      <p:grpSp>
        <p:nvGrpSpPr>
          <p:cNvPr id="11" name="Group 10">
            <a:extLst>
              <a:ext uri="{FF2B5EF4-FFF2-40B4-BE49-F238E27FC236}">
                <a16:creationId xmlns:a16="http://schemas.microsoft.com/office/drawing/2014/main" id="{24050DD4-0093-180F-CA8D-385EC85CC432}"/>
              </a:ext>
            </a:extLst>
          </p:cNvPr>
          <p:cNvGrpSpPr/>
          <p:nvPr/>
        </p:nvGrpSpPr>
        <p:grpSpPr>
          <a:xfrm>
            <a:off x="73566" y="369577"/>
            <a:ext cx="12044868" cy="980967"/>
            <a:chOff x="730330" y="1668993"/>
            <a:chExt cx="16855913" cy="980967"/>
          </a:xfrm>
        </p:grpSpPr>
        <p:sp>
          <p:nvSpPr>
            <p:cNvPr id="12" name="TextBox 11">
              <a:extLst>
                <a:ext uri="{FF2B5EF4-FFF2-40B4-BE49-F238E27FC236}">
                  <a16:creationId xmlns:a16="http://schemas.microsoft.com/office/drawing/2014/main" id="{34142F7A-A661-F225-542C-0B37B19CD360}"/>
                </a:ext>
              </a:extLst>
            </p:cNvPr>
            <p:cNvSpPr txBox="1"/>
            <p:nvPr/>
          </p:nvSpPr>
          <p:spPr>
            <a:xfrm>
              <a:off x="730330" y="1669820"/>
              <a:ext cx="16855913" cy="980140"/>
            </a:xfrm>
            <a:prstGeom prst="rect">
              <a:avLst/>
            </a:prstGeom>
            <a:noFill/>
          </p:spPr>
          <p:txBody>
            <a:bodyPr wrap="square">
              <a:spAutoFit/>
            </a:bodyPr>
            <a:lstStyle/>
            <a:p>
              <a:pPr algn="ctr">
                <a:lnSpc>
                  <a:spcPct val="80000"/>
                </a:lnSpc>
              </a:pPr>
              <a:r>
                <a:rPr lang="en-US" sz="7200" b="1">
                  <a:ln w="200025">
                    <a:solidFill>
                      <a:schemeClr val="bg1"/>
                    </a:solidFill>
                    <a:prstDash val="solid"/>
                  </a:ln>
                  <a:solidFill>
                    <a:schemeClr val="bg1"/>
                  </a:solidFill>
                  <a:effectLst>
                    <a:outerShdw blurRad="50800" dist="38100" dir="5400000" algn="t" rotWithShape="0">
                      <a:prstClr val="black">
                        <a:alpha val="40000"/>
                      </a:prstClr>
                    </a:outerShdw>
                  </a:effectLst>
                  <a:latin typeface="LNTH-LuoLuoNotangYuanTi 1" pitchFamily="2" charset="-128"/>
                  <a:ea typeface="LNTH-LuoLuoNotangYuanTi 1" pitchFamily="2" charset="-128"/>
                  <a:cs typeface="LNTH-LuoLuoNotangYuanTi 1" pitchFamily="2" charset="-128"/>
                </a:rPr>
                <a:t>BÌNH CHỌN NHÓM ĐỌC TỐT NHẤT</a:t>
              </a:r>
              <a:endParaRPr lang="en-US" sz="72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LNTH-LuoLuoNotangYuanTi 1" pitchFamily="2" charset="-128"/>
                <a:ea typeface="LNTH-LuoLuoNotangYuanTi 1" pitchFamily="2" charset="-128"/>
                <a:cs typeface="LNTH-LuoLuoNotangYuanTi 1" pitchFamily="2" charset="-128"/>
              </a:endParaRPr>
            </a:p>
          </p:txBody>
        </p:sp>
        <p:sp>
          <p:nvSpPr>
            <p:cNvPr id="13" name="TextBox 12">
              <a:extLst>
                <a:ext uri="{FF2B5EF4-FFF2-40B4-BE49-F238E27FC236}">
                  <a16:creationId xmlns:a16="http://schemas.microsoft.com/office/drawing/2014/main" id="{AC636FF7-1B4D-B9D1-51FE-2E6716ADB13E}"/>
                </a:ext>
              </a:extLst>
            </p:cNvPr>
            <p:cNvSpPr txBox="1"/>
            <p:nvPr/>
          </p:nvSpPr>
          <p:spPr>
            <a:xfrm>
              <a:off x="730330" y="1668993"/>
              <a:ext cx="16855913" cy="980140"/>
            </a:xfrm>
            <a:prstGeom prst="rect">
              <a:avLst/>
            </a:prstGeom>
            <a:noFill/>
          </p:spPr>
          <p:txBody>
            <a:bodyPr wrap="square">
              <a:spAutoFit/>
            </a:bodyPr>
            <a:lstStyle/>
            <a:p>
              <a:pPr algn="ctr">
                <a:lnSpc>
                  <a:spcPct val="80000"/>
                </a:lnSpc>
              </a:pP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B</a:t>
              </a:r>
              <a:r>
                <a:rPr lang="en-US" sz="72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Ì</a:t>
              </a:r>
              <a:r>
                <a:rPr lang="en-US" sz="72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a:t>
              </a:r>
              <a:r>
                <a:rPr lang="en-US" sz="72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H </a:t>
              </a:r>
              <a:r>
                <a:rPr lang="en-US" sz="72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C</a:t>
              </a:r>
              <a:r>
                <a:rPr lang="en-US" sz="72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H</a:t>
              </a: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Ọ</a:t>
              </a:r>
              <a:r>
                <a:rPr lang="en-US" sz="72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a:t>
              </a:r>
              <a:r>
                <a:rPr lang="en-US" sz="7200" b="1">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a:t>
              </a:r>
              <a:r>
                <a:rPr lang="en-US" sz="72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a:t>
              </a:r>
              <a:r>
                <a:rPr lang="en-US" sz="72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H</a:t>
              </a:r>
              <a:r>
                <a:rPr lang="en-US" sz="72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Ó</a:t>
              </a: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M </a:t>
              </a:r>
              <a:r>
                <a:rPr lang="en-US" sz="72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Đ</a:t>
              </a: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Ọ</a:t>
              </a:r>
              <a:r>
                <a:rPr lang="en-US" sz="72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C </a:t>
              </a:r>
              <a:r>
                <a:rPr lang="en-US" sz="72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T</a:t>
              </a:r>
              <a:r>
                <a:rPr lang="en-US" sz="72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Ố</a:t>
              </a: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T </a:t>
              </a:r>
              <a:r>
                <a:rPr lang="en-US" sz="72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a:t>
              </a:r>
              <a:r>
                <a:rPr lang="en-US" sz="72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H</a:t>
              </a: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Ấ</a:t>
              </a:r>
              <a:r>
                <a:rPr lang="en-US" sz="72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T</a:t>
              </a:r>
              <a:endParaRPr lang="en-US" sz="72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endParaRPr>
            </a:p>
          </p:txBody>
        </p:sp>
      </p:grpSp>
      <p:grpSp>
        <p:nvGrpSpPr>
          <p:cNvPr id="9" name="Group 8">
            <a:extLst>
              <a:ext uri="{FF2B5EF4-FFF2-40B4-BE49-F238E27FC236}">
                <a16:creationId xmlns:a16="http://schemas.microsoft.com/office/drawing/2014/main" id="{75C1D479-E2F3-80BE-F1C6-ACD45596F886}"/>
              </a:ext>
            </a:extLst>
          </p:cNvPr>
          <p:cNvGrpSpPr/>
          <p:nvPr/>
        </p:nvGrpSpPr>
        <p:grpSpPr>
          <a:xfrm>
            <a:off x="73566" y="1349717"/>
            <a:ext cx="6562541" cy="5597623"/>
            <a:chOff x="73566" y="1349717"/>
            <a:chExt cx="6562541" cy="5597623"/>
          </a:xfrm>
        </p:grpSpPr>
        <p:sp>
          <p:nvSpPr>
            <p:cNvPr id="6" name="Freeform 15">
              <a:extLst>
                <a:ext uri="{FF2B5EF4-FFF2-40B4-BE49-F238E27FC236}">
                  <a16:creationId xmlns:a16="http://schemas.microsoft.com/office/drawing/2014/main" id="{786CA410-67C2-2D75-D047-443F1C36DA4D}"/>
                </a:ext>
              </a:extLst>
            </p:cNvPr>
            <p:cNvSpPr/>
            <p:nvPr/>
          </p:nvSpPr>
          <p:spPr>
            <a:xfrm>
              <a:off x="73566" y="1349717"/>
              <a:ext cx="6562541" cy="5597623"/>
            </a:xfrm>
            <a:custGeom>
              <a:avLst/>
              <a:gdLst/>
              <a:ahLst/>
              <a:cxnLst/>
              <a:rect l="l" t="t" r="r" b="b"/>
              <a:pathLst>
                <a:path w="4824109" h="4114800">
                  <a:moveTo>
                    <a:pt x="0" y="0"/>
                  </a:moveTo>
                  <a:lnTo>
                    <a:pt x="4824110" y="0"/>
                  </a:lnTo>
                  <a:lnTo>
                    <a:pt x="482411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7" name="Picture 6">
              <a:extLst>
                <a:ext uri="{FF2B5EF4-FFF2-40B4-BE49-F238E27FC236}">
                  <a16:creationId xmlns:a16="http://schemas.microsoft.com/office/drawing/2014/main" id="{100FBAB2-B66E-FCA2-DF25-2B78F6CE8F08}"/>
                </a:ext>
              </a:extLst>
            </p:cNvPr>
            <p:cNvPicPr>
              <a:picLocks noChangeAspect="1"/>
            </p:cNvPicPr>
            <p:nvPr/>
          </p:nvPicPr>
          <p:blipFill>
            <a:blip r:embed="rId7"/>
            <a:stretch>
              <a:fillRect/>
            </a:stretch>
          </p:blipFill>
          <p:spPr>
            <a:xfrm>
              <a:off x="2572516" y="3429000"/>
              <a:ext cx="782320" cy="782320"/>
            </a:xfrm>
            <a:prstGeom prst="rect">
              <a:avLst/>
            </a:prstGeom>
          </p:spPr>
        </p:pic>
      </p:grpSp>
    </p:spTree>
    <p:controls>
      <mc:AlternateContent xmlns:mc="http://schemas.openxmlformats.org/markup-compatibility/2006">
        <mc:Choice xmlns:v="urn:schemas-microsoft-com:vml" Requires="v">
          <p:control name="TextBox1" r:id="rId1" imgW="4848120" imgH="1390680"/>
        </mc:Choice>
        <mc:Fallback>
          <p:control name="TextBox1" r:id="rId1" imgW="4848120" imgH="1390680">
            <p:pic>
              <p:nvPicPr>
                <p:cNvPr id="31" name="TextBox1">
                  <a:extLst>
                    <a:ext uri="{FF2B5EF4-FFF2-40B4-BE49-F238E27FC236}">
                      <a16:creationId xmlns:a16="http://schemas.microsoft.com/office/drawing/2014/main" id="{1F903254-E101-5B1F-77DE-1885BDEEDDD4}"/>
                    </a:ext>
                  </a:extLst>
                </p:cNvPr>
                <p:cNvPicPr>
                  <a:picLocks/>
                </p:cNvPicPr>
                <p:nvPr/>
              </p:nvPicPr>
              <p:blipFill>
                <a:blip r:embed="rId8"/>
                <a:stretch>
                  <a:fillRect/>
                </a:stretch>
              </p:blipFill>
              <p:spPr>
                <a:xfrm>
                  <a:off x="7058246" y="2034859"/>
                  <a:ext cx="4850611" cy="1394141"/>
                </a:xfrm>
                <a:prstGeom prst="rect">
                  <a:avLst/>
                </a:prstGeom>
              </p:spPr>
            </p:pic>
          </p:control>
        </mc:Fallback>
      </mc:AlternateContent>
    </p:controls>
    <p:extLst>
      <p:ext uri="{BB962C8B-B14F-4D97-AF65-F5344CB8AC3E}">
        <p14:creationId xmlns:p14="http://schemas.microsoft.com/office/powerpoint/2010/main" val="4017782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5988C6D-B877-16A3-11D6-565A09899B81}"/>
              </a:ext>
            </a:extLst>
          </p:cNvPr>
          <p:cNvPicPr>
            <a:picLocks noChangeAspect="1"/>
          </p:cNvPicPr>
          <p:nvPr/>
        </p:nvPicPr>
        <p:blipFill>
          <a:blip r:embed="rId2"/>
          <a:stretch>
            <a:fillRect/>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2EB8F735-6ADC-4220-BF8C-A7FF7450F6F7}"/>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endParaRPr lang="en-US" sz="2800" dirty="0">
              <a:solidFill>
                <a:schemeClr val="tx1"/>
              </a:solidFill>
            </a:endParaRPr>
          </a:p>
        </p:txBody>
      </p:sp>
      <p:sp>
        <p:nvSpPr>
          <p:cNvPr id="13" name="TextBox 12">
            <a:extLst>
              <a:ext uri="{FF2B5EF4-FFF2-40B4-BE49-F238E27FC236}">
                <a16:creationId xmlns:a16="http://schemas.microsoft.com/office/drawing/2014/main" id="{D730D18E-04EA-3EF6-360A-CFDF9B4CAE56}"/>
              </a:ext>
            </a:extLst>
          </p:cNvPr>
          <p:cNvSpPr txBox="1"/>
          <p:nvPr/>
        </p:nvSpPr>
        <p:spPr>
          <a:xfrm>
            <a:off x="1947339" y="2220600"/>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4" name="Picture 13">
            <a:extLst>
              <a:ext uri="{FF2B5EF4-FFF2-40B4-BE49-F238E27FC236}">
                <a16:creationId xmlns:a16="http://schemas.microsoft.com/office/drawing/2014/main" id="{00C079C3-AF12-76E7-9DFE-C5D93B45FAAF}"/>
              </a:ext>
            </a:extLst>
          </p:cNvPr>
          <p:cNvPicPr>
            <a:picLocks noChangeAspect="1"/>
          </p:cNvPicPr>
          <p:nvPr/>
        </p:nvPicPr>
        <p:blipFill>
          <a:blip r:embed="rId3"/>
          <a:stretch>
            <a:fillRect/>
          </a:stretch>
        </p:blipFill>
        <p:spPr>
          <a:xfrm rot="737208" flipH="1">
            <a:off x="755225" y="2137949"/>
            <a:ext cx="919996" cy="919996"/>
          </a:xfrm>
          <a:prstGeom prst="rect">
            <a:avLst/>
          </a:prstGeom>
        </p:spPr>
      </p:pic>
      <p:sp>
        <p:nvSpPr>
          <p:cNvPr id="15" name="TextBox 14">
            <a:extLst>
              <a:ext uri="{FF2B5EF4-FFF2-40B4-BE49-F238E27FC236}">
                <a16:creationId xmlns:a16="http://schemas.microsoft.com/office/drawing/2014/main" id="{81D1D172-EF51-3E67-C64A-C5E049D4E06E}"/>
              </a:ext>
            </a:extLst>
          </p:cNvPr>
          <p:cNvSpPr txBox="1"/>
          <p:nvPr/>
        </p:nvSpPr>
        <p:spPr>
          <a:xfrm>
            <a:off x="1947339" y="3201612"/>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6" name="Picture 15">
            <a:extLst>
              <a:ext uri="{FF2B5EF4-FFF2-40B4-BE49-F238E27FC236}">
                <a16:creationId xmlns:a16="http://schemas.microsoft.com/office/drawing/2014/main" id="{CABBB828-4F59-2112-6B58-FCB7FAFE9EC9}"/>
              </a:ext>
            </a:extLst>
          </p:cNvPr>
          <p:cNvPicPr>
            <a:picLocks noChangeAspect="1"/>
          </p:cNvPicPr>
          <p:nvPr/>
        </p:nvPicPr>
        <p:blipFill>
          <a:blip r:embed="rId3"/>
          <a:stretch>
            <a:fillRect/>
          </a:stretch>
        </p:blipFill>
        <p:spPr>
          <a:xfrm rot="737208" flipH="1">
            <a:off x="755225" y="3118961"/>
            <a:ext cx="919996" cy="919996"/>
          </a:xfrm>
          <a:prstGeom prst="rect">
            <a:avLst/>
          </a:prstGeom>
        </p:spPr>
      </p:pic>
      <p:sp>
        <p:nvSpPr>
          <p:cNvPr id="17" name="TextBox 16">
            <a:extLst>
              <a:ext uri="{FF2B5EF4-FFF2-40B4-BE49-F238E27FC236}">
                <a16:creationId xmlns:a16="http://schemas.microsoft.com/office/drawing/2014/main" id="{F1EAF673-E0AB-44DA-DA2F-CB9836DF07E4}"/>
              </a:ext>
            </a:extLst>
          </p:cNvPr>
          <p:cNvSpPr txBox="1"/>
          <p:nvPr/>
        </p:nvSpPr>
        <p:spPr>
          <a:xfrm>
            <a:off x="1947339" y="4182624"/>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8" name="Picture 17">
            <a:extLst>
              <a:ext uri="{FF2B5EF4-FFF2-40B4-BE49-F238E27FC236}">
                <a16:creationId xmlns:a16="http://schemas.microsoft.com/office/drawing/2014/main" id="{F0FBD1CE-E9FA-84BC-0DA0-DCB000FA8427}"/>
              </a:ext>
            </a:extLst>
          </p:cNvPr>
          <p:cNvPicPr>
            <a:picLocks noChangeAspect="1"/>
          </p:cNvPicPr>
          <p:nvPr/>
        </p:nvPicPr>
        <p:blipFill>
          <a:blip r:embed="rId3"/>
          <a:stretch>
            <a:fillRect/>
          </a:stretch>
        </p:blipFill>
        <p:spPr>
          <a:xfrm rot="737208" flipH="1">
            <a:off x="755225" y="4099973"/>
            <a:ext cx="919996" cy="919996"/>
          </a:xfrm>
          <a:prstGeom prst="rect">
            <a:avLst/>
          </a:prstGeom>
        </p:spPr>
      </p:pic>
      <p:sp>
        <p:nvSpPr>
          <p:cNvPr id="19" name="TextBox 18">
            <a:extLst>
              <a:ext uri="{FF2B5EF4-FFF2-40B4-BE49-F238E27FC236}">
                <a16:creationId xmlns:a16="http://schemas.microsoft.com/office/drawing/2014/main" id="{FDC8FAC8-57C2-AB95-D181-1DF347FEB374}"/>
              </a:ext>
            </a:extLst>
          </p:cNvPr>
          <p:cNvSpPr txBox="1"/>
          <p:nvPr/>
        </p:nvSpPr>
        <p:spPr>
          <a:xfrm>
            <a:off x="1947339" y="5163636"/>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20" name="Picture 19">
            <a:extLst>
              <a:ext uri="{FF2B5EF4-FFF2-40B4-BE49-F238E27FC236}">
                <a16:creationId xmlns:a16="http://schemas.microsoft.com/office/drawing/2014/main" id="{8139965E-1DA4-00CE-AA45-7F7B110EDB1A}"/>
              </a:ext>
            </a:extLst>
          </p:cNvPr>
          <p:cNvPicPr>
            <a:picLocks noChangeAspect="1"/>
          </p:cNvPicPr>
          <p:nvPr/>
        </p:nvPicPr>
        <p:blipFill>
          <a:blip r:embed="rId3"/>
          <a:stretch>
            <a:fillRect/>
          </a:stretch>
        </p:blipFill>
        <p:spPr>
          <a:xfrm rot="737208" flipH="1">
            <a:off x="755225" y="5080985"/>
            <a:ext cx="919996" cy="919996"/>
          </a:xfrm>
          <a:prstGeom prst="rect">
            <a:avLst/>
          </a:prstGeom>
        </p:spPr>
      </p:pic>
      <p:grpSp>
        <p:nvGrpSpPr>
          <p:cNvPr id="26" name="Group 25">
            <a:extLst>
              <a:ext uri="{FF2B5EF4-FFF2-40B4-BE49-F238E27FC236}">
                <a16:creationId xmlns:a16="http://schemas.microsoft.com/office/drawing/2014/main" id="{70045F36-5D7D-F6B1-B92B-5A284D058FB7}"/>
              </a:ext>
            </a:extLst>
          </p:cNvPr>
          <p:cNvGrpSpPr/>
          <p:nvPr/>
        </p:nvGrpSpPr>
        <p:grpSpPr>
          <a:xfrm>
            <a:off x="2848056" y="172871"/>
            <a:ext cx="5820862" cy="1565250"/>
            <a:chOff x="2848056" y="60899"/>
            <a:chExt cx="5820862" cy="1565250"/>
          </a:xfrm>
        </p:grpSpPr>
        <p:grpSp>
          <p:nvGrpSpPr>
            <p:cNvPr id="9" name="Group 8">
              <a:extLst>
                <a:ext uri="{FF2B5EF4-FFF2-40B4-BE49-F238E27FC236}">
                  <a16:creationId xmlns:a16="http://schemas.microsoft.com/office/drawing/2014/main" id="{183E5F6E-EC9A-F7C6-2687-7FC6A888C79D}"/>
                </a:ext>
              </a:extLst>
            </p:cNvPr>
            <p:cNvGrpSpPr/>
            <p:nvPr/>
          </p:nvGrpSpPr>
          <p:grpSpPr>
            <a:xfrm>
              <a:off x="3694146" y="168233"/>
              <a:ext cx="4974772" cy="1323439"/>
              <a:chOff x="3608614" y="0"/>
              <a:chExt cx="4974772" cy="1323439"/>
            </a:xfrm>
          </p:grpSpPr>
          <p:sp>
            <p:nvSpPr>
              <p:cNvPr id="10" name="TextBox 9">
                <a:extLst>
                  <a:ext uri="{FF2B5EF4-FFF2-40B4-BE49-F238E27FC236}">
                    <a16:creationId xmlns:a16="http://schemas.microsoft.com/office/drawing/2014/main" id="{64C67558-524D-05B4-D580-55F41E2B5CFC}"/>
                  </a:ext>
                </a:extLst>
              </p:cNvPr>
              <p:cNvSpPr txBox="1"/>
              <p:nvPr/>
            </p:nvSpPr>
            <p:spPr>
              <a:xfrm>
                <a:off x="3608614" y="0"/>
                <a:ext cx="4974772" cy="1323439"/>
              </a:xfrm>
              <a:prstGeom prst="rect">
                <a:avLst/>
              </a:prstGeom>
              <a:noFill/>
            </p:spPr>
            <p:txBody>
              <a:bodyPr wrap="square" rtlCol="0">
                <a:spAutoFit/>
              </a:bodyPr>
              <a:lstStyle/>
              <a:p>
                <a:pPr algn="ctr"/>
                <a:r>
                  <a:rPr lang="en-US" sz="8000" dirty="0">
                    <a:ln w="254000">
                      <a:solidFill>
                        <a:schemeClr val="bg1"/>
                      </a:solidFill>
                    </a:ln>
                    <a:latin typeface="UVN Banh Mi" pitchFamily="2" charset="0"/>
                  </a:rPr>
                  <a:t>DẶN DÒ</a:t>
                </a:r>
              </a:p>
            </p:txBody>
          </p:sp>
          <p:sp>
            <p:nvSpPr>
              <p:cNvPr id="11" name="TextBox 10">
                <a:extLst>
                  <a:ext uri="{FF2B5EF4-FFF2-40B4-BE49-F238E27FC236}">
                    <a16:creationId xmlns:a16="http://schemas.microsoft.com/office/drawing/2014/main" id="{795BEC91-B671-2D96-F1C0-A812A50CDD64}"/>
                  </a:ext>
                </a:extLst>
              </p:cNvPr>
              <p:cNvSpPr txBox="1"/>
              <p:nvPr/>
            </p:nvSpPr>
            <p:spPr>
              <a:xfrm>
                <a:off x="3608614" y="0"/>
                <a:ext cx="4974772" cy="1323439"/>
              </a:xfrm>
              <a:prstGeom prst="rect">
                <a:avLst/>
              </a:prstGeom>
              <a:noFill/>
            </p:spPr>
            <p:txBody>
              <a:bodyPr wrap="square" rtlCol="0">
                <a:spAutoFit/>
              </a:bodyPr>
              <a:lstStyle/>
              <a:p>
                <a:pPr algn="ctr"/>
                <a:r>
                  <a:rPr lang="en-US" sz="8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D</a:t>
                </a:r>
                <a:r>
                  <a:rPr lang="en-US" sz="8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Ặ</a:t>
                </a:r>
                <a:r>
                  <a:rPr lang="en-US" sz="80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VN Banh Mi" pitchFamily="2" charset="0"/>
                  </a:rPr>
                  <a:t>N</a:t>
                </a:r>
                <a:r>
                  <a:rPr lang="en-US" sz="8000" b="1">
                    <a:ln w="19050">
                      <a:solidFill>
                        <a:srgbClr val="002060"/>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80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D</a:t>
                </a:r>
                <a:r>
                  <a:rPr lang="en-US" sz="80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rPr>
                  <a:t>Ò</a:t>
                </a:r>
              </a:p>
            </p:txBody>
          </p:sp>
        </p:grpSp>
        <p:pic>
          <p:nvPicPr>
            <p:cNvPr id="25" name="Picture 34">
              <a:extLst>
                <a:ext uri="{FF2B5EF4-FFF2-40B4-BE49-F238E27FC236}">
                  <a16:creationId xmlns:a16="http://schemas.microsoft.com/office/drawing/2014/main" id="{BAB868C3-6C4A-8C0A-F9E0-7487EEC1C71E}"/>
                </a:ext>
              </a:extLst>
            </p:cNvPr>
            <p:cNvPicPr>
              <a:picLocks noChangeAspect="1"/>
            </p:cNvPicPr>
            <p:nvPr/>
          </p:nvPicPr>
          <p:blipFill>
            <a:blip r:embed="rId4"/>
            <a:srcRect/>
            <a:stretch>
              <a:fillRect/>
            </a:stretch>
          </p:blipFill>
          <p:spPr>
            <a:xfrm>
              <a:off x="2848056" y="60899"/>
              <a:ext cx="1518568" cy="1565250"/>
            </a:xfrm>
            <a:prstGeom prst="rect">
              <a:avLst/>
            </a:prstGeom>
          </p:spPr>
        </p:pic>
      </p:grpSp>
    </p:spTree>
    <p:extLst>
      <p:ext uri="{BB962C8B-B14F-4D97-AF65-F5344CB8AC3E}">
        <p14:creationId xmlns:p14="http://schemas.microsoft.com/office/powerpoint/2010/main" val="3472033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2">
                                            <p:txEl>
                                              <p:pRg st="0" end="0"/>
                                            </p:txEl>
                                          </p:spTgt>
                                        </p:tgtEl>
                                      </p:cBhvr>
                                    </p:animEffect>
                                  </p:childTnLst>
                                </p:cTn>
                              </p:par>
                              <p:par>
                                <p:cTn id="10" presetID="22" presetClass="entr" presetSubtype="8"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left)">
                                      <p:cBhvr>
                                        <p:cTn id="15" dur="500"/>
                                        <p:tgtEl>
                                          <p:spTgt spid="13">
                                            <p:txEl>
                                              <p:pRg st="0" end="0"/>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animEffect transition="in" filter="wipe(left)">
                                      <p:cBhvr>
                                        <p:cTn id="21" dur="500"/>
                                        <p:tgtEl>
                                          <p:spTgt spid="15">
                                            <p:txEl>
                                              <p:pRg st="0" end="0"/>
                                            </p:txEl>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500"/>
                                        <p:tgtEl>
                                          <p:spTgt spid="18"/>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animEffect transition="in" filter="wipe(left)">
                                      <p:cBhvr>
                                        <p:cTn id="27" dur="500"/>
                                        <p:tgtEl>
                                          <p:spTgt spid="17">
                                            <p:txEl>
                                              <p:pRg st="0" end="0"/>
                                            </p:txEl>
                                          </p:spTgt>
                                        </p:tgtEl>
                                      </p:cBhvr>
                                    </p:animEffect>
                                  </p:childTnLst>
                                </p:cTn>
                              </p:par>
                              <p:par>
                                <p:cTn id="28" presetID="22" presetClass="entr" presetSubtype="8"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left)">
                                      <p:cBhvr>
                                        <p:cTn id="30" dur="500"/>
                                        <p:tgtEl>
                                          <p:spTgt spid="20"/>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9">
                                            <p:txEl>
                                              <p:pRg st="0" end="0"/>
                                            </p:txEl>
                                          </p:spTgt>
                                        </p:tgtEl>
                                        <p:attrNameLst>
                                          <p:attrName>style.visibility</p:attrName>
                                        </p:attrNameLst>
                                      </p:cBhvr>
                                      <p:to>
                                        <p:strVal val="visible"/>
                                      </p:to>
                                    </p:set>
                                    <p:animEffect transition="in" filter="wipe(left)">
                                      <p:cBhvr>
                                        <p:cTn id="33"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15" grpId="0" uiExpand="1" build="p"/>
      <p:bldP spid="17" grpId="0" uiExpand="1" build="p"/>
      <p:bldP spid="19"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0D1AE399-0D07-094C-A7E2-CD9C8E56EB6D}"/>
              </a:ext>
            </a:extLst>
          </p:cNvPr>
          <p:cNvPicPr>
            <a:picLocks noChangeAspect="1"/>
          </p:cNvPicPr>
          <p:nvPr/>
        </p:nvPicPr>
        <p:blipFill rotWithShape="1">
          <a:blip r:embed="rId3"/>
          <a:srcRect t="1711" b="12770"/>
          <a:stretch/>
        </p:blipFill>
        <p:spPr>
          <a:xfrm flipH="1">
            <a:off x="9507" y="0"/>
            <a:ext cx="12192000" cy="6858000"/>
          </a:xfrm>
          <a:prstGeom prst="rect">
            <a:avLst/>
          </a:prstGeom>
        </p:spPr>
      </p:pic>
      <p:pic>
        <p:nvPicPr>
          <p:cNvPr id="2" name="Picture 2" descr="Windmill Nsf Sticker by The Forum, Norwich">
            <a:extLst>
              <a:ext uri="{FF2B5EF4-FFF2-40B4-BE49-F238E27FC236}">
                <a16:creationId xmlns:a16="http://schemas.microsoft.com/office/drawing/2014/main" id="{9209F5C6-0D63-FE5F-AD89-0533689B37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9849" y="665072"/>
            <a:ext cx="3218743" cy="321874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pin spinning STICKER by Guy Trefler">
            <a:extLst>
              <a:ext uri="{FF2B5EF4-FFF2-40B4-BE49-F238E27FC236}">
                <a16:creationId xmlns:a16="http://schemas.microsoft.com/office/drawing/2014/main" id="{BFD8C4C0-A508-0064-03F2-D673D7D2EB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2313" y="261795"/>
            <a:ext cx="3924300" cy="34766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Windmill Nsf Sticker by The Forum, Norwich">
            <a:extLst>
              <a:ext uri="{FF2B5EF4-FFF2-40B4-BE49-F238E27FC236}">
                <a16:creationId xmlns:a16="http://schemas.microsoft.com/office/drawing/2014/main" id="{AE922281-7468-3BE5-4711-4E611956B2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3165" y="2402576"/>
            <a:ext cx="4572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spin spinning STICKER by Guy Trefler">
            <a:extLst>
              <a:ext uri="{FF2B5EF4-FFF2-40B4-BE49-F238E27FC236}">
                <a16:creationId xmlns:a16="http://schemas.microsoft.com/office/drawing/2014/main" id="{8A43447B-377D-E84A-2475-F3B01786E8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49495" y="3278620"/>
            <a:ext cx="3924300" cy="34766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FE12BF3-4287-9B2E-E8BE-59D3010F5360}"/>
              </a:ext>
            </a:extLst>
          </p:cNvPr>
          <p:cNvPicPr>
            <a:picLocks noChangeAspect="1"/>
          </p:cNvPicPr>
          <p:nvPr/>
        </p:nvPicPr>
        <p:blipFill>
          <a:blip r:embed="rId6"/>
          <a:stretch>
            <a:fillRect/>
          </a:stretch>
        </p:blipFill>
        <p:spPr>
          <a:xfrm>
            <a:off x="2962182" y="2123633"/>
            <a:ext cx="6267636" cy="2893299"/>
          </a:xfrm>
          <a:prstGeom prst="rect">
            <a:avLst/>
          </a:prstGeom>
        </p:spPr>
      </p:pic>
    </p:spTree>
    <p:extLst>
      <p:ext uri="{BB962C8B-B14F-4D97-AF65-F5344CB8AC3E}">
        <p14:creationId xmlns:p14="http://schemas.microsoft.com/office/powerpoint/2010/main" val="508658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par>
                          <p:cTn id="9" fill="hold">
                            <p:stCondLst>
                              <p:cond delay="500"/>
                            </p:stCondLst>
                            <p:childTnLst>
                              <p:par>
                                <p:cTn id="10" presetID="32" presetClass="emph" presetSubtype="0" repeatCount="indefinite" fill="hold" nodeType="afterEffect">
                                  <p:stCondLst>
                                    <p:cond delay="0"/>
                                  </p:stCondLst>
                                  <p:childTnLst>
                                    <p:animRot by="120000">
                                      <p:cBhvr>
                                        <p:cTn id="11" dur="300" fill="hold">
                                          <p:stCondLst>
                                            <p:cond delay="0"/>
                                          </p:stCondLst>
                                        </p:cTn>
                                        <p:tgtEl>
                                          <p:spTgt spid="5"/>
                                        </p:tgtEl>
                                        <p:attrNameLst>
                                          <p:attrName>r</p:attrName>
                                        </p:attrNameLst>
                                      </p:cBhvr>
                                    </p:animRot>
                                    <p:animRot by="-240000">
                                      <p:cBhvr>
                                        <p:cTn id="12" dur="600" fill="hold">
                                          <p:stCondLst>
                                            <p:cond delay="600"/>
                                          </p:stCondLst>
                                        </p:cTn>
                                        <p:tgtEl>
                                          <p:spTgt spid="5"/>
                                        </p:tgtEl>
                                        <p:attrNameLst>
                                          <p:attrName>r</p:attrName>
                                        </p:attrNameLst>
                                      </p:cBhvr>
                                    </p:animRot>
                                    <p:animRot by="240000">
                                      <p:cBhvr>
                                        <p:cTn id="13" dur="600" fill="hold">
                                          <p:stCondLst>
                                            <p:cond delay="1200"/>
                                          </p:stCondLst>
                                        </p:cTn>
                                        <p:tgtEl>
                                          <p:spTgt spid="5"/>
                                        </p:tgtEl>
                                        <p:attrNameLst>
                                          <p:attrName>r</p:attrName>
                                        </p:attrNameLst>
                                      </p:cBhvr>
                                    </p:animRot>
                                    <p:animRot by="-240000">
                                      <p:cBhvr>
                                        <p:cTn id="14" dur="600" fill="hold">
                                          <p:stCondLst>
                                            <p:cond delay="1800"/>
                                          </p:stCondLst>
                                        </p:cTn>
                                        <p:tgtEl>
                                          <p:spTgt spid="5"/>
                                        </p:tgtEl>
                                        <p:attrNameLst>
                                          <p:attrName>r</p:attrName>
                                        </p:attrNameLst>
                                      </p:cBhvr>
                                    </p:animRot>
                                    <p:animRot by="120000">
                                      <p:cBhvr>
                                        <p:cTn id="15" dur="600" fill="hold">
                                          <p:stCondLst>
                                            <p:cond delay="24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E21A49E-53F6-4064-9529-E710DA0B1482}"/>
              </a:ext>
            </a:extLst>
          </p:cNvPr>
          <p:cNvSpPr/>
          <p:nvPr/>
        </p:nvSpPr>
        <p:spPr>
          <a:xfrm>
            <a:off x="239160" y="715424"/>
            <a:ext cx="11952840" cy="589492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3554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BÀI SOẠN CỦA EM LAN H</a:t>
            </a: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ƯƠN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G – 035.447.3852</a:t>
            </a:r>
          </a:p>
          <a:p>
            <a:pPr marL="0" marR="0" lvl="0" indent="0" algn="ctr" defTabSz="83554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KÍNH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MONG QUÝ THẦY/ CÔ </a:t>
            </a:r>
            <a:r>
              <a:rPr kumimoji="0" lang="en-US" sz="4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a:rPr>
              <a:t>KHÔNG CHIA SẺ BÀI </a:t>
            </a:r>
            <a:r>
              <a:rPr kumimoji="0" 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VÀO CÁC </a:t>
            </a:r>
          </a:p>
          <a:p>
            <a:pPr marL="0" marR="0" lvl="0" indent="0" algn="ctr" defTabSz="83554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HỘI </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NHÓM ZALO HAY FB, CÁC WEB..... </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endParaRPr>
          </a:p>
          <a:p>
            <a:pPr marL="0" marR="0" lvl="0" indent="0" algn="ctr" defTabSz="83554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panose="020B0604020202020204"/>
              </a:rPr>
              <a:t>EM </a:t>
            </a:r>
            <a:r>
              <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panose="020B0604020202020204"/>
              </a:rPr>
              <a:t>CHỈ GIAO DỊCH BẰNG DUY NHẤT 1 NICK FB : LAN H</a:t>
            </a:r>
            <a:r>
              <a:rPr kumimoji="0" lang="vi-VN" sz="28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panose="020B0604020202020204"/>
              </a:rPr>
              <a:t>Ư</a:t>
            </a:r>
            <a:r>
              <a:rPr kumimoji="0" lang="en-US" sz="2800"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panose="020B0604020202020204"/>
              </a:rPr>
              <a:t>ƠNG </a:t>
            </a:r>
            <a:r>
              <a:rPr kumimoji="0" lang="en-US" sz="2800" b="1" i="0" u="none" strike="noStrike" kern="1200" cap="none" spc="0" normalizeH="0" baseline="0" noProof="0">
                <a:ln>
                  <a:noFill/>
                </a:ln>
                <a:solidFill>
                  <a:srgbClr val="00B050"/>
                </a:solidFill>
                <a:effectLst/>
                <a:uLnTx/>
                <a:uFillTx/>
                <a:latin typeface="Times New Roman" panose="02020603050405020304" pitchFamily="18" charset="0"/>
                <a:ea typeface="+mn-ea"/>
                <a:cs typeface="Times New Roman" panose="02020603050405020304" pitchFamily="18" charset="0"/>
                <a:sym typeface="Arial" panose="020B0604020202020204"/>
              </a:rPr>
              <a:t>LINK FB: https://www.facebook.com/GADTLANHUONG0354473852</a:t>
            </a:r>
          </a:p>
          <a:p>
            <a:pPr marL="0" marR="0" lvl="0" indent="0" algn="ctr" defTabSz="83554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panose="020B0604020202020204"/>
              </a:rPr>
              <a:t>VÀ </a:t>
            </a:r>
            <a:r>
              <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panose="020B0604020202020204"/>
              </a:rPr>
              <a:t>ZALO LAN H</a:t>
            </a:r>
            <a:r>
              <a:rPr kumimoji="0" lang="vi-VN" sz="28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panose="020B0604020202020204"/>
              </a:rPr>
              <a:t>Ư</a:t>
            </a:r>
            <a:r>
              <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panose="020B0604020202020204"/>
              </a:rPr>
              <a:t>ƠNG SĐT </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sym typeface="Arial" panose="020B0604020202020204"/>
              </a:rPr>
              <a:t>0354473852</a:t>
            </a:r>
            <a:r>
              <a:rPr kumimoji="0" lang="en-US" sz="2800"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panose="020B0604020202020204"/>
              </a:rPr>
              <a:t>. </a:t>
            </a:r>
          </a:p>
          <a:p>
            <a:pPr marL="0" marR="0" lvl="0" indent="0" algn="ctr" defTabSz="83554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panose="020B0604020202020204"/>
              </a:rPr>
              <a:t>MỌI </a:t>
            </a:r>
            <a:r>
              <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panose="020B0604020202020204"/>
              </a:rPr>
              <a:t>GIAO DỊCH BẰNG NICK KHÁC ĐỀU LÀ MẠO DANH EM VÀ LỪA ĐẢO </a:t>
            </a:r>
            <a:r>
              <a:rPr kumimoji="0" lang="en-US" sz="2800"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panose="020B0604020202020204"/>
              </a:rPr>
              <a:t>Ạ!</a:t>
            </a:r>
          </a:p>
          <a:p>
            <a:pPr marL="0" marR="0" lvl="0" indent="0" algn="ctr" defTabSz="835548"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panose="020B0604020202020204"/>
            </a:endParaRPr>
          </a:p>
          <a:p>
            <a:pPr marL="0" marR="0" lvl="0" indent="0" algn="ctr" defTabSz="83554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sym typeface="Arial" panose="020B0604020202020204"/>
              </a:rPr>
              <a:t>THẦY CÔ QUAN TÂM GIÁO ÁN ĐIỆN TỬ CHƯƠNG TRÌNH </a:t>
            </a: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LỚP 5 </a:t>
            </a:r>
            <a:r>
              <a:rPr kumimoji="0" lang="en-US" sz="2800" b="1" i="0" u="none" strike="noStrike" kern="1200" cap="none" spc="0" normalizeH="0" baseline="0" noProof="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sym typeface="Arial" panose="020B0604020202020204"/>
              </a:rPr>
              <a:t>MỚI VUI LÒNG KẾT BẠN NHẮN TIN QUA SỐ ZALO 0354473852</a:t>
            </a:r>
            <a:endParaRPr kumimoji="0" lang="en-US" sz="28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sym typeface="Arial" panose="020B0604020202020204"/>
            </a:endParaRPr>
          </a:p>
          <a:p>
            <a:pPr marL="0" marR="0" lvl="0" indent="0" algn="ctr" defTabSz="835548"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endParaRPr>
          </a:p>
          <a:p>
            <a:pPr marL="0" marR="0" lvl="0" indent="0" algn="ctr" defTabSz="83554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EM XIN CHÂN THÀNH CẢM </a:t>
            </a: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Ơ</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N! KÍNH CHÚC THẦY/CÔ DẠY TỐT Ạ!</a:t>
            </a:r>
          </a:p>
        </p:txBody>
      </p:sp>
      <p:pic>
        <p:nvPicPr>
          <p:cNvPr id="3" name="Picture 2">
            <a:extLst>
              <a:ext uri="{FF2B5EF4-FFF2-40B4-BE49-F238E27FC236}">
                <a16:creationId xmlns:a16="http://schemas.microsoft.com/office/drawing/2014/main" id="{2AB5A403-E871-4CEB-8DF9-59BD1F02249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758" b="98384" l="6600" r="93800">
                        <a14:foregroundMark x1="9800" y1="59495" x2="9800" y2="59495"/>
                        <a14:foregroundMark x1="8900" y1="46768" x2="8900" y2="46768"/>
                        <a14:foregroundMark x1="6600" y1="52929" x2="6600" y2="52929"/>
                        <a14:foregroundMark x1="48700" y1="8687" x2="48700" y2="8687"/>
                        <a14:foregroundMark x1="74900" y1="11414" x2="74900" y2="11414"/>
                        <a14:foregroundMark x1="56900" y1="7172" x2="56900" y2="7172"/>
                        <a14:foregroundMark x1="45200" y1="6768" x2="45200" y2="6768"/>
                        <a14:foregroundMark x1="75600" y1="5758" x2="75600" y2="5758"/>
                        <a14:foregroundMark x1="93800" y1="20707" x2="93800" y2="20707"/>
                        <a14:foregroundMark x1="86500" y1="19495" x2="86500" y2="19495"/>
                        <a14:foregroundMark x1="74900" y1="16263" x2="74900" y2="16263"/>
                        <a14:foregroundMark x1="52500" y1="93535" x2="52500" y2="93535"/>
                        <a14:foregroundMark x1="46200" y1="98384" x2="46200" y2="98384"/>
                        <a14:foregroundMark x1="39300" y1="7778" x2="39300" y2="7778"/>
                        <a14:foregroundMark x1="36800" y1="8081" x2="36800" y2="8081"/>
                        <a14:foregroundMark x1="36000" y1="8889" x2="36000" y2="8889"/>
                        <a14:foregroundMark x1="76000" y1="7172" x2="76000" y2="7172"/>
                      </a14:backgroundRemoval>
                    </a14:imgEffect>
                  </a14:imgLayer>
                </a14:imgProps>
              </a:ext>
              <a:ext uri="{28A0092B-C50C-407E-A947-70E740481C1C}">
                <a14:useLocalDpi xmlns:a14="http://schemas.microsoft.com/office/drawing/2010/main" val="0"/>
              </a:ext>
            </a:extLst>
          </a:blip>
          <a:stretch>
            <a:fillRect/>
          </a:stretch>
        </p:blipFill>
        <p:spPr>
          <a:xfrm>
            <a:off x="239161" y="207174"/>
            <a:ext cx="1108543" cy="1097457"/>
          </a:xfrm>
          <a:prstGeom prst="rect">
            <a:avLst/>
          </a:prstGeom>
        </p:spPr>
      </p:pic>
    </p:spTree>
    <p:extLst>
      <p:ext uri="{BB962C8B-B14F-4D97-AF65-F5344CB8AC3E}">
        <p14:creationId xmlns:p14="http://schemas.microsoft.com/office/powerpoint/2010/main" val="25104483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475" fill="hold">
                                          <p:stCondLst>
                                            <p:cond delay="0"/>
                                          </p:stCondLst>
                                        </p:cTn>
                                        <p:tgtEl>
                                          <p:spTgt spid="3"/>
                                        </p:tgtEl>
                                        <p:attrNameLst>
                                          <p:attrName>r</p:attrName>
                                        </p:attrNameLst>
                                      </p:cBhvr>
                                    </p:animRot>
                                    <p:animRot by="-240000">
                                      <p:cBhvr>
                                        <p:cTn id="7" dur="950" fill="hold">
                                          <p:stCondLst>
                                            <p:cond delay="950"/>
                                          </p:stCondLst>
                                        </p:cTn>
                                        <p:tgtEl>
                                          <p:spTgt spid="3"/>
                                        </p:tgtEl>
                                        <p:attrNameLst>
                                          <p:attrName>r</p:attrName>
                                        </p:attrNameLst>
                                      </p:cBhvr>
                                    </p:animRot>
                                    <p:animRot by="240000">
                                      <p:cBhvr>
                                        <p:cTn id="8" dur="950" fill="hold">
                                          <p:stCondLst>
                                            <p:cond delay="1900"/>
                                          </p:stCondLst>
                                        </p:cTn>
                                        <p:tgtEl>
                                          <p:spTgt spid="3"/>
                                        </p:tgtEl>
                                        <p:attrNameLst>
                                          <p:attrName>r</p:attrName>
                                        </p:attrNameLst>
                                      </p:cBhvr>
                                    </p:animRot>
                                    <p:animRot by="-240000">
                                      <p:cBhvr>
                                        <p:cTn id="9" dur="950" fill="hold">
                                          <p:stCondLst>
                                            <p:cond delay="2850"/>
                                          </p:stCondLst>
                                        </p:cTn>
                                        <p:tgtEl>
                                          <p:spTgt spid="3"/>
                                        </p:tgtEl>
                                        <p:attrNameLst>
                                          <p:attrName>r</p:attrName>
                                        </p:attrNameLst>
                                      </p:cBhvr>
                                    </p:animRot>
                                    <p:animRot by="120000">
                                      <p:cBhvr>
                                        <p:cTn id="10" dur="950" fill="hold">
                                          <p:stCondLst>
                                            <p:cond delay="3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hế giới quanh ta (THVL) | Wikia Logos | Fandom">
            <a:extLst>
              <a:ext uri="{FF2B5EF4-FFF2-40B4-BE49-F238E27FC236}">
                <a16:creationId xmlns:a16="http://schemas.microsoft.com/office/drawing/2014/main" id="{91B7530F-2101-CD46-311D-3D8B738A880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7650"/>
          <a:stretch/>
        </p:blipFill>
        <p:spPr bwMode="auto">
          <a:xfrm>
            <a:off x="-96682" y="0"/>
            <a:ext cx="12288682"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AE163BC-5B54-CA3D-D8F8-D75A88FC8072}"/>
              </a:ext>
            </a:extLst>
          </p:cNvPr>
          <p:cNvSpPr txBox="1"/>
          <p:nvPr/>
        </p:nvSpPr>
        <p:spPr>
          <a:xfrm>
            <a:off x="2529419" y="3484243"/>
            <a:ext cx="6906262" cy="1285577"/>
          </a:xfrm>
          <a:prstGeom prst="round2DiagRect">
            <a:avLst>
              <a:gd name="adj1" fmla="val 26108"/>
              <a:gd name="adj2" fmla="val 27910"/>
            </a:avLst>
          </a:prstGeom>
          <a:solidFill>
            <a:srgbClr val="FFFFCC"/>
          </a:solidFill>
          <a:ln w="38100">
            <a:solidFill>
              <a:srgbClr val="713616"/>
            </a:solidFill>
          </a:ln>
        </p:spPr>
        <p:txBody>
          <a:bodyPr wrap="square" rtlCol="0">
            <a:spAutoFit/>
          </a:bodyPr>
          <a:lstStyle>
            <a:defPPr>
              <a:defRPr lang="vi-VN"/>
            </a:defPPr>
            <a:lvl1pPr algn="just">
              <a:defRPr sz="2800" b="1">
                <a:ea typeface="Roboto" panose="02000000000000000000" pitchFamily="2" charset="0"/>
              </a:defRPr>
            </a:lvl1pPr>
          </a:lstStyle>
          <a:p>
            <a:pPr algn="ctr"/>
            <a:r>
              <a:rPr lang="en-US" sz="3200" b="0">
                <a:solidFill>
                  <a:schemeClr val="tx1">
                    <a:lumMod val="85000"/>
                    <a:lumOff val="15000"/>
                  </a:schemeClr>
                </a:solidFill>
                <a:latin typeface="Calibri" panose="020F0502020204030204" pitchFamily="34" charset="0"/>
                <a:cs typeface="Calibri" panose="020F0502020204030204" pitchFamily="34" charset="0"/>
              </a:rPr>
              <a:t>Em có suy nghĩ, cách hiểu như thế nào về chủ đề “Thế giới quanh ta”?</a:t>
            </a:r>
            <a:endParaRPr lang="vi-VN" sz="3200">
              <a:solidFill>
                <a:schemeClr val="tx1">
                  <a:lumMod val="85000"/>
                  <a:lumOff val="15000"/>
                </a:schemeClr>
              </a:solidFill>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6AD111C5-A54A-0C58-096E-6013DE4E39B3}"/>
              </a:ext>
            </a:extLst>
          </p:cNvPr>
          <p:cNvSpPr txBox="1"/>
          <p:nvPr/>
        </p:nvSpPr>
        <p:spPr>
          <a:xfrm>
            <a:off x="1397503" y="4976750"/>
            <a:ext cx="9396993" cy="1275159"/>
          </a:xfrm>
          <a:prstGeom prst="roundRect">
            <a:avLst>
              <a:gd name="adj" fmla="val 27889"/>
            </a:avLst>
          </a:prstGeom>
          <a:solidFill>
            <a:srgbClr val="FFFFCC"/>
          </a:solidFill>
          <a:ln w="38100">
            <a:solidFill>
              <a:srgbClr val="713616"/>
            </a:solidFill>
          </a:ln>
        </p:spPr>
        <p:txBody>
          <a:bodyPr wrap="square" rtlCol="0">
            <a:spAutoFit/>
          </a:bodyPr>
          <a:lstStyle>
            <a:defPPr>
              <a:defRPr lang="vi-VN"/>
            </a:defPPr>
            <a:lvl1pPr algn="just">
              <a:defRPr sz="2800" b="1">
                <a:ea typeface="Roboto" panose="02000000000000000000" pitchFamily="2" charset="0"/>
              </a:defRPr>
            </a:lvl1pPr>
          </a:lstStyle>
          <a:p>
            <a:r>
              <a:rPr lang="en-US" sz="3200" b="0">
                <a:solidFill>
                  <a:schemeClr val="tx1">
                    <a:lumMod val="85000"/>
                    <a:lumOff val="15000"/>
                  </a:schemeClr>
                </a:solidFill>
                <a:latin typeface="Calibri" panose="020F0502020204030204" pitchFamily="34" charset="0"/>
                <a:cs typeface="Calibri" panose="020F0502020204030204" pitchFamily="34" charset="0"/>
              </a:rPr>
              <a:t>Chủ đề “Thế giới quanh ta”:  có biết bao điều đẹp đẽ, kì lạ, đem đến cho chúng ta rất nhiều bài học bổ ích</a:t>
            </a:r>
            <a:endParaRPr lang="vi-VN" sz="3200" dirty="0">
              <a:solidFill>
                <a:schemeClr val="tx1">
                  <a:lumMod val="85000"/>
                  <a:lumOff val="15000"/>
                </a:schemeClr>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37FA7A5A-9711-0E0B-C947-F8A0FFFFA05D}"/>
              </a:ext>
            </a:extLst>
          </p:cNvPr>
          <p:cNvPicPr>
            <a:picLocks noChangeAspect="1"/>
          </p:cNvPicPr>
          <p:nvPr/>
        </p:nvPicPr>
        <p:blipFill>
          <a:blip r:embed="rId5"/>
          <a:stretch>
            <a:fillRect/>
          </a:stretch>
        </p:blipFill>
        <p:spPr>
          <a:xfrm>
            <a:off x="166462" y="257469"/>
            <a:ext cx="11632176" cy="1999661"/>
          </a:xfrm>
          <a:prstGeom prst="rect">
            <a:avLst/>
          </a:prstGeom>
        </p:spPr>
      </p:pic>
    </p:spTree>
    <p:extLst>
      <p:ext uri="{BB962C8B-B14F-4D97-AF65-F5344CB8AC3E}">
        <p14:creationId xmlns:p14="http://schemas.microsoft.com/office/powerpoint/2010/main" val="2962187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ppt_x</p:attrName>
                                        </p:attrNameLst>
                                      </p:cBhvr>
                                      <p:tavLst>
                                        <p:tav tm="0">
                                          <p:val>
                                            <p:strVal val="#ppt_x"/>
                                          </p:val>
                                        </p:tav>
                                        <p:tav tm="100000">
                                          <p:val>
                                            <p:strVal val="#ppt_x"/>
                                          </p:val>
                                        </p:tav>
                                      </p:tavLst>
                                    </p:anim>
                                    <p:anim calcmode="lin" valueType="num">
                                      <p:cBhvr>
                                        <p:cTn id="8" dur="500" fill="hold"/>
                                        <p:tgtEl>
                                          <p:spTgt spid="11"/>
                                        </p:tgtEl>
                                        <p:attrNameLst>
                                          <p:attrName>ppt_y</p:attrName>
                                        </p:attrNameLst>
                                      </p:cBhvr>
                                      <p:tavLst>
                                        <p:tav tm="0">
                                          <p:val>
                                            <p:strVal val="#ppt_y-#ppt_h/2"/>
                                          </p:val>
                                        </p:tav>
                                        <p:tav tm="100000">
                                          <p:val>
                                            <p:strVal val="#ppt_y"/>
                                          </p:val>
                                        </p:tav>
                                      </p:tavLst>
                                    </p:anim>
                                    <p:anim calcmode="lin" valueType="num">
                                      <p:cBhvr>
                                        <p:cTn id="9" dur="500" fill="hold"/>
                                        <p:tgtEl>
                                          <p:spTgt spid="11"/>
                                        </p:tgtEl>
                                        <p:attrNameLst>
                                          <p:attrName>ppt_w</p:attrName>
                                        </p:attrNameLst>
                                      </p:cBhvr>
                                      <p:tavLst>
                                        <p:tav tm="0">
                                          <p:val>
                                            <p:strVal val="#ppt_w"/>
                                          </p:val>
                                        </p:tav>
                                        <p:tav tm="100000">
                                          <p:val>
                                            <p:strVal val="#ppt_w"/>
                                          </p:val>
                                        </p:tav>
                                      </p:tavLst>
                                    </p:anim>
                                    <p:anim calcmode="lin" valueType="num">
                                      <p:cBhvr>
                                        <p:cTn id="10" dur="500" fill="hold"/>
                                        <p:tgtEl>
                                          <p:spTgt spid="1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17" presetClass="entr" presetSubtype="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ppt_x</p:attrName>
                                        </p:attrNameLst>
                                      </p:cBhvr>
                                      <p:tavLst>
                                        <p:tav tm="0">
                                          <p:val>
                                            <p:strVal val="#ppt_x"/>
                                          </p:val>
                                        </p:tav>
                                        <p:tav tm="100000">
                                          <p:val>
                                            <p:strVal val="#ppt_x"/>
                                          </p:val>
                                        </p:tav>
                                      </p:tavLst>
                                    </p:anim>
                                    <p:anim calcmode="lin" valueType="num">
                                      <p:cBhvr>
                                        <p:cTn id="16" dur="500" fill="hold"/>
                                        <p:tgtEl>
                                          <p:spTgt spid="12"/>
                                        </p:tgtEl>
                                        <p:attrNameLst>
                                          <p:attrName>ppt_y</p:attrName>
                                        </p:attrNameLst>
                                      </p:cBhvr>
                                      <p:tavLst>
                                        <p:tav tm="0">
                                          <p:val>
                                            <p:strVal val="#ppt_y-#ppt_h/2"/>
                                          </p:val>
                                        </p:tav>
                                        <p:tav tm="100000">
                                          <p:val>
                                            <p:strVal val="#ppt_y"/>
                                          </p:val>
                                        </p:tav>
                                      </p:tavLst>
                                    </p:anim>
                                    <p:anim calcmode="lin" valueType="num">
                                      <p:cBhvr>
                                        <p:cTn id="17" dur="500" fill="hold"/>
                                        <p:tgtEl>
                                          <p:spTgt spid="12"/>
                                        </p:tgtEl>
                                        <p:attrNameLst>
                                          <p:attrName>ppt_w</p:attrName>
                                        </p:attrNameLst>
                                      </p:cBhvr>
                                      <p:tavLst>
                                        <p:tav tm="0">
                                          <p:val>
                                            <p:strVal val="#ppt_w"/>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3"/>
                                            </p:cond>
                                          </p:stCondLst>
                                          <p:endCondLst>
                                            <p:cond evt="onStopAudio" delay="0">
                                              <p:tgtEl>
                                                <p:sldTgt/>
                                              </p:tgtEl>
                                            </p:cond>
                                          </p:endCondLst>
                                        </p:cTn>
                                        <p:tgtEl>
                                          <p:sndTgt r:embed="rId3"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C1CF005-2532-6D6C-2C3F-1ED86E5D97DD}"/>
              </a:ext>
            </a:extLst>
          </p:cNvPr>
          <p:cNvPicPr>
            <a:picLocks noChangeAspect="1"/>
          </p:cNvPicPr>
          <p:nvPr/>
        </p:nvPicPr>
        <p:blipFill rotWithShape="1">
          <a:blip r:embed="rId3"/>
          <a:srcRect t="1711" b="12770"/>
          <a:stretch/>
        </p:blipFill>
        <p:spPr>
          <a:xfrm flipH="1">
            <a:off x="9507" y="0"/>
            <a:ext cx="12192000" cy="6858000"/>
          </a:xfrm>
          <a:prstGeom prst="rect">
            <a:avLst/>
          </a:prstGeom>
        </p:spPr>
      </p:pic>
      <p:sp>
        <p:nvSpPr>
          <p:cNvPr id="3" name="Rectangle: Rounded Corners 2">
            <a:extLst>
              <a:ext uri="{FF2B5EF4-FFF2-40B4-BE49-F238E27FC236}">
                <a16:creationId xmlns:a16="http://schemas.microsoft.com/office/drawing/2014/main" id="{7C5FC33F-AC9C-42CC-1167-37EDA2EF7288}"/>
              </a:ext>
            </a:extLst>
          </p:cNvPr>
          <p:cNvSpPr/>
          <p:nvPr/>
        </p:nvSpPr>
        <p:spPr>
          <a:xfrm>
            <a:off x="163419" y="212485"/>
            <a:ext cx="11782302" cy="6517499"/>
          </a:xfrm>
          <a:prstGeom prst="roundRect">
            <a:avLst>
              <a:gd name="adj" fmla="val 11589"/>
            </a:avLst>
          </a:prstGeom>
          <a:solidFill>
            <a:schemeClr val="bg1">
              <a:alpha val="91000"/>
            </a:schemeClr>
          </a:solidFill>
          <a:ln w="762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5" name="Group 14">
            <a:extLst>
              <a:ext uri="{FF2B5EF4-FFF2-40B4-BE49-F238E27FC236}">
                <a16:creationId xmlns:a16="http://schemas.microsoft.com/office/drawing/2014/main" id="{2C5F27FE-2F97-0091-2C0B-438091242B45}"/>
              </a:ext>
            </a:extLst>
          </p:cNvPr>
          <p:cNvGrpSpPr/>
          <p:nvPr/>
        </p:nvGrpSpPr>
        <p:grpSpPr>
          <a:xfrm>
            <a:off x="688372" y="128016"/>
            <a:ext cx="9198579" cy="1302995"/>
            <a:chOff x="-188334" y="1596469"/>
            <a:chExt cx="9198579" cy="1302995"/>
          </a:xfrm>
        </p:grpSpPr>
        <p:sp>
          <p:nvSpPr>
            <p:cNvPr id="10" name="TextBox 9">
              <a:extLst>
                <a:ext uri="{FF2B5EF4-FFF2-40B4-BE49-F238E27FC236}">
                  <a16:creationId xmlns:a16="http://schemas.microsoft.com/office/drawing/2014/main" id="{7ABB658D-BD51-843B-B159-2140256D7119}"/>
                </a:ext>
              </a:extLst>
            </p:cNvPr>
            <p:cNvSpPr txBox="1"/>
            <p:nvPr/>
          </p:nvSpPr>
          <p:spPr>
            <a:xfrm>
              <a:off x="810039" y="2061502"/>
              <a:ext cx="8200206" cy="837962"/>
            </a:xfrm>
            <a:prstGeom prst="roundRect">
              <a:avLst>
                <a:gd name="adj" fmla="val 27889"/>
              </a:avLst>
            </a:prstGeom>
            <a:solidFill>
              <a:srgbClr val="FFFFCC"/>
            </a:solidFill>
            <a:ln w="38100">
              <a:solidFill>
                <a:srgbClr val="713616"/>
              </a:solidFill>
            </a:ln>
          </p:spPr>
          <p:txBody>
            <a:bodyPr wrap="square" rtlCol="0">
              <a:spAutoFit/>
            </a:bodyPr>
            <a:lstStyle>
              <a:defPPr>
                <a:defRPr lang="vi-VN"/>
              </a:defPPr>
              <a:lvl1pPr algn="just">
                <a:defRPr sz="2800" b="1">
                  <a:ea typeface="Roboto" panose="02000000000000000000" pitchFamily="2" charset="0"/>
                </a:defRPr>
              </a:lvl1pPr>
            </a:lstStyle>
            <a:p>
              <a:r>
                <a:rPr lang="en-US" sz="4000" b="0">
                  <a:solidFill>
                    <a:schemeClr val="tx1">
                      <a:lumMod val="85000"/>
                      <a:lumOff val="15000"/>
                    </a:schemeClr>
                  </a:solidFill>
                  <a:latin typeface="Calibri" panose="020F0502020204030204" pitchFamily="34" charset="0"/>
                  <a:cs typeface="Calibri" panose="020F0502020204030204" pitchFamily="34" charset="0"/>
                </a:rPr>
                <a:t>Sắp xếp các từ sau thành câu tục ngữ</a:t>
              </a:r>
              <a:endParaRPr lang="vi-VN" sz="4000">
                <a:solidFill>
                  <a:schemeClr val="tx1">
                    <a:lumMod val="85000"/>
                    <a:lumOff val="15000"/>
                  </a:schemeClr>
                </a:solidFill>
                <a:latin typeface="Calibri" panose="020F050202020403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2EA90431-D26C-66FB-9A2C-B1A1723E67C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665" b="89963" l="9845" r="91192">
                          <a14:foregroundMark x1="75907" y1="37918" x2="86269" y2="36803"/>
                          <a14:foregroundMark x1="91192" y1="34201" x2="91192" y2="34201"/>
                          <a14:foregroundMark x1="25389" y1="26394" x2="25389" y2="26394"/>
                          <a14:foregroundMark x1="21244" y1="30855" x2="21244" y2="30855"/>
                          <a14:foregroundMark x1="21762" y1="37546" x2="21762" y2="37546"/>
                          <a14:backgroundMark x1="47150" y1="1859" x2="51813" y2="10781"/>
                          <a14:backgroundMark x1="42487" y1="21933" x2="54145" y2="17844"/>
                          <a14:backgroundMark x1="37565" y1="15242" x2="58290" y2="24164"/>
                          <a14:backgroundMark x1="59585" y1="75465" x2="48705" y2="81041"/>
                        </a14:backgroundRemoval>
                      </a14:imgEffect>
                      <a14:imgEffect>
                        <a14:brightnessContrast contrast="20000"/>
                      </a14:imgEffect>
                    </a14:imgLayer>
                  </a14:imgProps>
                </a:ext>
              </a:extLst>
            </a:blip>
            <a:stretch>
              <a:fillRect/>
            </a:stretch>
          </p:blipFill>
          <p:spPr>
            <a:xfrm rot="21367202">
              <a:off x="-188334" y="1596469"/>
              <a:ext cx="1334593" cy="930066"/>
            </a:xfrm>
            <a:prstGeom prst="rect">
              <a:avLst/>
            </a:prstGeom>
          </p:spPr>
        </p:pic>
      </p:grpSp>
      <p:pic>
        <p:nvPicPr>
          <p:cNvPr id="5" name="Picture 4">
            <a:extLst>
              <a:ext uri="{FF2B5EF4-FFF2-40B4-BE49-F238E27FC236}">
                <a16:creationId xmlns:a16="http://schemas.microsoft.com/office/drawing/2014/main" id="{678D6C8E-EF3D-1676-DA45-0D85F2CB2D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1462" y="2306875"/>
            <a:ext cx="11688171" cy="2618286"/>
          </a:xfrm>
          <a:prstGeom prst="rect">
            <a:avLst/>
          </a:prstGeom>
        </p:spPr>
      </p:pic>
    </p:spTree>
    <p:extLst>
      <p:ext uri="{BB962C8B-B14F-4D97-AF65-F5344CB8AC3E}">
        <p14:creationId xmlns:p14="http://schemas.microsoft.com/office/powerpoint/2010/main" val="1297415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900" decel="100000" fill="hold"/>
                                        <p:tgtEl>
                                          <p:spTgt spid="1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CB3410-5682-198B-2E95-A89A59714C98}"/>
              </a:ext>
            </a:extLst>
          </p:cNvPr>
          <p:cNvPicPr>
            <a:picLocks noChangeAspect="1"/>
          </p:cNvPicPr>
          <p:nvPr/>
        </p:nvPicPr>
        <p:blipFill rotWithShape="1">
          <a:blip r:embed="rId2"/>
          <a:srcRect t="1711" b="12770"/>
          <a:stretch/>
        </p:blipFill>
        <p:spPr>
          <a:xfrm flipH="1">
            <a:off x="9507" y="0"/>
            <a:ext cx="12192000" cy="6858000"/>
          </a:xfrm>
          <a:prstGeom prst="rect">
            <a:avLst/>
          </a:prstGeom>
        </p:spPr>
      </p:pic>
      <p:sp>
        <p:nvSpPr>
          <p:cNvPr id="5" name="Rectangle: Rounded Corners 4">
            <a:extLst>
              <a:ext uri="{FF2B5EF4-FFF2-40B4-BE49-F238E27FC236}">
                <a16:creationId xmlns:a16="http://schemas.microsoft.com/office/drawing/2014/main" id="{638E6368-71F4-1A4E-F021-90E96E32B914}"/>
              </a:ext>
            </a:extLst>
          </p:cNvPr>
          <p:cNvSpPr/>
          <p:nvPr/>
        </p:nvSpPr>
        <p:spPr>
          <a:xfrm>
            <a:off x="163419" y="212485"/>
            <a:ext cx="11782302" cy="6517499"/>
          </a:xfrm>
          <a:prstGeom prst="roundRect">
            <a:avLst>
              <a:gd name="adj" fmla="val 11589"/>
            </a:avLst>
          </a:prstGeom>
          <a:solidFill>
            <a:schemeClr val="bg1">
              <a:alpha val="91000"/>
            </a:schemeClr>
          </a:solidFill>
          <a:ln w="762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2530" name="Picture 2" descr="Giải thích ý nghĩa câu thành ngữ 'Đi một ngày đàng học một sàng khôn' nói  lên điều gì?">
            <a:extLst>
              <a:ext uri="{FF2B5EF4-FFF2-40B4-BE49-F238E27FC236}">
                <a16:creationId xmlns:a16="http://schemas.microsoft.com/office/drawing/2014/main" id="{2C0FDD6C-54BE-415A-56F1-642E9C7881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4513" y="0"/>
            <a:ext cx="914851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4698442"/>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0D1AE399-0D07-094C-A7E2-CD9C8E56EB6D}"/>
              </a:ext>
            </a:extLst>
          </p:cNvPr>
          <p:cNvPicPr>
            <a:picLocks noChangeAspect="1"/>
          </p:cNvPicPr>
          <p:nvPr/>
        </p:nvPicPr>
        <p:blipFill rotWithShape="1">
          <a:blip r:embed="rId2"/>
          <a:srcRect t="1711" b="12770"/>
          <a:stretch/>
        </p:blipFill>
        <p:spPr>
          <a:xfrm flipH="1">
            <a:off x="9507" y="0"/>
            <a:ext cx="12192000" cy="6858000"/>
          </a:xfrm>
          <a:prstGeom prst="rect">
            <a:avLst/>
          </a:prstGeom>
        </p:spPr>
      </p:pic>
      <p:pic>
        <p:nvPicPr>
          <p:cNvPr id="2" name="Picture 2" descr="Windmill Nsf Sticker by The Forum, Norwich">
            <a:extLst>
              <a:ext uri="{FF2B5EF4-FFF2-40B4-BE49-F238E27FC236}">
                <a16:creationId xmlns:a16="http://schemas.microsoft.com/office/drawing/2014/main" id="{9209F5C6-0D63-FE5F-AD89-0533689B37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9849" y="665072"/>
            <a:ext cx="3218743" cy="3218743"/>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09A04370-88C5-117A-19F1-3B48C41FFA97}"/>
              </a:ext>
            </a:extLst>
          </p:cNvPr>
          <p:cNvGrpSpPr/>
          <p:nvPr/>
        </p:nvGrpSpPr>
        <p:grpSpPr>
          <a:xfrm>
            <a:off x="4392949" y="601839"/>
            <a:ext cx="3275821" cy="584883"/>
            <a:chOff x="7896752" y="715455"/>
            <a:chExt cx="3275821" cy="584883"/>
          </a:xfrm>
        </p:grpSpPr>
        <p:sp>
          <p:nvSpPr>
            <p:cNvPr id="19" name="TextBox 18">
              <a:extLst>
                <a:ext uri="{FF2B5EF4-FFF2-40B4-BE49-F238E27FC236}">
                  <a16:creationId xmlns:a16="http://schemas.microsoft.com/office/drawing/2014/main" id="{8DA46BC2-4208-8769-152C-0B0A00A9FE34}"/>
                </a:ext>
              </a:extLst>
            </p:cNvPr>
            <p:cNvSpPr txBox="1"/>
            <p:nvPr/>
          </p:nvSpPr>
          <p:spPr>
            <a:xfrm>
              <a:off x="7896752" y="715563"/>
              <a:ext cx="3275821"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127000">
                    <a:solidFill>
                      <a:prstClr val="white"/>
                    </a:solidFill>
                  </a:ln>
                  <a:solidFill>
                    <a:srgbClr val="F93B6B"/>
                  </a:solidFill>
                  <a:effectLst>
                    <a:outerShdw blurRad="50800" dist="38100" dir="2700000" algn="tl" rotWithShape="0">
                      <a:prstClr val="black">
                        <a:alpha val="40000"/>
                      </a:prstClr>
                    </a:outerShdw>
                  </a:effectLst>
                  <a:uLnTx/>
                  <a:uFillTx/>
                  <a:latin typeface="#9Slide07 SVNBeachwood Sans" pitchFamily="2" charset="0"/>
                  <a:ea typeface="LNTH-LuoLuoNotangYuanTi 1" pitchFamily="2" charset="-128"/>
                  <a:cs typeface="LNTH-LuoLuoNotangYuanTi 1" pitchFamily="2" charset="-128"/>
                </a:rPr>
                <a:t>Tiếng Việt</a:t>
              </a:r>
            </a:p>
          </p:txBody>
        </p:sp>
        <p:sp>
          <p:nvSpPr>
            <p:cNvPr id="20" name="TextBox 19">
              <a:extLst>
                <a:ext uri="{FF2B5EF4-FFF2-40B4-BE49-F238E27FC236}">
                  <a16:creationId xmlns:a16="http://schemas.microsoft.com/office/drawing/2014/main" id="{51A1A657-45AB-F457-6B0A-1E71080F8024}"/>
                </a:ext>
              </a:extLst>
            </p:cNvPr>
            <p:cNvSpPr txBox="1"/>
            <p:nvPr/>
          </p:nvSpPr>
          <p:spPr>
            <a:xfrm>
              <a:off x="7896752" y="715455"/>
              <a:ext cx="3275821"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93B6B"/>
                  </a:solidFill>
                  <a:effectLst/>
                  <a:uLnTx/>
                  <a:uFillTx/>
                  <a:latin typeface="#9Slide07 SVNBeachwood Sans" pitchFamily="2" charset="0"/>
                  <a:ea typeface="+mn-ea"/>
                  <a:cs typeface="+mn-cs"/>
                </a:rPr>
                <a:t>Tiếng Việt</a:t>
              </a:r>
            </a:p>
          </p:txBody>
        </p:sp>
      </p:grpSp>
      <p:sp>
        <p:nvSpPr>
          <p:cNvPr id="21" name="TextBox 20">
            <a:extLst>
              <a:ext uri="{FF2B5EF4-FFF2-40B4-BE49-F238E27FC236}">
                <a16:creationId xmlns:a16="http://schemas.microsoft.com/office/drawing/2014/main" id="{8F681220-567F-1875-5AE5-289926AAF755}"/>
              </a:ext>
            </a:extLst>
          </p:cNvPr>
          <p:cNvSpPr txBox="1"/>
          <p:nvPr/>
        </p:nvSpPr>
        <p:spPr>
          <a:xfrm>
            <a:off x="3778329" y="50228"/>
            <a:ext cx="4873879"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2060"/>
                </a:solidFill>
                <a:effectLst/>
                <a:uLnTx/>
                <a:uFillTx/>
                <a:latin typeface="UTM Duepuntozero" panose="02040603050506020204" pitchFamily="18" charset="0"/>
                <a:ea typeface="+mn-ea"/>
                <a:cs typeface="+mn-cs"/>
              </a:rPr>
              <a:t>Thứ … ngày … tháng … năm …</a:t>
            </a:r>
            <a:endParaRPr kumimoji="0" lang="vi-VN" sz="3600" b="0"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pic>
        <p:nvPicPr>
          <p:cNvPr id="1028" name="Picture 4" descr="spin spinning STICKER by Guy Trefler">
            <a:extLst>
              <a:ext uri="{FF2B5EF4-FFF2-40B4-BE49-F238E27FC236}">
                <a16:creationId xmlns:a16="http://schemas.microsoft.com/office/drawing/2014/main" id="{BFD8C4C0-A508-0064-03F2-D673D7D2EB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2313" y="261795"/>
            <a:ext cx="3924300" cy="34766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Windmill Nsf Sticker by The Forum, Norwich">
            <a:extLst>
              <a:ext uri="{FF2B5EF4-FFF2-40B4-BE49-F238E27FC236}">
                <a16:creationId xmlns:a16="http://schemas.microsoft.com/office/drawing/2014/main" id="{AE922281-7468-3BE5-4711-4E611956B2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3165" y="2402576"/>
            <a:ext cx="4572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spin spinning STICKER by Guy Trefler">
            <a:extLst>
              <a:ext uri="{FF2B5EF4-FFF2-40B4-BE49-F238E27FC236}">
                <a16:creationId xmlns:a16="http://schemas.microsoft.com/office/drawing/2014/main" id="{8A43447B-377D-E84A-2475-F3B01786E8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49495" y="3278620"/>
            <a:ext cx="3924300" cy="34766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18BC0ED-EA04-5CA9-6D6D-CD8C5B3FB03D}"/>
              </a:ext>
            </a:extLst>
          </p:cNvPr>
          <p:cNvPicPr>
            <a:picLocks noChangeAspect="1"/>
          </p:cNvPicPr>
          <p:nvPr/>
        </p:nvPicPr>
        <p:blipFill>
          <a:blip r:embed="rId5"/>
          <a:stretch>
            <a:fillRect/>
          </a:stretch>
        </p:blipFill>
        <p:spPr>
          <a:xfrm>
            <a:off x="2042171" y="1567505"/>
            <a:ext cx="8126672" cy="4749196"/>
          </a:xfrm>
          <a:prstGeom prst="rect">
            <a:avLst/>
          </a:prstGeom>
        </p:spPr>
      </p:pic>
    </p:spTree>
    <p:extLst>
      <p:ext uri="{BB962C8B-B14F-4D97-AF65-F5344CB8AC3E}">
        <p14:creationId xmlns:p14="http://schemas.microsoft.com/office/powerpoint/2010/main" val="3050197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par>
                          <p:cTn id="8" fill="hold">
                            <p:stCondLst>
                              <p:cond delay="500"/>
                            </p:stCondLst>
                            <p:childTnLst>
                              <p:par>
                                <p:cTn id="9" presetID="17" presetClass="entr" presetSubtype="1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500" fill="hold"/>
                                        <p:tgtEl>
                                          <p:spTgt spid="18"/>
                                        </p:tgtEl>
                                        <p:attrNameLst>
                                          <p:attrName>ppt_w</p:attrName>
                                        </p:attrNameLst>
                                      </p:cBhvr>
                                      <p:tavLst>
                                        <p:tav tm="0">
                                          <p:val>
                                            <p:fltVal val="0"/>
                                          </p:val>
                                        </p:tav>
                                        <p:tav tm="100000">
                                          <p:val>
                                            <p:strVal val="#ppt_w"/>
                                          </p:val>
                                        </p:tav>
                                      </p:tavLst>
                                    </p:anim>
                                    <p:anim calcmode="lin" valueType="num">
                                      <p:cBhvr>
                                        <p:cTn id="12" dur="500" fill="hold"/>
                                        <p:tgtEl>
                                          <p:spTgt spid="18"/>
                                        </p:tgtEl>
                                        <p:attrNameLst>
                                          <p:attrName>ppt_h</p:attrName>
                                        </p:attrNameLst>
                                      </p:cBhvr>
                                      <p:tavLst>
                                        <p:tav tm="0">
                                          <p:val>
                                            <p:strVal val="#ppt_h"/>
                                          </p:val>
                                        </p:tav>
                                        <p:tav tm="100000">
                                          <p:val>
                                            <p:strVal val="#ppt_h"/>
                                          </p:val>
                                        </p:tav>
                                      </p:tavLst>
                                    </p:anim>
                                  </p:childTnLst>
                                </p:cTn>
                              </p:par>
                              <p:par>
                                <p:cTn id="13" presetID="53" presetClass="entr" presetSubtype="16"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275D6C-81BB-4858-3DB2-3341B60E56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609600"/>
            <a:ext cx="5983069" cy="5638800"/>
          </a:xfrm>
          <a:prstGeom prst="rect">
            <a:avLst/>
          </a:prstGeom>
        </p:spPr>
      </p:pic>
      <p:pic>
        <p:nvPicPr>
          <p:cNvPr id="5" name="Picture 4">
            <a:extLst>
              <a:ext uri="{FF2B5EF4-FFF2-40B4-BE49-F238E27FC236}">
                <a16:creationId xmlns:a16="http://schemas.microsoft.com/office/drawing/2014/main" id="{1FA85501-1162-7148-D6F5-411D836C00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078666"/>
            <a:ext cx="6948311" cy="4282068"/>
          </a:xfrm>
          <a:prstGeom prst="rect">
            <a:avLst/>
          </a:prstGeom>
        </p:spPr>
      </p:pic>
      <p:pic>
        <p:nvPicPr>
          <p:cNvPr id="9" name="Picture 8">
            <a:extLst>
              <a:ext uri="{FF2B5EF4-FFF2-40B4-BE49-F238E27FC236}">
                <a16:creationId xmlns:a16="http://schemas.microsoft.com/office/drawing/2014/main" id="{F0957D8E-8FB5-259A-26F4-F44D125AA246}"/>
              </a:ext>
            </a:extLst>
          </p:cNvPr>
          <p:cNvPicPr>
            <a:picLocks noChangeAspect="1"/>
          </p:cNvPicPr>
          <p:nvPr/>
        </p:nvPicPr>
        <p:blipFill>
          <a:blip r:embed="rId5"/>
          <a:stretch>
            <a:fillRect/>
          </a:stretch>
        </p:blipFill>
        <p:spPr>
          <a:xfrm>
            <a:off x="112931" y="381000"/>
            <a:ext cx="6218389" cy="2469066"/>
          </a:xfrm>
          <a:prstGeom prst="rect">
            <a:avLst/>
          </a:prstGeom>
        </p:spPr>
      </p:pic>
    </p:spTree>
    <p:extLst>
      <p:ext uri="{BB962C8B-B14F-4D97-AF65-F5344CB8AC3E}">
        <p14:creationId xmlns:p14="http://schemas.microsoft.com/office/powerpoint/2010/main" val="42143305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5209</TotalTime>
  <Words>2331</Words>
  <Application>Microsoft Office PowerPoint</Application>
  <PresentationFormat>Widescreen</PresentationFormat>
  <Paragraphs>151</Paragraphs>
  <Slides>48</Slides>
  <Notes>5</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48</vt:i4>
      </vt:variant>
    </vt:vector>
  </HeadingPairs>
  <TitlesOfParts>
    <vt:vector size="62" baseType="lpstr">
      <vt:lpstr>LNTH-LuoLuoNotangYuanTi 1</vt:lpstr>
      <vt:lpstr>#9Slide05 Phobia</vt:lpstr>
      <vt:lpstr>#9Slide07 SVNBeachwood Sans</vt:lpstr>
      <vt:lpstr>Arial</vt:lpstr>
      <vt:lpstr>Calibri</vt:lpstr>
      <vt:lpstr>Calibri Light</vt:lpstr>
      <vt:lpstr>iCiel Pony</vt:lpstr>
      <vt:lpstr>Roboto</vt:lpstr>
      <vt:lpstr>Times New Roman</vt:lpstr>
      <vt:lpstr>UTM Duepuntozero</vt:lpstr>
      <vt:lpstr>UTM Mother</vt:lpstr>
      <vt:lpstr>UVN Banh Mi</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49</cp:revision>
  <dcterms:created xsi:type="dcterms:W3CDTF">2023-06-09T05:52:07Z</dcterms:created>
  <dcterms:modified xsi:type="dcterms:W3CDTF">2024-02-18T08:57:44Z</dcterms:modified>
  <cp:category>9Slide.vn</cp:category>
</cp:coreProperties>
</file>