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31"/>
  </p:notesMasterIdLst>
  <p:sldIdLst>
    <p:sldId id="308" r:id="rId3"/>
    <p:sldId id="256" r:id="rId4"/>
    <p:sldId id="257" r:id="rId5"/>
    <p:sldId id="258" r:id="rId6"/>
    <p:sldId id="259" r:id="rId7"/>
    <p:sldId id="260" r:id="rId8"/>
    <p:sldId id="322" r:id="rId9"/>
    <p:sldId id="284" r:id="rId10"/>
    <p:sldId id="323" r:id="rId11"/>
    <p:sldId id="324" r:id="rId12"/>
    <p:sldId id="325" r:id="rId13"/>
    <p:sldId id="289" r:id="rId14"/>
    <p:sldId id="292" r:id="rId15"/>
    <p:sldId id="326" r:id="rId16"/>
    <p:sldId id="327" r:id="rId17"/>
    <p:sldId id="328" r:id="rId18"/>
    <p:sldId id="329" r:id="rId19"/>
    <p:sldId id="330" r:id="rId20"/>
    <p:sldId id="293" r:id="rId21"/>
    <p:sldId id="314" r:id="rId22"/>
    <p:sldId id="316" r:id="rId23"/>
    <p:sldId id="318" r:id="rId24"/>
    <p:sldId id="331" r:id="rId25"/>
    <p:sldId id="332" r:id="rId26"/>
    <p:sldId id="290" r:id="rId27"/>
    <p:sldId id="321" r:id="rId28"/>
    <p:sldId id="287" r:id="rId29"/>
    <p:sldId id="263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E6E6E6"/>
    <a:srgbClr val="E1236B"/>
    <a:srgbClr val="EE5C71"/>
    <a:srgbClr val="7CD6E8"/>
    <a:srgbClr val="F69898"/>
    <a:srgbClr val="B4DE86"/>
    <a:srgbClr val="CFE032"/>
    <a:srgbClr val="002060"/>
    <a:srgbClr val="F18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7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8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1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6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1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1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E893CDF-A716-09DE-28B8-CE6A974D3D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2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11" Type="http://schemas.openxmlformats.org/officeDocument/2006/relationships/image" Target="../media/image20.png"/><Relationship Id="rId5" Type="http://schemas.openxmlformats.org/officeDocument/2006/relationships/image" Target="../media/image7.gif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7D2A6-6B89-49BB-855F-48D3E474E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60" y="4683662"/>
            <a:ext cx="12174767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lue and pink squares&#10;&#10;Description automatically generated">
            <a:extLst>
              <a:ext uri="{FF2B5EF4-FFF2-40B4-BE49-F238E27FC236}">
                <a16:creationId xmlns:a16="http://schemas.microsoft.com/office/drawing/2014/main" id="{13CF05D0-8300-428C-8181-7E7DD7BF6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58" y="1557312"/>
            <a:ext cx="6207451" cy="18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pic>
        <p:nvPicPr>
          <p:cNvPr id="7" name="Picture 6" descr="A blue and pink squares&#10;&#10;Description automatically generated">
            <a:extLst>
              <a:ext uri="{FF2B5EF4-FFF2-40B4-BE49-F238E27FC236}">
                <a16:creationId xmlns:a16="http://schemas.microsoft.com/office/drawing/2014/main" id="{74AFBB64-A367-4B43-BA33-6FAD3388C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05" y="1300926"/>
            <a:ext cx="7819902" cy="23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5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4" y="-996043"/>
            <a:ext cx="8187434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61532" y="-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4738185" y="1411479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phá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29669" y="682149"/>
            <a:ext cx="6381449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53" y="3869871"/>
            <a:ext cx="3002515" cy="3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Arial" panose="020B0604020202020204" pitchFamily="34" charset="0"/>
              <a:ea typeface="包图小白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err="1">
                <a:solidFill>
                  <a:srgbClr val="E1236B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Ví</a:t>
            </a:r>
            <a:r>
              <a:rPr lang="en-US" altLang="zh-CN" sz="4000">
                <a:solidFill>
                  <a:srgbClr val="E1236B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dụ 1:</a:t>
            </a:r>
            <a:endParaRPr lang="zh-CN" altLang="en-US" sz="4000" dirty="0">
              <a:solidFill>
                <a:srgbClr val="E1236B"/>
              </a:solidFill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160322" y="1476148"/>
                <a:ext cx="7921797" cy="323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và mỗi phân số tìm được bằng phân số đã cho.</a:t>
                </a:r>
                <a:endParaRPr lang="en-US" sz="4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22" y="1476148"/>
                <a:ext cx="7921797" cy="3238707"/>
              </a:xfrm>
              <a:prstGeom prst="rect">
                <a:avLst/>
              </a:prstGeom>
              <a:blipFill>
                <a:blip r:embed="rId4"/>
                <a:stretch>
                  <a:fillRect l="-3308" r="-3231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A99EF2A8-8EE9-4653-8685-056A19B954E2}"/>
              </a:ext>
            </a:extLst>
          </p:cNvPr>
          <p:cNvSpPr txBox="1"/>
          <p:nvPr/>
        </p:nvSpPr>
        <p:spPr>
          <a:xfrm>
            <a:off x="1243757" y="288314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Ví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dụ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/>
              <p:nvPr/>
            </p:nvSpPr>
            <p:spPr>
              <a:xfrm>
                <a:off x="469907" y="2753767"/>
                <a:ext cx="960006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2753767"/>
                <a:ext cx="960006" cy="11524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/>
              <p:nvPr/>
            </p:nvSpPr>
            <p:spPr>
              <a:xfrm>
                <a:off x="1535848" y="2766369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8" y="2766369"/>
                <a:ext cx="1527085" cy="1152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/>
              <p:nvPr/>
            </p:nvSpPr>
            <p:spPr>
              <a:xfrm>
                <a:off x="3194393" y="2765058"/>
                <a:ext cx="1266180" cy="1200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393" y="2765058"/>
                <a:ext cx="1266180" cy="1200329"/>
              </a:xfrm>
              <a:prstGeom prst="rect">
                <a:avLst/>
              </a:prstGeom>
              <a:blipFill>
                <a:blip r:embed="rId5"/>
                <a:stretch>
                  <a:fillRect l="-240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B612BF4-DC9B-4126-ABB7-B8F01C707CE9}"/>
              </a:ext>
            </a:extLst>
          </p:cNvPr>
          <p:cNvSpPr txBox="1"/>
          <p:nvPr/>
        </p:nvSpPr>
        <p:spPr>
          <a:xfrm>
            <a:off x="252321" y="1509888"/>
            <a:ext cx="2061329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8" name="Picture 7" descr="A black and white text on a blue background&#10;&#10;Description automatically generated">
            <a:extLst>
              <a:ext uri="{FF2B5EF4-FFF2-40B4-BE49-F238E27FC236}">
                <a16:creationId xmlns:a16="http://schemas.microsoft.com/office/drawing/2014/main" id="{003A3F52-CD82-4515-997B-3FF2E95CB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91" y="2571896"/>
            <a:ext cx="5271539" cy="2084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26F4A0-1D11-4813-BA2D-647656436522}"/>
                  </a:ext>
                </a:extLst>
              </p:cNvPr>
              <p:cNvSpPr txBox="1"/>
              <p:nvPr/>
            </p:nvSpPr>
            <p:spPr>
              <a:xfrm>
                <a:off x="1575589" y="2765058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26F4A0-1D11-4813-BA2D-647656436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589" y="2765058"/>
                <a:ext cx="1487344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902758" y="4578674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58" y="4578674"/>
                <a:ext cx="1266180" cy="15615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3001021" y="4566734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1" y="4566734"/>
                <a:ext cx="1266180" cy="15615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61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2" grpId="0" animBg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722136" y="2994537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36" y="2994537"/>
                <a:ext cx="1266180" cy="15615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820399" y="2982597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99" y="2982597"/>
                <a:ext cx="1266180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34D6212-D944-4810-8343-863890A50EBC}"/>
              </a:ext>
            </a:extLst>
          </p:cNvPr>
          <p:cNvSpPr txBox="1"/>
          <p:nvPr/>
        </p:nvSpPr>
        <p:spPr>
          <a:xfrm>
            <a:off x="5185938" y="1552221"/>
            <a:ext cx="6588373" cy="449353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phân số  và  đã được quy đồng mẫu số thành hai phân số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gọi là mẫu số chung của hai phân số      và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204CEB-FE10-4751-8995-9D8E33F75FB4}"/>
                  </a:ext>
                </a:extLst>
              </p:cNvPr>
              <p:cNvSpPr txBox="1"/>
              <p:nvPr/>
            </p:nvSpPr>
            <p:spPr>
              <a:xfrm>
                <a:off x="7847034" y="1597866"/>
                <a:ext cx="126618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204CEB-FE10-4751-8995-9D8E33F75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034" y="1597866"/>
                <a:ext cx="1266180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32D4DA-1B31-494F-B84F-07844226B8B1}"/>
                  </a:ext>
                </a:extLst>
              </p:cNvPr>
              <p:cNvSpPr txBox="1"/>
              <p:nvPr/>
            </p:nvSpPr>
            <p:spPr>
              <a:xfrm>
                <a:off x="8817878" y="1597866"/>
                <a:ext cx="126618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32D4DA-1B31-494F-B84F-07844226B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878" y="1597866"/>
                <a:ext cx="1266180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9C30CB-9D3C-4EDA-AD35-BCECB9FA3638}"/>
                  </a:ext>
                </a:extLst>
              </p:cNvPr>
              <p:cNvSpPr txBox="1"/>
              <p:nvPr/>
            </p:nvSpPr>
            <p:spPr>
              <a:xfrm>
                <a:off x="6907229" y="3652876"/>
                <a:ext cx="888192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9C30CB-9D3C-4EDA-AD35-BCECB9FA3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229" y="3652876"/>
                <a:ext cx="888192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692D82-D4FC-49BD-8EAA-69B3E35D8373}"/>
                  </a:ext>
                </a:extLst>
              </p:cNvPr>
              <p:cNvSpPr txBox="1"/>
              <p:nvPr/>
            </p:nvSpPr>
            <p:spPr>
              <a:xfrm>
                <a:off x="8137168" y="3690899"/>
                <a:ext cx="7073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692D82-D4FC-49BD-8EAA-69B3E35D8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168" y="3690899"/>
                <a:ext cx="707378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C68CF-C21C-456A-ACD4-83BF6DFF0992}"/>
                  </a:ext>
                </a:extLst>
              </p:cNvPr>
              <p:cNvSpPr txBox="1"/>
              <p:nvPr/>
            </p:nvSpPr>
            <p:spPr>
              <a:xfrm>
                <a:off x="7894564" y="5163110"/>
                <a:ext cx="888192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C68CF-C21C-456A-ACD4-83BF6DFF0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564" y="5163110"/>
                <a:ext cx="888192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6D0C6F-EF79-405C-8E0D-FDDD184CD8C4}"/>
                  </a:ext>
                </a:extLst>
              </p:cNvPr>
              <p:cNvSpPr txBox="1"/>
              <p:nvPr/>
            </p:nvSpPr>
            <p:spPr>
              <a:xfrm>
                <a:off x="9113214" y="5173911"/>
                <a:ext cx="7073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6D0C6F-EF79-405C-8E0D-FDDD184CD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214" y="5173911"/>
                <a:ext cx="707378" cy="921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10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Arial" panose="020B0604020202020204" pitchFamily="34" charset="0"/>
              <a:ea typeface="包图小白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Ví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dụ 2: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034679" y="2141636"/>
                <a:ext cx="8478072" cy="21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Quy đồng</a:t>
                </a:r>
                <a:r>
                  <a:rPr kumimoji="0" lang="en-US" sz="4600" b="0" i="0" u="none" strike="noStrike" kern="120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mẫu số hai </a:t>
                </a: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 </a:t>
                </a:r>
                <a:r>
                  <a:rPr kumimoji="0" lang="en-US" sz="4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679" y="2141636"/>
                <a:ext cx="8478072" cy="2133854"/>
              </a:xfrm>
              <a:prstGeom prst="rect">
                <a:avLst/>
              </a:prstGeom>
              <a:blipFill>
                <a:blip r:embed="rId4"/>
                <a:stretch>
                  <a:fillRect l="-144" t="-6286" r="-144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3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E6CCDCD-4FBD-427B-B2D1-FE836CF81A0E}"/>
              </a:ext>
            </a:extLst>
          </p:cNvPr>
          <p:cNvSpPr txBox="1"/>
          <p:nvPr/>
        </p:nvSpPr>
        <p:spPr>
          <a:xfrm>
            <a:off x="1818443" y="1689285"/>
            <a:ext cx="1266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/>
              <a:t>và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C2EE7-E53F-4C89-8372-90B17DA0F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68" y="1263127"/>
            <a:ext cx="6050996" cy="1830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76816-F934-4264-A2E0-8FB16F18A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71" y="3055664"/>
            <a:ext cx="5644789" cy="3571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/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/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/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.?.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blipFill>
                <a:blip r:embed="rId9"/>
                <a:stretch>
                  <a:fillRect l="-246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/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/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69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E6CCDCD-4FBD-427B-B2D1-FE836CF81A0E}"/>
              </a:ext>
            </a:extLst>
          </p:cNvPr>
          <p:cNvSpPr txBox="1"/>
          <p:nvPr/>
        </p:nvSpPr>
        <p:spPr>
          <a:xfrm>
            <a:off x="1818443" y="1689285"/>
            <a:ext cx="1266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/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/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/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.?.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blipFill>
                <a:blip r:embed="rId7"/>
                <a:stretch>
                  <a:fillRect l="-246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/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/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3C77F5-4BE7-4C60-8E1B-D5418C5E8E1D}"/>
                  </a:ext>
                </a:extLst>
              </p:cNvPr>
              <p:cNvSpPr txBox="1"/>
              <p:nvPr/>
            </p:nvSpPr>
            <p:spPr>
              <a:xfrm>
                <a:off x="5007474" y="2034406"/>
                <a:ext cx="7060778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Quy đồng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mẫu số hai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3C77F5-4BE7-4C60-8E1B-D5418C5E8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74" y="2034406"/>
                <a:ext cx="7060778" cy="1782283"/>
              </a:xfrm>
              <a:prstGeom prst="rect">
                <a:avLst/>
              </a:prstGeom>
              <a:blipFill>
                <a:blip r:embed="rId10"/>
                <a:stretch>
                  <a:fillRect l="-3020" t="-6164" r="-1639" b="-3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3BAF-1D8A-4ADC-8AC2-CAA86DCC30A7}"/>
                  </a:ext>
                </a:extLst>
              </p:cNvPr>
              <p:cNvSpPr txBox="1"/>
              <p:nvPr/>
            </p:nvSpPr>
            <p:spPr>
              <a:xfrm>
                <a:off x="8056561" y="2753038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3BAF-1D8A-4ADC-8AC2-CAA86DCC3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61" y="2753038"/>
                <a:ext cx="1266180" cy="10407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27D656-54C6-4766-95A8-ADD1AE0FA1E7}"/>
                  </a:ext>
                </a:extLst>
              </p:cNvPr>
              <p:cNvSpPr txBox="1"/>
              <p:nvPr/>
            </p:nvSpPr>
            <p:spPr>
              <a:xfrm>
                <a:off x="8893763" y="2997151"/>
                <a:ext cx="126618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27D656-54C6-4766-95A8-ADD1AE0FA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763" y="2997151"/>
                <a:ext cx="1266180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178747-67C7-4AE3-89EA-13942317BD2E}"/>
                  </a:ext>
                </a:extLst>
              </p:cNvPr>
              <p:cNvSpPr txBox="1"/>
              <p:nvPr/>
            </p:nvSpPr>
            <p:spPr>
              <a:xfrm>
                <a:off x="9817263" y="2753038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178747-67C7-4AE3-89EA-13942317B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263" y="2753038"/>
                <a:ext cx="1266180" cy="10407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ACD279C-80CD-470A-86FF-B879FAE6E6F4}"/>
              </a:ext>
            </a:extLst>
          </p:cNvPr>
          <p:cNvSpPr txBox="1"/>
          <p:nvPr/>
        </p:nvSpPr>
        <p:spPr>
          <a:xfrm>
            <a:off x="5222448" y="409440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12  gọi là mẫu số chung của hai phân số        và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F4BD48-9DD1-44E8-ACB0-321A5485F025}"/>
                  </a:ext>
                </a:extLst>
              </p:cNvPr>
              <p:cNvSpPr txBox="1"/>
              <p:nvPr/>
            </p:nvSpPr>
            <p:spPr>
              <a:xfrm>
                <a:off x="7635558" y="4711361"/>
                <a:ext cx="1266180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F4BD48-9DD1-44E8-ACB0-321A5485F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558" y="4711361"/>
                <a:ext cx="1266180" cy="10371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088FA6-1246-482D-BB25-5819ADAD9381}"/>
                  </a:ext>
                </a:extLst>
              </p:cNvPr>
              <p:cNvSpPr txBox="1"/>
              <p:nvPr/>
            </p:nvSpPr>
            <p:spPr>
              <a:xfrm>
                <a:off x="8901738" y="4707770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088FA6-1246-482D-BB25-5819ADAD9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738" y="4707770"/>
                <a:ext cx="1266180" cy="104073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535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C64D53-C573-43D7-B6D1-15F16A23B6AF}"/>
              </a:ext>
            </a:extLst>
          </p:cNvPr>
          <p:cNvCxnSpPr>
            <a:cxnSpLocks/>
          </p:cNvCxnSpPr>
          <p:nvPr/>
        </p:nvCxnSpPr>
        <p:spPr>
          <a:xfrm>
            <a:off x="5477392" y="621054"/>
            <a:ext cx="6420694" cy="1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">
            <a:extLst>
              <a:ext uri="{FF2B5EF4-FFF2-40B4-BE49-F238E27FC236}">
                <a16:creationId xmlns:a16="http://schemas.microsoft.com/office/drawing/2014/main" id="{4F278603-86F9-4171-8813-8077F6C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5" r="-237" b="1"/>
          <a:stretch/>
        </p:blipFill>
        <p:spPr>
          <a:xfrm>
            <a:off x="-28822" y="717145"/>
            <a:ext cx="12220822" cy="614085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392" y="108557"/>
            <a:ext cx="2566722" cy="233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91428" y="134661"/>
            <a:ext cx="565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4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EE9412-A05C-4871-A2A8-EA7D999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389">
            <a:off x="-8152" y="-51857"/>
            <a:ext cx="6405231" cy="5832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8CB6C5-43EA-4C1F-8770-2C85EE88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72" flipH="1">
            <a:off x="4649493" y="706488"/>
            <a:ext cx="8921033" cy="7121655"/>
          </a:xfrm>
          <a:prstGeom prst="rect">
            <a:avLst/>
          </a:prstGeom>
        </p:spPr>
      </p:pic>
      <p:grpSp>
        <p:nvGrpSpPr>
          <p:cNvPr id="15" name="Group 1261">
            <a:extLst>
              <a:ext uri="{FF2B5EF4-FFF2-40B4-BE49-F238E27FC236}">
                <a16:creationId xmlns:a16="http://schemas.microsoft.com/office/drawing/2014/main" id="{ED3FF92A-728A-401D-AB90-43096D97DCE2}"/>
              </a:ext>
            </a:extLst>
          </p:cNvPr>
          <p:cNvGrpSpPr/>
          <p:nvPr/>
        </p:nvGrpSpPr>
        <p:grpSpPr>
          <a:xfrm>
            <a:off x="7274324" y="2024971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85092655-9DA4-45E2-A323-7C74A44B8E0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2F47E35F-D5A4-4E1A-A6C7-655AECE6F4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4A31EEED-3A8A-419B-AA95-CB1653D005F7}"/>
              </a:ext>
            </a:extLst>
          </p:cNvPr>
          <p:cNvGrpSpPr/>
          <p:nvPr/>
        </p:nvGrpSpPr>
        <p:grpSpPr>
          <a:xfrm>
            <a:off x="3703083" y="1345332"/>
            <a:ext cx="467620" cy="422875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2386AE5-BBFE-47D7-94B1-FBBCEC7093D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C0E82223-B376-412D-9DD2-05E538D8686B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F3B6C802-C227-453F-A636-96ED351A3CD9}"/>
              </a:ext>
            </a:extLst>
          </p:cNvPr>
          <p:cNvGrpSpPr/>
          <p:nvPr/>
        </p:nvGrpSpPr>
        <p:grpSpPr>
          <a:xfrm>
            <a:off x="9599240" y="1768208"/>
            <a:ext cx="771347" cy="697539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8CF73C1D-D5B4-4357-90EC-B78D3F413BD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B8346CB0-AEC2-4122-9001-E6F144B680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1261">
            <a:extLst>
              <a:ext uri="{FF2B5EF4-FFF2-40B4-BE49-F238E27FC236}">
                <a16:creationId xmlns:a16="http://schemas.microsoft.com/office/drawing/2014/main" id="{8790AA4D-A5C0-489D-92A8-655A4612E7C9}"/>
              </a:ext>
            </a:extLst>
          </p:cNvPr>
          <p:cNvGrpSpPr/>
          <p:nvPr/>
        </p:nvGrpSpPr>
        <p:grpSpPr>
          <a:xfrm>
            <a:off x="996351" y="968756"/>
            <a:ext cx="771347" cy="697539"/>
            <a:chOff x="0" y="0"/>
            <a:chExt cx="935237" cy="845748"/>
          </a:xfrm>
        </p:grpSpPr>
        <p:sp>
          <p:nvSpPr>
            <p:cNvPr id="25" name="Shape 1259">
              <a:extLst>
                <a:ext uri="{FF2B5EF4-FFF2-40B4-BE49-F238E27FC236}">
                  <a16:creationId xmlns:a16="http://schemas.microsoft.com/office/drawing/2014/main" id="{2D0328A3-FAA9-4C6B-8067-DF2066DFF53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260">
              <a:extLst>
                <a:ext uri="{FF2B5EF4-FFF2-40B4-BE49-F238E27FC236}">
                  <a16:creationId xmlns:a16="http://schemas.microsoft.com/office/drawing/2014/main" id="{8CF24C14-E7D8-4367-B88C-783D1EBC17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A2D11A-5A1F-47F0-8CD9-C9CE2F010107}"/>
              </a:ext>
            </a:extLst>
          </p:cNvPr>
          <p:cNvSpPr txBox="1"/>
          <p:nvPr/>
        </p:nvSpPr>
        <p:spPr>
          <a:xfrm rot="20632395">
            <a:off x="1263589" y="1887161"/>
            <a:ext cx="415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Thế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nào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là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quy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đồng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mẫu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hai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phân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AF66F-E45F-48B5-9B47-B7A1DB424B14}"/>
              </a:ext>
            </a:extLst>
          </p:cNvPr>
          <p:cNvSpPr txBox="1"/>
          <p:nvPr/>
        </p:nvSpPr>
        <p:spPr>
          <a:xfrm>
            <a:off x="6153827" y="2807238"/>
            <a:ext cx="5718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 làm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mẫu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nhau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mà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mỗi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mới vẫn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cũ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tương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ứng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7369078C-07DB-4C2F-84FB-BF73812F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2070213" y="3521342"/>
            <a:ext cx="3962078" cy="41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8"/>
            <a:ext cx="305600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Ong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non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0" y="2560318"/>
            <a:ext cx="2971967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857499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học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3421286"/>
            <a:ext cx="355415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6597" y="198118"/>
            <a:ext cx="2263476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0"/>
            <a:ext cx="12933292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787355" y="397527"/>
            <a:ext cx="8737459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3596867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314564" y="647299"/>
            <a:ext cx="262202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1083094" y="628601"/>
            <a:ext cx="238210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09" y="784501"/>
            <a:ext cx="5916143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445D8-0C05-4628-BC67-36DD08E59A2B}"/>
              </a:ext>
            </a:extLst>
          </p:cNvPr>
          <p:cNvSpPr txBox="1"/>
          <p:nvPr/>
        </p:nvSpPr>
        <p:spPr>
          <a:xfrm>
            <a:off x="484674" y="2574958"/>
            <a:ext cx="3961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8AF0C-990F-46A8-961F-BDA7AAF96993}"/>
              </a:ext>
            </a:extLst>
          </p:cNvPr>
          <p:cNvSpPr txBox="1"/>
          <p:nvPr/>
        </p:nvSpPr>
        <p:spPr>
          <a:xfrm>
            <a:off x="4930792" y="2545293"/>
            <a:ext cx="7084666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mẫu số chung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D41BF-FADD-42B8-A7A0-94B46CE01ED5}"/>
              </a:ext>
            </a:extLst>
          </p:cNvPr>
          <p:cNvSpPr txBox="1"/>
          <p:nvPr/>
        </p:nvSpPr>
        <p:spPr>
          <a:xfrm>
            <a:off x="4930792" y="3609998"/>
            <a:ext cx="7084666" cy="224676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5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tính chất cơ bản của phân số, viết phân số còn lại thành phân số có mẫu số là mẫu số chung.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2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19AFF-A86A-4A9F-8BAA-5D78BDE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76" y="-1015497"/>
            <a:ext cx="7685937" cy="797086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3" y="-604157"/>
            <a:ext cx="12933292" cy="7617725"/>
          </a:xfrm>
          <a:prstGeom prst="rect">
            <a:avLst/>
          </a:prstGeom>
        </p:spPr>
      </p:pic>
      <p:sp>
        <p:nvSpPr>
          <p:cNvPr id="17" name="文本框 5">
            <a:extLst>
              <a:ext uri="{FF2B5EF4-FFF2-40B4-BE49-F238E27FC236}">
                <a16:creationId xmlns:a16="http://schemas.microsoft.com/office/drawing/2014/main" id="{429EC944-2ECD-4973-B9E3-2B0FB73BF9F6}"/>
              </a:ext>
            </a:extLst>
          </p:cNvPr>
          <p:cNvSpPr txBox="1"/>
          <p:nvPr/>
        </p:nvSpPr>
        <p:spPr>
          <a:xfrm>
            <a:off x="3981473" y="1344565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</a:t>
            </a:r>
          </a:p>
          <a:p>
            <a:pPr algn="ctr"/>
            <a:r>
              <a:rPr lang="en-US" altLang="zh-CN" sz="800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Thực hành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DF8D1C8C-9795-4D04-AF2E-87F85B2A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960249" y="2162994"/>
            <a:ext cx="4143101" cy="603235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919E8AF8-FF3B-497D-A88D-8A757F7FF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8" y="3429000"/>
            <a:ext cx="3492921" cy="3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blipFill>
                <a:blip r:embed="rId8"/>
                <a:stretch>
                  <a:fillRect l="-16340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1950338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1950338" cy="990654"/>
              </a:xfrm>
              <a:prstGeom prst="rect">
                <a:avLst/>
              </a:prstGeom>
              <a:blipFill>
                <a:blip r:embed="rId10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BÀI 1: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đồng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phân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blipFill>
                <a:blip r:embed="rId8"/>
                <a:stretch>
                  <a:fillRect l="-16340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1974383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1974383" cy="990654"/>
              </a:xfrm>
              <a:prstGeom prst="rect">
                <a:avLst/>
              </a:prstGeom>
              <a:blipFill>
                <a:blip r:embed="rId10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BÀI 1: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đồng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phân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1156082" cy="979818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1156082" cy="979818"/>
              </a:xfrm>
              <a:prstGeom prst="rect">
                <a:avLst/>
              </a:prstGeom>
              <a:blipFill>
                <a:blip r:embed="rId8"/>
                <a:stretch>
                  <a:fillRect l="-13158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2155522" cy="98142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2155522" cy="981420"/>
              </a:xfrm>
              <a:prstGeom prst="rect">
                <a:avLst/>
              </a:prstGeom>
              <a:blipFill>
                <a:blip r:embed="rId10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2650709" y="1701733"/>
            <a:ext cx="7294392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3703175" y="2355500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</a:t>
            </a:r>
          </a:p>
          <a:p>
            <a:pPr algn="ctr"/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dò</a:t>
            </a:r>
            <a:endParaRPr lang="zh-CN" altLang="en-US" sz="8800" dirty="0">
              <a:solidFill>
                <a:schemeClr val="bg1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2"/>
            <a:ext cx="4512990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885667" y="1925904"/>
            <a:ext cx="4196167" cy="6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>
            <a:extLst>
              <a:ext uri="{FF2B5EF4-FFF2-40B4-BE49-F238E27FC236}">
                <a16:creationId xmlns:a16="http://schemas.microsoft.com/office/drawing/2014/main" id="{3D8143CF-0366-4AD9-96FD-CBA3EED9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1417320"/>
            <a:ext cx="12933292" cy="827531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7E4524D6-9849-4D83-A0CB-E2FCFDE7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916229" y="838584"/>
            <a:ext cx="10891078" cy="6083176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id="{639B2A7F-3AEA-4386-A001-061BF3DA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id="{EE11BB8B-667D-4CE9-B83C-EE8C237626A0}"/>
              </a:ext>
            </a:extLst>
          </p:cNvPr>
          <p:cNvSpPr txBox="1"/>
          <p:nvPr/>
        </p:nvSpPr>
        <p:spPr>
          <a:xfrm>
            <a:off x="5257611" y="312148"/>
            <a:ext cx="2022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A7EFB6-C773-4805-A678-D3BFD2383AC1}"/>
              </a:ext>
            </a:extLst>
          </p:cNvPr>
          <p:cNvCxnSpPr>
            <a:cxnSpLocks/>
          </p:cNvCxnSpPr>
          <p:nvPr/>
        </p:nvCxnSpPr>
        <p:spPr>
          <a:xfrm>
            <a:off x="7346197" y="647299"/>
            <a:ext cx="459039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00A12C-41FF-423F-91B5-47164ED8F8B1}"/>
              </a:ext>
            </a:extLst>
          </p:cNvPr>
          <p:cNvCxnSpPr>
            <a:cxnSpLocks/>
          </p:cNvCxnSpPr>
          <p:nvPr/>
        </p:nvCxnSpPr>
        <p:spPr>
          <a:xfrm>
            <a:off x="916229" y="647298"/>
            <a:ext cx="4275703" cy="1879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F9391C9-92C8-4057-AC86-DD08A8B51084}"/>
              </a:ext>
            </a:extLst>
          </p:cNvPr>
          <p:cNvSpPr txBox="1"/>
          <p:nvPr/>
        </p:nvSpPr>
        <p:spPr>
          <a:xfrm>
            <a:off x="2257694" y="2649221"/>
            <a:ext cx="6424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các bài tập 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99FC0-A059-479A-972D-1DADF5B3FCAB}"/>
              </a:ext>
            </a:extLst>
          </p:cNvPr>
          <p:cNvSpPr txBox="1"/>
          <p:nvPr/>
        </p:nvSpPr>
        <p:spPr>
          <a:xfrm>
            <a:off x="2257694" y="3839285"/>
            <a:ext cx="8888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 bị bài sau “</a:t>
            </a:r>
            <a:r>
              <a:rPr lang="vi-VN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đồng mẫu số các phân số </a:t>
            </a:r>
            <a:r>
              <a:rPr lang="vi-VN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)”.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îṥḷïḋê">
            <a:extLst>
              <a:ext uri="{FF2B5EF4-FFF2-40B4-BE49-F238E27FC236}">
                <a16:creationId xmlns:a16="http://schemas.microsoft.com/office/drawing/2014/main" id="{25022B90-53A4-4656-A22A-A0BC773A2266}"/>
              </a:ext>
            </a:extLst>
          </p:cNvPr>
          <p:cNvSpPr/>
          <p:nvPr/>
        </p:nvSpPr>
        <p:spPr bwMode="auto">
          <a:xfrm>
            <a:off x="1818985" y="3037219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  <p:sp>
        <p:nvSpPr>
          <p:cNvPr id="39" name="îṥḷïḋê">
            <a:extLst>
              <a:ext uri="{FF2B5EF4-FFF2-40B4-BE49-F238E27FC236}">
                <a16:creationId xmlns:a16="http://schemas.microsoft.com/office/drawing/2014/main" id="{6CEC084E-C142-467D-94CE-4961A2D549C8}"/>
              </a:ext>
            </a:extLst>
          </p:cNvPr>
          <p:cNvSpPr/>
          <p:nvPr/>
        </p:nvSpPr>
        <p:spPr bwMode="auto">
          <a:xfrm>
            <a:off x="1818985" y="4159933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76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2509" y="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427414" y="419349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502131" y="4763991"/>
            <a:ext cx="322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4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Chúc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3044159" y="3295436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3452982" y="3789989"/>
            <a:ext cx="282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5226874" y="407915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5909784" y="4828291"/>
            <a:ext cx="196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em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id="{4EA056B4-1D73-4B21-BEFB-EE3B81E2E5E6}"/>
              </a:ext>
            </a:extLst>
          </p:cNvPr>
          <p:cNvSpPr/>
          <p:nvPr/>
        </p:nvSpPr>
        <p:spPr>
          <a:xfrm>
            <a:off x="7154763" y="3074477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33552158-A8C5-4281-B1E0-BD8E0849ADE3}"/>
              </a:ext>
            </a:extLst>
          </p:cNvPr>
          <p:cNvSpPr txBox="1"/>
          <p:nvPr/>
        </p:nvSpPr>
        <p:spPr>
          <a:xfrm>
            <a:off x="7722172" y="3598658"/>
            <a:ext cx="21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học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id="{EB7F873F-CA8D-411D-B9E8-34779726EB08}"/>
              </a:ext>
            </a:extLst>
          </p:cNvPr>
          <p:cNvSpPr/>
          <p:nvPr/>
        </p:nvSpPr>
        <p:spPr>
          <a:xfrm>
            <a:off x="9319118" y="4150515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5F9F6E3F-9D89-4D85-81B1-B4BD957771D7}"/>
              </a:ext>
            </a:extLst>
          </p:cNvPr>
          <p:cNvSpPr txBox="1"/>
          <p:nvPr/>
        </p:nvSpPr>
        <p:spPr>
          <a:xfrm>
            <a:off x="10023446" y="4805652"/>
            <a:ext cx="227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tốt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499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9" grpId="0" animBg="1"/>
      <p:bldP spid="10" grpId="0"/>
      <p:bldP spid="11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LỚP 5 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1304" t="-9630" b="-1111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6962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4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0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……………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08" b="-370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3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26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9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7917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………….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089" b="-5185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4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449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5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359145" y="5747067"/>
            <a:ext cx="32355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F2A6361-C2B4-4CA2-B0B3-988776D35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……..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t="-8224" b="-8882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15 :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29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516607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:15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0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45577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: 15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C2872-968C-460E-9DDE-9F162A3FF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0" y="4440353"/>
            <a:ext cx="12174767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0510" y="-1233809"/>
            <a:ext cx="8552830" cy="7210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2540945" y="522324"/>
            <a:ext cx="68180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01.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Khởi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E5C71"/>
              </a:solidFill>
              <a:effectLst/>
              <a:uLnTx/>
              <a:uFillTx/>
              <a:latin typeface="#9Slide07 SVNZiclets" panose="02000603000000000000" pitchFamily="2" charset="0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59348" y="375557"/>
            <a:ext cx="5413553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" y="2941886"/>
            <a:ext cx="3815990" cy="39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pic>
        <p:nvPicPr>
          <p:cNvPr id="33" name="Picture 32" descr="A blue rectangular object with a blue line&#10;&#10;Description automatically generated with medium confidence">
            <a:extLst>
              <a:ext uri="{FF2B5EF4-FFF2-40B4-BE49-F238E27FC236}">
                <a16:creationId xmlns:a16="http://schemas.microsoft.com/office/drawing/2014/main" id="{DB911907-39CB-43D0-9825-B9EA45EC1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31" y="1403819"/>
            <a:ext cx="7036022" cy="17705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3B90F87-C264-4E1B-9AE9-C6BA30B01D60}"/>
              </a:ext>
            </a:extLst>
          </p:cNvPr>
          <p:cNvSpPr/>
          <p:nvPr/>
        </p:nvSpPr>
        <p:spPr>
          <a:xfrm>
            <a:off x="5644444" y="4104020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4228</TotalTime>
  <Words>649</Words>
  <Application>Microsoft Office PowerPoint</Application>
  <PresentationFormat>Widescreen</PresentationFormat>
  <Paragraphs>124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#9Slide03 AmpleSoft</vt:lpstr>
      <vt:lpstr>#9Slide03 AmpleSoft Bold</vt:lpstr>
      <vt:lpstr>#9Slide07 Koni</vt:lpstr>
      <vt:lpstr>#9Slide07 SVNZiclets</vt:lpstr>
      <vt:lpstr>Arial</vt:lpstr>
      <vt:lpstr>Calibri</vt:lpstr>
      <vt:lpstr>Calibri Light</vt:lpstr>
      <vt:lpstr>Cambria Math</vt:lpstr>
      <vt:lpstr>Times New Roman</vt:lpstr>
      <vt:lpstr>UTM Showcard</vt:lpstr>
      <vt:lpstr>包图小白体</vt:lpstr>
      <vt:lpstr>字魂17号-萌趣果冻体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</cp:lastModifiedBy>
  <cp:revision>1</cp:revision>
  <dcterms:created xsi:type="dcterms:W3CDTF">2019-06-26T14:05:26Z</dcterms:created>
  <dcterms:modified xsi:type="dcterms:W3CDTF">2023-12-23T01:55:19Z</dcterms:modified>
</cp:coreProperties>
</file>