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0" r:id="rId3"/>
  </p:sldMasterIdLst>
  <p:notesMasterIdLst>
    <p:notesMasterId r:id="rId32"/>
  </p:notesMasterIdLst>
  <p:sldIdLst>
    <p:sldId id="354" r:id="rId4"/>
    <p:sldId id="358" r:id="rId5"/>
    <p:sldId id="357" r:id="rId6"/>
    <p:sldId id="337" r:id="rId7"/>
    <p:sldId id="360" r:id="rId8"/>
    <p:sldId id="361" r:id="rId9"/>
    <p:sldId id="362" r:id="rId10"/>
    <p:sldId id="363" r:id="rId11"/>
    <p:sldId id="359" r:id="rId12"/>
    <p:sldId id="365" r:id="rId13"/>
    <p:sldId id="371" r:id="rId14"/>
    <p:sldId id="372" r:id="rId15"/>
    <p:sldId id="373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</p:sldIdLst>
  <p:sldSz cx="12195175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AF0"/>
    <a:srgbClr val="97FFFF"/>
    <a:srgbClr val="66FFFF"/>
    <a:srgbClr val="F3F3F3"/>
    <a:srgbClr val="00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howGuides="1">
      <p:cViewPr varScale="1">
        <p:scale>
          <a:sx n="74" d="100"/>
          <a:sy n="74" d="100"/>
        </p:scale>
        <p:origin x="-540" y="-90"/>
      </p:cViewPr>
      <p:guideLst>
        <p:guide orient="horz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139A-A79B-4645-92A0-09FBA3C9B72F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6AC1-A2C3-49E6-95F4-01B67F45C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21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2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012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206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chn.docer.com/works?userid=25324357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5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7"/>
          <p:cNvSpPr>
            <a:spLocks/>
          </p:cNvSpPr>
          <p:nvPr userDrawn="1"/>
        </p:nvSpPr>
        <p:spPr bwMode="auto">
          <a:xfrm>
            <a:off x="0" y="4157664"/>
            <a:ext cx="12195175" cy="2700337"/>
          </a:xfrm>
          <a:custGeom>
            <a:avLst/>
            <a:gdLst>
              <a:gd name="T0" fmla="*/ 0 w 3199"/>
              <a:gd name="T1" fmla="*/ 2147483646 h 1324"/>
              <a:gd name="T2" fmla="*/ 2147483646 w 3199"/>
              <a:gd name="T3" fmla="*/ 2147483646 h 1324"/>
              <a:gd name="T4" fmla="*/ 2147483646 w 3199"/>
              <a:gd name="T5" fmla="*/ 2147483646 h 1324"/>
              <a:gd name="T6" fmla="*/ 0 w 3199"/>
              <a:gd name="T7" fmla="*/ 2147483646 h 1324"/>
              <a:gd name="T8" fmla="*/ 0 w 3199"/>
              <a:gd name="T9" fmla="*/ 2147483646 h 1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9" h="1324">
                <a:moveTo>
                  <a:pt x="0" y="252"/>
                </a:moveTo>
                <a:cubicBezTo>
                  <a:pt x="230" y="84"/>
                  <a:pt x="2289" y="0"/>
                  <a:pt x="3199" y="326"/>
                </a:cubicBezTo>
                <a:cubicBezTo>
                  <a:pt x="3199" y="1324"/>
                  <a:pt x="3199" y="1324"/>
                  <a:pt x="3199" y="1324"/>
                </a:cubicBezTo>
                <a:cubicBezTo>
                  <a:pt x="0" y="1324"/>
                  <a:pt x="0" y="1324"/>
                  <a:pt x="0" y="1324"/>
                </a:cubicBezTo>
                <a:lnTo>
                  <a:pt x="0" y="25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6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3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3" name="Freeform 8"/>
          <p:cNvSpPr>
            <a:spLocks/>
          </p:cNvSpPr>
          <p:nvPr userDrawn="1"/>
        </p:nvSpPr>
        <p:spPr bwMode="auto">
          <a:xfrm>
            <a:off x="4117460" y="1825626"/>
            <a:ext cx="3663316" cy="1363663"/>
          </a:xfrm>
          <a:custGeom>
            <a:avLst/>
            <a:gdLst>
              <a:gd name="T0" fmla="*/ 2147483646 w 1434"/>
              <a:gd name="T1" fmla="*/ 2147483646 h 637"/>
              <a:gd name="T2" fmla="*/ 2147483646 w 1434"/>
              <a:gd name="T3" fmla="*/ 2147483646 h 637"/>
              <a:gd name="T4" fmla="*/ 2147483646 w 1434"/>
              <a:gd name="T5" fmla="*/ 2147483646 h 637"/>
              <a:gd name="T6" fmla="*/ 2147483646 w 1434"/>
              <a:gd name="T7" fmla="*/ 2147483646 h 637"/>
              <a:gd name="T8" fmla="*/ 2147483646 w 1434"/>
              <a:gd name="T9" fmla="*/ 2147483646 h 637"/>
              <a:gd name="T10" fmla="*/ 2147483646 w 1434"/>
              <a:gd name="T11" fmla="*/ 2147483646 h 637"/>
              <a:gd name="T12" fmla="*/ 2147483646 w 1434"/>
              <a:gd name="T13" fmla="*/ 2147483646 h 637"/>
              <a:gd name="T14" fmla="*/ 2147483646 w 1434"/>
              <a:gd name="T15" fmla="*/ 2147483646 h 637"/>
              <a:gd name="T16" fmla="*/ 2147483646 w 1434"/>
              <a:gd name="T17" fmla="*/ 2147483646 h 637"/>
              <a:gd name="T18" fmla="*/ 2147483646 w 1434"/>
              <a:gd name="T19" fmla="*/ 2147483646 h 637"/>
              <a:gd name="T20" fmla="*/ 2147483646 w 1434"/>
              <a:gd name="T21" fmla="*/ 2147483646 h 637"/>
              <a:gd name="T22" fmla="*/ 2147483646 w 1434"/>
              <a:gd name="T23" fmla="*/ 2147483646 h 637"/>
              <a:gd name="T24" fmla="*/ 2147483646 w 1434"/>
              <a:gd name="T25" fmla="*/ 2147483646 h 637"/>
              <a:gd name="T26" fmla="*/ 2147483646 w 1434"/>
              <a:gd name="T27" fmla="*/ 2147483646 h 637"/>
              <a:gd name="T28" fmla="*/ 2147483646 w 1434"/>
              <a:gd name="T29" fmla="*/ 2147483646 h 637"/>
              <a:gd name="T30" fmla="*/ 2147483646 w 1434"/>
              <a:gd name="T31" fmla="*/ 2147483646 h 637"/>
              <a:gd name="T32" fmla="*/ 2147483646 w 1434"/>
              <a:gd name="T33" fmla="*/ 2147483646 h 637"/>
              <a:gd name="T34" fmla="*/ 2147483646 w 1434"/>
              <a:gd name="T35" fmla="*/ 0 h 637"/>
              <a:gd name="T36" fmla="*/ 2147483646 w 1434"/>
              <a:gd name="T37" fmla="*/ 2147483646 h 637"/>
              <a:gd name="T38" fmla="*/ 0 w 1434"/>
              <a:gd name="T39" fmla="*/ 2147483646 h 637"/>
              <a:gd name="T40" fmla="*/ 2147483646 w 1434"/>
              <a:gd name="T41" fmla="*/ 2147483646 h 63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34" h="637">
                <a:moveTo>
                  <a:pt x="4" y="637"/>
                </a:moveTo>
                <a:cubicBezTo>
                  <a:pt x="5" y="550"/>
                  <a:pt x="34" y="391"/>
                  <a:pt x="134" y="255"/>
                </a:cubicBezTo>
                <a:cubicBezTo>
                  <a:pt x="234" y="119"/>
                  <a:pt x="405" y="4"/>
                  <a:pt x="692" y="4"/>
                </a:cubicBezTo>
                <a:cubicBezTo>
                  <a:pt x="731" y="4"/>
                  <a:pt x="773" y="6"/>
                  <a:pt x="818" y="11"/>
                </a:cubicBezTo>
                <a:cubicBezTo>
                  <a:pt x="818" y="9"/>
                  <a:pt x="818" y="9"/>
                  <a:pt x="818" y="9"/>
                </a:cubicBezTo>
                <a:cubicBezTo>
                  <a:pt x="817" y="11"/>
                  <a:pt x="817" y="11"/>
                  <a:pt x="817" y="11"/>
                </a:cubicBezTo>
                <a:cubicBezTo>
                  <a:pt x="977" y="34"/>
                  <a:pt x="1154" y="90"/>
                  <a:pt x="1269" y="198"/>
                </a:cubicBezTo>
                <a:cubicBezTo>
                  <a:pt x="1308" y="235"/>
                  <a:pt x="1349" y="296"/>
                  <a:pt x="1379" y="364"/>
                </a:cubicBezTo>
                <a:cubicBezTo>
                  <a:pt x="1409" y="431"/>
                  <a:pt x="1430" y="505"/>
                  <a:pt x="1430" y="566"/>
                </a:cubicBezTo>
                <a:cubicBezTo>
                  <a:pt x="1430" y="584"/>
                  <a:pt x="1428" y="601"/>
                  <a:pt x="1425" y="616"/>
                </a:cubicBezTo>
                <a:cubicBezTo>
                  <a:pt x="1429" y="617"/>
                  <a:pt x="1429" y="617"/>
                  <a:pt x="1429" y="617"/>
                </a:cubicBezTo>
                <a:cubicBezTo>
                  <a:pt x="1432" y="601"/>
                  <a:pt x="1434" y="584"/>
                  <a:pt x="1434" y="566"/>
                </a:cubicBezTo>
                <a:cubicBezTo>
                  <a:pt x="1434" y="504"/>
                  <a:pt x="1413" y="430"/>
                  <a:pt x="1383" y="362"/>
                </a:cubicBezTo>
                <a:cubicBezTo>
                  <a:pt x="1352" y="294"/>
                  <a:pt x="1312" y="233"/>
                  <a:pt x="1272" y="196"/>
                </a:cubicBezTo>
                <a:cubicBezTo>
                  <a:pt x="1156" y="87"/>
                  <a:pt x="978" y="30"/>
                  <a:pt x="818" y="7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8" y="7"/>
                  <a:pt x="818" y="7"/>
                </a:cubicBezTo>
                <a:cubicBezTo>
                  <a:pt x="774" y="2"/>
                  <a:pt x="731" y="0"/>
                  <a:pt x="692" y="0"/>
                </a:cubicBezTo>
                <a:cubicBezTo>
                  <a:pt x="404" y="0"/>
                  <a:pt x="231" y="115"/>
                  <a:pt x="131" y="252"/>
                </a:cubicBezTo>
                <a:cubicBezTo>
                  <a:pt x="30" y="390"/>
                  <a:pt x="1" y="549"/>
                  <a:pt x="0" y="637"/>
                </a:cubicBezTo>
                <a:lnTo>
                  <a:pt x="4" y="6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4" name="Freeform 9"/>
          <p:cNvSpPr>
            <a:spLocks/>
          </p:cNvSpPr>
          <p:nvPr userDrawn="1"/>
        </p:nvSpPr>
        <p:spPr bwMode="auto">
          <a:xfrm>
            <a:off x="5206768" y="2698751"/>
            <a:ext cx="1611732" cy="485775"/>
          </a:xfrm>
          <a:custGeom>
            <a:avLst/>
            <a:gdLst>
              <a:gd name="T0" fmla="*/ 2147483646 w 1015"/>
              <a:gd name="T1" fmla="*/ 2147483646 h 306"/>
              <a:gd name="T2" fmla="*/ 2147483646 w 1015"/>
              <a:gd name="T3" fmla="*/ 2147483646 h 306"/>
              <a:gd name="T4" fmla="*/ 2147483646 w 1015"/>
              <a:gd name="T5" fmla="*/ 2147483646 h 306"/>
              <a:gd name="T6" fmla="*/ 2147483646 w 1015"/>
              <a:gd name="T7" fmla="*/ 2147483646 h 306"/>
              <a:gd name="T8" fmla="*/ 2147483646 w 1015"/>
              <a:gd name="T9" fmla="*/ 2147483646 h 306"/>
              <a:gd name="T10" fmla="*/ 2147483646 w 1015"/>
              <a:gd name="T11" fmla="*/ 2147483646 h 306"/>
              <a:gd name="T12" fmla="*/ 2147483646 w 1015"/>
              <a:gd name="T13" fmla="*/ 2147483646 h 306"/>
              <a:gd name="T14" fmla="*/ 2147483646 w 1015"/>
              <a:gd name="T15" fmla="*/ 2147483646 h 306"/>
              <a:gd name="T16" fmla="*/ 2147483646 w 1015"/>
              <a:gd name="T17" fmla="*/ 0 h 306"/>
              <a:gd name="T18" fmla="*/ 2147483646 w 1015"/>
              <a:gd name="T19" fmla="*/ 2147483646 h 306"/>
              <a:gd name="T20" fmla="*/ 2147483646 w 1015"/>
              <a:gd name="T21" fmla="*/ 2147483646 h 306"/>
              <a:gd name="T22" fmla="*/ 2147483646 w 1015"/>
              <a:gd name="T23" fmla="*/ 2147483646 h 306"/>
              <a:gd name="T24" fmla="*/ 2147483646 w 1015"/>
              <a:gd name="T25" fmla="*/ 2147483646 h 306"/>
              <a:gd name="T26" fmla="*/ 2147483646 w 1015"/>
              <a:gd name="T27" fmla="*/ 2147483646 h 306"/>
              <a:gd name="T28" fmla="*/ 2147483646 w 1015"/>
              <a:gd name="T29" fmla="*/ 2147483646 h 306"/>
              <a:gd name="T30" fmla="*/ 2147483646 w 1015"/>
              <a:gd name="T31" fmla="*/ 2147483646 h 306"/>
              <a:gd name="T32" fmla="*/ 2147483646 w 1015"/>
              <a:gd name="T33" fmla="*/ 2147483646 h 306"/>
              <a:gd name="T34" fmla="*/ 2147483646 w 1015"/>
              <a:gd name="T35" fmla="*/ 2147483646 h 306"/>
              <a:gd name="T36" fmla="*/ 2147483646 w 1015"/>
              <a:gd name="T37" fmla="*/ 2147483646 h 306"/>
              <a:gd name="T38" fmla="*/ 2147483646 w 1015"/>
              <a:gd name="T39" fmla="*/ 2147483646 h 306"/>
              <a:gd name="T40" fmla="*/ 2147483646 w 1015"/>
              <a:gd name="T41" fmla="*/ 0 h 306"/>
              <a:gd name="T42" fmla="*/ 2147483646 w 1015"/>
              <a:gd name="T43" fmla="*/ 2147483646 h 306"/>
              <a:gd name="T44" fmla="*/ 2147483646 w 1015"/>
              <a:gd name="T45" fmla="*/ 2147483646 h 306"/>
              <a:gd name="T46" fmla="*/ 2147483646 w 1015"/>
              <a:gd name="T47" fmla="*/ 2147483646 h 306"/>
              <a:gd name="T48" fmla="*/ 0 w 1015"/>
              <a:gd name="T49" fmla="*/ 2147483646 h 306"/>
              <a:gd name="T50" fmla="*/ 2147483646 w 1015"/>
              <a:gd name="T51" fmla="*/ 2147483646 h 306"/>
              <a:gd name="T52" fmla="*/ 2147483646 w 1015"/>
              <a:gd name="T53" fmla="*/ 2147483646 h 306"/>
              <a:gd name="T54" fmla="*/ 2147483646 w 1015"/>
              <a:gd name="T55" fmla="*/ 2147483646 h 306"/>
              <a:gd name="T56" fmla="*/ 2147483646 w 1015"/>
              <a:gd name="T57" fmla="*/ 2147483646 h 306"/>
              <a:gd name="T58" fmla="*/ 2147483646 w 1015"/>
              <a:gd name="T59" fmla="*/ 2147483646 h 30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15" h="306">
                <a:moveTo>
                  <a:pt x="585" y="306"/>
                </a:moveTo>
                <a:lnTo>
                  <a:pt x="925" y="115"/>
                </a:lnTo>
                <a:lnTo>
                  <a:pt x="983" y="108"/>
                </a:lnTo>
                <a:lnTo>
                  <a:pt x="952" y="93"/>
                </a:lnTo>
                <a:lnTo>
                  <a:pt x="1015" y="58"/>
                </a:lnTo>
                <a:lnTo>
                  <a:pt x="955" y="68"/>
                </a:lnTo>
                <a:lnTo>
                  <a:pt x="983" y="18"/>
                </a:lnTo>
                <a:lnTo>
                  <a:pt x="937" y="54"/>
                </a:lnTo>
                <a:lnTo>
                  <a:pt x="944" y="0"/>
                </a:lnTo>
                <a:lnTo>
                  <a:pt x="913" y="54"/>
                </a:lnTo>
                <a:lnTo>
                  <a:pt x="888" y="26"/>
                </a:lnTo>
                <a:lnTo>
                  <a:pt x="894" y="93"/>
                </a:lnTo>
                <a:lnTo>
                  <a:pt x="563" y="235"/>
                </a:lnTo>
                <a:lnTo>
                  <a:pt x="545" y="180"/>
                </a:lnTo>
                <a:lnTo>
                  <a:pt x="513" y="155"/>
                </a:lnTo>
                <a:lnTo>
                  <a:pt x="469" y="178"/>
                </a:lnTo>
                <a:lnTo>
                  <a:pt x="452" y="235"/>
                </a:lnTo>
                <a:lnTo>
                  <a:pt x="120" y="93"/>
                </a:lnTo>
                <a:lnTo>
                  <a:pt x="127" y="26"/>
                </a:lnTo>
                <a:lnTo>
                  <a:pt x="101" y="54"/>
                </a:lnTo>
                <a:lnTo>
                  <a:pt x="70" y="0"/>
                </a:lnTo>
                <a:lnTo>
                  <a:pt x="77" y="54"/>
                </a:lnTo>
                <a:lnTo>
                  <a:pt x="32" y="18"/>
                </a:lnTo>
                <a:lnTo>
                  <a:pt x="59" y="68"/>
                </a:lnTo>
                <a:lnTo>
                  <a:pt x="0" y="58"/>
                </a:lnTo>
                <a:lnTo>
                  <a:pt x="62" y="93"/>
                </a:lnTo>
                <a:lnTo>
                  <a:pt x="32" y="108"/>
                </a:lnTo>
                <a:lnTo>
                  <a:pt x="90" y="115"/>
                </a:lnTo>
                <a:lnTo>
                  <a:pt x="429" y="306"/>
                </a:lnTo>
                <a:lnTo>
                  <a:pt x="585" y="306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5" name="Freeform 10"/>
          <p:cNvSpPr>
            <a:spLocks/>
          </p:cNvSpPr>
          <p:nvPr userDrawn="1"/>
        </p:nvSpPr>
        <p:spPr bwMode="auto">
          <a:xfrm>
            <a:off x="5206768" y="2698751"/>
            <a:ext cx="1611732" cy="485775"/>
          </a:xfrm>
          <a:custGeom>
            <a:avLst/>
            <a:gdLst>
              <a:gd name="T0" fmla="*/ 2147483646 w 1015"/>
              <a:gd name="T1" fmla="*/ 2147483646 h 306"/>
              <a:gd name="T2" fmla="*/ 2147483646 w 1015"/>
              <a:gd name="T3" fmla="*/ 2147483646 h 306"/>
              <a:gd name="T4" fmla="*/ 2147483646 w 1015"/>
              <a:gd name="T5" fmla="*/ 2147483646 h 306"/>
              <a:gd name="T6" fmla="*/ 2147483646 w 1015"/>
              <a:gd name="T7" fmla="*/ 2147483646 h 306"/>
              <a:gd name="T8" fmla="*/ 2147483646 w 1015"/>
              <a:gd name="T9" fmla="*/ 2147483646 h 306"/>
              <a:gd name="T10" fmla="*/ 2147483646 w 1015"/>
              <a:gd name="T11" fmla="*/ 2147483646 h 306"/>
              <a:gd name="T12" fmla="*/ 2147483646 w 1015"/>
              <a:gd name="T13" fmla="*/ 2147483646 h 306"/>
              <a:gd name="T14" fmla="*/ 2147483646 w 1015"/>
              <a:gd name="T15" fmla="*/ 2147483646 h 306"/>
              <a:gd name="T16" fmla="*/ 2147483646 w 1015"/>
              <a:gd name="T17" fmla="*/ 0 h 306"/>
              <a:gd name="T18" fmla="*/ 2147483646 w 1015"/>
              <a:gd name="T19" fmla="*/ 2147483646 h 306"/>
              <a:gd name="T20" fmla="*/ 2147483646 w 1015"/>
              <a:gd name="T21" fmla="*/ 2147483646 h 306"/>
              <a:gd name="T22" fmla="*/ 2147483646 w 1015"/>
              <a:gd name="T23" fmla="*/ 2147483646 h 306"/>
              <a:gd name="T24" fmla="*/ 2147483646 w 1015"/>
              <a:gd name="T25" fmla="*/ 2147483646 h 306"/>
              <a:gd name="T26" fmla="*/ 2147483646 w 1015"/>
              <a:gd name="T27" fmla="*/ 2147483646 h 306"/>
              <a:gd name="T28" fmla="*/ 2147483646 w 1015"/>
              <a:gd name="T29" fmla="*/ 2147483646 h 306"/>
              <a:gd name="T30" fmla="*/ 2147483646 w 1015"/>
              <a:gd name="T31" fmla="*/ 2147483646 h 306"/>
              <a:gd name="T32" fmla="*/ 2147483646 w 1015"/>
              <a:gd name="T33" fmla="*/ 2147483646 h 306"/>
              <a:gd name="T34" fmla="*/ 2147483646 w 1015"/>
              <a:gd name="T35" fmla="*/ 2147483646 h 306"/>
              <a:gd name="T36" fmla="*/ 2147483646 w 1015"/>
              <a:gd name="T37" fmla="*/ 2147483646 h 306"/>
              <a:gd name="T38" fmla="*/ 2147483646 w 1015"/>
              <a:gd name="T39" fmla="*/ 2147483646 h 306"/>
              <a:gd name="T40" fmla="*/ 2147483646 w 1015"/>
              <a:gd name="T41" fmla="*/ 0 h 306"/>
              <a:gd name="T42" fmla="*/ 2147483646 w 1015"/>
              <a:gd name="T43" fmla="*/ 2147483646 h 306"/>
              <a:gd name="T44" fmla="*/ 2147483646 w 1015"/>
              <a:gd name="T45" fmla="*/ 2147483646 h 306"/>
              <a:gd name="T46" fmla="*/ 2147483646 w 1015"/>
              <a:gd name="T47" fmla="*/ 2147483646 h 306"/>
              <a:gd name="T48" fmla="*/ 0 w 1015"/>
              <a:gd name="T49" fmla="*/ 2147483646 h 306"/>
              <a:gd name="T50" fmla="*/ 2147483646 w 1015"/>
              <a:gd name="T51" fmla="*/ 2147483646 h 306"/>
              <a:gd name="T52" fmla="*/ 2147483646 w 1015"/>
              <a:gd name="T53" fmla="*/ 2147483646 h 306"/>
              <a:gd name="T54" fmla="*/ 2147483646 w 1015"/>
              <a:gd name="T55" fmla="*/ 2147483646 h 306"/>
              <a:gd name="T56" fmla="*/ 2147483646 w 1015"/>
              <a:gd name="T57" fmla="*/ 2147483646 h 3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15" h="306">
                <a:moveTo>
                  <a:pt x="585" y="306"/>
                </a:moveTo>
                <a:lnTo>
                  <a:pt x="925" y="115"/>
                </a:lnTo>
                <a:lnTo>
                  <a:pt x="983" y="108"/>
                </a:lnTo>
                <a:lnTo>
                  <a:pt x="952" y="93"/>
                </a:lnTo>
                <a:lnTo>
                  <a:pt x="1015" y="58"/>
                </a:lnTo>
                <a:lnTo>
                  <a:pt x="955" y="68"/>
                </a:lnTo>
                <a:lnTo>
                  <a:pt x="983" y="18"/>
                </a:lnTo>
                <a:lnTo>
                  <a:pt x="937" y="54"/>
                </a:lnTo>
                <a:lnTo>
                  <a:pt x="944" y="0"/>
                </a:lnTo>
                <a:lnTo>
                  <a:pt x="913" y="54"/>
                </a:lnTo>
                <a:lnTo>
                  <a:pt x="888" y="26"/>
                </a:lnTo>
                <a:lnTo>
                  <a:pt x="894" y="93"/>
                </a:lnTo>
                <a:lnTo>
                  <a:pt x="563" y="235"/>
                </a:lnTo>
                <a:lnTo>
                  <a:pt x="545" y="180"/>
                </a:lnTo>
                <a:lnTo>
                  <a:pt x="513" y="155"/>
                </a:lnTo>
                <a:lnTo>
                  <a:pt x="469" y="178"/>
                </a:lnTo>
                <a:lnTo>
                  <a:pt x="452" y="235"/>
                </a:lnTo>
                <a:lnTo>
                  <a:pt x="120" y="93"/>
                </a:lnTo>
                <a:lnTo>
                  <a:pt x="127" y="26"/>
                </a:lnTo>
                <a:lnTo>
                  <a:pt x="101" y="54"/>
                </a:lnTo>
                <a:lnTo>
                  <a:pt x="70" y="0"/>
                </a:lnTo>
                <a:lnTo>
                  <a:pt x="77" y="54"/>
                </a:lnTo>
                <a:lnTo>
                  <a:pt x="32" y="18"/>
                </a:lnTo>
                <a:lnTo>
                  <a:pt x="59" y="68"/>
                </a:lnTo>
                <a:lnTo>
                  <a:pt x="0" y="58"/>
                </a:lnTo>
                <a:lnTo>
                  <a:pt x="62" y="93"/>
                </a:lnTo>
                <a:lnTo>
                  <a:pt x="32" y="108"/>
                </a:lnTo>
                <a:lnTo>
                  <a:pt x="90" y="115"/>
                </a:lnTo>
                <a:lnTo>
                  <a:pt x="429" y="306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6" name="Freeform 11"/>
          <p:cNvSpPr>
            <a:spLocks/>
          </p:cNvSpPr>
          <p:nvPr userDrawn="1"/>
        </p:nvSpPr>
        <p:spPr bwMode="auto">
          <a:xfrm>
            <a:off x="5451308" y="2365376"/>
            <a:ext cx="1095660" cy="619125"/>
          </a:xfrm>
          <a:custGeom>
            <a:avLst/>
            <a:gdLst>
              <a:gd name="T0" fmla="*/ 2147483646 w 429"/>
              <a:gd name="T1" fmla="*/ 2147483646 h 289"/>
              <a:gd name="T2" fmla="*/ 2147483646 w 429"/>
              <a:gd name="T3" fmla="*/ 2147483646 h 289"/>
              <a:gd name="T4" fmla="*/ 2147483646 w 429"/>
              <a:gd name="T5" fmla="*/ 0 h 289"/>
              <a:gd name="T6" fmla="*/ 2147483646 w 429"/>
              <a:gd name="T7" fmla="*/ 2147483646 h 289"/>
              <a:gd name="T8" fmla="*/ 0 w 429"/>
              <a:gd name="T9" fmla="*/ 2147483646 h 289"/>
              <a:gd name="T10" fmla="*/ 2147483646 w 429"/>
              <a:gd name="T11" fmla="*/ 2147483646 h 289"/>
              <a:gd name="T12" fmla="*/ 2147483646 w 429"/>
              <a:gd name="T13" fmla="*/ 2147483646 h 289"/>
              <a:gd name="T14" fmla="*/ 2147483646 w 429"/>
              <a:gd name="T15" fmla="*/ 2147483646 h 289"/>
              <a:gd name="T16" fmla="*/ 2147483646 w 429"/>
              <a:gd name="T17" fmla="*/ 2147483646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9" h="289">
                <a:moveTo>
                  <a:pt x="429" y="145"/>
                </a:moveTo>
                <a:cubicBezTo>
                  <a:pt x="429" y="136"/>
                  <a:pt x="419" y="129"/>
                  <a:pt x="402" y="125"/>
                </a:cubicBezTo>
                <a:cubicBezTo>
                  <a:pt x="390" y="55"/>
                  <a:pt x="312" y="0"/>
                  <a:pt x="218" y="0"/>
                </a:cubicBezTo>
                <a:cubicBezTo>
                  <a:pt x="124" y="0"/>
                  <a:pt x="47" y="54"/>
                  <a:pt x="34" y="124"/>
                </a:cubicBezTo>
                <a:cubicBezTo>
                  <a:pt x="14" y="127"/>
                  <a:pt x="0" y="135"/>
                  <a:pt x="0" y="145"/>
                </a:cubicBezTo>
                <a:cubicBezTo>
                  <a:pt x="0" y="154"/>
                  <a:pt x="14" y="162"/>
                  <a:pt x="34" y="165"/>
                </a:cubicBezTo>
                <a:cubicBezTo>
                  <a:pt x="47" y="235"/>
                  <a:pt x="124" y="289"/>
                  <a:pt x="218" y="289"/>
                </a:cubicBezTo>
                <a:cubicBezTo>
                  <a:pt x="312" y="289"/>
                  <a:pt x="390" y="235"/>
                  <a:pt x="402" y="164"/>
                </a:cubicBezTo>
                <a:cubicBezTo>
                  <a:pt x="419" y="160"/>
                  <a:pt x="429" y="153"/>
                  <a:pt x="429" y="145"/>
                </a:cubicBezTo>
                <a:close/>
              </a:path>
            </a:pathLst>
          </a:custGeom>
          <a:solidFill>
            <a:srgbClr val="FED5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7" name="Freeform 12"/>
          <p:cNvSpPr>
            <a:spLocks/>
          </p:cNvSpPr>
          <p:nvPr userDrawn="1"/>
        </p:nvSpPr>
        <p:spPr bwMode="auto">
          <a:xfrm>
            <a:off x="5980082" y="2301876"/>
            <a:ext cx="633578" cy="320675"/>
          </a:xfrm>
          <a:custGeom>
            <a:avLst/>
            <a:gdLst>
              <a:gd name="T0" fmla="*/ 2147483646 w 248"/>
              <a:gd name="T1" fmla="*/ 2147483646 h 149"/>
              <a:gd name="T2" fmla="*/ 2147483646 w 248"/>
              <a:gd name="T3" fmla="*/ 2147483646 h 149"/>
              <a:gd name="T4" fmla="*/ 2147483646 w 248"/>
              <a:gd name="T5" fmla="*/ 2147483646 h 149"/>
              <a:gd name="T6" fmla="*/ 2147483646 w 248"/>
              <a:gd name="T7" fmla="*/ 2147483646 h 149"/>
              <a:gd name="T8" fmla="*/ 2147483646 w 248"/>
              <a:gd name="T9" fmla="*/ 2147483646 h 149"/>
              <a:gd name="T10" fmla="*/ 2147483646 w 248"/>
              <a:gd name="T11" fmla="*/ 2147483646 h 149"/>
              <a:gd name="T12" fmla="*/ 2147483646 w 248"/>
              <a:gd name="T13" fmla="*/ 2147483646 h 149"/>
              <a:gd name="T14" fmla="*/ 2147483646 w 248"/>
              <a:gd name="T15" fmla="*/ 2147483646 h 149"/>
              <a:gd name="T16" fmla="*/ 2147483646 w 248"/>
              <a:gd name="T17" fmla="*/ 2147483646 h 149"/>
              <a:gd name="T18" fmla="*/ 2147483646 w 248"/>
              <a:gd name="T19" fmla="*/ 2147483646 h 149"/>
              <a:gd name="T20" fmla="*/ 2147483646 w 248"/>
              <a:gd name="T21" fmla="*/ 2147483646 h 149"/>
              <a:gd name="T22" fmla="*/ 2147483646 w 248"/>
              <a:gd name="T23" fmla="*/ 2147483646 h 149"/>
              <a:gd name="T24" fmla="*/ 2147483646 w 248"/>
              <a:gd name="T25" fmla="*/ 2147483646 h 149"/>
              <a:gd name="T26" fmla="*/ 2147483646 w 248"/>
              <a:gd name="T27" fmla="*/ 2147483646 h 149"/>
              <a:gd name="T28" fmla="*/ 2147483646 w 248"/>
              <a:gd name="T29" fmla="*/ 2147483646 h 149"/>
              <a:gd name="T30" fmla="*/ 0 w 248"/>
              <a:gd name="T31" fmla="*/ 2147483646 h 149"/>
              <a:gd name="T32" fmla="*/ 2147483646 w 248"/>
              <a:gd name="T33" fmla="*/ 2147483646 h 149"/>
              <a:gd name="T34" fmla="*/ 2147483646 w 248"/>
              <a:gd name="T35" fmla="*/ 2147483646 h 149"/>
              <a:gd name="T36" fmla="*/ 2147483646 w 248"/>
              <a:gd name="T37" fmla="*/ 2147483646 h 149"/>
              <a:gd name="T38" fmla="*/ 2147483646 w 248"/>
              <a:gd name="T39" fmla="*/ 2147483646 h 149"/>
              <a:gd name="T40" fmla="*/ 2147483646 w 248"/>
              <a:gd name="T41" fmla="*/ 2147483646 h 149"/>
              <a:gd name="T42" fmla="*/ 2147483646 w 248"/>
              <a:gd name="T43" fmla="*/ 2147483646 h 149"/>
              <a:gd name="T44" fmla="*/ 2147483646 w 248"/>
              <a:gd name="T45" fmla="*/ 2147483646 h 149"/>
              <a:gd name="T46" fmla="*/ 2147483646 w 248"/>
              <a:gd name="T47" fmla="*/ 2147483646 h 149"/>
              <a:gd name="T48" fmla="*/ 2147483646 w 248"/>
              <a:gd name="T49" fmla="*/ 2147483646 h 149"/>
              <a:gd name="T50" fmla="*/ 2147483646 w 248"/>
              <a:gd name="T51" fmla="*/ 2147483646 h 149"/>
              <a:gd name="T52" fmla="*/ 2147483646 w 248"/>
              <a:gd name="T53" fmla="*/ 2147483646 h 149"/>
              <a:gd name="T54" fmla="*/ 2147483646 w 248"/>
              <a:gd name="T55" fmla="*/ 2147483646 h 149"/>
              <a:gd name="T56" fmla="*/ 2147483646 w 248"/>
              <a:gd name="T57" fmla="*/ 2147483646 h 149"/>
              <a:gd name="T58" fmla="*/ 2147483646 w 248"/>
              <a:gd name="T59" fmla="*/ 2147483646 h 149"/>
              <a:gd name="T60" fmla="*/ 2147483646 w 248"/>
              <a:gd name="T61" fmla="*/ 2147483646 h 149"/>
              <a:gd name="T62" fmla="*/ 2147483646 w 248"/>
              <a:gd name="T63" fmla="*/ 2147483646 h 149"/>
              <a:gd name="T64" fmla="*/ 2147483646 w 248"/>
              <a:gd name="T65" fmla="*/ 2147483646 h 149"/>
              <a:gd name="T66" fmla="*/ 2147483646 w 248"/>
              <a:gd name="T67" fmla="*/ 2147483646 h 1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48" h="149">
                <a:moveTo>
                  <a:pt x="241" y="95"/>
                </a:moveTo>
                <a:cubicBezTo>
                  <a:pt x="243" y="93"/>
                  <a:pt x="244" y="90"/>
                  <a:pt x="244" y="86"/>
                </a:cubicBezTo>
                <a:cubicBezTo>
                  <a:pt x="244" y="81"/>
                  <a:pt x="242" y="77"/>
                  <a:pt x="238" y="74"/>
                </a:cubicBezTo>
                <a:cubicBezTo>
                  <a:pt x="240" y="72"/>
                  <a:pt x="241" y="69"/>
                  <a:pt x="241" y="66"/>
                </a:cubicBezTo>
                <a:cubicBezTo>
                  <a:pt x="241" y="61"/>
                  <a:pt x="238" y="56"/>
                  <a:pt x="234" y="54"/>
                </a:cubicBezTo>
                <a:cubicBezTo>
                  <a:pt x="236" y="51"/>
                  <a:pt x="237" y="48"/>
                  <a:pt x="237" y="45"/>
                </a:cubicBezTo>
                <a:cubicBezTo>
                  <a:pt x="237" y="37"/>
                  <a:pt x="231" y="31"/>
                  <a:pt x="224" y="31"/>
                </a:cubicBezTo>
                <a:cubicBezTo>
                  <a:pt x="220" y="31"/>
                  <a:pt x="217" y="32"/>
                  <a:pt x="214" y="34"/>
                </a:cubicBezTo>
                <a:cubicBezTo>
                  <a:pt x="215" y="33"/>
                  <a:pt x="215" y="32"/>
                  <a:pt x="215" y="31"/>
                </a:cubicBezTo>
                <a:cubicBezTo>
                  <a:pt x="215" y="30"/>
                  <a:pt x="215" y="30"/>
                  <a:pt x="215" y="30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5" y="22"/>
                  <a:pt x="209" y="15"/>
                  <a:pt x="201" y="15"/>
                </a:cubicBezTo>
                <a:cubicBezTo>
                  <a:pt x="197" y="15"/>
                  <a:pt x="194" y="17"/>
                  <a:pt x="192" y="19"/>
                </a:cubicBezTo>
                <a:cubicBezTo>
                  <a:pt x="189" y="17"/>
                  <a:pt x="186" y="15"/>
                  <a:pt x="182" y="15"/>
                </a:cubicBezTo>
                <a:cubicBezTo>
                  <a:pt x="176" y="15"/>
                  <a:pt x="171" y="19"/>
                  <a:pt x="169" y="25"/>
                </a:cubicBezTo>
                <a:cubicBezTo>
                  <a:pt x="167" y="19"/>
                  <a:pt x="162" y="15"/>
                  <a:pt x="156" y="15"/>
                </a:cubicBezTo>
                <a:cubicBezTo>
                  <a:pt x="155" y="15"/>
                  <a:pt x="155" y="15"/>
                  <a:pt x="154" y="16"/>
                </a:cubicBezTo>
                <a:cubicBezTo>
                  <a:pt x="152" y="11"/>
                  <a:pt x="147" y="8"/>
                  <a:pt x="142" y="8"/>
                </a:cubicBezTo>
                <a:cubicBezTo>
                  <a:pt x="139" y="8"/>
                  <a:pt x="137" y="9"/>
                  <a:pt x="134" y="11"/>
                </a:cubicBezTo>
                <a:cubicBezTo>
                  <a:pt x="132" y="7"/>
                  <a:pt x="128" y="5"/>
                  <a:pt x="123" y="5"/>
                </a:cubicBezTo>
                <a:cubicBezTo>
                  <a:pt x="117" y="5"/>
                  <a:pt x="112" y="9"/>
                  <a:pt x="110" y="14"/>
                </a:cubicBezTo>
                <a:cubicBezTo>
                  <a:pt x="110" y="14"/>
                  <a:pt x="109" y="14"/>
                  <a:pt x="108" y="14"/>
                </a:cubicBezTo>
                <a:cubicBezTo>
                  <a:pt x="107" y="9"/>
                  <a:pt x="101" y="5"/>
                  <a:pt x="95" y="5"/>
                </a:cubicBezTo>
                <a:cubicBezTo>
                  <a:pt x="92" y="5"/>
                  <a:pt x="88" y="6"/>
                  <a:pt x="86" y="9"/>
                </a:cubicBezTo>
                <a:cubicBezTo>
                  <a:pt x="84" y="4"/>
                  <a:pt x="79" y="0"/>
                  <a:pt x="73" y="0"/>
                </a:cubicBezTo>
                <a:cubicBezTo>
                  <a:pt x="67" y="0"/>
                  <a:pt x="62" y="3"/>
                  <a:pt x="60" y="9"/>
                </a:cubicBezTo>
                <a:cubicBezTo>
                  <a:pt x="57" y="9"/>
                  <a:pt x="55" y="10"/>
                  <a:pt x="53" y="12"/>
                </a:cubicBezTo>
                <a:cubicBezTo>
                  <a:pt x="50" y="9"/>
                  <a:pt x="46" y="7"/>
                  <a:pt x="42" y="7"/>
                </a:cubicBezTo>
                <a:cubicBezTo>
                  <a:pt x="36" y="7"/>
                  <a:pt x="31" y="10"/>
                  <a:pt x="29" y="16"/>
                </a:cubicBezTo>
                <a:cubicBezTo>
                  <a:pt x="23" y="17"/>
                  <a:pt x="19" y="21"/>
                  <a:pt x="18" y="26"/>
                </a:cubicBezTo>
                <a:cubicBezTo>
                  <a:pt x="17" y="26"/>
                  <a:pt x="15" y="26"/>
                  <a:pt x="14" y="26"/>
                </a:cubicBezTo>
                <a:cubicBezTo>
                  <a:pt x="6" y="26"/>
                  <a:pt x="0" y="32"/>
                  <a:pt x="0" y="40"/>
                </a:cubicBezTo>
                <a:cubicBezTo>
                  <a:pt x="0" y="45"/>
                  <a:pt x="3" y="49"/>
                  <a:pt x="7" y="51"/>
                </a:cubicBezTo>
                <a:cubicBezTo>
                  <a:pt x="5" y="54"/>
                  <a:pt x="4" y="57"/>
                  <a:pt x="4" y="60"/>
                </a:cubicBezTo>
                <a:cubicBezTo>
                  <a:pt x="4" y="68"/>
                  <a:pt x="10" y="74"/>
                  <a:pt x="17" y="74"/>
                </a:cubicBezTo>
                <a:cubicBezTo>
                  <a:pt x="23" y="74"/>
                  <a:pt x="28" y="71"/>
                  <a:pt x="30" y="65"/>
                </a:cubicBezTo>
                <a:cubicBezTo>
                  <a:pt x="31" y="65"/>
                  <a:pt x="32" y="65"/>
                  <a:pt x="33" y="65"/>
                </a:cubicBezTo>
                <a:cubicBezTo>
                  <a:pt x="33" y="65"/>
                  <a:pt x="33" y="65"/>
                  <a:pt x="33" y="66"/>
                </a:cubicBezTo>
                <a:cubicBezTo>
                  <a:pt x="33" y="73"/>
                  <a:pt x="39" y="79"/>
                  <a:pt x="47" y="79"/>
                </a:cubicBezTo>
                <a:cubicBezTo>
                  <a:pt x="53" y="79"/>
                  <a:pt x="58" y="75"/>
                  <a:pt x="60" y="70"/>
                </a:cubicBezTo>
                <a:cubicBezTo>
                  <a:pt x="64" y="68"/>
                  <a:pt x="66" y="63"/>
                  <a:pt x="66" y="59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64"/>
                  <a:pt x="73" y="69"/>
                  <a:pt x="80" y="69"/>
                </a:cubicBezTo>
                <a:cubicBezTo>
                  <a:pt x="84" y="69"/>
                  <a:pt x="87" y="68"/>
                  <a:pt x="89" y="65"/>
                </a:cubicBezTo>
                <a:cubicBezTo>
                  <a:pt x="91" y="70"/>
                  <a:pt x="96" y="74"/>
                  <a:pt x="102" y="74"/>
                </a:cubicBezTo>
                <a:cubicBezTo>
                  <a:pt x="104" y="74"/>
                  <a:pt x="105" y="74"/>
                  <a:pt x="107" y="73"/>
                </a:cubicBezTo>
                <a:cubicBezTo>
                  <a:pt x="108" y="79"/>
                  <a:pt x="114" y="83"/>
                  <a:pt x="120" y="83"/>
                </a:cubicBezTo>
                <a:cubicBezTo>
                  <a:pt x="120" y="83"/>
                  <a:pt x="120" y="83"/>
                  <a:pt x="120" y="83"/>
                </a:cubicBezTo>
                <a:cubicBezTo>
                  <a:pt x="120" y="88"/>
                  <a:pt x="122" y="92"/>
                  <a:pt x="126" y="95"/>
                </a:cubicBezTo>
                <a:cubicBezTo>
                  <a:pt x="124" y="97"/>
                  <a:pt x="123" y="100"/>
                  <a:pt x="123" y="104"/>
                </a:cubicBezTo>
                <a:cubicBezTo>
                  <a:pt x="123" y="111"/>
                  <a:pt x="129" y="118"/>
                  <a:pt x="137" y="118"/>
                </a:cubicBezTo>
                <a:cubicBezTo>
                  <a:pt x="137" y="118"/>
                  <a:pt x="137" y="118"/>
                  <a:pt x="137" y="118"/>
                </a:cubicBezTo>
                <a:cubicBezTo>
                  <a:pt x="138" y="124"/>
                  <a:pt x="144" y="130"/>
                  <a:pt x="151" y="130"/>
                </a:cubicBezTo>
                <a:cubicBezTo>
                  <a:pt x="153" y="130"/>
                  <a:pt x="154" y="129"/>
                  <a:pt x="156" y="129"/>
                </a:cubicBezTo>
                <a:cubicBezTo>
                  <a:pt x="158" y="133"/>
                  <a:pt x="163" y="137"/>
                  <a:pt x="168" y="137"/>
                </a:cubicBezTo>
                <a:cubicBezTo>
                  <a:pt x="168" y="137"/>
                  <a:pt x="168" y="137"/>
                  <a:pt x="168" y="137"/>
                </a:cubicBezTo>
                <a:cubicBezTo>
                  <a:pt x="169" y="143"/>
                  <a:pt x="175" y="149"/>
                  <a:pt x="182" y="149"/>
                </a:cubicBezTo>
                <a:cubicBezTo>
                  <a:pt x="187" y="149"/>
                  <a:pt x="191" y="146"/>
                  <a:pt x="193" y="143"/>
                </a:cubicBezTo>
                <a:cubicBezTo>
                  <a:pt x="196" y="144"/>
                  <a:pt x="198" y="145"/>
                  <a:pt x="201" y="145"/>
                </a:cubicBezTo>
                <a:cubicBezTo>
                  <a:pt x="205" y="145"/>
                  <a:pt x="208" y="144"/>
                  <a:pt x="210" y="142"/>
                </a:cubicBezTo>
                <a:cubicBezTo>
                  <a:pt x="212" y="143"/>
                  <a:pt x="215" y="144"/>
                  <a:pt x="218" y="144"/>
                </a:cubicBezTo>
                <a:cubicBezTo>
                  <a:pt x="225" y="143"/>
                  <a:pt x="231" y="136"/>
                  <a:pt x="23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4" y="127"/>
                  <a:pt x="237" y="124"/>
                  <a:pt x="238" y="120"/>
                </a:cubicBezTo>
                <a:cubicBezTo>
                  <a:pt x="244" y="118"/>
                  <a:pt x="248" y="113"/>
                  <a:pt x="248" y="107"/>
                </a:cubicBezTo>
                <a:cubicBezTo>
                  <a:pt x="248" y="102"/>
                  <a:pt x="245" y="98"/>
                  <a:pt x="241" y="95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8" name="Freeform 13"/>
          <p:cNvSpPr>
            <a:spLocks/>
          </p:cNvSpPr>
          <p:nvPr userDrawn="1"/>
        </p:nvSpPr>
        <p:spPr bwMode="auto">
          <a:xfrm>
            <a:off x="6165868" y="3630613"/>
            <a:ext cx="246126" cy="587375"/>
          </a:xfrm>
          <a:custGeom>
            <a:avLst/>
            <a:gdLst>
              <a:gd name="T0" fmla="*/ 2147483646 w 96"/>
              <a:gd name="T1" fmla="*/ 0 h 274"/>
              <a:gd name="T2" fmla="*/ 2147483646 w 96"/>
              <a:gd name="T3" fmla="*/ 2147483646 h 274"/>
              <a:gd name="T4" fmla="*/ 2147483646 w 96"/>
              <a:gd name="T5" fmla="*/ 2147483646 h 274"/>
              <a:gd name="T6" fmla="*/ 0 w 96"/>
              <a:gd name="T7" fmla="*/ 2147483646 h 274"/>
              <a:gd name="T8" fmla="*/ 2147483646 w 96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274">
                <a:moveTo>
                  <a:pt x="44" y="0"/>
                </a:moveTo>
                <a:cubicBezTo>
                  <a:pt x="89" y="211"/>
                  <a:pt x="89" y="211"/>
                  <a:pt x="89" y="211"/>
                </a:cubicBezTo>
                <a:cubicBezTo>
                  <a:pt x="96" y="232"/>
                  <a:pt x="42" y="274"/>
                  <a:pt x="21" y="216"/>
                </a:cubicBezTo>
                <a:cubicBezTo>
                  <a:pt x="0" y="16"/>
                  <a:pt x="0" y="16"/>
                  <a:pt x="0" y="16"/>
                </a:cubicBezTo>
                <a:lnTo>
                  <a:pt x="44" y="0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9" name="Freeform 14"/>
          <p:cNvSpPr>
            <a:spLocks/>
          </p:cNvSpPr>
          <p:nvPr userDrawn="1"/>
        </p:nvSpPr>
        <p:spPr bwMode="auto">
          <a:xfrm>
            <a:off x="6176984" y="3930650"/>
            <a:ext cx="244539" cy="274638"/>
          </a:xfrm>
          <a:custGeom>
            <a:avLst/>
            <a:gdLst>
              <a:gd name="T0" fmla="*/ 2147483646 w 154"/>
              <a:gd name="T1" fmla="*/ 0 h 173"/>
              <a:gd name="T2" fmla="*/ 0 w 154"/>
              <a:gd name="T3" fmla="*/ 2147483646 h 173"/>
              <a:gd name="T4" fmla="*/ 2147483646 w 154"/>
              <a:gd name="T5" fmla="*/ 2147483646 h 173"/>
              <a:gd name="T6" fmla="*/ 2147483646 w 154"/>
              <a:gd name="T7" fmla="*/ 2147483646 h 173"/>
              <a:gd name="T8" fmla="*/ 2147483646 w 154"/>
              <a:gd name="T9" fmla="*/ 2147483646 h 173"/>
              <a:gd name="T10" fmla="*/ 2147483646 w 154"/>
              <a:gd name="T11" fmla="*/ 2147483646 h 173"/>
              <a:gd name="T12" fmla="*/ 2147483646 w 154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4" h="173">
                <a:moveTo>
                  <a:pt x="124" y="0"/>
                </a:moveTo>
                <a:lnTo>
                  <a:pt x="0" y="15"/>
                </a:lnTo>
                <a:lnTo>
                  <a:pt x="18" y="142"/>
                </a:lnTo>
                <a:lnTo>
                  <a:pt x="61" y="173"/>
                </a:lnTo>
                <a:lnTo>
                  <a:pt x="129" y="159"/>
                </a:lnTo>
                <a:lnTo>
                  <a:pt x="154" y="111"/>
                </a:lnTo>
                <a:lnTo>
                  <a:pt x="124" y="0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0" name="Freeform 15"/>
          <p:cNvSpPr>
            <a:spLocks/>
          </p:cNvSpPr>
          <p:nvPr userDrawn="1"/>
        </p:nvSpPr>
        <p:spPr bwMode="auto">
          <a:xfrm>
            <a:off x="5368736" y="2305050"/>
            <a:ext cx="633577" cy="319088"/>
          </a:xfrm>
          <a:custGeom>
            <a:avLst/>
            <a:gdLst>
              <a:gd name="T0" fmla="*/ 2147483646 w 248"/>
              <a:gd name="T1" fmla="*/ 2147483646 h 149"/>
              <a:gd name="T2" fmla="*/ 2147483646 w 248"/>
              <a:gd name="T3" fmla="*/ 2147483646 h 149"/>
              <a:gd name="T4" fmla="*/ 2147483646 w 248"/>
              <a:gd name="T5" fmla="*/ 2147483646 h 149"/>
              <a:gd name="T6" fmla="*/ 2147483646 w 248"/>
              <a:gd name="T7" fmla="*/ 2147483646 h 149"/>
              <a:gd name="T8" fmla="*/ 2147483646 w 248"/>
              <a:gd name="T9" fmla="*/ 2147483646 h 149"/>
              <a:gd name="T10" fmla="*/ 2147483646 w 248"/>
              <a:gd name="T11" fmla="*/ 2147483646 h 149"/>
              <a:gd name="T12" fmla="*/ 2147483646 w 248"/>
              <a:gd name="T13" fmla="*/ 2147483646 h 149"/>
              <a:gd name="T14" fmla="*/ 2147483646 w 248"/>
              <a:gd name="T15" fmla="*/ 2147483646 h 149"/>
              <a:gd name="T16" fmla="*/ 2147483646 w 248"/>
              <a:gd name="T17" fmla="*/ 2147483646 h 149"/>
              <a:gd name="T18" fmla="*/ 2147483646 w 248"/>
              <a:gd name="T19" fmla="*/ 2147483646 h 149"/>
              <a:gd name="T20" fmla="*/ 2147483646 w 248"/>
              <a:gd name="T21" fmla="*/ 2147483646 h 149"/>
              <a:gd name="T22" fmla="*/ 2147483646 w 248"/>
              <a:gd name="T23" fmla="*/ 2147483646 h 149"/>
              <a:gd name="T24" fmla="*/ 2147483646 w 248"/>
              <a:gd name="T25" fmla="*/ 2147483646 h 149"/>
              <a:gd name="T26" fmla="*/ 2147483646 w 248"/>
              <a:gd name="T27" fmla="*/ 2147483646 h 149"/>
              <a:gd name="T28" fmla="*/ 2147483646 w 248"/>
              <a:gd name="T29" fmla="*/ 2147483646 h 149"/>
              <a:gd name="T30" fmla="*/ 2147483646 w 248"/>
              <a:gd name="T31" fmla="*/ 2147483646 h 149"/>
              <a:gd name="T32" fmla="*/ 2147483646 w 248"/>
              <a:gd name="T33" fmla="*/ 2147483646 h 149"/>
              <a:gd name="T34" fmla="*/ 2147483646 w 248"/>
              <a:gd name="T35" fmla="*/ 2147483646 h 149"/>
              <a:gd name="T36" fmla="*/ 2147483646 w 248"/>
              <a:gd name="T37" fmla="*/ 2147483646 h 149"/>
              <a:gd name="T38" fmla="*/ 2147483646 w 248"/>
              <a:gd name="T39" fmla="*/ 2147483646 h 149"/>
              <a:gd name="T40" fmla="*/ 2147483646 w 248"/>
              <a:gd name="T41" fmla="*/ 2147483646 h 149"/>
              <a:gd name="T42" fmla="*/ 2147483646 w 248"/>
              <a:gd name="T43" fmla="*/ 2147483646 h 149"/>
              <a:gd name="T44" fmla="*/ 2147483646 w 248"/>
              <a:gd name="T45" fmla="*/ 2147483646 h 149"/>
              <a:gd name="T46" fmla="*/ 2147483646 w 248"/>
              <a:gd name="T47" fmla="*/ 2147483646 h 149"/>
              <a:gd name="T48" fmla="*/ 2147483646 w 248"/>
              <a:gd name="T49" fmla="*/ 2147483646 h 149"/>
              <a:gd name="T50" fmla="*/ 2147483646 w 248"/>
              <a:gd name="T51" fmla="*/ 2147483646 h 149"/>
              <a:gd name="T52" fmla="*/ 2147483646 w 248"/>
              <a:gd name="T53" fmla="*/ 2147483646 h 149"/>
              <a:gd name="T54" fmla="*/ 2147483646 w 248"/>
              <a:gd name="T55" fmla="*/ 2147483646 h 149"/>
              <a:gd name="T56" fmla="*/ 2147483646 w 248"/>
              <a:gd name="T57" fmla="*/ 2147483646 h 149"/>
              <a:gd name="T58" fmla="*/ 2147483646 w 248"/>
              <a:gd name="T59" fmla="*/ 2147483646 h 149"/>
              <a:gd name="T60" fmla="*/ 2147483646 w 248"/>
              <a:gd name="T61" fmla="*/ 2147483646 h 149"/>
              <a:gd name="T62" fmla="*/ 2147483646 w 248"/>
              <a:gd name="T63" fmla="*/ 2147483646 h 149"/>
              <a:gd name="T64" fmla="*/ 2147483646 w 248"/>
              <a:gd name="T65" fmla="*/ 2147483646 h 149"/>
              <a:gd name="T66" fmla="*/ 0 w 248"/>
              <a:gd name="T67" fmla="*/ 2147483646 h 1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48" h="149">
                <a:moveTo>
                  <a:pt x="0" y="108"/>
                </a:moveTo>
                <a:cubicBezTo>
                  <a:pt x="0" y="114"/>
                  <a:pt x="4" y="119"/>
                  <a:pt x="9" y="121"/>
                </a:cubicBezTo>
                <a:cubicBezTo>
                  <a:pt x="11" y="125"/>
                  <a:pt x="14" y="128"/>
                  <a:pt x="17" y="129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7" y="137"/>
                  <a:pt x="23" y="144"/>
                  <a:pt x="30" y="144"/>
                </a:cubicBezTo>
                <a:cubicBezTo>
                  <a:pt x="33" y="144"/>
                  <a:pt x="36" y="144"/>
                  <a:pt x="38" y="143"/>
                </a:cubicBezTo>
                <a:cubicBezTo>
                  <a:pt x="40" y="145"/>
                  <a:pt x="43" y="146"/>
                  <a:pt x="47" y="146"/>
                </a:cubicBezTo>
                <a:cubicBezTo>
                  <a:pt x="50" y="146"/>
                  <a:pt x="52" y="145"/>
                  <a:pt x="55" y="144"/>
                </a:cubicBezTo>
                <a:cubicBezTo>
                  <a:pt x="57" y="147"/>
                  <a:pt x="61" y="149"/>
                  <a:pt x="66" y="149"/>
                </a:cubicBezTo>
                <a:cubicBezTo>
                  <a:pt x="73" y="149"/>
                  <a:pt x="79" y="144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5" y="137"/>
                  <a:pt x="90" y="134"/>
                  <a:pt x="92" y="129"/>
                </a:cubicBezTo>
                <a:cubicBezTo>
                  <a:pt x="94" y="130"/>
                  <a:pt x="95" y="130"/>
                  <a:pt x="97" y="130"/>
                </a:cubicBezTo>
                <a:cubicBezTo>
                  <a:pt x="104" y="130"/>
                  <a:pt x="110" y="125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9" y="118"/>
                  <a:pt x="125" y="112"/>
                  <a:pt x="125" y="104"/>
                </a:cubicBezTo>
                <a:cubicBezTo>
                  <a:pt x="125" y="101"/>
                  <a:pt x="123" y="98"/>
                  <a:pt x="121" y="95"/>
                </a:cubicBezTo>
                <a:cubicBezTo>
                  <a:pt x="125" y="93"/>
                  <a:pt x="128" y="89"/>
                  <a:pt x="128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34" y="84"/>
                  <a:pt x="139" y="80"/>
                  <a:pt x="141" y="74"/>
                </a:cubicBezTo>
                <a:cubicBezTo>
                  <a:pt x="143" y="75"/>
                  <a:pt x="144" y="75"/>
                  <a:pt x="146" y="75"/>
                </a:cubicBezTo>
                <a:cubicBezTo>
                  <a:pt x="152" y="75"/>
                  <a:pt x="157" y="71"/>
                  <a:pt x="159" y="66"/>
                </a:cubicBezTo>
                <a:cubicBezTo>
                  <a:pt x="161" y="68"/>
                  <a:pt x="164" y="70"/>
                  <a:pt x="168" y="70"/>
                </a:cubicBezTo>
                <a:cubicBezTo>
                  <a:pt x="175" y="70"/>
                  <a:pt x="181" y="64"/>
                  <a:pt x="182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2" y="58"/>
                  <a:pt x="182" y="59"/>
                  <a:pt x="182" y="59"/>
                </a:cubicBezTo>
                <a:cubicBezTo>
                  <a:pt x="182" y="64"/>
                  <a:pt x="184" y="68"/>
                  <a:pt x="188" y="71"/>
                </a:cubicBezTo>
                <a:cubicBezTo>
                  <a:pt x="190" y="76"/>
                  <a:pt x="195" y="80"/>
                  <a:pt x="201" y="80"/>
                </a:cubicBezTo>
                <a:cubicBezTo>
                  <a:pt x="209" y="80"/>
                  <a:pt x="215" y="74"/>
                  <a:pt x="215" y="66"/>
                </a:cubicBezTo>
                <a:cubicBezTo>
                  <a:pt x="215" y="66"/>
                  <a:pt x="215" y="66"/>
                  <a:pt x="215" y="65"/>
                </a:cubicBezTo>
                <a:cubicBezTo>
                  <a:pt x="216" y="66"/>
                  <a:pt x="217" y="66"/>
                  <a:pt x="218" y="66"/>
                </a:cubicBezTo>
                <a:cubicBezTo>
                  <a:pt x="220" y="71"/>
                  <a:pt x="225" y="75"/>
                  <a:pt x="230" y="75"/>
                </a:cubicBezTo>
                <a:cubicBezTo>
                  <a:pt x="238" y="75"/>
                  <a:pt x="244" y="69"/>
                  <a:pt x="244" y="61"/>
                </a:cubicBezTo>
                <a:cubicBezTo>
                  <a:pt x="244" y="58"/>
                  <a:pt x="243" y="55"/>
                  <a:pt x="241" y="52"/>
                </a:cubicBezTo>
                <a:cubicBezTo>
                  <a:pt x="245" y="50"/>
                  <a:pt x="248" y="45"/>
                  <a:pt x="248" y="40"/>
                </a:cubicBezTo>
                <a:cubicBezTo>
                  <a:pt x="248" y="33"/>
                  <a:pt x="242" y="26"/>
                  <a:pt x="234" y="26"/>
                </a:cubicBezTo>
                <a:cubicBezTo>
                  <a:pt x="233" y="26"/>
                  <a:pt x="231" y="27"/>
                  <a:pt x="230" y="27"/>
                </a:cubicBezTo>
                <a:cubicBezTo>
                  <a:pt x="229" y="22"/>
                  <a:pt x="225" y="17"/>
                  <a:pt x="219" y="16"/>
                </a:cubicBezTo>
                <a:cubicBezTo>
                  <a:pt x="217" y="11"/>
                  <a:pt x="212" y="7"/>
                  <a:pt x="206" y="7"/>
                </a:cubicBezTo>
                <a:cubicBezTo>
                  <a:pt x="202" y="7"/>
                  <a:pt x="198" y="10"/>
                  <a:pt x="195" y="13"/>
                </a:cubicBezTo>
                <a:cubicBezTo>
                  <a:pt x="193" y="11"/>
                  <a:pt x="191" y="10"/>
                  <a:pt x="188" y="9"/>
                </a:cubicBezTo>
                <a:cubicBezTo>
                  <a:pt x="186" y="4"/>
                  <a:pt x="181" y="0"/>
                  <a:pt x="175" y="0"/>
                </a:cubicBezTo>
                <a:cubicBezTo>
                  <a:pt x="169" y="0"/>
                  <a:pt x="164" y="4"/>
                  <a:pt x="162" y="10"/>
                </a:cubicBezTo>
                <a:cubicBezTo>
                  <a:pt x="160" y="7"/>
                  <a:pt x="156" y="6"/>
                  <a:pt x="152" y="6"/>
                </a:cubicBezTo>
                <a:cubicBezTo>
                  <a:pt x="146" y="6"/>
                  <a:pt x="141" y="10"/>
                  <a:pt x="139" y="15"/>
                </a:cubicBezTo>
                <a:cubicBezTo>
                  <a:pt x="139" y="15"/>
                  <a:pt x="138" y="15"/>
                  <a:pt x="138" y="15"/>
                </a:cubicBezTo>
                <a:cubicBezTo>
                  <a:pt x="136" y="9"/>
                  <a:pt x="131" y="6"/>
                  <a:pt x="125" y="6"/>
                </a:cubicBezTo>
                <a:cubicBezTo>
                  <a:pt x="120" y="6"/>
                  <a:pt x="116" y="8"/>
                  <a:pt x="113" y="12"/>
                </a:cubicBezTo>
                <a:cubicBezTo>
                  <a:pt x="111" y="10"/>
                  <a:pt x="109" y="9"/>
                  <a:pt x="106" y="9"/>
                </a:cubicBezTo>
                <a:cubicBezTo>
                  <a:pt x="101" y="9"/>
                  <a:pt x="96" y="12"/>
                  <a:pt x="94" y="16"/>
                </a:cubicBezTo>
                <a:cubicBezTo>
                  <a:pt x="93" y="16"/>
                  <a:pt x="92" y="16"/>
                  <a:pt x="92" y="16"/>
                </a:cubicBezTo>
                <a:cubicBezTo>
                  <a:pt x="86" y="16"/>
                  <a:pt x="81" y="20"/>
                  <a:pt x="79" y="25"/>
                </a:cubicBezTo>
                <a:cubicBezTo>
                  <a:pt x="77" y="20"/>
                  <a:pt x="72" y="16"/>
                  <a:pt x="66" y="16"/>
                </a:cubicBezTo>
                <a:cubicBezTo>
                  <a:pt x="62" y="16"/>
                  <a:pt x="59" y="18"/>
                  <a:pt x="56" y="20"/>
                </a:cubicBezTo>
                <a:cubicBezTo>
                  <a:pt x="54" y="18"/>
                  <a:pt x="51" y="16"/>
                  <a:pt x="47" y="16"/>
                </a:cubicBezTo>
                <a:cubicBezTo>
                  <a:pt x="39" y="16"/>
                  <a:pt x="33" y="22"/>
                  <a:pt x="33" y="30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3"/>
                  <a:pt x="33" y="34"/>
                  <a:pt x="33" y="35"/>
                </a:cubicBezTo>
                <a:cubicBezTo>
                  <a:pt x="31" y="33"/>
                  <a:pt x="28" y="32"/>
                  <a:pt x="24" y="32"/>
                </a:cubicBezTo>
                <a:cubicBezTo>
                  <a:pt x="17" y="32"/>
                  <a:pt x="10" y="38"/>
                  <a:pt x="10" y="46"/>
                </a:cubicBezTo>
                <a:cubicBezTo>
                  <a:pt x="10" y="49"/>
                  <a:pt x="12" y="52"/>
                  <a:pt x="14" y="54"/>
                </a:cubicBezTo>
                <a:cubicBezTo>
                  <a:pt x="10" y="57"/>
                  <a:pt x="7" y="61"/>
                  <a:pt x="7" y="66"/>
                </a:cubicBezTo>
                <a:cubicBezTo>
                  <a:pt x="7" y="70"/>
                  <a:pt x="8" y="73"/>
                  <a:pt x="10" y="75"/>
                </a:cubicBezTo>
                <a:cubicBezTo>
                  <a:pt x="6" y="78"/>
                  <a:pt x="4" y="82"/>
                  <a:pt x="4" y="87"/>
                </a:cubicBezTo>
                <a:cubicBezTo>
                  <a:pt x="4" y="91"/>
                  <a:pt x="5" y="94"/>
                  <a:pt x="7" y="96"/>
                </a:cubicBezTo>
                <a:cubicBezTo>
                  <a:pt x="3" y="98"/>
                  <a:pt x="0" y="103"/>
                  <a:pt x="0" y="108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1" name="Freeform 16"/>
          <p:cNvSpPr>
            <a:spLocks/>
          </p:cNvSpPr>
          <p:nvPr userDrawn="1"/>
        </p:nvSpPr>
        <p:spPr bwMode="auto">
          <a:xfrm>
            <a:off x="5024158" y="2466975"/>
            <a:ext cx="350929" cy="260350"/>
          </a:xfrm>
          <a:custGeom>
            <a:avLst/>
            <a:gdLst>
              <a:gd name="T0" fmla="*/ 2147483646 w 137"/>
              <a:gd name="T1" fmla="*/ 2147483646 h 121"/>
              <a:gd name="T2" fmla="*/ 2147483646 w 137"/>
              <a:gd name="T3" fmla="*/ 2147483646 h 121"/>
              <a:gd name="T4" fmla="*/ 2147483646 w 137"/>
              <a:gd name="T5" fmla="*/ 2147483646 h 121"/>
              <a:gd name="T6" fmla="*/ 2147483646 w 137"/>
              <a:gd name="T7" fmla="*/ 2147483646 h 121"/>
              <a:gd name="T8" fmla="*/ 2147483646 w 137"/>
              <a:gd name="T9" fmla="*/ 2147483646 h 121"/>
              <a:gd name="T10" fmla="*/ 2147483646 w 137"/>
              <a:gd name="T11" fmla="*/ 2147483646 h 121"/>
              <a:gd name="T12" fmla="*/ 2147483646 w 137"/>
              <a:gd name="T13" fmla="*/ 0 h 121"/>
              <a:gd name="T14" fmla="*/ 2147483646 w 137"/>
              <a:gd name="T15" fmla="*/ 2147483646 h 121"/>
              <a:gd name="T16" fmla="*/ 2147483646 w 137"/>
              <a:gd name="T17" fmla="*/ 0 h 121"/>
              <a:gd name="T18" fmla="*/ 2147483646 w 137"/>
              <a:gd name="T19" fmla="*/ 2147483646 h 121"/>
              <a:gd name="T20" fmla="*/ 2147483646 w 137"/>
              <a:gd name="T21" fmla="*/ 2147483646 h 121"/>
              <a:gd name="T22" fmla="*/ 2147483646 w 137"/>
              <a:gd name="T23" fmla="*/ 2147483646 h 121"/>
              <a:gd name="T24" fmla="*/ 2147483646 w 137"/>
              <a:gd name="T25" fmla="*/ 2147483646 h 121"/>
              <a:gd name="T26" fmla="*/ 2147483646 w 137"/>
              <a:gd name="T27" fmla="*/ 2147483646 h 121"/>
              <a:gd name="T28" fmla="*/ 2147483646 w 137"/>
              <a:gd name="T29" fmla="*/ 2147483646 h 121"/>
              <a:gd name="T30" fmla="*/ 2147483646 w 137"/>
              <a:gd name="T31" fmla="*/ 2147483646 h 121"/>
              <a:gd name="T32" fmla="*/ 0 w 137"/>
              <a:gd name="T33" fmla="*/ 2147483646 h 121"/>
              <a:gd name="T34" fmla="*/ 2147483646 w 137"/>
              <a:gd name="T35" fmla="*/ 2147483646 h 121"/>
              <a:gd name="T36" fmla="*/ 2147483646 w 137"/>
              <a:gd name="T37" fmla="*/ 2147483646 h 121"/>
              <a:gd name="T38" fmla="*/ 2147483646 w 137"/>
              <a:gd name="T39" fmla="*/ 2147483646 h 121"/>
              <a:gd name="T40" fmla="*/ 2147483646 w 137"/>
              <a:gd name="T41" fmla="*/ 2147483646 h 121"/>
              <a:gd name="T42" fmla="*/ 2147483646 w 137"/>
              <a:gd name="T43" fmla="*/ 2147483646 h 121"/>
              <a:gd name="T44" fmla="*/ 2147483646 w 137"/>
              <a:gd name="T45" fmla="*/ 2147483646 h 121"/>
              <a:gd name="T46" fmla="*/ 2147483646 w 137"/>
              <a:gd name="T47" fmla="*/ 2147483646 h 121"/>
              <a:gd name="T48" fmla="*/ 2147483646 w 137"/>
              <a:gd name="T49" fmla="*/ 2147483646 h 121"/>
              <a:gd name="T50" fmla="*/ 2147483646 w 137"/>
              <a:gd name="T51" fmla="*/ 2147483646 h 121"/>
              <a:gd name="T52" fmla="*/ 2147483646 w 137"/>
              <a:gd name="T53" fmla="*/ 2147483646 h 121"/>
              <a:gd name="T54" fmla="*/ 2147483646 w 137"/>
              <a:gd name="T55" fmla="*/ 2147483646 h 121"/>
              <a:gd name="T56" fmla="*/ 2147483646 w 137"/>
              <a:gd name="T57" fmla="*/ 2147483646 h 121"/>
              <a:gd name="T58" fmla="*/ 2147483646 w 137"/>
              <a:gd name="T59" fmla="*/ 2147483646 h 121"/>
              <a:gd name="T60" fmla="*/ 2147483646 w 137"/>
              <a:gd name="T61" fmla="*/ 2147483646 h 121"/>
              <a:gd name="T62" fmla="*/ 2147483646 w 137"/>
              <a:gd name="T63" fmla="*/ 2147483646 h 121"/>
              <a:gd name="T64" fmla="*/ 2147483646 w 137"/>
              <a:gd name="T65" fmla="*/ 2147483646 h 121"/>
              <a:gd name="T66" fmla="*/ 2147483646 w 137"/>
              <a:gd name="T67" fmla="*/ 2147483646 h 121"/>
              <a:gd name="T68" fmla="*/ 2147483646 w 137"/>
              <a:gd name="T69" fmla="*/ 2147483646 h 121"/>
              <a:gd name="T70" fmla="*/ 2147483646 w 137"/>
              <a:gd name="T71" fmla="*/ 2147483646 h 121"/>
              <a:gd name="T72" fmla="*/ 2147483646 w 137"/>
              <a:gd name="T73" fmla="*/ 2147483646 h 121"/>
              <a:gd name="T74" fmla="*/ 2147483646 w 137"/>
              <a:gd name="T75" fmla="*/ 2147483646 h 121"/>
              <a:gd name="T76" fmla="*/ 2147483646 w 137"/>
              <a:gd name="T77" fmla="*/ 2147483646 h 121"/>
              <a:gd name="T78" fmla="*/ 2147483646 w 137"/>
              <a:gd name="T79" fmla="*/ 2147483646 h 121"/>
              <a:gd name="T80" fmla="*/ 2147483646 w 137"/>
              <a:gd name="T81" fmla="*/ 2147483646 h 121"/>
              <a:gd name="T82" fmla="*/ 2147483646 w 137"/>
              <a:gd name="T83" fmla="*/ 2147483646 h 121"/>
              <a:gd name="T84" fmla="*/ 2147483646 w 137"/>
              <a:gd name="T85" fmla="*/ 2147483646 h 121"/>
              <a:gd name="T86" fmla="*/ 2147483646 w 137"/>
              <a:gd name="T87" fmla="*/ 2147483646 h 121"/>
              <a:gd name="T88" fmla="*/ 2147483646 w 137"/>
              <a:gd name="T89" fmla="*/ 2147483646 h 121"/>
              <a:gd name="T90" fmla="*/ 2147483646 w 137"/>
              <a:gd name="T91" fmla="*/ 2147483646 h 1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" h="121">
                <a:moveTo>
                  <a:pt x="137" y="19"/>
                </a:moveTo>
                <a:cubicBezTo>
                  <a:pt x="137" y="11"/>
                  <a:pt x="131" y="5"/>
                  <a:pt x="123" y="5"/>
                </a:cubicBezTo>
                <a:cubicBezTo>
                  <a:pt x="116" y="5"/>
                  <a:pt x="111" y="10"/>
                  <a:pt x="110" y="17"/>
                </a:cubicBezTo>
                <a:cubicBezTo>
                  <a:pt x="109" y="17"/>
                  <a:pt x="109" y="17"/>
                  <a:pt x="109" y="17"/>
                </a:cubicBezTo>
                <a:cubicBezTo>
                  <a:pt x="107" y="11"/>
                  <a:pt x="102" y="7"/>
                  <a:pt x="96" y="7"/>
                </a:cubicBezTo>
                <a:cubicBezTo>
                  <a:pt x="93" y="7"/>
                  <a:pt x="91" y="7"/>
                  <a:pt x="89" y="8"/>
                </a:cubicBezTo>
                <a:cubicBezTo>
                  <a:pt x="88" y="3"/>
                  <a:pt x="83" y="0"/>
                  <a:pt x="77" y="0"/>
                </a:cubicBezTo>
                <a:cubicBezTo>
                  <a:pt x="75" y="0"/>
                  <a:pt x="72" y="0"/>
                  <a:pt x="70" y="2"/>
                </a:cubicBezTo>
                <a:cubicBezTo>
                  <a:pt x="68" y="1"/>
                  <a:pt x="66" y="0"/>
                  <a:pt x="63" y="0"/>
                </a:cubicBezTo>
                <a:cubicBezTo>
                  <a:pt x="57" y="0"/>
                  <a:pt x="52" y="3"/>
                  <a:pt x="50" y="9"/>
                </a:cubicBezTo>
                <a:cubicBezTo>
                  <a:pt x="43" y="10"/>
                  <a:pt x="39" y="15"/>
                  <a:pt x="39" y="22"/>
                </a:cubicBezTo>
                <a:cubicBezTo>
                  <a:pt x="39" y="23"/>
                  <a:pt x="39" y="23"/>
                  <a:pt x="39" y="24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2"/>
                  <a:pt x="39" y="21"/>
                  <a:pt x="39" y="20"/>
                </a:cubicBezTo>
                <a:cubicBezTo>
                  <a:pt x="39" y="13"/>
                  <a:pt x="32" y="7"/>
                  <a:pt x="25" y="7"/>
                </a:cubicBezTo>
                <a:cubicBezTo>
                  <a:pt x="19" y="7"/>
                  <a:pt x="14" y="10"/>
                  <a:pt x="12" y="16"/>
                </a:cubicBezTo>
                <a:cubicBezTo>
                  <a:pt x="5" y="17"/>
                  <a:pt x="0" y="22"/>
                  <a:pt x="0" y="29"/>
                </a:cubicBezTo>
                <a:cubicBezTo>
                  <a:pt x="0" y="34"/>
                  <a:pt x="3" y="39"/>
                  <a:pt x="7" y="41"/>
                </a:cubicBezTo>
                <a:cubicBezTo>
                  <a:pt x="5" y="43"/>
                  <a:pt x="4" y="47"/>
                  <a:pt x="4" y="50"/>
                </a:cubicBezTo>
                <a:cubicBezTo>
                  <a:pt x="4" y="58"/>
                  <a:pt x="10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7"/>
                  <a:pt x="20" y="71"/>
                  <a:pt x="23" y="73"/>
                </a:cubicBezTo>
                <a:cubicBezTo>
                  <a:pt x="23" y="73"/>
                  <a:pt x="23" y="74"/>
                  <a:pt x="23" y="74"/>
                </a:cubicBezTo>
                <a:cubicBezTo>
                  <a:pt x="23" y="79"/>
                  <a:pt x="25" y="83"/>
                  <a:pt x="29" y="85"/>
                </a:cubicBezTo>
                <a:cubicBezTo>
                  <a:pt x="26" y="88"/>
                  <a:pt x="25" y="91"/>
                  <a:pt x="25" y="95"/>
                </a:cubicBezTo>
                <a:cubicBezTo>
                  <a:pt x="25" y="103"/>
                  <a:pt x="31" y="109"/>
                  <a:pt x="39" y="109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40" y="116"/>
                  <a:pt x="45" y="121"/>
                  <a:pt x="52" y="121"/>
                </a:cubicBezTo>
                <a:cubicBezTo>
                  <a:pt x="60" y="121"/>
                  <a:pt x="66" y="115"/>
                  <a:pt x="66" y="107"/>
                </a:cubicBezTo>
                <a:cubicBezTo>
                  <a:pt x="66" y="106"/>
                  <a:pt x="66" y="105"/>
                  <a:pt x="66" y="104"/>
                </a:cubicBezTo>
                <a:cubicBezTo>
                  <a:pt x="68" y="103"/>
                  <a:pt x="69" y="102"/>
                  <a:pt x="71" y="101"/>
                </a:cubicBezTo>
                <a:cubicBezTo>
                  <a:pt x="73" y="101"/>
                  <a:pt x="75" y="102"/>
                  <a:pt x="77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86" y="102"/>
                  <a:pt x="92" y="96"/>
                  <a:pt x="92" y="88"/>
                </a:cubicBezTo>
                <a:cubicBezTo>
                  <a:pt x="92" y="83"/>
                  <a:pt x="90" y="79"/>
                  <a:pt x="85" y="76"/>
                </a:cubicBezTo>
                <a:cubicBezTo>
                  <a:pt x="86" y="76"/>
                  <a:pt x="87" y="75"/>
                  <a:pt x="87" y="74"/>
                </a:cubicBezTo>
                <a:cubicBezTo>
                  <a:pt x="89" y="75"/>
                  <a:pt x="91" y="76"/>
                  <a:pt x="94" y="76"/>
                </a:cubicBezTo>
                <a:cubicBezTo>
                  <a:pt x="98" y="76"/>
                  <a:pt x="101" y="74"/>
                  <a:pt x="104" y="72"/>
                </a:cubicBezTo>
                <a:cubicBezTo>
                  <a:pt x="106" y="74"/>
                  <a:pt x="109" y="76"/>
                  <a:pt x="113" y="76"/>
                </a:cubicBezTo>
                <a:cubicBezTo>
                  <a:pt x="121" y="76"/>
                  <a:pt x="127" y="70"/>
                  <a:pt x="127" y="62"/>
                </a:cubicBezTo>
                <a:cubicBezTo>
                  <a:pt x="127" y="58"/>
                  <a:pt x="125" y="54"/>
                  <a:pt x="122" y="52"/>
                </a:cubicBezTo>
                <a:cubicBezTo>
                  <a:pt x="122" y="52"/>
                  <a:pt x="123" y="52"/>
                  <a:pt x="123" y="52"/>
                </a:cubicBezTo>
                <a:cubicBezTo>
                  <a:pt x="131" y="52"/>
                  <a:pt x="137" y="45"/>
                  <a:pt x="137" y="38"/>
                </a:cubicBezTo>
                <a:cubicBezTo>
                  <a:pt x="137" y="34"/>
                  <a:pt x="136" y="31"/>
                  <a:pt x="133" y="28"/>
                </a:cubicBezTo>
                <a:cubicBezTo>
                  <a:pt x="136" y="26"/>
                  <a:pt x="137" y="22"/>
                  <a:pt x="137" y="19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2" name="Freeform 17"/>
          <p:cNvSpPr>
            <a:spLocks/>
          </p:cNvSpPr>
          <p:nvPr userDrawn="1"/>
        </p:nvSpPr>
        <p:spPr bwMode="auto">
          <a:xfrm>
            <a:off x="6613660" y="2447925"/>
            <a:ext cx="349341" cy="260350"/>
          </a:xfrm>
          <a:custGeom>
            <a:avLst/>
            <a:gdLst>
              <a:gd name="T0" fmla="*/ 0 w 137"/>
              <a:gd name="T1" fmla="*/ 2147483646 h 121"/>
              <a:gd name="T2" fmla="*/ 2147483646 w 137"/>
              <a:gd name="T3" fmla="*/ 2147483646 h 121"/>
              <a:gd name="T4" fmla="*/ 2147483646 w 137"/>
              <a:gd name="T5" fmla="*/ 2147483646 h 121"/>
              <a:gd name="T6" fmla="*/ 2147483646 w 137"/>
              <a:gd name="T7" fmla="*/ 2147483646 h 121"/>
              <a:gd name="T8" fmla="*/ 2147483646 w 137"/>
              <a:gd name="T9" fmla="*/ 2147483646 h 121"/>
              <a:gd name="T10" fmla="*/ 2147483646 w 137"/>
              <a:gd name="T11" fmla="*/ 2147483646 h 121"/>
              <a:gd name="T12" fmla="*/ 2147483646 w 137"/>
              <a:gd name="T13" fmla="*/ 0 h 121"/>
              <a:gd name="T14" fmla="*/ 2147483646 w 137"/>
              <a:gd name="T15" fmla="*/ 2147483646 h 121"/>
              <a:gd name="T16" fmla="*/ 2147483646 w 137"/>
              <a:gd name="T17" fmla="*/ 0 h 121"/>
              <a:gd name="T18" fmla="*/ 2147483646 w 137"/>
              <a:gd name="T19" fmla="*/ 2147483646 h 121"/>
              <a:gd name="T20" fmla="*/ 2147483646 w 137"/>
              <a:gd name="T21" fmla="*/ 2147483646 h 121"/>
              <a:gd name="T22" fmla="*/ 2147483646 w 137"/>
              <a:gd name="T23" fmla="*/ 2147483646 h 121"/>
              <a:gd name="T24" fmla="*/ 2147483646 w 137"/>
              <a:gd name="T25" fmla="*/ 2147483646 h 121"/>
              <a:gd name="T26" fmla="*/ 2147483646 w 137"/>
              <a:gd name="T27" fmla="*/ 2147483646 h 121"/>
              <a:gd name="T28" fmla="*/ 2147483646 w 137"/>
              <a:gd name="T29" fmla="*/ 2147483646 h 121"/>
              <a:gd name="T30" fmla="*/ 2147483646 w 137"/>
              <a:gd name="T31" fmla="*/ 2147483646 h 121"/>
              <a:gd name="T32" fmla="*/ 2147483646 w 137"/>
              <a:gd name="T33" fmla="*/ 2147483646 h 121"/>
              <a:gd name="T34" fmla="*/ 2147483646 w 137"/>
              <a:gd name="T35" fmla="*/ 2147483646 h 121"/>
              <a:gd name="T36" fmla="*/ 2147483646 w 137"/>
              <a:gd name="T37" fmla="*/ 2147483646 h 121"/>
              <a:gd name="T38" fmla="*/ 2147483646 w 137"/>
              <a:gd name="T39" fmla="*/ 2147483646 h 121"/>
              <a:gd name="T40" fmla="*/ 2147483646 w 137"/>
              <a:gd name="T41" fmla="*/ 2147483646 h 121"/>
              <a:gd name="T42" fmla="*/ 2147483646 w 137"/>
              <a:gd name="T43" fmla="*/ 2147483646 h 121"/>
              <a:gd name="T44" fmla="*/ 2147483646 w 137"/>
              <a:gd name="T45" fmla="*/ 2147483646 h 121"/>
              <a:gd name="T46" fmla="*/ 2147483646 w 137"/>
              <a:gd name="T47" fmla="*/ 2147483646 h 121"/>
              <a:gd name="T48" fmla="*/ 2147483646 w 137"/>
              <a:gd name="T49" fmla="*/ 2147483646 h 121"/>
              <a:gd name="T50" fmla="*/ 2147483646 w 137"/>
              <a:gd name="T51" fmla="*/ 2147483646 h 121"/>
              <a:gd name="T52" fmla="*/ 2147483646 w 137"/>
              <a:gd name="T53" fmla="*/ 2147483646 h 121"/>
              <a:gd name="T54" fmla="*/ 2147483646 w 137"/>
              <a:gd name="T55" fmla="*/ 2147483646 h 121"/>
              <a:gd name="T56" fmla="*/ 2147483646 w 137"/>
              <a:gd name="T57" fmla="*/ 2147483646 h 121"/>
              <a:gd name="T58" fmla="*/ 2147483646 w 137"/>
              <a:gd name="T59" fmla="*/ 2147483646 h 121"/>
              <a:gd name="T60" fmla="*/ 2147483646 w 137"/>
              <a:gd name="T61" fmla="*/ 2147483646 h 121"/>
              <a:gd name="T62" fmla="*/ 2147483646 w 137"/>
              <a:gd name="T63" fmla="*/ 2147483646 h 121"/>
              <a:gd name="T64" fmla="*/ 2147483646 w 137"/>
              <a:gd name="T65" fmla="*/ 2147483646 h 121"/>
              <a:gd name="T66" fmla="*/ 2147483646 w 137"/>
              <a:gd name="T67" fmla="*/ 2147483646 h 121"/>
              <a:gd name="T68" fmla="*/ 2147483646 w 137"/>
              <a:gd name="T69" fmla="*/ 2147483646 h 121"/>
              <a:gd name="T70" fmla="*/ 2147483646 w 137"/>
              <a:gd name="T71" fmla="*/ 2147483646 h 121"/>
              <a:gd name="T72" fmla="*/ 2147483646 w 137"/>
              <a:gd name="T73" fmla="*/ 2147483646 h 121"/>
              <a:gd name="T74" fmla="*/ 2147483646 w 137"/>
              <a:gd name="T75" fmla="*/ 2147483646 h 121"/>
              <a:gd name="T76" fmla="*/ 2147483646 w 137"/>
              <a:gd name="T77" fmla="*/ 2147483646 h 121"/>
              <a:gd name="T78" fmla="*/ 2147483646 w 137"/>
              <a:gd name="T79" fmla="*/ 2147483646 h 121"/>
              <a:gd name="T80" fmla="*/ 2147483646 w 137"/>
              <a:gd name="T81" fmla="*/ 2147483646 h 121"/>
              <a:gd name="T82" fmla="*/ 2147483646 w 137"/>
              <a:gd name="T83" fmla="*/ 2147483646 h 121"/>
              <a:gd name="T84" fmla="*/ 2147483646 w 137"/>
              <a:gd name="T85" fmla="*/ 2147483646 h 121"/>
              <a:gd name="T86" fmla="*/ 0 w 137"/>
              <a:gd name="T87" fmla="*/ 2147483646 h 121"/>
              <a:gd name="T88" fmla="*/ 2147483646 w 137"/>
              <a:gd name="T89" fmla="*/ 2147483646 h 121"/>
              <a:gd name="T90" fmla="*/ 0 w 137"/>
              <a:gd name="T91" fmla="*/ 2147483646 h 1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" h="121">
                <a:moveTo>
                  <a:pt x="0" y="19"/>
                </a:moveTo>
                <a:cubicBezTo>
                  <a:pt x="0" y="12"/>
                  <a:pt x="6" y="5"/>
                  <a:pt x="14" y="5"/>
                </a:cubicBezTo>
                <a:cubicBezTo>
                  <a:pt x="21" y="5"/>
                  <a:pt x="27" y="11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1"/>
                  <a:pt x="35" y="7"/>
                  <a:pt x="42" y="7"/>
                </a:cubicBezTo>
                <a:cubicBezTo>
                  <a:pt x="44" y="7"/>
                  <a:pt x="46" y="8"/>
                  <a:pt x="48" y="9"/>
                </a:cubicBezTo>
                <a:cubicBezTo>
                  <a:pt x="50" y="4"/>
                  <a:pt x="54" y="0"/>
                  <a:pt x="60" y="0"/>
                </a:cubicBezTo>
                <a:cubicBezTo>
                  <a:pt x="63" y="0"/>
                  <a:pt x="65" y="1"/>
                  <a:pt x="67" y="2"/>
                </a:cubicBezTo>
                <a:cubicBezTo>
                  <a:pt x="69" y="1"/>
                  <a:pt x="72" y="0"/>
                  <a:pt x="75" y="0"/>
                </a:cubicBezTo>
                <a:cubicBezTo>
                  <a:pt x="80" y="0"/>
                  <a:pt x="85" y="4"/>
                  <a:pt x="87" y="9"/>
                </a:cubicBezTo>
                <a:cubicBezTo>
                  <a:pt x="94" y="10"/>
                  <a:pt x="99" y="16"/>
                  <a:pt x="99" y="23"/>
                </a:cubicBezTo>
                <a:cubicBezTo>
                  <a:pt x="99" y="23"/>
                  <a:pt x="99" y="24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99" y="23"/>
                  <a:pt x="99" y="22"/>
                  <a:pt x="99" y="21"/>
                </a:cubicBezTo>
                <a:cubicBezTo>
                  <a:pt x="99" y="13"/>
                  <a:pt x="105" y="7"/>
                  <a:pt x="113" y="7"/>
                </a:cubicBezTo>
                <a:cubicBezTo>
                  <a:pt x="119" y="7"/>
                  <a:pt x="124" y="11"/>
                  <a:pt x="126" y="16"/>
                </a:cubicBezTo>
                <a:cubicBezTo>
                  <a:pt x="132" y="17"/>
                  <a:pt x="137" y="23"/>
                  <a:pt x="137" y="30"/>
                </a:cubicBezTo>
                <a:cubicBezTo>
                  <a:pt x="137" y="35"/>
                  <a:pt x="134" y="39"/>
                  <a:pt x="130" y="41"/>
                </a:cubicBezTo>
                <a:cubicBezTo>
                  <a:pt x="132" y="44"/>
                  <a:pt x="133" y="47"/>
                  <a:pt x="133" y="50"/>
                </a:cubicBezTo>
                <a:cubicBezTo>
                  <a:pt x="133" y="58"/>
                  <a:pt x="127" y="64"/>
                  <a:pt x="120" y="64"/>
                </a:cubicBezTo>
                <a:cubicBezTo>
                  <a:pt x="119" y="64"/>
                  <a:pt x="119" y="64"/>
                  <a:pt x="119" y="64"/>
                </a:cubicBezTo>
                <a:cubicBezTo>
                  <a:pt x="119" y="68"/>
                  <a:pt x="117" y="71"/>
                  <a:pt x="114" y="73"/>
                </a:cubicBezTo>
                <a:cubicBezTo>
                  <a:pt x="114" y="74"/>
                  <a:pt x="114" y="74"/>
                  <a:pt x="114" y="75"/>
                </a:cubicBezTo>
                <a:cubicBezTo>
                  <a:pt x="114" y="79"/>
                  <a:pt x="112" y="83"/>
                  <a:pt x="109" y="86"/>
                </a:cubicBezTo>
                <a:cubicBezTo>
                  <a:pt x="111" y="88"/>
                  <a:pt x="113" y="92"/>
                  <a:pt x="113" y="95"/>
                </a:cubicBezTo>
                <a:cubicBezTo>
                  <a:pt x="113" y="103"/>
                  <a:pt x="106" y="109"/>
                  <a:pt x="9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8" y="116"/>
                  <a:pt x="92" y="121"/>
                  <a:pt x="85" y="121"/>
                </a:cubicBezTo>
                <a:cubicBezTo>
                  <a:pt x="77" y="121"/>
                  <a:pt x="71" y="115"/>
                  <a:pt x="71" y="108"/>
                </a:cubicBezTo>
                <a:cubicBezTo>
                  <a:pt x="71" y="106"/>
                  <a:pt x="71" y="105"/>
                  <a:pt x="71" y="104"/>
                </a:cubicBezTo>
                <a:cubicBezTo>
                  <a:pt x="70" y="103"/>
                  <a:pt x="68" y="102"/>
                  <a:pt x="67" y="101"/>
                </a:cubicBezTo>
                <a:cubicBezTo>
                  <a:pt x="65" y="102"/>
                  <a:pt x="63" y="102"/>
                  <a:pt x="61" y="102"/>
                </a:cubicBezTo>
                <a:cubicBezTo>
                  <a:pt x="60" y="102"/>
                  <a:pt x="60" y="102"/>
                  <a:pt x="60" y="102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51" y="102"/>
                  <a:pt x="45" y="96"/>
                  <a:pt x="45" y="89"/>
                </a:cubicBezTo>
                <a:cubicBezTo>
                  <a:pt x="45" y="83"/>
                  <a:pt x="48" y="79"/>
                  <a:pt x="52" y="77"/>
                </a:cubicBezTo>
                <a:cubicBezTo>
                  <a:pt x="51" y="76"/>
                  <a:pt x="51" y="75"/>
                  <a:pt x="50" y="74"/>
                </a:cubicBezTo>
                <a:cubicBezTo>
                  <a:pt x="48" y="76"/>
                  <a:pt x="46" y="76"/>
                  <a:pt x="43" y="76"/>
                </a:cubicBezTo>
                <a:cubicBezTo>
                  <a:pt x="40" y="76"/>
                  <a:pt x="36" y="75"/>
                  <a:pt x="34" y="73"/>
                </a:cubicBezTo>
                <a:cubicBezTo>
                  <a:pt x="31" y="75"/>
                  <a:pt x="28" y="76"/>
                  <a:pt x="24" y="76"/>
                </a:cubicBezTo>
                <a:cubicBezTo>
                  <a:pt x="17" y="76"/>
                  <a:pt x="10" y="70"/>
                  <a:pt x="10" y="63"/>
                </a:cubicBezTo>
                <a:cubicBezTo>
                  <a:pt x="10" y="58"/>
                  <a:pt x="12" y="55"/>
                  <a:pt x="15" y="52"/>
                </a:cubicBezTo>
                <a:cubicBezTo>
                  <a:pt x="15" y="52"/>
                  <a:pt x="14" y="52"/>
                  <a:pt x="14" y="52"/>
                </a:cubicBezTo>
                <a:cubicBezTo>
                  <a:pt x="6" y="52"/>
                  <a:pt x="0" y="46"/>
                  <a:pt x="0" y="38"/>
                </a:cubicBezTo>
                <a:cubicBezTo>
                  <a:pt x="0" y="35"/>
                  <a:pt x="1" y="31"/>
                  <a:pt x="4" y="29"/>
                </a:cubicBezTo>
                <a:cubicBezTo>
                  <a:pt x="1" y="26"/>
                  <a:pt x="0" y="23"/>
                  <a:pt x="0" y="19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3" name="Freeform 18"/>
          <p:cNvSpPr>
            <a:spLocks/>
          </p:cNvSpPr>
          <p:nvPr userDrawn="1"/>
        </p:nvSpPr>
        <p:spPr bwMode="auto">
          <a:xfrm>
            <a:off x="6122995" y="2589214"/>
            <a:ext cx="176259" cy="52387"/>
          </a:xfrm>
          <a:custGeom>
            <a:avLst/>
            <a:gdLst>
              <a:gd name="T0" fmla="*/ 2147483646 w 69"/>
              <a:gd name="T1" fmla="*/ 2147483646 h 24"/>
              <a:gd name="T2" fmla="*/ 2147483646 w 69"/>
              <a:gd name="T3" fmla="*/ 2147483646 h 24"/>
              <a:gd name="T4" fmla="*/ 2147483646 w 69"/>
              <a:gd name="T5" fmla="*/ 2147483646 h 24"/>
              <a:gd name="T6" fmla="*/ 2147483646 w 69"/>
              <a:gd name="T7" fmla="*/ 2147483646 h 24"/>
              <a:gd name="T8" fmla="*/ 2147483646 w 69"/>
              <a:gd name="T9" fmla="*/ 2147483646 h 24"/>
              <a:gd name="T10" fmla="*/ 2147483646 w 69"/>
              <a:gd name="T11" fmla="*/ 0 h 24"/>
              <a:gd name="T12" fmla="*/ 2147483646 w 69"/>
              <a:gd name="T13" fmla="*/ 2147483646 h 24"/>
              <a:gd name="T14" fmla="*/ 2147483646 w 69"/>
              <a:gd name="T15" fmla="*/ 2147483646 h 24"/>
              <a:gd name="T16" fmla="*/ 2147483646 w 69"/>
              <a:gd name="T17" fmla="*/ 2147483646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9" h="24">
                <a:moveTo>
                  <a:pt x="2" y="9"/>
                </a:moveTo>
                <a:cubicBezTo>
                  <a:pt x="11" y="6"/>
                  <a:pt x="21" y="3"/>
                  <a:pt x="32" y="3"/>
                </a:cubicBezTo>
                <a:cubicBezTo>
                  <a:pt x="45" y="3"/>
                  <a:pt x="58" y="7"/>
                  <a:pt x="66" y="23"/>
                </a:cubicBezTo>
                <a:cubicBezTo>
                  <a:pt x="67" y="24"/>
                  <a:pt x="67" y="24"/>
                  <a:pt x="68" y="24"/>
                </a:cubicBezTo>
                <a:cubicBezTo>
                  <a:pt x="69" y="23"/>
                  <a:pt x="69" y="22"/>
                  <a:pt x="69" y="22"/>
                </a:cubicBezTo>
                <a:cubicBezTo>
                  <a:pt x="59" y="5"/>
                  <a:pt x="45" y="0"/>
                  <a:pt x="32" y="0"/>
                </a:cubicBezTo>
                <a:cubicBezTo>
                  <a:pt x="21" y="0"/>
                  <a:pt x="10" y="3"/>
                  <a:pt x="1" y="7"/>
                </a:cubicBezTo>
                <a:cubicBezTo>
                  <a:pt x="1" y="7"/>
                  <a:pt x="0" y="8"/>
                  <a:pt x="1" y="9"/>
                </a:cubicBezTo>
                <a:cubicBezTo>
                  <a:pt x="1" y="9"/>
                  <a:pt x="2" y="10"/>
                  <a:pt x="2" y="9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4" name="Freeform 19"/>
          <p:cNvSpPr>
            <a:spLocks/>
          </p:cNvSpPr>
          <p:nvPr userDrawn="1"/>
        </p:nvSpPr>
        <p:spPr bwMode="auto">
          <a:xfrm>
            <a:off x="5716489" y="2589214"/>
            <a:ext cx="174670" cy="52387"/>
          </a:xfrm>
          <a:custGeom>
            <a:avLst/>
            <a:gdLst>
              <a:gd name="T0" fmla="*/ 2147483646 w 68"/>
              <a:gd name="T1" fmla="*/ 2147483646 h 24"/>
              <a:gd name="T2" fmla="*/ 2147483646 w 68"/>
              <a:gd name="T3" fmla="*/ 0 h 24"/>
              <a:gd name="T4" fmla="*/ 0 w 68"/>
              <a:gd name="T5" fmla="*/ 2147483646 h 24"/>
              <a:gd name="T6" fmla="*/ 2147483646 w 68"/>
              <a:gd name="T7" fmla="*/ 2147483646 h 24"/>
              <a:gd name="T8" fmla="*/ 2147483646 w 68"/>
              <a:gd name="T9" fmla="*/ 2147483646 h 24"/>
              <a:gd name="T10" fmla="*/ 2147483646 w 68"/>
              <a:gd name="T11" fmla="*/ 2147483646 h 24"/>
              <a:gd name="T12" fmla="*/ 2147483646 w 68"/>
              <a:gd name="T13" fmla="*/ 2147483646 h 24"/>
              <a:gd name="T14" fmla="*/ 2147483646 w 68"/>
              <a:gd name="T15" fmla="*/ 2147483646 h 24"/>
              <a:gd name="T16" fmla="*/ 2147483646 w 68"/>
              <a:gd name="T17" fmla="*/ 2147483646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8" h="24">
                <a:moveTo>
                  <a:pt x="67" y="7"/>
                </a:moveTo>
                <a:cubicBezTo>
                  <a:pt x="59" y="3"/>
                  <a:pt x="48" y="0"/>
                  <a:pt x="37" y="0"/>
                </a:cubicBezTo>
                <a:cubicBezTo>
                  <a:pt x="23" y="0"/>
                  <a:pt x="9" y="5"/>
                  <a:pt x="0" y="22"/>
                </a:cubicBezTo>
                <a:cubicBezTo>
                  <a:pt x="0" y="22"/>
                  <a:pt x="0" y="23"/>
                  <a:pt x="1" y="24"/>
                </a:cubicBezTo>
                <a:cubicBezTo>
                  <a:pt x="1" y="24"/>
                  <a:pt x="2" y="24"/>
                  <a:pt x="3" y="23"/>
                </a:cubicBezTo>
                <a:cubicBezTo>
                  <a:pt x="11" y="7"/>
                  <a:pt x="24" y="3"/>
                  <a:pt x="37" y="3"/>
                </a:cubicBezTo>
                <a:cubicBezTo>
                  <a:pt x="47" y="3"/>
                  <a:pt x="58" y="6"/>
                  <a:pt x="66" y="9"/>
                </a:cubicBezTo>
                <a:cubicBezTo>
                  <a:pt x="67" y="10"/>
                  <a:pt x="68" y="9"/>
                  <a:pt x="68" y="9"/>
                </a:cubicBezTo>
                <a:cubicBezTo>
                  <a:pt x="68" y="8"/>
                  <a:pt x="68" y="7"/>
                  <a:pt x="67" y="7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5" name="Freeform 20"/>
          <p:cNvSpPr>
            <a:spLocks/>
          </p:cNvSpPr>
          <p:nvPr userDrawn="1"/>
        </p:nvSpPr>
        <p:spPr bwMode="auto">
          <a:xfrm>
            <a:off x="5867341" y="2697163"/>
            <a:ext cx="296939" cy="330200"/>
          </a:xfrm>
          <a:custGeom>
            <a:avLst/>
            <a:gdLst>
              <a:gd name="T0" fmla="*/ 0 w 116"/>
              <a:gd name="T1" fmla="*/ 2147483646 h 154"/>
              <a:gd name="T2" fmla="*/ 2147483646 w 116"/>
              <a:gd name="T3" fmla="*/ 2147483646 h 154"/>
              <a:gd name="T4" fmla="*/ 0 w 116"/>
              <a:gd name="T5" fmla="*/ 2147483646 h 1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" h="154">
                <a:moveTo>
                  <a:pt x="0" y="28"/>
                </a:moveTo>
                <a:cubicBezTo>
                  <a:pt x="19" y="4"/>
                  <a:pt x="88" y="0"/>
                  <a:pt x="113" y="28"/>
                </a:cubicBezTo>
                <a:cubicBezTo>
                  <a:pt x="116" y="108"/>
                  <a:pt x="21" y="154"/>
                  <a:pt x="0" y="2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6" name="Freeform 21"/>
          <p:cNvSpPr>
            <a:spLocks/>
          </p:cNvSpPr>
          <p:nvPr userDrawn="1"/>
        </p:nvSpPr>
        <p:spPr bwMode="auto">
          <a:xfrm>
            <a:off x="5980082" y="2617788"/>
            <a:ext cx="46050" cy="36512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2147483646 w 18"/>
              <a:gd name="T11" fmla="*/ 2147483646 h 17"/>
              <a:gd name="T12" fmla="*/ 2147483646 w 18"/>
              <a:gd name="T13" fmla="*/ 2147483646 h 17"/>
              <a:gd name="T14" fmla="*/ 2147483646 w 18"/>
              <a:gd name="T15" fmla="*/ 2147483646 h 17"/>
              <a:gd name="T16" fmla="*/ 2147483646 w 18"/>
              <a:gd name="T17" fmla="*/ 2147483646 h 17"/>
              <a:gd name="T18" fmla="*/ 2147483646 w 18"/>
              <a:gd name="T19" fmla="*/ 2147483646 h 17"/>
              <a:gd name="T20" fmla="*/ 2147483646 w 18"/>
              <a:gd name="T21" fmla="*/ 2147483646 h 17"/>
              <a:gd name="T22" fmla="*/ 2147483646 w 18"/>
              <a:gd name="T23" fmla="*/ 0 h 17"/>
              <a:gd name="T24" fmla="*/ 2147483646 w 18"/>
              <a:gd name="T25" fmla="*/ 2147483646 h 17"/>
              <a:gd name="T26" fmla="*/ 0 w 18"/>
              <a:gd name="T27" fmla="*/ 2147483646 h 17"/>
              <a:gd name="T28" fmla="*/ 2147483646 w 18"/>
              <a:gd name="T29" fmla="*/ 2147483646 h 17"/>
              <a:gd name="T30" fmla="*/ 2147483646 w 18"/>
              <a:gd name="T31" fmla="*/ 2147483646 h 17"/>
              <a:gd name="T32" fmla="*/ 2147483646 w 18"/>
              <a:gd name="T33" fmla="*/ 2147483646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8" h="17">
                <a:moveTo>
                  <a:pt x="3" y="14"/>
                </a:moveTo>
                <a:cubicBezTo>
                  <a:pt x="3" y="12"/>
                  <a:pt x="3" y="11"/>
                  <a:pt x="3" y="10"/>
                </a:cubicBezTo>
                <a:cubicBezTo>
                  <a:pt x="3" y="7"/>
                  <a:pt x="4" y="5"/>
                  <a:pt x="5" y="4"/>
                </a:cubicBezTo>
                <a:cubicBezTo>
                  <a:pt x="6" y="3"/>
                  <a:pt x="7" y="2"/>
                  <a:pt x="9" y="2"/>
                </a:cubicBezTo>
                <a:cubicBezTo>
                  <a:pt x="11" y="2"/>
                  <a:pt x="12" y="3"/>
                  <a:pt x="13" y="4"/>
                </a:cubicBezTo>
                <a:cubicBezTo>
                  <a:pt x="15" y="5"/>
                  <a:pt x="16" y="7"/>
                  <a:pt x="16" y="9"/>
                </a:cubicBezTo>
                <a:cubicBezTo>
                  <a:pt x="16" y="11"/>
                  <a:pt x="15" y="13"/>
                  <a:pt x="14" y="15"/>
                </a:cubicBezTo>
                <a:cubicBezTo>
                  <a:pt x="13" y="16"/>
                  <a:pt x="14" y="17"/>
                  <a:pt x="14" y="17"/>
                </a:cubicBezTo>
                <a:cubicBezTo>
                  <a:pt x="15" y="17"/>
                  <a:pt x="16" y="17"/>
                  <a:pt x="16" y="16"/>
                </a:cubicBezTo>
                <a:cubicBezTo>
                  <a:pt x="17" y="14"/>
                  <a:pt x="18" y="11"/>
                  <a:pt x="18" y="9"/>
                </a:cubicBezTo>
                <a:cubicBezTo>
                  <a:pt x="18" y="6"/>
                  <a:pt x="17" y="4"/>
                  <a:pt x="15" y="2"/>
                </a:cubicBezTo>
                <a:cubicBezTo>
                  <a:pt x="14" y="0"/>
                  <a:pt x="11" y="0"/>
                  <a:pt x="9" y="0"/>
                </a:cubicBezTo>
                <a:cubicBezTo>
                  <a:pt x="7" y="0"/>
                  <a:pt x="5" y="0"/>
                  <a:pt x="3" y="2"/>
                </a:cubicBezTo>
                <a:cubicBezTo>
                  <a:pt x="1" y="4"/>
                  <a:pt x="0" y="6"/>
                  <a:pt x="0" y="10"/>
                </a:cubicBezTo>
                <a:cubicBezTo>
                  <a:pt x="0" y="11"/>
                  <a:pt x="0" y="13"/>
                  <a:pt x="1" y="15"/>
                </a:cubicBezTo>
                <a:cubicBezTo>
                  <a:pt x="1" y="15"/>
                  <a:pt x="2" y="16"/>
                  <a:pt x="2" y="15"/>
                </a:cubicBezTo>
                <a:cubicBezTo>
                  <a:pt x="3" y="15"/>
                  <a:pt x="4" y="15"/>
                  <a:pt x="3" y="14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7" name="Freeform 22"/>
          <p:cNvSpPr>
            <a:spLocks/>
          </p:cNvSpPr>
          <p:nvPr userDrawn="1"/>
        </p:nvSpPr>
        <p:spPr bwMode="auto">
          <a:xfrm>
            <a:off x="5656148" y="3630613"/>
            <a:ext cx="244539" cy="587375"/>
          </a:xfrm>
          <a:custGeom>
            <a:avLst/>
            <a:gdLst>
              <a:gd name="T0" fmla="*/ 2147483646 w 96"/>
              <a:gd name="T1" fmla="*/ 0 h 274"/>
              <a:gd name="T2" fmla="*/ 2147483646 w 96"/>
              <a:gd name="T3" fmla="*/ 2147483646 h 274"/>
              <a:gd name="T4" fmla="*/ 2147483646 w 96"/>
              <a:gd name="T5" fmla="*/ 2147483646 h 274"/>
              <a:gd name="T6" fmla="*/ 2147483646 w 96"/>
              <a:gd name="T7" fmla="*/ 2147483646 h 274"/>
              <a:gd name="T8" fmla="*/ 2147483646 w 96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274">
                <a:moveTo>
                  <a:pt x="52" y="0"/>
                </a:moveTo>
                <a:cubicBezTo>
                  <a:pt x="7" y="211"/>
                  <a:pt x="7" y="211"/>
                  <a:pt x="7" y="211"/>
                </a:cubicBezTo>
                <a:cubicBezTo>
                  <a:pt x="0" y="232"/>
                  <a:pt x="54" y="274"/>
                  <a:pt x="75" y="216"/>
                </a:cubicBezTo>
                <a:cubicBezTo>
                  <a:pt x="96" y="16"/>
                  <a:pt x="96" y="16"/>
                  <a:pt x="96" y="16"/>
                </a:cubicBezTo>
                <a:lnTo>
                  <a:pt x="52" y="0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8" name="Freeform 23"/>
          <p:cNvSpPr>
            <a:spLocks/>
          </p:cNvSpPr>
          <p:nvPr userDrawn="1"/>
        </p:nvSpPr>
        <p:spPr bwMode="auto">
          <a:xfrm>
            <a:off x="5632330" y="3028951"/>
            <a:ext cx="782841" cy="815975"/>
          </a:xfrm>
          <a:custGeom>
            <a:avLst/>
            <a:gdLst>
              <a:gd name="T0" fmla="*/ 2147483646 w 306"/>
              <a:gd name="T1" fmla="*/ 2147483646 h 381"/>
              <a:gd name="T2" fmla="*/ 2147483646 w 306"/>
              <a:gd name="T3" fmla="*/ 2147483646 h 381"/>
              <a:gd name="T4" fmla="*/ 2147483646 w 306"/>
              <a:gd name="T5" fmla="*/ 2147483646 h 381"/>
              <a:gd name="T6" fmla="*/ 2147483646 w 306"/>
              <a:gd name="T7" fmla="*/ 0 h 381"/>
              <a:gd name="T8" fmla="*/ 2147483646 w 306"/>
              <a:gd name="T9" fmla="*/ 2147483646 h 381"/>
              <a:gd name="T10" fmla="*/ 2147483646 w 306"/>
              <a:gd name="T11" fmla="*/ 2147483646 h 381"/>
              <a:gd name="T12" fmla="*/ 2147483646 w 306"/>
              <a:gd name="T13" fmla="*/ 2147483646 h 381"/>
              <a:gd name="T14" fmla="*/ 2147483646 w 306"/>
              <a:gd name="T15" fmla="*/ 2147483646 h 381"/>
              <a:gd name="T16" fmla="*/ 2147483646 w 306"/>
              <a:gd name="T17" fmla="*/ 2147483646 h 3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6" h="381">
                <a:moveTo>
                  <a:pt x="100" y="3"/>
                </a:moveTo>
                <a:cubicBezTo>
                  <a:pt x="100" y="3"/>
                  <a:pt x="6" y="311"/>
                  <a:pt x="3" y="316"/>
                </a:cubicBezTo>
                <a:cubicBezTo>
                  <a:pt x="0" y="321"/>
                  <a:pt x="222" y="381"/>
                  <a:pt x="306" y="300"/>
                </a:cubicBezTo>
                <a:cubicBezTo>
                  <a:pt x="193" y="0"/>
                  <a:pt x="193" y="0"/>
                  <a:pt x="193" y="0"/>
                </a:cubicBezTo>
                <a:cubicBezTo>
                  <a:pt x="177" y="8"/>
                  <a:pt x="177" y="8"/>
                  <a:pt x="177" y="8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24" y="47"/>
                  <a:pt x="124" y="47"/>
                  <a:pt x="124" y="47"/>
                </a:cubicBezTo>
                <a:cubicBezTo>
                  <a:pt x="124" y="11"/>
                  <a:pt x="124" y="11"/>
                  <a:pt x="124" y="11"/>
                </a:cubicBezTo>
                <a:lnTo>
                  <a:pt x="100" y="3"/>
                </a:lnTo>
                <a:close/>
              </a:path>
            </a:pathLst>
          </a:custGeom>
          <a:solidFill>
            <a:srgbClr val="FF54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9" name="Freeform 24"/>
          <p:cNvSpPr>
            <a:spLocks/>
          </p:cNvSpPr>
          <p:nvPr userDrawn="1"/>
        </p:nvSpPr>
        <p:spPr bwMode="auto">
          <a:xfrm>
            <a:off x="5645033" y="3930650"/>
            <a:ext cx="246126" cy="274638"/>
          </a:xfrm>
          <a:custGeom>
            <a:avLst/>
            <a:gdLst>
              <a:gd name="T0" fmla="*/ 2147483646 w 155"/>
              <a:gd name="T1" fmla="*/ 0 h 173"/>
              <a:gd name="T2" fmla="*/ 2147483646 w 155"/>
              <a:gd name="T3" fmla="*/ 2147483646 h 173"/>
              <a:gd name="T4" fmla="*/ 2147483646 w 155"/>
              <a:gd name="T5" fmla="*/ 2147483646 h 173"/>
              <a:gd name="T6" fmla="*/ 2147483646 w 155"/>
              <a:gd name="T7" fmla="*/ 2147483646 h 173"/>
              <a:gd name="T8" fmla="*/ 2147483646 w 155"/>
              <a:gd name="T9" fmla="*/ 2147483646 h 173"/>
              <a:gd name="T10" fmla="*/ 0 w 155"/>
              <a:gd name="T11" fmla="*/ 2147483646 h 173"/>
              <a:gd name="T12" fmla="*/ 2147483646 w 155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5" h="173">
                <a:moveTo>
                  <a:pt x="31" y="0"/>
                </a:moveTo>
                <a:lnTo>
                  <a:pt x="155" y="15"/>
                </a:lnTo>
                <a:lnTo>
                  <a:pt x="137" y="142"/>
                </a:lnTo>
                <a:lnTo>
                  <a:pt x="94" y="173"/>
                </a:lnTo>
                <a:lnTo>
                  <a:pt x="26" y="159"/>
                </a:lnTo>
                <a:lnTo>
                  <a:pt x="0" y="111"/>
                </a:lnTo>
                <a:lnTo>
                  <a:pt x="31" y="0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0" name="Freeform 25"/>
          <p:cNvSpPr>
            <a:spLocks/>
          </p:cNvSpPr>
          <p:nvPr userDrawn="1"/>
        </p:nvSpPr>
        <p:spPr bwMode="auto">
          <a:xfrm>
            <a:off x="3110723" y="3844925"/>
            <a:ext cx="489077" cy="490538"/>
          </a:xfrm>
          <a:custGeom>
            <a:avLst/>
            <a:gdLst>
              <a:gd name="T0" fmla="*/ 2147483646 w 191"/>
              <a:gd name="T1" fmla="*/ 2147483646 h 229"/>
              <a:gd name="T2" fmla="*/ 2147483646 w 191"/>
              <a:gd name="T3" fmla="*/ 2147483646 h 229"/>
              <a:gd name="T4" fmla="*/ 2147483646 w 191"/>
              <a:gd name="T5" fmla="*/ 0 h 229"/>
              <a:gd name="T6" fmla="*/ 2147483646 w 191"/>
              <a:gd name="T7" fmla="*/ 2147483646 h 2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1" h="229">
                <a:moveTo>
                  <a:pt x="51" y="4"/>
                </a:moveTo>
                <a:cubicBezTo>
                  <a:pt x="0" y="68"/>
                  <a:pt x="17" y="207"/>
                  <a:pt x="68" y="229"/>
                </a:cubicBezTo>
                <a:cubicBezTo>
                  <a:pt x="144" y="186"/>
                  <a:pt x="191" y="135"/>
                  <a:pt x="135" y="0"/>
                </a:cubicBezTo>
                <a:lnTo>
                  <a:pt x="51" y="4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1" name="Freeform 26"/>
          <p:cNvSpPr>
            <a:spLocks/>
          </p:cNvSpPr>
          <p:nvPr userDrawn="1"/>
        </p:nvSpPr>
        <p:spPr bwMode="auto">
          <a:xfrm>
            <a:off x="3188530" y="2092326"/>
            <a:ext cx="658985" cy="1814513"/>
          </a:xfrm>
          <a:custGeom>
            <a:avLst/>
            <a:gdLst>
              <a:gd name="T0" fmla="*/ 2147483646 w 258"/>
              <a:gd name="T1" fmla="*/ 0 h 847"/>
              <a:gd name="T2" fmla="*/ 2147483646 w 258"/>
              <a:gd name="T3" fmla="*/ 2147483646 h 847"/>
              <a:gd name="T4" fmla="*/ 2147483646 w 258"/>
              <a:gd name="T5" fmla="*/ 2147483646 h 847"/>
              <a:gd name="T6" fmla="*/ 2147483646 w 258"/>
              <a:gd name="T7" fmla="*/ 0 h 8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8" h="847">
                <a:moveTo>
                  <a:pt x="156" y="0"/>
                </a:moveTo>
                <a:cubicBezTo>
                  <a:pt x="33" y="173"/>
                  <a:pt x="0" y="474"/>
                  <a:pt x="21" y="822"/>
                </a:cubicBezTo>
                <a:cubicBezTo>
                  <a:pt x="21" y="822"/>
                  <a:pt x="67" y="847"/>
                  <a:pt x="114" y="835"/>
                </a:cubicBezTo>
                <a:cubicBezTo>
                  <a:pt x="114" y="835"/>
                  <a:pt x="258" y="237"/>
                  <a:pt x="156" y="0"/>
                </a:cubicBezTo>
                <a:close/>
              </a:path>
            </a:pathLst>
          </a:custGeom>
          <a:solidFill>
            <a:srgbClr val="F2B26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2" name="Freeform 27"/>
          <p:cNvSpPr>
            <a:spLocks/>
          </p:cNvSpPr>
          <p:nvPr userDrawn="1"/>
        </p:nvSpPr>
        <p:spPr bwMode="auto">
          <a:xfrm>
            <a:off x="8687475" y="4262439"/>
            <a:ext cx="103214" cy="212725"/>
          </a:xfrm>
          <a:custGeom>
            <a:avLst/>
            <a:gdLst>
              <a:gd name="T0" fmla="*/ 2147483646 w 65"/>
              <a:gd name="T1" fmla="*/ 2147483646 h 134"/>
              <a:gd name="T2" fmla="*/ 2147483646 w 65"/>
              <a:gd name="T3" fmla="*/ 2147483646 h 134"/>
              <a:gd name="T4" fmla="*/ 2147483646 w 65"/>
              <a:gd name="T5" fmla="*/ 2147483646 h 134"/>
              <a:gd name="T6" fmla="*/ 0 w 65"/>
              <a:gd name="T7" fmla="*/ 0 h 134"/>
              <a:gd name="T8" fmla="*/ 2147483646 w 65"/>
              <a:gd name="T9" fmla="*/ 2147483646 h 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" h="134">
                <a:moveTo>
                  <a:pt x="4" y="33"/>
                </a:moveTo>
                <a:lnTo>
                  <a:pt x="57" y="134"/>
                </a:lnTo>
                <a:lnTo>
                  <a:pt x="65" y="10"/>
                </a:lnTo>
                <a:lnTo>
                  <a:pt x="0" y="0"/>
                </a:lnTo>
                <a:lnTo>
                  <a:pt x="4" y="33"/>
                </a:lnTo>
                <a:close/>
              </a:path>
            </a:pathLst>
          </a:custGeom>
          <a:solidFill>
            <a:srgbClr val="402B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3" name="Freeform 28"/>
          <p:cNvSpPr>
            <a:spLocks/>
          </p:cNvSpPr>
          <p:nvPr userDrawn="1"/>
        </p:nvSpPr>
        <p:spPr bwMode="auto">
          <a:xfrm>
            <a:off x="8496925" y="3854450"/>
            <a:ext cx="328698" cy="469900"/>
          </a:xfrm>
          <a:custGeom>
            <a:avLst/>
            <a:gdLst>
              <a:gd name="T0" fmla="*/ 0 w 129"/>
              <a:gd name="T1" fmla="*/ 2147483646 h 220"/>
              <a:gd name="T2" fmla="*/ 2147483646 w 129"/>
              <a:gd name="T3" fmla="*/ 2147483646 h 220"/>
              <a:gd name="T4" fmla="*/ 2147483646 w 129"/>
              <a:gd name="T5" fmla="*/ 2147483646 h 220"/>
              <a:gd name="T6" fmla="*/ 2147483646 w 129"/>
              <a:gd name="T7" fmla="*/ 0 h 220"/>
              <a:gd name="T8" fmla="*/ 0 w 129"/>
              <a:gd name="T9" fmla="*/ 2147483646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" h="220">
                <a:moveTo>
                  <a:pt x="0" y="27"/>
                </a:moveTo>
                <a:cubicBezTo>
                  <a:pt x="6" y="37"/>
                  <a:pt x="75" y="220"/>
                  <a:pt x="75" y="220"/>
                </a:cubicBezTo>
                <a:cubicBezTo>
                  <a:pt x="116" y="219"/>
                  <a:pt x="116" y="219"/>
                  <a:pt x="116" y="219"/>
                </a:cubicBezTo>
                <a:cubicBezTo>
                  <a:pt x="129" y="0"/>
                  <a:pt x="129" y="0"/>
                  <a:pt x="129" y="0"/>
                </a:cubicBezTo>
                <a:lnTo>
                  <a:pt x="0" y="27"/>
                </a:lnTo>
                <a:close/>
              </a:path>
            </a:pathLst>
          </a:custGeom>
          <a:solidFill>
            <a:srgbClr val="00618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4" name="Freeform 29"/>
          <p:cNvSpPr>
            <a:spLocks/>
          </p:cNvSpPr>
          <p:nvPr userDrawn="1"/>
        </p:nvSpPr>
        <p:spPr bwMode="auto">
          <a:xfrm>
            <a:off x="8246035" y="2619375"/>
            <a:ext cx="628814" cy="1339850"/>
          </a:xfrm>
          <a:custGeom>
            <a:avLst/>
            <a:gdLst>
              <a:gd name="T0" fmla="*/ 0 w 246"/>
              <a:gd name="T1" fmla="*/ 2147483646 h 625"/>
              <a:gd name="T2" fmla="*/ 2147483646 w 246"/>
              <a:gd name="T3" fmla="*/ 2147483646 h 625"/>
              <a:gd name="T4" fmla="*/ 2147483646 w 246"/>
              <a:gd name="T5" fmla="*/ 2147483646 h 625"/>
              <a:gd name="T6" fmla="*/ 2147483646 w 246"/>
              <a:gd name="T7" fmla="*/ 0 h 625"/>
              <a:gd name="T8" fmla="*/ 0 w 246"/>
              <a:gd name="T9" fmla="*/ 2147483646 h 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6" h="625">
                <a:moveTo>
                  <a:pt x="0" y="77"/>
                </a:moveTo>
                <a:cubicBezTo>
                  <a:pt x="0" y="77"/>
                  <a:pt x="80" y="609"/>
                  <a:pt x="83" y="617"/>
                </a:cubicBezTo>
                <a:cubicBezTo>
                  <a:pt x="86" y="625"/>
                  <a:pt x="246" y="597"/>
                  <a:pt x="246" y="597"/>
                </a:cubicBezTo>
                <a:cubicBezTo>
                  <a:pt x="149" y="0"/>
                  <a:pt x="149" y="0"/>
                  <a:pt x="149" y="0"/>
                </a:cubicBezTo>
                <a:lnTo>
                  <a:pt x="0" y="77"/>
                </a:lnTo>
                <a:close/>
              </a:path>
            </a:pathLst>
          </a:custGeom>
          <a:solidFill>
            <a:srgbClr val="FFE6B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5" name="Freeform 30"/>
          <p:cNvSpPr>
            <a:spLocks/>
          </p:cNvSpPr>
          <p:nvPr userDrawn="1"/>
        </p:nvSpPr>
        <p:spPr bwMode="auto">
          <a:xfrm>
            <a:off x="8111062" y="2124075"/>
            <a:ext cx="730440" cy="876300"/>
          </a:xfrm>
          <a:custGeom>
            <a:avLst/>
            <a:gdLst>
              <a:gd name="T0" fmla="*/ 2147483646 w 286"/>
              <a:gd name="T1" fmla="*/ 2147483646 h 409"/>
              <a:gd name="T2" fmla="*/ 2147483646 w 286"/>
              <a:gd name="T3" fmla="*/ 2147483646 h 409"/>
              <a:gd name="T4" fmla="*/ 2147483646 w 286"/>
              <a:gd name="T5" fmla="*/ 0 h 409"/>
              <a:gd name="T6" fmla="*/ 2147483646 w 286"/>
              <a:gd name="T7" fmla="*/ 2147483646 h 409"/>
              <a:gd name="T8" fmla="*/ 2147483646 w 286"/>
              <a:gd name="T9" fmla="*/ 2147483646 h 409"/>
              <a:gd name="T10" fmla="*/ 2147483646 w 286"/>
              <a:gd name="T11" fmla="*/ 2147483646 h 409"/>
              <a:gd name="T12" fmla="*/ 2147483646 w 286"/>
              <a:gd name="T13" fmla="*/ 2147483646 h 409"/>
              <a:gd name="T14" fmla="*/ 2147483646 w 286"/>
              <a:gd name="T15" fmla="*/ 2147483646 h 409"/>
              <a:gd name="T16" fmla="*/ 2147483646 w 286"/>
              <a:gd name="T17" fmla="*/ 2147483646 h 409"/>
              <a:gd name="T18" fmla="*/ 2147483646 w 286"/>
              <a:gd name="T19" fmla="*/ 2147483646 h 409"/>
              <a:gd name="T20" fmla="*/ 2147483646 w 286"/>
              <a:gd name="T21" fmla="*/ 2147483646 h 409"/>
              <a:gd name="T22" fmla="*/ 2147483646 w 286"/>
              <a:gd name="T23" fmla="*/ 2147483646 h 409"/>
              <a:gd name="T24" fmla="*/ 2147483646 w 286"/>
              <a:gd name="T25" fmla="*/ 2147483646 h 4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6" h="409">
                <a:moveTo>
                  <a:pt x="228" y="44"/>
                </a:moveTo>
                <a:cubicBezTo>
                  <a:pt x="213" y="32"/>
                  <a:pt x="197" y="32"/>
                  <a:pt x="184" y="34"/>
                </a:cubicBezTo>
                <a:cubicBezTo>
                  <a:pt x="179" y="0"/>
                  <a:pt x="179" y="0"/>
                  <a:pt x="179" y="0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41"/>
                  <a:pt x="54" y="409"/>
                  <a:pt x="54" y="409"/>
                </a:cubicBezTo>
                <a:cubicBezTo>
                  <a:pt x="240" y="380"/>
                  <a:pt x="240" y="380"/>
                  <a:pt x="240" y="380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99" y="60"/>
                  <a:pt x="205" y="61"/>
                  <a:pt x="210" y="65"/>
                </a:cubicBezTo>
                <a:cubicBezTo>
                  <a:pt x="232" y="83"/>
                  <a:pt x="246" y="165"/>
                  <a:pt x="258" y="348"/>
                </a:cubicBezTo>
                <a:cubicBezTo>
                  <a:pt x="259" y="355"/>
                  <a:pt x="265" y="361"/>
                  <a:pt x="273" y="361"/>
                </a:cubicBezTo>
                <a:cubicBezTo>
                  <a:pt x="274" y="361"/>
                  <a:pt x="276" y="360"/>
                  <a:pt x="277" y="360"/>
                </a:cubicBezTo>
                <a:cubicBezTo>
                  <a:pt x="283" y="358"/>
                  <a:pt x="286" y="352"/>
                  <a:pt x="286" y="346"/>
                </a:cubicBezTo>
                <a:cubicBezTo>
                  <a:pt x="271" y="120"/>
                  <a:pt x="254" y="65"/>
                  <a:pt x="228" y="44"/>
                </a:cubicBezTo>
                <a:close/>
              </a:path>
            </a:pathLst>
          </a:custGeom>
          <a:solidFill>
            <a:srgbClr val="00618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6" name="Freeform 31"/>
          <p:cNvSpPr>
            <a:spLocks/>
          </p:cNvSpPr>
          <p:nvPr userDrawn="1"/>
        </p:nvSpPr>
        <p:spPr bwMode="auto">
          <a:xfrm>
            <a:off x="3396547" y="3127376"/>
            <a:ext cx="779665" cy="233363"/>
          </a:xfrm>
          <a:custGeom>
            <a:avLst/>
            <a:gdLst>
              <a:gd name="T0" fmla="*/ 2147483646 w 305"/>
              <a:gd name="T1" fmla="*/ 2147483646 h 109"/>
              <a:gd name="T2" fmla="*/ 2147483646 w 305"/>
              <a:gd name="T3" fmla="*/ 2147483646 h 109"/>
              <a:gd name="T4" fmla="*/ 2147483646 w 305"/>
              <a:gd name="T5" fmla="*/ 2147483646 h 109"/>
              <a:gd name="T6" fmla="*/ 2147483646 w 305"/>
              <a:gd name="T7" fmla="*/ 2147483646 h 109"/>
              <a:gd name="T8" fmla="*/ 2147483646 w 305"/>
              <a:gd name="T9" fmla="*/ 2147483646 h 109"/>
              <a:gd name="T10" fmla="*/ 2147483646 w 305"/>
              <a:gd name="T11" fmla="*/ 2147483646 h 109"/>
              <a:gd name="T12" fmla="*/ 2147483646 w 305"/>
              <a:gd name="T13" fmla="*/ 2147483646 h 109"/>
              <a:gd name="T14" fmla="*/ 2147483646 w 305"/>
              <a:gd name="T15" fmla="*/ 2147483646 h 109"/>
              <a:gd name="T16" fmla="*/ 2147483646 w 305"/>
              <a:gd name="T17" fmla="*/ 2147483646 h 109"/>
              <a:gd name="T18" fmla="*/ 2147483646 w 305"/>
              <a:gd name="T19" fmla="*/ 2147483646 h 1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5" h="109">
                <a:moveTo>
                  <a:pt x="172" y="109"/>
                </a:moveTo>
                <a:cubicBezTo>
                  <a:pt x="120" y="109"/>
                  <a:pt x="65" y="81"/>
                  <a:pt x="5" y="22"/>
                </a:cubicBezTo>
                <a:cubicBezTo>
                  <a:pt x="0" y="17"/>
                  <a:pt x="0" y="9"/>
                  <a:pt x="5" y="5"/>
                </a:cubicBezTo>
                <a:cubicBezTo>
                  <a:pt x="10" y="0"/>
                  <a:pt x="17" y="0"/>
                  <a:pt x="22" y="5"/>
                </a:cubicBezTo>
                <a:cubicBezTo>
                  <a:pt x="79" y="60"/>
                  <a:pt x="129" y="86"/>
                  <a:pt x="176" y="85"/>
                </a:cubicBezTo>
                <a:cubicBezTo>
                  <a:pt x="213" y="84"/>
                  <a:pt x="249" y="65"/>
                  <a:pt x="282" y="27"/>
                </a:cubicBezTo>
                <a:cubicBezTo>
                  <a:pt x="287" y="22"/>
                  <a:pt x="294" y="22"/>
                  <a:pt x="299" y="26"/>
                </a:cubicBezTo>
                <a:cubicBezTo>
                  <a:pt x="305" y="31"/>
                  <a:pt x="305" y="38"/>
                  <a:pt x="301" y="43"/>
                </a:cubicBezTo>
                <a:cubicBezTo>
                  <a:pt x="262" y="86"/>
                  <a:pt x="221" y="108"/>
                  <a:pt x="176" y="109"/>
                </a:cubicBezTo>
                <a:cubicBezTo>
                  <a:pt x="175" y="109"/>
                  <a:pt x="174" y="109"/>
                  <a:pt x="172" y="109"/>
                </a:cubicBezTo>
                <a:close/>
              </a:path>
            </a:pathLst>
          </a:custGeom>
          <a:solidFill>
            <a:srgbClr val="F2683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7" name="Freeform 32"/>
          <p:cNvSpPr>
            <a:spLocks/>
          </p:cNvSpPr>
          <p:nvPr userDrawn="1"/>
        </p:nvSpPr>
        <p:spPr bwMode="auto">
          <a:xfrm>
            <a:off x="7722024" y="3090864"/>
            <a:ext cx="884467" cy="269875"/>
          </a:xfrm>
          <a:custGeom>
            <a:avLst/>
            <a:gdLst>
              <a:gd name="T0" fmla="*/ 2147483646 w 346"/>
              <a:gd name="T1" fmla="*/ 2147483646 h 126"/>
              <a:gd name="T2" fmla="*/ 2147483646 w 346"/>
              <a:gd name="T3" fmla="*/ 2147483646 h 126"/>
              <a:gd name="T4" fmla="*/ 2147483646 w 346"/>
              <a:gd name="T5" fmla="*/ 2147483646 h 126"/>
              <a:gd name="T6" fmla="*/ 2147483646 w 346"/>
              <a:gd name="T7" fmla="*/ 2147483646 h 126"/>
              <a:gd name="T8" fmla="*/ 2147483646 w 346"/>
              <a:gd name="T9" fmla="*/ 2147483646 h 126"/>
              <a:gd name="T10" fmla="*/ 2147483646 w 346"/>
              <a:gd name="T11" fmla="*/ 2147483646 h 126"/>
              <a:gd name="T12" fmla="*/ 2147483646 w 346"/>
              <a:gd name="T13" fmla="*/ 2147483646 h 126"/>
              <a:gd name="T14" fmla="*/ 2147483646 w 346"/>
              <a:gd name="T15" fmla="*/ 2147483646 h 126"/>
              <a:gd name="T16" fmla="*/ 2147483646 w 346"/>
              <a:gd name="T17" fmla="*/ 2147483646 h 126"/>
              <a:gd name="T18" fmla="*/ 2147483646 w 346"/>
              <a:gd name="T19" fmla="*/ 2147483646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6" h="126">
                <a:moveTo>
                  <a:pt x="195" y="126"/>
                </a:moveTo>
                <a:cubicBezTo>
                  <a:pt x="136" y="126"/>
                  <a:pt x="74" y="93"/>
                  <a:pt x="6" y="25"/>
                </a:cubicBezTo>
                <a:cubicBezTo>
                  <a:pt x="0" y="20"/>
                  <a:pt x="0" y="11"/>
                  <a:pt x="6" y="5"/>
                </a:cubicBezTo>
                <a:cubicBezTo>
                  <a:pt x="11" y="0"/>
                  <a:pt x="20" y="0"/>
                  <a:pt x="26" y="5"/>
                </a:cubicBezTo>
                <a:cubicBezTo>
                  <a:pt x="90" y="69"/>
                  <a:pt x="146" y="100"/>
                  <a:pt x="199" y="98"/>
                </a:cubicBezTo>
                <a:cubicBezTo>
                  <a:pt x="241" y="97"/>
                  <a:pt x="282" y="75"/>
                  <a:pt x="320" y="32"/>
                </a:cubicBezTo>
                <a:cubicBezTo>
                  <a:pt x="325" y="26"/>
                  <a:pt x="334" y="25"/>
                  <a:pt x="340" y="31"/>
                </a:cubicBezTo>
                <a:cubicBezTo>
                  <a:pt x="345" y="36"/>
                  <a:pt x="346" y="45"/>
                  <a:pt x="341" y="50"/>
                </a:cubicBezTo>
                <a:cubicBezTo>
                  <a:pt x="298" y="99"/>
                  <a:pt x="250" y="125"/>
                  <a:pt x="200" y="126"/>
                </a:cubicBezTo>
                <a:cubicBezTo>
                  <a:pt x="199" y="126"/>
                  <a:pt x="197" y="126"/>
                  <a:pt x="195" y="126"/>
                </a:cubicBezTo>
                <a:close/>
              </a:path>
            </a:pathLst>
          </a:custGeom>
          <a:solidFill>
            <a:srgbClr val="402B3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8" name="Oval 33"/>
          <p:cNvSpPr>
            <a:spLocks noChangeArrowheads="1"/>
          </p:cNvSpPr>
          <p:nvPr userDrawn="1"/>
        </p:nvSpPr>
        <p:spPr bwMode="auto">
          <a:xfrm>
            <a:off x="6585078" y="333376"/>
            <a:ext cx="1170292" cy="981075"/>
          </a:xfrm>
          <a:prstGeom prst="ellipse">
            <a:avLst/>
          </a:prstGeom>
          <a:solidFill>
            <a:srgbClr val="FFCF4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259" name="Freeform 34"/>
          <p:cNvSpPr>
            <a:spLocks/>
          </p:cNvSpPr>
          <p:nvPr userDrawn="1"/>
        </p:nvSpPr>
        <p:spPr bwMode="auto">
          <a:xfrm>
            <a:off x="3223464" y="3549651"/>
            <a:ext cx="331874" cy="347663"/>
          </a:xfrm>
          <a:custGeom>
            <a:avLst/>
            <a:gdLst>
              <a:gd name="T0" fmla="*/ 0 w 209"/>
              <a:gd name="T1" fmla="*/ 0 h 219"/>
              <a:gd name="T2" fmla="*/ 2147483646 w 209"/>
              <a:gd name="T3" fmla="*/ 2147483646 h 219"/>
              <a:gd name="T4" fmla="*/ 2147483646 w 209"/>
              <a:gd name="T5" fmla="*/ 2147483646 h 219"/>
              <a:gd name="T6" fmla="*/ 2147483646 w 209"/>
              <a:gd name="T7" fmla="*/ 2147483646 h 219"/>
              <a:gd name="T8" fmla="*/ 2147483646 w 209"/>
              <a:gd name="T9" fmla="*/ 2147483646 h 219"/>
              <a:gd name="T10" fmla="*/ 0 w 209"/>
              <a:gd name="T11" fmla="*/ 0 h 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9" h="219">
                <a:moveTo>
                  <a:pt x="0" y="0"/>
                </a:moveTo>
                <a:lnTo>
                  <a:pt x="209" y="30"/>
                </a:lnTo>
                <a:lnTo>
                  <a:pt x="158" y="216"/>
                </a:lnTo>
                <a:lnTo>
                  <a:pt x="82" y="219"/>
                </a:lnTo>
                <a:lnTo>
                  <a:pt x="10" y="198"/>
                </a:lnTo>
                <a:lnTo>
                  <a:pt x="0" y="0"/>
                </a:lnTo>
                <a:close/>
              </a:path>
            </a:pathLst>
          </a:custGeom>
          <a:solidFill>
            <a:srgbClr val="BABAB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0" name="Freeform 35"/>
          <p:cNvSpPr>
            <a:spLocks/>
          </p:cNvSpPr>
          <p:nvPr userDrawn="1"/>
        </p:nvSpPr>
        <p:spPr bwMode="auto">
          <a:xfrm>
            <a:off x="3223465" y="3570289"/>
            <a:ext cx="327110" cy="58737"/>
          </a:xfrm>
          <a:custGeom>
            <a:avLst/>
            <a:gdLst>
              <a:gd name="T0" fmla="*/ 2147483646 w 128"/>
              <a:gd name="T1" fmla="*/ 2147483646 h 27"/>
              <a:gd name="T2" fmla="*/ 2147483646 w 128"/>
              <a:gd name="T3" fmla="*/ 2147483646 h 27"/>
              <a:gd name="T4" fmla="*/ 2147483646 w 128"/>
              <a:gd name="T5" fmla="*/ 2147483646 h 27"/>
              <a:gd name="T6" fmla="*/ 2147483646 w 128"/>
              <a:gd name="T7" fmla="*/ 2147483646 h 27"/>
              <a:gd name="T8" fmla="*/ 2147483646 w 128"/>
              <a:gd name="T9" fmla="*/ 2147483646 h 27"/>
              <a:gd name="T10" fmla="*/ 2147483646 w 128"/>
              <a:gd name="T11" fmla="*/ 2147483646 h 27"/>
              <a:gd name="T12" fmla="*/ 2147483646 w 128"/>
              <a:gd name="T13" fmla="*/ 2147483646 h 27"/>
              <a:gd name="T14" fmla="*/ 2147483646 w 128"/>
              <a:gd name="T15" fmla="*/ 2147483646 h 27"/>
              <a:gd name="T16" fmla="*/ 0 w 128"/>
              <a:gd name="T17" fmla="*/ 2147483646 h 27"/>
              <a:gd name="T18" fmla="*/ 2147483646 w 128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8" h="27">
                <a:moveTo>
                  <a:pt x="1" y="4"/>
                </a:moveTo>
                <a:cubicBezTo>
                  <a:pt x="4" y="6"/>
                  <a:pt x="11" y="8"/>
                  <a:pt x="20" y="10"/>
                </a:cubicBezTo>
                <a:cubicBezTo>
                  <a:pt x="46" y="18"/>
                  <a:pt x="93" y="27"/>
                  <a:pt x="126" y="27"/>
                </a:cubicBezTo>
                <a:cubicBezTo>
                  <a:pt x="127" y="27"/>
                  <a:pt x="128" y="26"/>
                  <a:pt x="128" y="25"/>
                </a:cubicBezTo>
                <a:cubicBezTo>
                  <a:pt x="128" y="24"/>
                  <a:pt x="127" y="23"/>
                  <a:pt x="126" y="23"/>
                </a:cubicBezTo>
                <a:cubicBezTo>
                  <a:pt x="105" y="23"/>
                  <a:pt x="76" y="19"/>
                  <a:pt x="52" y="14"/>
                </a:cubicBezTo>
                <a:cubicBezTo>
                  <a:pt x="40" y="12"/>
                  <a:pt x="29" y="9"/>
                  <a:pt x="21" y="7"/>
                </a:cubicBezTo>
                <a:cubicBezTo>
                  <a:pt x="12" y="4"/>
                  <a:pt x="6" y="2"/>
                  <a:pt x="3" y="1"/>
                </a:cubicBezTo>
                <a:cubicBezTo>
                  <a:pt x="2" y="0"/>
                  <a:pt x="1" y="1"/>
                  <a:pt x="0" y="2"/>
                </a:cubicBezTo>
                <a:cubicBezTo>
                  <a:pt x="0" y="3"/>
                  <a:pt x="0" y="4"/>
                  <a:pt x="1" y="4"/>
                </a:cubicBezTo>
                <a:close/>
              </a:path>
            </a:pathLst>
          </a:custGeom>
          <a:solidFill>
            <a:srgbClr val="87878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1" name="Freeform 36"/>
          <p:cNvSpPr>
            <a:spLocks/>
          </p:cNvSpPr>
          <p:nvPr userDrawn="1"/>
        </p:nvSpPr>
        <p:spPr bwMode="auto">
          <a:xfrm>
            <a:off x="3223465" y="3598863"/>
            <a:ext cx="322347" cy="55562"/>
          </a:xfrm>
          <a:custGeom>
            <a:avLst/>
            <a:gdLst>
              <a:gd name="T0" fmla="*/ 2147483646 w 126"/>
              <a:gd name="T1" fmla="*/ 2147483646 h 26"/>
              <a:gd name="T2" fmla="*/ 2147483646 w 126"/>
              <a:gd name="T3" fmla="*/ 2147483646 h 26"/>
              <a:gd name="T4" fmla="*/ 2147483646 w 126"/>
              <a:gd name="T5" fmla="*/ 2147483646 h 26"/>
              <a:gd name="T6" fmla="*/ 2147483646 w 126"/>
              <a:gd name="T7" fmla="*/ 2147483646 h 26"/>
              <a:gd name="T8" fmla="*/ 2147483646 w 126"/>
              <a:gd name="T9" fmla="*/ 2147483646 h 26"/>
              <a:gd name="T10" fmla="*/ 2147483646 w 126"/>
              <a:gd name="T11" fmla="*/ 2147483646 h 26"/>
              <a:gd name="T12" fmla="*/ 2147483646 w 126"/>
              <a:gd name="T13" fmla="*/ 2147483646 h 26"/>
              <a:gd name="T14" fmla="*/ 2147483646 w 126"/>
              <a:gd name="T15" fmla="*/ 0 h 26"/>
              <a:gd name="T16" fmla="*/ 0 w 126"/>
              <a:gd name="T17" fmla="*/ 2147483646 h 26"/>
              <a:gd name="T18" fmla="*/ 2147483646 w 126"/>
              <a:gd name="T19" fmla="*/ 2147483646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6" h="26">
                <a:moveTo>
                  <a:pt x="1" y="4"/>
                </a:moveTo>
                <a:cubicBezTo>
                  <a:pt x="4" y="5"/>
                  <a:pt x="11" y="7"/>
                  <a:pt x="19" y="10"/>
                </a:cubicBezTo>
                <a:cubicBezTo>
                  <a:pt x="45" y="17"/>
                  <a:pt x="91" y="26"/>
                  <a:pt x="124" y="26"/>
                </a:cubicBezTo>
                <a:cubicBezTo>
                  <a:pt x="125" y="26"/>
                  <a:pt x="126" y="25"/>
                  <a:pt x="126" y="24"/>
                </a:cubicBezTo>
                <a:cubicBezTo>
                  <a:pt x="126" y="23"/>
                  <a:pt x="125" y="22"/>
                  <a:pt x="124" y="22"/>
                </a:cubicBezTo>
                <a:cubicBezTo>
                  <a:pt x="102" y="22"/>
                  <a:pt x="75" y="18"/>
                  <a:pt x="51" y="13"/>
                </a:cubicBezTo>
                <a:cubicBezTo>
                  <a:pt x="40" y="11"/>
                  <a:pt x="29" y="8"/>
                  <a:pt x="20" y="6"/>
                </a:cubicBezTo>
                <a:cubicBezTo>
                  <a:pt x="12" y="3"/>
                  <a:pt x="6" y="1"/>
                  <a:pt x="3" y="0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4"/>
                </a:cubicBezTo>
                <a:close/>
              </a:path>
            </a:pathLst>
          </a:custGeom>
          <a:solidFill>
            <a:srgbClr val="87878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2" name="Oval 37"/>
          <p:cNvSpPr>
            <a:spLocks noChangeArrowheads="1"/>
          </p:cNvSpPr>
          <p:nvPr userDrawn="1"/>
        </p:nvSpPr>
        <p:spPr bwMode="auto">
          <a:xfrm>
            <a:off x="3563278" y="2881313"/>
            <a:ext cx="80984" cy="6826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263" name="Freeform 38"/>
          <p:cNvSpPr>
            <a:spLocks/>
          </p:cNvSpPr>
          <p:nvPr userDrawn="1"/>
        </p:nvSpPr>
        <p:spPr bwMode="auto">
          <a:xfrm>
            <a:off x="3512465" y="3022600"/>
            <a:ext cx="139736" cy="57150"/>
          </a:xfrm>
          <a:custGeom>
            <a:avLst/>
            <a:gdLst>
              <a:gd name="T0" fmla="*/ 2147483646 w 55"/>
              <a:gd name="T1" fmla="*/ 2147483646 h 27"/>
              <a:gd name="T2" fmla="*/ 2147483646 w 55"/>
              <a:gd name="T3" fmla="*/ 2147483646 h 27"/>
              <a:gd name="T4" fmla="*/ 0 w 55"/>
              <a:gd name="T5" fmla="*/ 2147483646 h 27"/>
              <a:gd name="T6" fmla="*/ 2147483646 w 55"/>
              <a:gd name="T7" fmla="*/ 0 h 27"/>
              <a:gd name="T8" fmla="*/ 2147483646 w 55"/>
              <a:gd name="T9" fmla="*/ 2147483646 h 27"/>
              <a:gd name="T10" fmla="*/ 2147483646 w 55"/>
              <a:gd name="T11" fmla="*/ 2147483646 h 27"/>
              <a:gd name="T12" fmla="*/ 2147483646 w 55"/>
              <a:gd name="T13" fmla="*/ 2147483646 h 27"/>
              <a:gd name="T14" fmla="*/ 2147483646 w 55"/>
              <a:gd name="T15" fmla="*/ 2147483646 h 27"/>
              <a:gd name="T16" fmla="*/ 2147483646 w 55"/>
              <a:gd name="T17" fmla="*/ 2147483646 h 27"/>
              <a:gd name="T18" fmla="*/ 2147483646 w 55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5" h="27">
                <a:moveTo>
                  <a:pt x="31" y="27"/>
                </a:moveTo>
                <a:cubicBezTo>
                  <a:pt x="29" y="27"/>
                  <a:pt x="27" y="27"/>
                  <a:pt x="26" y="26"/>
                </a:cubicBezTo>
                <a:cubicBezTo>
                  <a:pt x="17" y="25"/>
                  <a:pt x="6" y="20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9" y="17"/>
                  <a:pt x="19" y="21"/>
                  <a:pt x="26" y="22"/>
                </a:cubicBezTo>
                <a:cubicBezTo>
                  <a:pt x="37" y="24"/>
                  <a:pt x="47" y="19"/>
                  <a:pt x="51" y="14"/>
                </a:cubicBezTo>
                <a:cubicBezTo>
                  <a:pt x="52" y="13"/>
                  <a:pt x="53" y="13"/>
                  <a:pt x="54" y="14"/>
                </a:cubicBezTo>
                <a:cubicBezTo>
                  <a:pt x="55" y="14"/>
                  <a:pt x="55" y="16"/>
                  <a:pt x="55" y="17"/>
                </a:cubicBezTo>
                <a:cubicBezTo>
                  <a:pt x="51" y="22"/>
                  <a:pt x="41" y="27"/>
                  <a:pt x="31" y="27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4" name="Freeform 39"/>
          <p:cNvSpPr>
            <a:spLocks/>
          </p:cNvSpPr>
          <p:nvPr userDrawn="1"/>
        </p:nvSpPr>
        <p:spPr bwMode="auto">
          <a:xfrm>
            <a:off x="8184106" y="2616200"/>
            <a:ext cx="92099" cy="76200"/>
          </a:xfrm>
          <a:custGeom>
            <a:avLst/>
            <a:gdLst>
              <a:gd name="T0" fmla="*/ 2147483646 w 36"/>
              <a:gd name="T1" fmla="*/ 2147483646 h 36"/>
              <a:gd name="T2" fmla="*/ 2147483646 w 36"/>
              <a:gd name="T3" fmla="*/ 2147483646 h 36"/>
              <a:gd name="T4" fmla="*/ 2147483646 w 36"/>
              <a:gd name="T5" fmla="*/ 2147483646 h 36"/>
              <a:gd name="T6" fmla="*/ 2147483646 w 36"/>
              <a:gd name="T7" fmla="*/ 2147483646 h 36"/>
              <a:gd name="T8" fmla="*/ 2147483646 w 36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32" y="11"/>
                </a:moveTo>
                <a:cubicBezTo>
                  <a:pt x="36" y="19"/>
                  <a:pt x="33" y="28"/>
                  <a:pt x="25" y="32"/>
                </a:cubicBezTo>
                <a:cubicBezTo>
                  <a:pt x="17" y="36"/>
                  <a:pt x="8" y="33"/>
                  <a:pt x="4" y="25"/>
                </a:cubicBezTo>
                <a:cubicBezTo>
                  <a:pt x="0" y="17"/>
                  <a:pt x="3" y="8"/>
                  <a:pt x="11" y="4"/>
                </a:cubicBezTo>
                <a:cubicBezTo>
                  <a:pt x="18" y="0"/>
                  <a:pt x="28" y="3"/>
                  <a:pt x="32" y="1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5" name="Freeform 40"/>
          <p:cNvSpPr>
            <a:spLocks/>
          </p:cNvSpPr>
          <p:nvPr userDrawn="1"/>
        </p:nvSpPr>
        <p:spPr bwMode="auto">
          <a:xfrm>
            <a:off x="8207926" y="2757488"/>
            <a:ext cx="142912" cy="57150"/>
          </a:xfrm>
          <a:custGeom>
            <a:avLst/>
            <a:gdLst>
              <a:gd name="T0" fmla="*/ 2147483646 w 56"/>
              <a:gd name="T1" fmla="*/ 2147483646 h 27"/>
              <a:gd name="T2" fmla="*/ 2147483646 w 56"/>
              <a:gd name="T3" fmla="*/ 2147483646 h 27"/>
              <a:gd name="T4" fmla="*/ 2147483646 w 56"/>
              <a:gd name="T5" fmla="*/ 2147483646 h 27"/>
              <a:gd name="T6" fmla="*/ 2147483646 w 56"/>
              <a:gd name="T7" fmla="*/ 2147483646 h 27"/>
              <a:gd name="T8" fmla="*/ 2147483646 w 56"/>
              <a:gd name="T9" fmla="*/ 2147483646 h 27"/>
              <a:gd name="T10" fmla="*/ 2147483646 w 56"/>
              <a:gd name="T11" fmla="*/ 2147483646 h 27"/>
              <a:gd name="T12" fmla="*/ 2147483646 w 56"/>
              <a:gd name="T13" fmla="*/ 2147483646 h 27"/>
              <a:gd name="T14" fmla="*/ 2147483646 w 56"/>
              <a:gd name="T15" fmla="*/ 0 h 27"/>
              <a:gd name="T16" fmla="*/ 2147483646 w 56"/>
              <a:gd name="T17" fmla="*/ 2147483646 h 27"/>
              <a:gd name="T18" fmla="*/ 2147483646 w 56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6" h="27">
                <a:moveTo>
                  <a:pt x="39" y="23"/>
                </a:moveTo>
                <a:cubicBezTo>
                  <a:pt x="37" y="23"/>
                  <a:pt x="36" y="24"/>
                  <a:pt x="34" y="25"/>
                </a:cubicBezTo>
                <a:cubicBezTo>
                  <a:pt x="26" y="27"/>
                  <a:pt x="14" y="27"/>
                  <a:pt x="1" y="15"/>
                </a:cubicBezTo>
                <a:cubicBezTo>
                  <a:pt x="0" y="14"/>
                  <a:pt x="0" y="13"/>
                  <a:pt x="1" y="12"/>
                </a:cubicBezTo>
                <a:cubicBezTo>
                  <a:pt x="2" y="11"/>
                  <a:pt x="3" y="11"/>
                  <a:pt x="4" y="12"/>
                </a:cubicBezTo>
                <a:cubicBezTo>
                  <a:pt x="15" y="23"/>
                  <a:pt x="26" y="23"/>
                  <a:pt x="33" y="21"/>
                </a:cubicBezTo>
                <a:cubicBezTo>
                  <a:pt x="43" y="18"/>
                  <a:pt x="51" y="8"/>
                  <a:pt x="52" y="2"/>
                </a:cubicBezTo>
                <a:cubicBezTo>
                  <a:pt x="52" y="1"/>
                  <a:pt x="53" y="0"/>
                  <a:pt x="54" y="0"/>
                </a:cubicBezTo>
                <a:cubicBezTo>
                  <a:pt x="55" y="1"/>
                  <a:pt x="56" y="2"/>
                  <a:pt x="56" y="3"/>
                </a:cubicBezTo>
                <a:cubicBezTo>
                  <a:pt x="55" y="9"/>
                  <a:pt x="48" y="18"/>
                  <a:pt x="39" y="23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6" name="Freeform 41"/>
          <p:cNvSpPr>
            <a:spLocks/>
          </p:cNvSpPr>
          <p:nvPr userDrawn="1"/>
        </p:nvSpPr>
        <p:spPr bwMode="auto">
          <a:xfrm>
            <a:off x="2789964" y="490539"/>
            <a:ext cx="1573622" cy="8604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7" name="Freeform 42"/>
          <p:cNvSpPr>
            <a:spLocks/>
          </p:cNvSpPr>
          <p:nvPr userDrawn="1"/>
        </p:nvSpPr>
        <p:spPr bwMode="auto">
          <a:xfrm>
            <a:off x="7722023" y="246063"/>
            <a:ext cx="2005534" cy="1109662"/>
          </a:xfrm>
          <a:custGeom>
            <a:avLst/>
            <a:gdLst>
              <a:gd name="T0" fmla="*/ 2147483646 w 785"/>
              <a:gd name="T1" fmla="*/ 0 h 518"/>
              <a:gd name="T2" fmla="*/ 2147483646 w 785"/>
              <a:gd name="T3" fmla="*/ 2147483646 h 518"/>
              <a:gd name="T4" fmla="*/ 2147483646 w 785"/>
              <a:gd name="T5" fmla="*/ 2147483646 h 518"/>
              <a:gd name="T6" fmla="*/ 2147483646 w 785"/>
              <a:gd name="T7" fmla="*/ 2147483646 h 518"/>
              <a:gd name="T8" fmla="*/ 2147483646 w 785"/>
              <a:gd name="T9" fmla="*/ 2147483646 h 518"/>
              <a:gd name="T10" fmla="*/ 2147483646 w 785"/>
              <a:gd name="T11" fmla="*/ 2147483646 h 518"/>
              <a:gd name="T12" fmla="*/ 2147483646 w 785"/>
              <a:gd name="T13" fmla="*/ 2147483646 h 518"/>
              <a:gd name="T14" fmla="*/ 0 w 785"/>
              <a:gd name="T15" fmla="*/ 2147483646 h 518"/>
              <a:gd name="T16" fmla="*/ 2147483646 w 785"/>
              <a:gd name="T17" fmla="*/ 2147483646 h 518"/>
              <a:gd name="T18" fmla="*/ 2147483646 w 785"/>
              <a:gd name="T19" fmla="*/ 2147483646 h 518"/>
              <a:gd name="T20" fmla="*/ 2147483646 w 785"/>
              <a:gd name="T21" fmla="*/ 2147483646 h 518"/>
              <a:gd name="T22" fmla="*/ 2147483646 w 785"/>
              <a:gd name="T23" fmla="*/ 2147483646 h 518"/>
              <a:gd name="T24" fmla="*/ 2147483646 w 785"/>
              <a:gd name="T25" fmla="*/ 2147483646 h 518"/>
              <a:gd name="T26" fmla="*/ 2147483646 w 785"/>
              <a:gd name="T27" fmla="*/ 2147483646 h 518"/>
              <a:gd name="T28" fmla="*/ 2147483646 w 785"/>
              <a:gd name="T29" fmla="*/ 2147483646 h 518"/>
              <a:gd name="T30" fmla="*/ 2147483646 w 785"/>
              <a:gd name="T31" fmla="*/ 2147483646 h 518"/>
              <a:gd name="T32" fmla="*/ 2147483646 w 785"/>
              <a:gd name="T33" fmla="*/ 2147483646 h 518"/>
              <a:gd name="T34" fmla="*/ 2147483646 w 785"/>
              <a:gd name="T35" fmla="*/ 2147483646 h 518"/>
              <a:gd name="T36" fmla="*/ 2147483646 w 785"/>
              <a:gd name="T37" fmla="*/ 2147483646 h 518"/>
              <a:gd name="T38" fmla="*/ 2147483646 w 785"/>
              <a:gd name="T39" fmla="*/ 2147483646 h 518"/>
              <a:gd name="T40" fmla="*/ 2147483646 w 785"/>
              <a:gd name="T41" fmla="*/ 2147483646 h 518"/>
              <a:gd name="T42" fmla="*/ 2147483646 w 785"/>
              <a:gd name="T43" fmla="*/ 2147483646 h 518"/>
              <a:gd name="T44" fmla="*/ 2147483646 w 785"/>
              <a:gd name="T45" fmla="*/ 2147483646 h 518"/>
              <a:gd name="T46" fmla="*/ 2147483646 w 785"/>
              <a:gd name="T47" fmla="*/ 2147483646 h 518"/>
              <a:gd name="T48" fmla="*/ 2147483646 w 785"/>
              <a:gd name="T49" fmla="*/ 2147483646 h 518"/>
              <a:gd name="T50" fmla="*/ 2147483646 w 785"/>
              <a:gd name="T51" fmla="*/ 2147483646 h 518"/>
              <a:gd name="T52" fmla="*/ 2147483646 w 785"/>
              <a:gd name="T53" fmla="*/ 0 h 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85" h="518">
                <a:moveTo>
                  <a:pt x="305" y="0"/>
                </a:moveTo>
                <a:cubicBezTo>
                  <a:pt x="225" y="0"/>
                  <a:pt x="156" y="60"/>
                  <a:pt x="147" y="141"/>
                </a:cubicBezTo>
                <a:cubicBezTo>
                  <a:pt x="147" y="141"/>
                  <a:pt x="147" y="142"/>
                  <a:pt x="147" y="142"/>
                </a:cubicBezTo>
                <a:cubicBezTo>
                  <a:pt x="141" y="141"/>
                  <a:pt x="135" y="140"/>
                  <a:pt x="129" y="139"/>
                </a:cubicBezTo>
                <a:cubicBezTo>
                  <a:pt x="124" y="138"/>
                  <a:pt x="118" y="138"/>
                  <a:pt x="113" y="138"/>
                </a:cubicBezTo>
                <a:cubicBezTo>
                  <a:pt x="68" y="138"/>
                  <a:pt x="26" y="161"/>
                  <a:pt x="1" y="197"/>
                </a:cubicBezTo>
                <a:cubicBezTo>
                  <a:pt x="9" y="220"/>
                  <a:pt x="13" y="245"/>
                  <a:pt x="13" y="270"/>
                </a:cubicBezTo>
                <a:cubicBezTo>
                  <a:pt x="13" y="297"/>
                  <a:pt x="9" y="323"/>
                  <a:pt x="0" y="348"/>
                </a:cubicBezTo>
                <a:cubicBezTo>
                  <a:pt x="21" y="380"/>
                  <a:pt x="57" y="404"/>
                  <a:pt x="98" y="408"/>
                </a:cubicBezTo>
                <a:cubicBezTo>
                  <a:pt x="104" y="409"/>
                  <a:pt x="109" y="409"/>
                  <a:pt x="114" y="409"/>
                </a:cubicBezTo>
                <a:cubicBezTo>
                  <a:pt x="142" y="409"/>
                  <a:pt x="169" y="400"/>
                  <a:pt x="192" y="384"/>
                </a:cubicBezTo>
                <a:cubicBezTo>
                  <a:pt x="193" y="452"/>
                  <a:pt x="243" y="509"/>
                  <a:pt x="312" y="517"/>
                </a:cubicBezTo>
                <a:cubicBezTo>
                  <a:pt x="317" y="518"/>
                  <a:pt x="322" y="518"/>
                  <a:pt x="327" y="518"/>
                </a:cubicBezTo>
                <a:cubicBezTo>
                  <a:pt x="371" y="518"/>
                  <a:pt x="410" y="497"/>
                  <a:pt x="435" y="464"/>
                </a:cubicBezTo>
                <a:cubicBezTo>
                  <a:pt x="440" y="465"/>
                  <a:pt x="444" y="466"/>
                  <a:pt x="449" y="467"/>
                </a:cubicBezTo>
                <a:cubicBezTo>
                  <a:pt x="454" y="467"/>
                  <a:pt x="460" y="467"/>
                  <a:pt x="465" y="467"/>
                </a:cubicBezTo>
                <a:cubicBezTo>
                  <a:pt x="520" y="467"/>
                  <a:pt x="570" y="433"/>
                  <a:pt x="590" y="383"/>
                </a:cubicBezTo>
                <a:cubicBezTo>
                  <a:pt x="602" y="388"/>
                  <a:pt x="614" y="391"/>
                  <a:pt x="627" y="393"/>
                </a:cubicBezTo>
                <a:cubicBezTo>
                  <a:pt x="632" y="393"/>
                  <a:pt x="637" y="393"/>
                  <a:pt x="642" y="393"/>
                </a:cubicBezTo>
                <a:cubicBezTo>
                  <a:pt x="710" y="393"/>
                  <a:pt x="769" y="342"/>
                  <a:pt x="777" y="273"/>
                </a:cubicBezTo>
                <a:cubicBezTo>
                  <a:pt x="785" y="199"/>
                  <a:pt x="732" y="132"/>
                  <a:pt x="657" y="123"/>
                </a:cubicBezTo>
                <a:cubicBezTo>
                  <a:pt x="653" y="123"/>
                  <a:pt x="648" y="122"/>
                  <a:pt x="643" y="122"/>
                </a:cubicBezTo>
                <a:cubicBezTo>
                  <a:pt x="624" y="80"/>
                  <a:pt x="584" y="49"/>
                  <a:pt x="535" y="43"/>
                </a:cubicBezTo>
                <a:cubicBezTo>
                  <a:pt x="529" y="43"/>
                  <a:pt x="524" y="43"/>
                  <a:pt x="519" y="43"/>
                </a:cubicBezTo>
                <a:cubicBezTo>
                  <a:pt x="489" y="43"/>
                  <a:pt x="460" y="53"/>
                  <a:pt x="437" y="70"/>
                </a:cubicBezTo>
                <a:cubicBezTo>
                  <a:pt x="412" y="33"/>
                  <a:pt x="371" y="6"/>
                  <a:pt x="323" y="1"/>
                </a:cubicBezTo>
                <a:cubicBezTo>
                  <a:pt x="317" y="0"/>
                  <a:pt x="311" y="0"/>
                  <a:pt x="305" y="0"/>
                </a:cubicBezTo>
              </a:path>
            </a:pathLst>
          </a:custGeom>
          <a:solidFill>
            <a:srgbClr val="CF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8" name="Freeform 43"/>
          <p:cNvSpPr>
            <a:spLocks/>
          </p:cNvSpPr>
          <p:nvPr userDrawn="1"/>
        </p:nvSpPr>
        <p:spPr bwMode="auto">
          <a:xfrm>
            <a:off x="7658507" y="668338"/>
            <a:ext cx="96862" cy="323850"/>
          </a:xfrm>
          <a:custGeom>
            <a:avLst/>
            <a:gdLst>
              <a:gd name="T0" fmla="*/ 2147483646 w 38"/>
              <a:gd name="T1" fmla="*/ 0 h 151"/>
              <a:gd name="T2" fmla="*/ 2147483646 w 38"/>
              <a:gd name="T3" fmla="*/ 2147483646 h 151"/>
              <a:gd name="T4" fmla="*/ 2147483646 w 38"/>
              <a:gd name="T5" fmla="*/ 2147483646 h 151"/>
              <a:gd name="T6" fmla="*/ 2147483646 w 38"/>
              <a:gd name="T7" fmla="*/ 2147483646 h 151"/>
              <a:gd name="T8" fmla="*/ 2147483646 w 38"/>
              <a:gd name="T9" fmla="*/ 0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151">
                <a:moveTo>
                  <a:pt x="26" y="0"/>
                </a:moveTo>
                <a:cubicBezTo>
                  <a:pt x="14" y="18"/>
                  <a:pt x="6" y="39"/>
                  <a:pt x="4" y="61"/>
                </a:cubicBezTo>
                <a:cubicBezTo>
                  <a:pt x="0" y="94"/>
                  <a:pt x="8" y="125"/>
                  <a:pt x="25" y="151"/>
                </a:cubicBezTo>
                <a:cubicBezTo>
                  <a:pt x="34" y="126"/>
                  <a:pt x="38" y="100"/>
                  <a:pt x="38" y="73"/>
                </a:cubicBezTo>
                <a:cubicBezTo>
                  <a:pt x="38" y="48"/>
                  <a:pt x="34" y="23"/>
                  <a:pt x="26" y="0"/>
                </a:cubicBezTo>
              </a:path>
            </a:pathLst>
          </a:custGeom>
          <a:solidFill>
            <a:srgbClr val="F1EE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9" name="Freeform 44"/>
          <p:cNvSpPr>
            <a:spLocks/>
          </p:cNvSpPr>
          <p:nvPr userDrawn="1"/>
        </p:nvSpPr>
        <p:spPr bwMode="auto">
          <a:xfrm>
            <a:off x="6608896" y="638175"/>
            <a:ext cx="2081755" cy="1136650"/>
          </a:xfrm>
          <a:custGeom>
            <a:avLst/>
            <a:gdLst>
              <a:gd name="T0" fmla="*/ 2147483646 w 815"/>
              <a:gd name="T1" fmla="*/ 2147483646 h 531"/>
              <a:gd name="T2" fmla="*/ 2147483646 w 815"/>
              <a:gd name="T3" fmla="*/ 2147483646 h 531"/>
              <a:gd name="T4" fmla="*/ 2147483646 w 815"/>
              <a:gd name="T5" fmla="*/ 2147483646 h 531"/>
              <a:gd name="T6" fmla="*/ 2147483646 w 815"/>
              <a:gd name="T7" fmla="*/ 2147483646 h 531"/>
              <a:gd name="T8" fmla="*/ 2147483646 w 815"/>
              <a:gd name="T9" fmla="*/ 2147483646 h 531"/>
              <a:gd name="T10" fmla="*/ 2147483646 w 815"/>
              <a:gd name="T11" fmla="*/ 2147483646 h 531"/>
              <a:gd name="T12" fmla="*/ 2147483646 w 815"/>
              <a:gd name="T13" fmla="*/ 2147483646 h 531"/>
              <a:gd name="T14" fmla="*/ 2147483646 w 815"/>
              <a:gd name="T15" fmla="*/ 2147483646 h 531"/>
              <a:gd name="T16" fmla="*/ 2147483646 w 815"/>
              <a:gd name="T17" fmla="*/ 2147483646 h 531"/>
              <a:gd name="T18" fmla="*/ 2147483646 w 815"/>
              <a:gd name="T19" fmla="*/ 2147483646 h 531"/>
              <a:gd name="T20" fmla="*/ 2147483646 w 815"/>
              <a:gd name="T21" fmla="*/ 2147483646 h 531"/>
              <a:gd name="T22" fmla="*/ 2147483646 w 815"/>
              <a:gd name="T23" fmla="*/ 2147483646 h 531"/>
              <a:gd name="T24" fmla="*/ 2147483646 w 815"/>
              <a:gd name="T25" fmla="*/ 2147483646 h 531"/>
              <a:gd name="T26" fmla="*/ 2147483646 w 815"/>
              <a:gd name="T27" fmla="*/ 2147483646 h 531"/>
              <a:gd name="T28" fmla="*/ 2147483646 w 815"/>
              <a:gd name="T29" fmla="*/ 2147483646 h 531"/>
              <a:gd name="T30" fmla="*/ 2147483646 w 815"/>
              <a:gd name="T31" fmla="*/ 2147483646 h 531"/>
              <a:gd name="T32" fmla="*/ 2147483646 w 815"/>
              <a:gd name="T33" fmla="*/ 2147483646 h 531"/>
              <a:gd name="T34" fmla="*/ 2147483646 w 815"/>
              <a:gd name="T35" fmla="*/ 2147483646 h 53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15" h="531">
                <a:moveTo>
                  <a:pt x="687" y="132"/>
                </a:moveTo>
                <a:cubicBezTo>
                  <a:pt x="682" y="131"/>
                  <a:pt x="677" y="131"/>
                  <a:pt x="672" y="131"/>
                </a:cubicBezTo>
                <a:cubicBezTo>
                  <a:pt x="653" y="89"/>
                  <a:pt x="613" y="58"/>
                  <a:pt x="564" y="52"/>
                </a:cubicBezTo>
                <a:cubicBezTo>
                  <a:pt x="528" y="48"/>
                  <a:pt x="493" y="59"/>
                  <a:pt x="467" y="79"/>
                </a:cubicBezTo>
                <a:cubicBezTo>
                  <a:pt x="442" y="42"/>
                  <a:pt x="401" y="15"/>
                  <a:pt x="352" y="9"/>
                </a:cubicBezTo>
                <a:cubicBezTo>
                  <a:pt x="265" y="0"/>
                  <a:pt x="186" y="62"/>
                  <a:pt x="177" y="150"/>
                </a:cubicBezTo>
                <a:cubicBezTo>
                  <a:pt x="177" y="150"/>
                  <a:pt x="177" y="150"/>
                  <a:pt x="177" y="151"/>
                </a:cubicBezTo>
                <a:cubicBezTo>
                  <a:pt x="171" y="149"/>
                  <a:pt x="164" y="148"/>
                  <a:pt x="158" y="148"/>
                </a:cubicBezTo>
                <a:cubicBezTo>
                  <a:pt x="84" y="139"/>
                  <a:pt x="17" y="193"/>
                  <a:pt x="8" y="267"/>
                </a:cubicBezTo>
                <a:cubicBezTo>
                  <a:pt x="0" y="341"/>
                  <a:pt x="53" y="409"/>
                  <a:pt x="128" y="417"/>
                </a:cubicBezTo>
                <a:cubicBezTo>
                  <a:pt x="162" y="421"/>
                  <a:pt x="195" y="411"/>
                  <a:pt x="221" y="393"/>
                </a:cubicBezTo>
                <a:cubicBezTo>
                  <a:pt x="222" y="460"/>
                  <a:pt x="273" y="518"/>
                  <a:pt x="341" y="526"/>
                </a:cubicBezTo>
                <a:cubicBezTo>
                  <a:pt x="390" y="531"/>
                  <a:pt x="436" y="510"/>
                  <a:pt x="464" y="473"/>
                </a:cubicBezTo>
                <a:cubicBezTo>
                  <a:pt x="469" y="474"/>
                  <a:pt x="474" y="475"/>
                  <a:pt x="479" y="475"/>
                </a:cubicBezTo>
                <a:cubicBezTo>
                  <a:pt x="540" y="482"/>
                  <a:pt x="597" y="447"/>
                  <a:pt x="619" y="392"/>
                </a:cubicBezTo>
                <a:cubicBezTo>
                  <a:pt x="631" y="396"/>
                  <a:pt x="643" y="400"/>
                  <a:pt x="656" y="401"/>
                </a:cubicBezTo>
                <a:cubicBezTo>
                  <a:pt x="731" y="410"/>
                  <a:pt x="798" y="356"/>
                  <a:pt x="806" y="282"/>
                </a:cubicBezTo>
                <a:cubicBezTo>
                  <a:pt x="815" y="207"/>
                  <a:pt x="761" y="140"/>
                  <a:pt x="687" y="132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0" name="Freeform 45"/>
          <p:cNvSpPr>
            <a:spLocks/>
          </p:cNvSpPr>
          <p:nvPr userDrawn="1"/>
        </p:nvSpPr>
        <p:spPr bwMode="auto">
          <a:xfrm>
            <a:off x="5510059" y="461963"/>
            <a:ext cx="813012" cy="423862"/>
          </a:xfrm>
          <a:custGeom>
            <a:avLst/>
            <a:gdLst>
              <a:gd name="T0" fmla="*/ 0 w 512"/>
              <a:gd name="T1" fmla="*/ 2147483646 h 267"/>
              <a:gd name="T2" fmla="*/ 2147483646 w 512"/>
              <a:gd name="T3" fmla="*/ 2147483646 h 267"/>
              <a:gd name="T4" fmla="*/ 2147483646 w 512"/>
              <a:gd name="T5" fmla="*/ 0 h 267"/>
              <a:gd name="T6" fmla="*/ 0 w 512"/>
              <a:gd name="T7" fmla="*/ 2147483646 h 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2" h="267">
                <a:moveTo>
                  <a:pt x="0" y="147"/>
                </a:moveTo>
                <a:lnTo>
                  <a:pt x="512" y="267"/>
                </a:lnTo>
                <a:lnTo>
                  <a:pt x="63" y="0"/>
                </a:lnTo>
                <a:lnTo>
                  <a:pt x="0" y="147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1" name="Freeform 46"/>
          <p:cNvSpPr>
            <a:spLocks/>
          </p:cNvSpPr>
          <p:nvPr userDrawn="1"/>
        </p:nvSpPr>
        <p:spPr bwMode="auto">
          <a:xfrm>
            <a:off x="5338565" y="496889"/>
            <a:ext cx="984506" cy="388937"/>
          </a:xfrm>
          <a:custGeom>
            <a:avLst/>
            <a:gdLst>
              <a:gd name="T0" fmla="*/ 2147483646 w 620"/>
              <a:gd name="T1" fmla="*/ 0 h 245"/>
              <a:gd name="T2" fmla="*/ 2147483646 w 620"/>
              <a:gd name="T3" fmla="*/ 2147483646 h 245"/>
              <a:gd name="T4" fmla="*/ 0 w 620"/>
              <a:gd name="T5" fmla="*/ 2147483646 h 245"/>
              <a:gd name="T6" fmla="*/ 2147483646 w 620"/>
              <a:gd name="T7" fmla="*/ 0 h 2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0" h="245">
                <a:moveTo>
                  <a:pt x="81" y="0"/>
                </a:moveTo>
                <a:lnTo>
                  <a:pt x="620" y="245"/>
                </a:lnTo>
                <a:lnTo>
                  <a:pt x="0" y="51"/>
                </a:lnTo>
                <a:lnTo>
                  <a:pt x="8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2" name="Freeform 47"/>
          <p:cNvSpPr>
            <a:spLocks/>
          </p:cNvSpPr>
          <p:nvPr userDrawn="1"/>
        </p:nvSpPr>
        <p:spPr bwMode="auto">
          <a:xfrm>
            <a:off x="5578341" y="400050"/>
            <a:ext cx="759023" cy="503238"/>
          </a:xfrm>
          <a:custGeom>
            <a:avLst/>
            <a:gdLst>
              <a:gd name="T0" fmla="*/ 0 w 478"/>
              <a:gd name="T1" fmla="*/ 2147483646 h 317"/>
              <a:gd name="T2" fmla="*/ 2147483646 w 478"/>
              <a:gd name="T3" fmla="*/ 0 h 317"/>
              <a:gd name="T4" fmla="*/ 2147483646 w 478"/>
              <a:gd name="T5" fmla="*/ 2147483646 h 317"/>
              <a:gd name="T6" fmla="*/ 0 w 478"/>
              <a:gd name="T7" fmla="*/ 2147483646 h 3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8" h="317">
                <a:moveTo>
                  <a:pt x="0" y="26"/>
                </a:moveTo>
                <a:lnTo>
                  <a:pt x="50" y="0"/>
                </a:lnTo>
                <a:lnTo>
                  <a:pt x="478" y="317"/>
                </a:lnTo>
                <a:lnTo>
                  <a:pt x="0" y="2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3" name="Freeform 48"/>
          <p:cNvSpPr>
            <a:spLocks/>
          </p:cNvSpPr>
          <p:nvPr userDrawn="1"/>
        </p:nvSpPr>
        <p:spPr bwMode="auto">
          <a:xfrm>
            <a:off x="8922486" y="398463"/>
            <a:ext cx="509720" cy="234950"/>
          </a:xfrm>
          <a:custGeom>
            <a:avLst/>
            <a:gdLst>
              <a:gd name="T0" fmla="*/ 2147483646 w 321"/>
              <a:gd name="T1" fmla="*/ 2147483646 h 148"/>
              <a:gd name="T2" fmla="*/ 2147483646 w 321"/>
              <a:gd name="T3" fmla="*/ 0 h 148"/>
              <a:gd name="T4" fmla="*/ 0 w 321"/>
              <a:gd name="T5" fmla="*/ 2147483646 h 148"/>
              <a:gd name="T6" fmla="*/ 2147483646 w 321"/>
              <a:gd name="T7" fmla="*/ 2147483646 h 1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48">
                <a:moveTo>
                  <a:pt x="57" y="148"/>
                </a:moveTo>
                <a:lnTo>
                  <a:pt x="321" y="0"/>
                </a:lnTo>
                <a:lnTo>
                  <a:pt x="0" y="67"/>
                </a:lnTo>
                <a:lnTo>
                  <a:pt x="57" y="148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4" name="Freeform 49"/>
          <p:cNvSpPr>
            <a:spLocks/>
          </p:cNvSpPr>
          <p:nvPr userDrawn="1"/>
        </p:nvSpPr>
        <p:spPr bwMode="auto">
          <a:xfrm>
            <a:off x="8882788" y="398464"/>
            <a:ext cx="549418" cy="257175"/>
          </a:xfrm>
          <a:custGeom>
            <a:avLst/>
            <a:gdLst>
              <a:gd name="T0" fmla="*/ 2147483646 w 346"/>
              <a:gd name="T1" fmla="*/ 2147483646 h 162"/>
              <a:gd name="T2" fmla="*/ 2147483646 w 346"/>
              <a:gd name="T3" fmla="*/ 0 h 162"/>
              <a:gd name="T4" fmla="*/ 0 w 346"/>
              <a:gd name="T5" fmla="*/ 2147483646 h 162"/>
              <a:gd name="T6" fmla="*/ 2147483646 w 346"/>
              <a:gd name="T7" fmla="*/ 2147483646 h 1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6" h="162">
                <a:moveTo>
                  <a:pt x="3" y="110"/>
                </a:moveTo>
                <a:lnTo>
                  <a:pt x="346" y="0"/>
                </a:lnTo>
                <a:lnTo>
                  <a:pt x="0" y="162"/>
                </a:lnTo>
                <a:lnTo>
                  <a:pt x="3" y="11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5" name="Freeform 50"/>
          <p:cNvSpPr>
            <a:spLocks/>
          </p:cNvSpPr>
          <p:nvPr userDrawn="1"/>
        </p:nvSpPr>
        <p:spPr bwMode="auto">
          <a:xfrm>
            <a:off x="8900255" y="395288"/>
            <a:ext cx="546242" cy="114300"/>
          </a:xfrm>
          <a:custGeom>
            <a:avLst/>
            <a:gdLst>
              <a:gd name="T0" fmla="*/ 0 w 344"/>
              <a:gd name="T1" fmla="*/ 2147483646 h 72"/>
              <a:gd name="T2" fmla="*/ 2147483646 w 344"/>
              <a:gd name="T3" fmla="*/ 2147483646 h 72"/>
              <a:gd name="T4" fmla="*/ 2147483646 w 344"/>
              <a:gd name="T5" fmla="*/ 0 h 72"/>
              <a:gd name="T6" fmla="*/ 0 w 344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4" h="72">
                <a:moveTo>
                  <a:pt x="0" y="72"/>
                </a:moveTo>
                <a:lnTo>
                  <a:pt x="5" y="44"/>
                </a:lnTo>
                <a:lnTo>
                  <a:pt x="344" y="0"/>
                </a:lnTo>
                <a:lnTo>
                  <a:pt x="0" y="7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6" name="Freeform 51"/>
          <p:cNvSpPr>
            <a:spLocks/>
          </p:cNvSpPr>
          <p:nvPr userDrawn="1"/>
        </p:nvSpPr>
        <p:spPr bwMode="auto">
          <a:xfrm>
            <a:off x="3391784" y="1503364"/>
            <a:ext cx="873352" cy="238125"/>
          </a:xfrm>
          <a:custGeom>
            <a:avLst/>
            <a:gdLst>
              <a:gd name="T0" fmla="*/ 2147483646 w 550"/>
              <a:gd name="T1" fmla="*/ 2147483646 h 150"/>
              <a:gd name="T2" fmla="*/ 2147483646 w 550"/>
              <a:gd name="T3" fmla="*/ 2147483646 h 150"/>
              <a:gd name="T4" fmla="*/ 0 w 550"/>
              <a:gd name="T5" fmla="*/ 0 h 150"/>
              <a:gd name="T6" fmla="*/ 2147483646 w 550"/>
              <a:gd name="T7" fmla="*/ 2147483646 h 1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0" h="150">
                <a:moveTo>
                  <a:pt x="48" y="150"/>
                </a:moveTo>
                <a:lnTo>
                  <a:pt x="550" y="3"/>
                </a:lnTo>
                <a:lnTo>
                  <a:pt x="0" y="0"/>
                </a:lnTo>
                <a:lnTo>
                  <a:pt x="48" y="150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7" name="Freeform 52"/>
          <p:cNvSpPr>
            <a:spLocks/>
          </p:cNvSpPr>
          <p:nvPr userDrawn="1"/>
        </p:nvSpPr>
        <p:spPr bwMode="auto">
          <a:xfrm>
            <a:off x="3248871" y="1508126"/>
            <a:ext cx="1016265" cy="220663"/>
          </a:xfrm>
          <a:custGeom>
            <a:avLst/>
            <a:gdLst>
              <a:gd name="T0" fmla="*/ 2147483646 w 640"/>
              <a:gd name="T1" fmla="*/ 2147483646 h 139"/>
              <a:gd name="T2" fmla="*/ 2147483646 w 640"/>
              <a:gd name="T3" fmla="*/ 0 h 139"/>
              <a:gd name="T4" fmla="*/ 0 w 640"/>
              <a:gd name="T5" fmla="*/ 2147483646 h 139"/>
              <a:gd name="T6" fmla="*/ 2147483646 w 640"/>
              <a:gd name="T7" fmla="*/ 2147483646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0" h="139">
                <a:moveTo>
                  <a:pt x="32" y="58"/>
                </a:moveTo>
                <a:lnTo>
                  <a:pt x="640" y="0"/>
                </a:lnTo>
                <a:lnTo>
                  <a:pt x="0" y="139"/>
                </a:lnTo>
                <a:lnTo>
                  <a:pt x="32" y="5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8" name="Freeform 53"/>
          <p:cNvSpPr>
            <a:spLocks/>
          </p:cNvSpPr>
          <p:nvPr userDrawn="1"/>
        </p:nvSpPr>
        <p:spPr bwMode="auto">
          <a:xfrm>
            <a:off x="3350497" y="1430338"/>
            <a:ext cx="941633" cy="80962"/>
          </a:xfrm>
          <a:custGeom>
            <a:avLst/>
            <a:gdLst>
              <a:gd name="T0" fmla="*/ 0 w 593"/>
              <a:gd name="T1" fmla="*/ 2147483646 h 51"/>
              <a:gd name="T2" fmla="*/ 2147483646 w 593"/>
              <a:gd name="T3" fmla="*/ 0 h 51"/>
              <a:gd name="T4" fmla="*/ 2147483646 w 593"/>
              <a:gd name="T5" fmla="*/ 2147483646 h 51"/>
              <a:gd name="T6" fmla="*/ 0 w 593"/>
              <a:gd name="T7" fmla="*/ 2147483646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3" h="51">
                <a:moveTo>
                  <a:pt x="0" y="45"/>
                </a:moveTo>
                <a:lnTo>
                  <a:pt x="25" y="0"/>
                </a:lnTo>
                <a:lnTo>
                  <a:pt x="593" y="51"/>
                </a:lnTo>
                <a:lnTo>
                  <a:pt x="0" y="4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9" name="Freeform 54"/>
          <p:cNvSpPr>
            <a:spLocks/>
          </p:cNvSpPr>
          <p:nvPr userDrawn="1"/>
        </p:nvSpPr>
        <p:spPr bwMode="auto">
          <a:xfrm>
            <a:off x="2005536" y="1949451"/>
            <a:ext cx="34934" cy="23813"/>
          </a:xfrm>
          <a:custGeom>
            <a:avLst/>
            <a:gdLst>
              <a:gd name="T0" fmla="*/ 2147483646 w 14"/>
              <a:gd name="T1" fmla="*/ 2147483646 h 11"/>
              <a:gd name="T2" fmla="*/ 2147483646 w 14"/>
              <a:gd name="T3" fmla="*/ 2147483646 h 11"/>
              <a:gd name="T4" fmla="*/ 2147483646 w 14"/>
              <a:gd name="T5" fmla="*/ 2147483646 h 11"/>
              <a:gd name="T6" fmla="*/ 2147483646 w 14"/>
              <a:gd name="T7" fmla="*/ 2147483646 h 11"/>
              <a:gd name="T8" fmla="*/ 2147483646 w 14"/>
              <a:gd name="T9" fmla="*/ 2147483646 h 11"/>
              <a:gd name="T10" fmla="*/ 0 w 14"/>
              <a:gd name="T11" fmla="*/ 2147483646 h 11"/>
              <a:gd name="T12" fmla="*/ 2147483646 w 14"/>
              <a:gd name="T13" fmla="*/ 2147483646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11">
                <a:moveTo>
                  <a:pt x="5" y="10"/>
                </a:moveTo>
                <a:cubicBezTo>
                  <a:pt x="7" y="10"/>
                  <a:pt x="9" y="9"/>
                  <a:pt x="11" y="8"/>
                </a:cubicBezTo>
                <a:cubicBezTo>
                  <a:pt x="13" y="8"/>
                  <a:pt x="14" y="5"/>
                  <a:pt x="13" y="3"/>
                </a:cubicBezTo>
                <a:cubicBezTo>
                  <a:pt x="13" y="1"/>
                  <a:pt x="10" y="0"/>
                  <a:pt x="8" y="1"/>
                </a:cubicBezTo>
                <a:cubicBezTo>
                  <a:pt x="6" y="2"/>
                  <a:pt x="5" y="2"/>
                  <a:pt x="3" y="3"/>
                </a:cubicBezTo>
                <a:cubicBezTo>
                  <a:pt x="1" y="3"/>
                  <a:pt x="0" y="5"/>
                  <a:pt x="0" y="8"/>
                </a:cubicBezTo>
                <a:cubicBezTo>
                  <a:pt x="1" y="10"/>
                  <a:pt x="3" y="11"/>
                  <a:pt x="5" y="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0" name="Freeform 55"/>
          <p:cNvSpPr>
            <a:spLocks noEditPoints="1"/>
          </p:cNvSpPr>
          <p:nvPr userDrawn="1"/>
        </p:nvSpPr>
        <p:spPr bwMode="auto">
          <a:xfrm>
            <a:off x="2045233" y="1504951"/>
            <a:ext cx="1022616" cy="455613"/>
          </a:xfrm>
          <a:custGeom>
            <a:avLst/>
            <a:gdLst>
              <a:gd name="T0" fmla="*/ 2147483646 w 400"/>
              <a:gd name="T1" fmla="*/ 2147483646 h 212"/>
              <a:gd name="T2" fmla="*/ 2147483646 w 400"/>
              <a:gd name="T3" fmla="*/ 2147483646 h 212"/>
              <a:gd name="T4" fmla="*/ 2147483646 w 400"/>
              <a:gd name="T5" fmla="*/ 2147483646 h 212"/>
              <a:gd name="T6" fmla="*/ 2147483646 w 400"/>
              <a:gd name="T7" fmla="*/ 2147483646 h 212"/>
              <a:gd name="T8" fmla="*/ 2147483646 w 400"/>
              <a:gd name="T9" fmla="*/ 2147483646 h 212"/>
              <a:gd name="T10" fmla="*/ 2147483646 w 400"/>
              <a:gd name="T11" fmla="*/ 2147483646 h 212"/>
              <a:gd name="T12" fmla="*/ 2147483646 w 400"/>
              <a:gd name="T13" fmla="*/ 2147483646 h 212"/>
              <a:gd name="T14" fmla="*/ 2147483646 w 400"/>
              <a:gd name="T15" fmla="*/ 2147483646 h 212"/>
              <a:gd name="T16" fmla="*/ 2147483646 w 400"/>
              <a:gd name="T17" fmla="*/ 2147483646 h 212"/>
              <a:gd name="T18" fmla="*/ 2147483646 w 400"/>
              <a:gd name="T19" fmla="*/ 2147483646 h 212"/>
              <a:gd name="T20" fmla="*/ 2147483646 w 400"/>
              <a:gd name="T21" fmla="*/ 2147483646 h 212"/>
              <a:gd name="T22" fmla="*/ 2147483646 w 400"/>
              <a:gd name="T23" fmla="*/ 2147483646 h 212"/>
              <a:gd name="T24" fmla="*/ 2147483646 w 400"/>
              <a:gd name="T25" fmla="*/ 2147483646 h 212"/>
              <a:gd name="T26" fmla="*/ 2147483646 w 400"/>
              <a:gd name="T27" fmla="*/ 2147483646 h 212"/>
              <a:gd name="T28" fmla="*/ 2147483646 w 400"/>
              <a:gd name="T29" fmla="*/ 2147483646 h 212"/>
              <a:gd name="T30" fmla="*/ 2147483646 w 400"/>
              <a:gd name="T31" fmla="*/ 2147483646 h 212"/>
              <a:gd name="T32" fmla="*/ 2147483646 w 400"/>
              <a:gd name="T33" fmla="*/ 2147483646 h 212"/>
              <a:gd name="T34" fmla="*/ 2147483646 w 400"/>
              <a:gd name="T35" fmla="*/ 2147483646 h 212"/>
              <a:gd name="T36" fmla="*/ 2147483646 w 400"/>
              <a:gd name="T37" fmla="*/ 2147483646 h 212"/>
              <a:gd name="T38" fmla="*/ 2147483646 w 400"/>
              <a:gd name="T39" fmla="*/ 2147483646 h 212"/>
              <a:gd name="T40" fmla="*/ 2147483646 w 400"/>
              <a:gd name="T41" fmla="*/ 2147483646 h 212"/>
              <a:gd name="T42" fmla="*/ 2147483646 w 400"/>
              <a:gd name="T43" fmla="*/ 2147483646 h 212"/>
              <a:gd name="T44" fmla="*/ 2147483646 w 400"/>
              <a:gd name="T45" fmla="*/ 2147483646 h 212"/>
              <a:gd name="T46" fmla="*/ 2147483646 w 400"/>
              <a:gd name="T47" fmla="*/ 2147483646 h 212"/>
              <a:gd name="T48" fmla="*/ 2147483646 w 400"/>
              <a:gd name="T49" fmla="*/ 2147483646 h 212"/>
              <a:gd name="T50" fmla="*/ 2147483646 w 400"/>
              <a:gd name="T51" fmla="*/ 2147483646 h 212"/>
              <a:gd name="T52" fmla="*/ 2147483646 w 400"/>
              <a:gd name="T53" fmla="*/ 2147483646 h 212"/>
              <a:gd name="T54" fmla="*/ 2147483646 w 400"/>
              <a:gd name="T55" fmla="*/ 2147483646 h 212"/>
              <a:gd name="T56" fmla="*/ 2147483646 w 400"/>
              <a:gd name="T57" fmla="*/ 2147483646 h 212"/>
              <a:gd name="T58" fmla="*/ 2147483646 w 400"/>
              <a:gd name="T59" fmla="*/ 2147483646 h 212"/>
              <a:gd name="T60" fmla="*/ 2147483646 w 400"/>
              <a:gd name="T61" fmla="*/ 2147483646 h 212"/>
              <a:gd name="T62" fmla="*/ 2147483646 w 400"/>
              <a:gd name="T63" fmla="*/ 2147483646 h 212"/>
              <a:gd name="T64" fmla="*/ 2147483646 w 400"/>
              <a:gd name="T65" fmla="*/ 2147483646 h 212"/>
              <a:gd name="T66" fmla="*/ 2147483646 w 400"/>
              <a:gd name="T67" fmla="*/ 2147483646 h 212"/>
              <a:gd name="T68" fmla="*/ 2147483646 w 400"/>
              <a:gd name="T69" fmla="*/ 2147483646 h 212"/>
              <a:gd name="T70" fmla="*/ 2147483646 w 400"/>
              <a:gd name="T71" fmla="*/ 2147483646 h 212"/>
              <a:gd name="T72" fmla="*/ 2147483646 w 400"/>
              <a:gd name="T73" fmla="*/ 2147483646 h 212"/>
              <a:gd name="T74" fmla="*/ 2147483646 w 400"/>
              <a:gd name="T75" fmla="*/ 2147483646 h 212"/>
              <a:gd name="T76" fmla="*/ 2147483646 w 400"/>
              <a:gd name="T77" fmla="*/ 2147483646 h 212"/>
              <a:gd name="T78" fmla="*/ 2147483646 w 400"/>
              <a:gd name="T79" fmla="*/ 2147483646 h 212"/>
              <a:gd name="T80" fmla="*/ 2147483646 w 400"/>
              <a:gd name="T81" fmla="*/ 2147483646 h 212"/>
              <a:gd name="T82" fmla="*/ 2147483646 w 400"/>
              <a:gd name="T83" fmla="*/ 2147483646 h 212"/>
              <a:gd name="T84" fmla="*/ 2147483646 w 400"/>
              <a:gd name="T85" fmla="*/ 2147483646 h 212"/>
              <a:gd name="T86" fmla="*/ 2147483646 w 400"/>
              <a:gd name="T87" fmla="*/ 2147483646 h 212"/>
              <a:gd name="T88" fmla="*/ 2147483646 w 400"/>
              <a:gd name="T89" fmla="*/ 2147483646 h 212"/>
              <a:gd name="T90" fmla="*/ 2147483646 w 400"/>
              <a:gd name="T91" fmla="*/ 2147483646 h 212"/>
              <a:gd name="T92" fmla="*/ 2147483646 w 400"/>
              <a:gd name="T93" fmla="*/ 2147483646 h 212"/>
              <a:gd name="T94" fmla="*/ 2147483646 w 400"/>
              <a:gd name="T95" fmla="*/ 2147483646 h 212"/>
              <a:gd name="T96" fmla="*/ 2147483646 w 400"/>
              <a:gd name="T97" fmla="*/ 2147483646 h 212"/>
              <a:gd name="T98" fmla="*/ 2147483646 w 400"/>
              <a:gd name="T99" fmla="*/ 2147483646 h 212"/>
              <a:gd name="T100" fmla="*/ 2147483646 w 400"/>
              <a:gd name="T101" fmla="*/ 2147483646 h 212"/>
              <a:gd name="T102" fmla="*/ 2147483646 w 400"/>
              <a:gd name="T103" fmla="*/ 2147483646 h 212"/>
              <a:gd name="T104" fmla="*/ 2147483646 w 400"/>
              <a:gd name="T105" fmla="*/ 2147483646 h 212"/>
              <a:gd name="T106" fmla="*/ 2147483646 w 400"/>
              <a:gd name="T107" fmla="*/ 2147483646 h 212"/>
              <a:gd name="T108" fmla="*/ 2147483646 w 400"/>
              <a:gd name="T109" fmla="*/ 2147483646 h 212"/>
              <a:gd name="T110" fmla="*/ 2147483646 w 400"/>
              <a:gd name="T111" fmla="*/ 2147483646 h 212"/>
              <a:gd name="T112" fmla="*/ 2147483646 w 400"/>
              <a:gd name="T113" fmla="*/ 2147483646 h 212"/>
              <a:gd name="T114" fmla="*/ 2147483646 w 400"/>
              <a:gd name="T115" fmla="*/ 2147483646 h 2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00" h="212">
                <a:moveTo>
                  <a:pt x="386" y="86"/>
                </a:moveTo>
                <a:cubicBezTo>
                  <a:pt x="390" y="85"/>
                  <a:pt x="393" y="83"/>
                  <a:pt x="397" y="82"/>
                </a:cubicBezTo>
                <a:cubicBezTo>
                  <a:pt x="399" y="82"/>
                  <a:pt x="400" y="80"/>
                  <a:pt x="400" y="78"/>
                </a:cubicBezTo>
                <a:cubicBezTo>
                  <a:pt x="399" y="75"/>
                  <a:pt x="397" y="74"/>
                  <a:pt x="395" y="75"/>
                </a:cubicBezTo>
                <a:cubicBezTo>
                  <a:pt x="391" y="76"/>
                  <a:pt x="387" y="77"/>
                  <a:pt x="383" y="78"/>
                </a:cubicBezTo>
                <a:cubicBezTo>
                  <a:pt x="381" y="79"/>
                  <a:pt x="380" y="82"/>
                  <a:pt x="381" y="84"/>
                </a:cubicBezTo>
                <a:cubicBezTo>
                  <a:pt x="382" y="86"/>
                  <a:pt x="384" y="87"/>
                  <a:pt x="386" y="86"/>
                </a:cubicBezTo>
                <a:close/>
                <a:moveTo>
                  <a:pt x="365" y="96"/>
                </a:moveTo>
                <a:cubicBezTo>
                  <a:pt x="369" y="94"/>
                  <a:pt x="372" y="92"/>
                  <a:pt x="376" y="91"/>
                </a:cubicBezTo>
                <a:cubicBezTo>
                  <a:pt x="377" y="90"/>
                  <a:pt x="378" y="87"/>
                  <a:pt x="377" y="85"/>
                </a:cubicBezTo>
                <a:cubicBezTo>
                  <a:pt x="376" y="83"/>
                  <a:pt x="374" y="82"/>
                  <a:pt x="372" y="83"/>
                </a:cubicBezTo>
                <a:cubicBezTo>
                  <a:pt x="368" y="85"/>
                  <a:pt x="365" y="87"/>
                  <a:pt x="361" y="89"/>
                </a:cubicBezTo>
                <a:cubicBezTo>
                  <a:pt x="359" y="90"/>
                  <a:pt x="359" y="93"/>
                  <a:pt x="360" y="95"/>
                </a:cubicBezTo>
                <a:cubicBezTo>
                  <a:pt x="361" y="97"/>
                  <a:pt x="363" y="97"/>
                  <a:pt x="365" y="96"/>
                </a:cubicBezTo>
                <a:close/>
                <a:moveTo>
                  <a:pt x="346" y="109"/>
                </a:moveTo>
                <a:cubicBezTo>
                  <a:pt x="349" y="107"/>
                  <a:pt x="352" y="105"/>
                  <a:pt x="355" y="102"/>
                </a:cubicBezTo>
                <a:cubicBezTo>
                  <a:pt x="357" y="101"/>
                  <a:pt x="358" y="99"/>
                  <a:pt x="356" y="97"/>
                </a:cubicBezTo>
                <a:cubicBezTo>
                  <a:pt x="355" y="95"/>
                  <a:pt x="353" y="95"/>
                  <a:pt x="351" y="96"/>
                </a:cubicBezTo>
                <a:cubicBezTo>
                  <a:pt x="348" y="98"/>
                  <a:pt x="344" y="100"/>
                  <a:pt x="341" y="103"/>
                </a:cubicBezTo>
                <a:cubicBezTo>
                  <a:pt x="339" y="104"/>
                  <a:pt x="339" y="106"/>
                  <a:pt x="340" y="108"/>
                </a:cubicBezTo>
                <a:cubicBezTo>
                  <a:pt x="341" y="110"/>
                  <a:pt x="344" y="111"/>
                  <a:pt x="346" y="109"/>
                </a:cubicBezTo>
                <a:close/>
                <a:moveTo>
                  <a:pt x="326" y="123"/>
                </a:moveTo>
                <a:cubicBezTo>
                  <a:pt x="330" y="121"/>
                  <a:pt x="333" y="119"/>
                  <a:pt x="336" y="116"/>
                </a:cubicBezTo>
                <a:cubicBezTo>
                  <a:pt x="338" y="115"/>
                  <a:pt x="338" y="112"/>
                  <a:pt x="337" y="111"/>
                </a:cubicBezTo>
                <a:cubicBezTo>
                  <a:pt x="336" y="109"/>
                  <a:pt x="333" y="108"/>
                  <a:pt x="331" y="110"/>
                </a:cubicBezTo>
                <a:cubicBezTo>
                  <a:pt x="328" y="112"/>
                  <a:pt x="325" y="115"/>
                  <a:pt x="322" y="117"/>
                </a:cubicBezTo>
                <a:cubicBezTo>
                  <a:pt x="320" y="118"/>
                  <a:pt x="320" y="121"/>
                  <a:pt x="321" y="123"/>
                </a:cubicBezTo>
                <a:cubicBezTo>
                  <a:pt x="322" y="124"/>
                  <a:pt x="325" y="125"/>
                  <a:pt x="326" y="123"/>
                </a:cubicBezTo>
                <a:close/>
                <a:moveTo>
                  <a:pt x="307" y="137"/>
                </a:moveTo>
                <a:cubicBezTo>
                  <a:pt x="310" y="135"/>
                  <a:pt x="314" y="133"/>
                  <a:pt x="317" y="130"/>
                </a:cubicBezTo>
                <a:cubicBezTo>
                  <a:pt x="319" y="129"/>
                  <a:pt x="319" y="127"/>
                  <a:pt x="318" y="125"/>
                </a:cubicBezTo>
                <a:cubicBezTo>
                  <a:pt x="316" y="123"/>
                  <a:pt x="314" y="123"/>
                  <a:pt x="312" y="124"/>
                </a:cubicBezTo>
                <a:cubicBezTo>
                  <a:pt x="309" y="126"/>
                  <a:pt x="306" y="129"/>
                  <a:pt x="302" y="131"/>
                </a:cubicBezTo>
                <a:cubicBezTo>
                  <a:pt x="301" y="132"/>
                  <a:pt x="300" y="134"/>
                  <a:pt x="301" y="136"/>
                </a:cubicBezTo>
                <a:cubicBezTo>
                  <a:pt x="303" y="138"/>
                  <a:pt x="305" y="139"/>
                  <a:pt x="307" y="137"/>
                </a:cubicBezTo>
                <a:close/>
                <a:moveTo>
                  <a:pt x="286" y="150"/>
                </a:moveTo>
                <a:cubicBezTo>
                  <a:pt x="290" y="148"/>
                  <a:pt x="293" y="146"/>
                  <a:pt x="297" y="144"/>
                </a:cubicBezTo>
                <a:cubicBezTo>
                  <a:pt x="299" y="143"/>
                  <a:pt x="299" y="140"/>
                  <a:pt x="298" y="138"/>
                </a:cubicBezTo>
                <a:cubicBezTo>
                  <a:pt x="297" y="137"/>
                  <a:pt x="294" y="136"/>
                  <a:pt x="293" y="137"/>
                </a:cubicBezTo>
                <a:cubicBezTo>
                  <a:pt x="289" y="139"/>
                  <a:pt x="286" y="141"/>
                  <a:pt x="282" y="143"/>
                </a:cubicBezTo>
                <a:cubicBezTo>
                  <a:pt x="280" y="144"/>
                  <a:pt x="280" y="146"/>
                  <a:pt x="281" y="148"/>
                </a:cubicBezTo>
                <a:cubicBezTo>
                  <a:pt x="282" y="150"/>
                  <a:pt x="284" y="151"/>
                  <a:pt x="286" y="150"/>
                </a:cubicBezTo>
                <a:close/>
                <a:moveTo>
                  <a:pt x="263" y="159"/>
                </a:moveTo>
                <a:cubicBezTo>
                  <a:pt x="267" y="158"/>
                  <a:pt x="270" y="157"/>
                  <a:pt x="273" y="156"/>
                </a:cubicBezTo>
                <a:cubicBezTo>
                  <a:pt x="274" y="156"/>
                  <a:pt x="274" y="155"/>
                  <a:pt x="275" y="155"/>
                </a:cubicBezTo>
                <a:cubicBezTo>
                  <a:pt x="277" y="154"/>
                  <a:pt x="278" y="152"/>
                  <a:pt x="277" y="150"/>
                </a:cubicBezTo>
                <a:cubicBezTo>
                  <a:pt x="276" y="148"/>
                  <a:pt x="274" y="147"/>
                  <a:pt x="272" y="148"/>
                </a:cubicBezTo>
                <a:cubicBezTo>
                  <a:pt x="271" y="148"/>
                  <a:pt x="271" y="148"/>
                  <a:pt x="270" y="148"/>
                </a:cubicBezTo>
                <a:cubicBezTo>
                  <a:pt x="267" y="149"/>
                  <a:pt x="264" y="151"/>
                  <a:pt x="261" y="152"/>
                </a:cubicBezTo>
                <a:cubicBezTo>
                  <a:pt x="259" y="152"/>
                  <a:pt x="258" y="155"/>
                  <a:pt x="258" y="157"/>
                </a:cubicBezTo>
                <a:cubicBezTo>
                  <a:pt x="259" y="159"/>
                  <a:pt x="261" y="160"/>
                  <a:pt x="263" y="159"/>
                </a:cubicBezTo>
                <a:close/>
                <a:moveTo>
                  <a:pt x="240" y="165"/>
                </a:moveTo>
                <a:cubicBezTo>
                  <a:pt x="244" y="164"/>
                  <a:pt x="248" y="163"/>
                  <a:pt x="252" y="162"/>
                </a:cubicBezTo>
                <a:cubicBezTo>
                  <a:pt x="254" y="162"/>
                  <a:pt x="255" y="160"/>
                  <a:pt x="255" y="158"/>
                </a:cubicBezTo>
                <a:cubicBezTo>
                  <a:pt x="254" y="156"/>
                  <a:pt x="252" y="154"/>
                  <a:pt x="250" y="155"/>
                </a:cubicBezTo>
                <a:cubicBezTo>
                  <a:pt x="246" y="156"/>
                  <a:pt x="242" y="156"/>
                  <a:pt x="238" y="157"/>
                </a:cubicBezTo>
                <a:cubicBezTo>
                  <a:pt x="236" y="157"/>
                  <a:pt x="235" y="159"/>
                  <a:pt x="235" y="162"/>
                </a:cubicBezTo>
                <a:cubicBezTo>
                  <a:pt x="235" y="164"/>
                  <a:pt x="237" y="165"/>
                  <a:pt x="240" y="165"/>
                </a:cubicBezTo>
                <a:close/>
                <a:moveTo>
                  <a:pt x="215" y="167"/>
                </a:moveTo>
                <a:cubicBezTo>
                  <a:pt x="219" y="167"/>
                  <a:pt x="223" y="167"/>
                  <a:pt x="227" y="166"/>
                </a:cubicBezTo>
                <a:cubicBezTo>
                  <a:pt x="230" y="166"/>
                  <a:pt x="231" y="164"/>
                  <a:pt x="231" y="162"/>
                </a:cubicBezTo>
                <a:cubicBezTo>
                  <a:pt x="231" y="160"/>
                  <a:pt x="229" y="158"/>
                  <a:pt x="227" y="158"/>
                </a:cubicBezTo>
                <a:cubicBezTo>
                  <a:pt x="223" y="159"/>
                  <a:pt x="219" y="159"/>
                  <a:pt x="215" y="159"/>
                </a:cubicBezTo>
                <a:cubicBezTo>
                  <a:pt x="213" y="159"/>
                  <a:pt x="211" y="161"/>
                  <a:pt x="211" y="163"/>
                </a:cubicBezTo>
                <a:cubicBezTo>
                  <a:pt x="211" y="165"/>
                  <a:pt x="213" y="167"/>
                  <a:pt x="215" y="167"/>
                </a:cubicBezTo>
                <a:close/>
                <a:moveTo>
                  <a:pt x="191" y="165"/>
                </a:moveTo>
                <a:cubicBezTo>
                  <a:pt x="195" y="166"/>
                  <a:pt x="199" y="166"/>
                  <a:pt x="203" y="167"/>
                </a:cubicBezTo>
                <a:cubicBezTo>
                  <a:pt x="205" y="167"/>
                  <a:pt x="207" y="165"/>
                  <a:pt x="207" y="163"/>
                </a:cubicBezTo>
                <a:cubicBezTo>
                  <a:pt x="207" y="161"/>
                  <a:pt x="206" y="159"/>
                  <a:pt x="203" y="159"/>
                </a:cubicBezTo>
                <a:cubicBezTo>
                  <a:pt x="200" y="158"/>
                  <a:pt x="196" y="158"/>
                  <a:pt x="192" y="157"/>
                </a:cubicBezTo>
                <a:cubicBezTo>
                  <a:pt x="190" y="157"/>
                  <a:pt x="188" y="159"/>
                  <a:pt x="187" y="161"/>
                </a:cubicBezTo>
                <a:cubicBezTo>
                  <a:pt x="187" y="163"/>
                  <a:pt x="189" y="165"/>
                  <a:pt x="191" y="165"/>
                </a:cubicBezTo>
                <a:close/>
                <a:moveTo>
                  <a:pt x="167" y="160"/>
                </a:moveTo>
                <a:cubicBezTo>
                  <a:pt x="171" y="161"/>
                  <a:pt x="175" y="162"/>
                  <a:pt x="179" y="163"/>
                </a:cubicBezTo>
                <a:cubicBezTo>
                  <a:pt x="181" y="164"/>
                  <a:pt x="183" y="162"/>
                  <a:pt x="183" y="160"/>
                </a:cubicBezTo>
                <a:cubicBezTo>
                  <a:pt x="184" y="158"/>
                  <a:pt x="183" y="156"/>
                  <a:pt x="181" y="155"/>
                </a:cubicBezTo>
                <a:cubicBezTo>
                  <a:pt x="177" y="154"/>
                  <a:pt x="173" y="153"/>
                  <a:pt x="169" y="152"/>
                </a:cubicBezTo>
                <a:cubicBezTo>
                  <a:pt x="167" y="151"/>
                  <a:pt x="165" y="152"/>
                  <a:pt x="164" y="154"/>
                </a:cubicBezTo>
                <a:cubicBezTo>
                  <a:pt x="164" y="157"/>
                  <a:pt x="165" y="159"/>
                  <a:pt x="167" y="160"/>
                </a:cubicBezTo>
                <a:close/>
                <a:moveTo>
                  <a:pt x="144" y="149"/>
                </a:moveTo>
                <a:cubicBezTo>
                  <a:pt x="148" y="151"/>
                  <a:pt x="152" y="153"/>
                  <a:pt x="155" y="155"/>
                </a:cubicBezTo>
                <a:cubicBezTo>
                  <a:pt x="157" y="156"/>
                  <a:pt x="160" y="155"/>
                  <a:pt x="161" y="153"/>
                </a:cubicBezTo>
                <a:cubicBezTo>
                  <a:pt x="162" y="151"/>
                  <a:pt x="161" y="149"/>
                  <a:pt x="159" y="148"/>
                </a:cubicBezTo>
                <a:cubicBezTo>
                  <a:pt x="155" y="146"/>
                  <a:pt x="152" y="144"/>
                  <a:pt x="148" y="142"/>
                </a:cubicBezTo>
                <a:cubicBezTo>
                  <a:pt x="147" y="141"/>
                  <a:pt x="144" y="142"/>
                  <a:pt x="143" y="144"/>
                </a:cubicBezTo>
                <a:cubicBezTo>
                  <a:pt x="142" y="146"/>
                  <a:pt x="143" y="148"/>
                  <a:pt x="144" y="149"/>
                </a:cubicBezTo>
                <a:close/>
                <a:moveTo>
                  <a:pt x="125" y="134"/>
                </a:moveTo>
                <a:cubicBezTo>
                  <a:pt x="128" y="137"/>
                  <a:pt x="131" y="140"/>
                  <a:pt x="134" y="142"/>
                </a:cubicBezTo>
                <a:cubicBezTo>
                  <a:pt x="136" y="144"/>
                  <a:pt x="138" y="143"/>
                  <a:pt x="140" y="142"/>
                </a:cubicBezTo>
                <a:cubicBezTo>
                  <a:pt x="141" y="140"/>
                  <a:pt x="141" y="137"/>
                  <a:pt x="139" y="136"/>
                </a:cubicBezTo>
                <a:cubicBezTo>
                  <a:pt x="136" y="134"/>
                  <a:pt x="133" y="131"/>
                  <a:pt x="130" y="129"/>
                </a:cubicBezTo>
                <a:cubicBezTo>
                  <a:pt x="129" y="127"/>
                  <a:pt x="126" y="127"/>
                  <a:pt x="124" y="129"/>
                </a:cubicBezTo>
                <a:cubicBezTo>
                  <a:pt x="123" y="130"/>
                  <a:pt x="123" y="133"/>
                  <a:pt x="125" y="134"/>
                </a:cubicBezTo>
                <a:close/>
                <a:moveTo>
                  <a:pt x="109" y="116"/>
                </a:moveTo>
                <a:cubicBezTo>
                  <a:pt x="109" y="116"/>
                  <a:pt x="109" y="116"/>
                  <a:pt x="109" y="116"/>
                </a:cubicBezTo>
                <a:cubicBezTo>
                  <a:pt x="111" y="119"/>
                  <a:pt x="114" y="123"/>
                  <a:pt x="116" y="126"/>
                </a:cubicBezTo>
                <a:cubicBezTo>
                  <a:pt x="118" y="127"/>
                  <a:pt x="120" y="127"/>
                  <a:pt x="122" y="126"/>
                </a:cubicBezTo>
                <a:cubicBezTo>
                  <a:pt x="123" y="125"/>
                  <a:pt x="124" y="122"/>
                  <a:pt x="122" y="120"/>
                </a:cubicBezTo>
                <a:cubicBezTo>
                  <a:pt x="120" y="118"/>
                  <a:pt x="118" y="115"/>
                  <a:pt x="116" y="112"/>
                </a:cubicBezTo>
                <a:cubicBezTo>
                  <a:pt x="115" y="111"/>
                  <a:pt x="115" y="111"/>
                  <a:pt x="115" y="111"/>
                </a:cubicBezTo>
                <a:cubicBezTo>
                  <a:pt x="114" y="109"/>
                  <a:pt x="112" y="109"/>
                  <a:pt x="110" y="110"/>
                </a:cubicBezTo>
                <a:cubicBezTo>
                  <a:pt x="108" y="111"/>
                  <a:pt x="107" y="114"/>
                  <a:pt x="109" y="116"/>
                </a:cubicBezTo>
                <a:close/>
                <a:moveTo>
                  <a:pt x="99" y="92"/>
                </a:moveTo>
                <a:cubicBezTo>
                  <a:pt x="100" y="96"/>
                  <a:pt x="101" y="101"/>
                  <a:pt x="103" y="104"/>
                </a:cubicBezTo>
                <a:cubicBezTo>
                  <a:pt x="103" y="106"/>
                  <a:pt x="106" y="107"/>
                  <a:pt x="108" y="107"/>
                </a:cubicBezTo>
                <a:cubicBezTo>
                  <a:pt x="110" y="106"/>
                  <a:pt x="111" y="103"/>
                  <a:pt x="110" y="101"/>
                </a:cubicBezTo>
                <a:cubicBezTo>
                  <a:pt x="109" y="98"/>
                  <a:pt x="108" y="94"/>
                  <a:pt x="107" y="91"/>
                </a:cubicBezTo>
                <a:cubicBezTo>
                  <a:pt x="106" y="88"/>
                  <a:pt x="104" y="87"/>
                  <a:pt x="102" y="88"/>
                </a:cubicBezTo>
                <a:cubicBezTo>
                  <a:pt x="100" y="88"/>
                  <a:pt x="98" y="90"/>
                  <a:pt x="99" y="92"/>
                </a:cubicBezTo>
                <a:close/>
                <a:moveTo>
                  <a:pt x="97" y="68"/>
                </a:moveTo>
                <a:cubicBezTo>
                  <a:pt x="97" y="69"/>
                  <a:pt x="97" y="71"/>
                  <a:pt x="97" y="73"/>
                </a:cubicBezTo>
                <a:cubicBezTo>
                  <a:pt x="97" y="75"/>
                  <a:pt x="97" y="78"/>
                  <a:pt x="97" y="80"/>
                </a:cubicBezTo>
                <a:cubicBezTo>
                  <a:pt x="97" y="82"/>
                  <a:pt x="99" y="84"/>
                  <a:pt x="101" y="84"/>
                </a:cubicBezTo>
                <a:cubicBezTo>
                  <a:pt x="104" y="83"/>
                  <a:pt x="105" y="82"/>
                  <a:pt x="105" y="79"/>
                </a:cubicBezTo>
                <a:cubicBezTo>
                  <a:pt x="105" y="77"/>
                  <a:pt x="105" y="75"/>
                  <a:pt x="105" y="73"/>
                </a:cubicBezTo>
                <a:cubicBezTo>
                  <a:pt x="105" y="71"/>
                  <a:pt x="105" y="70"/>
                  <a:pt x="105" y="68"/>
                </a:cubicBezTo>
                <a:cubicBezTo>
                  <a:pt x="105" y="66"/>
                  <a:pt x="103" y="64"/>
                  <a:pt x="101" y="64"/>
                </a:cubicBezTo>
                <a:cubicBezTo>
                  <a:pt x="99" y="64"/>
                  <a:pt x="97" y="65"/>
                  <a:pt x="97" y="68"/>
                </a:cubicBezTo>
                <a:close/>
                <a:moveTo>
                  <a:pt x="101" y="43"/>
                </a:moveTo>
                <a:cubicBezTo>
                  <a:pt x="100" y="47"/>
                  <a:pt x="99" y="51"/>
                  <a:pt x="98" y="55"/>
                </a:cubicBezTo>
                <a:cubicBezTo>
                  <a:pt x="98" y="57"/>
                  <a:pt x="99" y="59"/>
                  <a:pt x="102" y="60"/>
                </a:cubicBezTo>
                <a:cubicBezTo>
                  <a:pt x="104" y="60"/>
                  <a:pt x="106" y="59"/>
                  <a:pt x="106" y="57"/>
                </a:cubicBezTo>
                <a:cubicBezTo>
                  <a:pt x="107" y="53"/>
                  <a:pt x="108" y="49"/>
                  <a:pt x="109" y="45"/>
                </a:cubicBezTo>
                <a:cubicBezTo>
                  <a:pt x="109" y="43"/>
                  <a:pt x="108" y="41"/>
                  <a:pt x="106" y="40"/>
                </a:cubicBezTo>
                <a:cubicBezTo>
                  <a:pt x="104" y="40"/>
                  <a:pt x="102" y="41"/>
                  <a:pt x="101" y="43"/>
                </a:cubicBezTo>
                <a:close/>
                <a:moveTo>
                  <a:pt x="111" y="20"/>
                </a:moveTo>
                <a:cubicBezTo>
                  <a:pt x="109" y="24"/>
                  <a:pt x="107" y="27"/>
                  <a:pt x="105" y="31"/>
                </a:cubicBezTo>
                <a:cubicBezTo>
                  <a:pt x="105" y="33"/>
                  <a:pt x="105" y="36"/>
                  <a:pt x="107" y="37"/>
                </a:cubicBezTo>
                <a:cubicBezTo>
                  <a:pt x="110" y="38"/>
                  <a:pt x="112" y="37"/>
                  <a:pt x="113" y="35"/>
                </a:cubicBezTo>
                <a:cubicBezTo>
                  <a:pt x="114" y="31"/>
                  <a:pt x="116" y="28"/>
                  <a:pt x="118" y="25"/>
                </a:cubicBezTo>
                <a:cubicBezTo>
                  <a:pt x="119" y="23"/>
                  <a:pt x="119" y="20"/>
                  <a:pt x="117" y="19"/>
                </a:cubicBezTo>
                <a:cubicBezTo>
                  <a:pt x="115" y="18"/>
                  <a:pt x="112" y="18"/>
                  <a:pt x="111" y="20"/>
                </a:cubicBezTo>
                <a:close/>
                <a:moveTo>
                  <a:pt x="130" y="2"/>
                </a:moveTo>
                <a:cubicBezTo>
                  <a:pt x="126" y="4"/>
                  <a:pt x="122" y="7"/>
                  <a:pt x="119" y="10"/>
                </a:cubicBezTo>
                <a:cubicBezTo>
                  <a:pt x="118" y="12"/>
                  <a:pt x="118" y="14"/>
                  <a:pt x="119" y="16"/>
                </a:cubicBezTo>
                <a:cubicBezTo>
                  <a:pt x="121" y="17"/>
                  <a:pt x="123" y="17"/>
                  <a:pt x="125" y="16"/>
                </a:cubicBezTo>
                <a:cubicBezTo>
                  <a:pt x="128" y="13"/>
                  <a:pt x="130" y="11"/>
                  <a:pt x="133" y="10"/>
                </a:cubicBezTo>
                <a:cubicBezTo>
                  <a:pt x="135" y="9"/>
                  <a:pt x="136" y="6"/>
                  <a:pt x="135" y="4"/>
                </a:cubicBezTo>
                <a:cubicBezTo>
                  <a:pt x="134" y="2"/>
                  <a:pt x="132" y="1"/>
                  <a:pt x="130" y="2"/>
                </a:cubicBezTo>
                <a:close/>
                <a:moveTo>
                  <a:pt x="156" y="4"/>
                </a:moveTo>
                <a:cubicBezTo>
                  <a:pt x="152" y="2"/>
                  <a:pt x="148" y="0"/>
                  <a:pt x="143" y="0"/>
                </a:cubicBezTo>
                <a:cubicBezTo>
                  <a:pt x="141" y="0"/>
                  <a:pt x="139" y="1"/>
                  <a:pt x="139" y="3"/>
                </a:cubicBezTo>
                <a:cubicBezTo>
                  <a:pt x="139" y="6"/>
                  <a:pt x="141" y="8"/>
                  <a:pt x="143" y="8"/>
                </a:cubicBezTo>
                <a:cubicBezTo>
                  <a:pt x="146" y="8"/>
                  <a:pt x="149" y="9"/>
                  <a:pt x="152" y="11"/>
                </a:cubicBezTo>
                <a:cubicBezTo>
                  <a:pt x="154" y="12"/>
                  <a:pt x="156" y="12"/>
                  <a:pt x="158" y="10"/>
                </a:cubicBezTo>
                <a:cubicBezTo>
                  <a:pt x="159" y="8"/>
                  <a:pt x="158" y="6"/>
                  <a:pt x="156" y="4"/>
                </a:cubicBezTo>
                <a:close/>
                <a:moveTo>
                  <a:pt x="173" y="23"/>
                </a:moveTo>
                <a:cubicBezTo>
                  <a:pt x="173" y="23"/>
                  <a:pt x="173" y="22"/>
                  <a:pt x="172" y="22"/>
                </a:cubicBezTo>
                <a:cubicBezTo>
                  <a:pt x="170" y="19"/>
                  <a:pt x="168" y="16"/>
                  <a:pt x="166" y="13"/>
                </a:cubicBezTo>
                <a:cubicBezTo>
                  <a:pt x="165" y="11"/>
                  <a:pt x="162" y="11"/>
                  <a:pt x="160" y="13"/>
                </a:cubicBezTo>
                <a:cubicBezTo>
                  <a:pt x="159" y="14"/>
                  <a:pt x="159" y="17"/>
                  <a:pt x="160" y="18"/>
                </a:cubicBezTo>
                <a:cubicBezTo>
                  <a:pt x="162" y="21"/>
                  <a:pt x="164" y="23"/>
                  <a:pt x="166" y="26"/>
                </a:cubicBezTo>
                <a:cubicBezTo>
                  <a:pt x="166" y="27"/>
                  <a:pt x="166" y="27"/>
                  <a:pt x="166" y="27"/>
                </a:cubicBezTo>
                <a:cubicBezTo>
                  <a:pt x="168" y="29"/>
                  <a:pt x="170" y="30"/>
                  <a:pt x="172" y="29"/>
                </a:cubicBezTo>
                <a:cubicBezTo>
                  <a:pt x="174" y="28"/>
                  <a:pt x="175" y="25"/>
                  <a:pt x="173" y="23"/>
                </a:cubicBezTo>
                <a:close/>
                <a:moveTo>
                  <a:pt x="179" y="49"/>
                </a:moveTo>
                <a:cubicBezTo>
                  <a:pt x="179" y="47"/>
                  <a:pt x="179" y="46"/>
                  <a:pt x="179" y="45"/>
                </a:cubicBezTo>
                <a:cubicBezTo>
                  <a:pt x="179" y="42"/>
                  <a:pt x="179" y="39"/>
                  <a:pt x="178" y="36"/>
                </a:cubicBezTo>
                <a:cubicBezTo>
                  <a:pt x="178" y="34"/>
                  <a:pt x="176" y="32"/>
                  <a:pt x="173" y="33"/>
                </a:cubicBezTo>
                <a:cubicBezTo>
                  <a:pt x="171" y="33"/>
                  <a:pt x="170" y="35"/>
                  <a:pt x="170" y="37"/>
                </a:cubicBezTo>
                <a:cubicBezTo>
                  <a:pt x="171" y="40"/>
                  <a:pt x="171" y="42"/>
                  <a:pt x="171" y="45"/>
                </a:cubicBezTo>
                <a:cubicBezTo>
                  <a:pt x="171" y="46"/>
                  <a:pt x="171" y="47"/>
                  <a:pt x="171" y="48"/>
                </a:cubicBezTo>
                <a:cubicBezTo>
                  <a:pt x="171" y="50"/>
                  <a:pt x="172" y="52"/>
                  <a:pt x="174" y="52"/>
                </a:cubicBezTo>
                <a:cubicBezTo>
                  <a:pt x="177" y="53"/>
                  <a:pt x="179" y="51"/>
                  <a:pt x="179" y="49"/>
                </a:cubicBezTo>
                <a:close/>
                <a:moveTo>
                  <a:pt x="172" y="73"/>
                </a:moveTo>
                <a:cubicBezTo>
                  <a:pt x="173" y="69"/>
                  <a:pt x="175" y="65"/>
                  <a:pt x="176" y="61"/>
                </a:cubicBezTo>
                <a:cubicBezTo>
                  <a:pt x="177" y="59"/>
                  <a:pt x="176" y="57"/>
                  <a:pt x="174" y="56"/>
                </a:cubicBezTo>
                <a:cubicBezTo>
                  <a:pt x="172" y="56"/>
                  <a:pt x="169" y="57"/>
                  <a:pt x="169" y="59"/>
                </a:cubicBezTo>
                <a:cubicBezTo>
                  <a:pt x="168" y="62"/>
                  <a:pt x="166" y="66"/>
                  <a:pt x="164" y="69"/>
                </a:cubicBezTo>
                <a:cubicBezTo>
                  <a:pt x="163" y="71"/>
                  <a:pt x="164" y="74"/>
                  <a:pt x="166" y="75"/>
                </a:cubicBezTo>
                <a:cubicBezTo>
                  <a:pt x="168" y="76"/>
                  <a:pt x="171" y="75"/>
                  <a:pt x="172" y="73"/>
                </a:cubicBezTo>
                <a:close/>
                <a:moveTo>
                  <a:pt x="159" y="94"/>
                </a:moveTo>
                <a:cubicBezTo>
                  <a:pt x="161" y="91"/>
                  <a:pt x="163" y="87"/>
                  <a:pt x="166" y="84"/>
                </a:cubicBezTo>
                <a:cubicBezTo>
                  <a:pt x="167" y="82"/>
                  <a:pt x="166" y="79"/>
                  <a:pt x="164" y="78"/>
                </a:cubicBezTo>
                <a:cubicBezTo>
                  <a:pt x="162" y="77"/>
                  <a:pt x="160" y="78"/>
                  <a:pt x="159" y="80"/>
                </a:cubicBezTo>
                <a:cubicBezTo>
                  <a:pt x="157" y="83"/>
                  <a:pt x="155" y="86"/>
                  <a:pt x="152" y="89"/>
                </a:cubicBezTo>
                <a:cubicBezTo>
                  <a:pt x="151" y="91"/>
                  <a:pt x="151" y="93"/>
                  <a:pt x="153" y="95"/>
                </a:cubicBezTo>
                <a:cubicBezTo>
                  <a:pt x="155" y="96"/>
                  <a:pt x="157" y="96"/>
                  <a:pt x="159" y="94"/>
                </a:cubicBezTo>
                <a:close/>
                <a:moveTo>
                  <a:pt x="143" y="113"/>
                </a:moveTo>
                <a:cubicBezTo>
                  <a:pt x="146" y="110"/>
                  <a:pt x="149" y="106"/>
                  <a:pt x="151" y="103"/>
                </a:cubicBezTo>
                <a:cubicBezTo>
                  <a:pt x="152" y="102"/>
                  <a:pt x="152" y="99"/>
                  <a:pt x="151" y="98"/>
                </a:cubicBezTo>
                <a:cubicBezTo>
                  <a:pt x="149" y="96"/>
                  <a:pt x="146" y="97"/>
                  <a:pt x="145" y="98"/>
                </a:cubicBezTo>
                <a:cubicBezTo>
                  <a:pt x="142" y="101"/>
                  <a:pt x="140" y="104"/>
                  <a:pt x="137" y="107"/>
                </a:cubicBezTo>
                <a:cubicBezTo>
                  <a:pt x="136" y="109"/>
                  <a:pt x="136" y="111"/>
                  <a:pt x="137" y="113"/>
                </a:cubicBezTo>
                <a:cubicBezTo>
                  <a:pt x="139" y="114"/>
                  <a:pt x="141" y="114"/>
                  <a:pt x="143" y="113"/>
                </a:cubicBezTo>
                <a:close/>
                <a:moveTo>
                  <a:pt x="126" y="130"/>
                </a:moveTo>
                <a:cubicBezTo>
                  <a:pt x="129" y="127"/>
                  <a:pt x="132" y="124"/>
                  <a:pt x="135" y="121"/>
                </a:cubicBezTo>
                <a:cubicBezTo>
                  <a:pt x="136" y="120"/>
                  <a:pt x="136" y="117"/>
                  <a:pt x="135" y="116"/>
                </a:cubicBezTo>
                <a:cubicBezTo>
                  <a:pt x="133" y="114"/>
                  <a:pt x="130" y="114"/>
                  <a:pt x="129" y="116"/>
                </a:cubicBezTo>
                <a:cubicBezTo>
                  <a:pt x="126" y="118"/>
                  <a:pt x="123" y="121"/>
                  <a:pt x="120" y="124"/>
                </a:cubicBezTo>
                <a:cubicBezTo>
                  <a:pt x="119" y="125"/>
                  <a:pt x="119" y="128"/>
                  <a:pt x="120" y="129"/>
                </a:cubicBezTo>
                <a:cubicBezTo>
                  <a:pt x="122" y="131"/>
                  <a:pt x="124" y="131"/>
                  <a:pt x="126" y="130"/>
                </a:cubicBezTo>
                <a:close/>
                <a:moveTo>
                  <a:pt x="108" y="145"/>
                </a:moveTo>
                <a:cubicBezTo>
                  <a:pt x="111" y="143"/>
                  <a:pt x="114" y="140"/>
                  <a:pt x="117" y="138"/>
                </a:cubicBezTo>
                <a:cubicBezTo>
                  <a:pt x="118" y="136"/>
                  <a:pt x="119" y="134"/>
                  <a:pt x="117" y="132"/>
                </a:cubicBezTo>
                <a:cubicBezTo>
                  <a:pt x="116" y="130"/>
                  <a:pt x="113" y="130"/>
                  <a:pt x="112" y="132"/>
                </a:cubicBezTo>
                <a:cubicBezTo>
                  <a:pt x="109" y="134"/>
                  <a:pt x="106" y="137"/>
                  <a:pt x="102" y="139"/>
                </a:cubicBezTo>
                <a:cubicBezTo>
                  <a:pt x="101" y="141"/>
                  <a:pt x="101" y="143"/>
                  <a:pt x="102" y="145"/>
                </a:cubicBezTo>
                <a:cubicBezTo>
                  <a:pt x="103" y="147"/>
                  <a:pt x="106" y="147"/>
                  <a:pt x="108" y="145"/>
                </a:cubicBezTo>
                <a:close/>
                <a:moveTo>
                  <a:pt x="89" y="160"/>
                </a:moveTo>
                <a:cubicBezTo>
                  <a:pt x="92" y="158"/>
                  <a:pt x="95" y="155"/>
                  <a:pt x="98" y="153"/>
                </a:cubicBezTo>
                <a:cubicBezTo>
                  <a:pt x="100" y="152"/>
                  <a:pt x="100" y="149"/>
                  <a:pt x="99" y="147"/>
                </a:cubicBezTo>
                <a:cubicBezTo>
                  <a:pt x="97" y="146"/>
                  <a:pt x="95" y="145"/>
                  <a:pt x="93" y="147"/>
                </a:cubicBezTo>
                <a:cubicBezTo>
                  <a:pt x="90" y="149"/>
                  <a:pt x="87" y="151"/>
                  <a:pt x="84" y="154"/>
                </a:cubicBezTo>
                <a:cubicBezTo>
                  <a:pt x="82" y="155"/>
                  <a:pt x="82" y="158"/>
                  <a:pt x="83" y="159"/>
                </a:cubicBezTo>
                <a:cubicBezTo>
                  <a:pt x="84" y="161"/>
                  <a:pt x="87" y="162"/>
                  <a:pt x="89" y="160"/>
                </a:cubicBezTo>
                <a:close/>
                <a:moveTo>
                  <a:pt x="69" y="174"/>
                </a:moveTo>
                <a:cubicBezTo>
                  <a:pt x="72" y="172"/>
                  <a:pt x="76" y="170"/>
                  <a:pt x="79" y="167"/>
                </a:cubicBezTo>
                <a:cubicBezTo>
                  <a:pt x="81" y="166"/>
                  <a:pt x="81" y="164"/>
                  <a:pt x="80" y="162"/>
                </a:cubicBezTo>
                <a:cubicBezTo>
                  <a:pt x="78" y="160"/>
                  <a:pt x="76" y="160"/>
                  <a:pt x="74" y="161"/>
                </a:cubicBezTo>
                <a:cubicBezTo>
                  <a:pt x="71" y="163"/>
                  <a:pt x="68" y="165"/>
                  <a:pt x="64" y="168"/>
                </a:cubicBezTo>
                <a:cubicBezTo>
                  <a:pt x="63" y="169"/>
                  <a:pt x="62" y="171"/>
                  <a:pt x="63" y="173"/>
                </a:cubicBezTo>
                <a:cubicBezTo>
                  <a:pt x="65" y="175"/>
                  <a:pt x="67" y="175"/>
                  <a:pt x="69" y="174"/>
                </a:cubicBezTo>
                <a:close/>
                <a:moveTo>
                  <a:pt x="49" y="187"/>
                </a:moveTo>
                <a:cubicBezTo>
                  <a:pt x="52" y="185"/>
                  <a:pt x="55" y="183"/>
                  <a:pt x="59" y="181"/>
                </a:cubicBezTo>
                <a:cubicBezTo>
                  <a:pt x="61" y="180"/>
                  <a:pt x="61" y="177"/>
                  <a:pt x="60" y="175"/>
                </a:cubicBezTo>
                <a:cubicBezTo>
                  <a:pt x="59" y="174"/>
                  <a:pt x="56" y="173"/>
                  <a:pt x="55" y="174"/>
                </a:cubicBezTo>
                <a:cubicBezTo>
                  <a:pt x="51" y="176"/>
                  <a:pt x="48" y="179"/>
                  <a:pt x="45" y="181"/>
                </a:cubicBezTo>
                <a:cubicBezTo>
                  <a:pt x="43" y="182"/>
                  <a:pt x="42" y="184"/>
                  <a:pt x="43" y="186"/>
                </a:cubicBezTo>
                <a:cubicBezTo>
                  <a:pt x="44" y="188"/>
                  <a:pt x="47" y="189"/>
                  <a:pt x="49" y="187"/>
                </a:cubicBezTo>
                <a:close/>
                <a:moveTo>
                  <a:pt x="28" y="200"/>
                </a:moveTo>
                <a:cubicBezTo>
                  <a:pt x="31" y="198"/>
                  <a:pt x="35" y="196"/>
                  <a:pt x="38" y="194"/>
                </a:cubicBezTo>
                <a:cubicBezTo>
                  <a:pt x="40" y="192"/>
                  <a:pt x="41" y="190"/>
                  <a:pt x="40" y="188"/>
                </a:cubicBezTo>
                <a:cubicBezTo>
                  <a:pt x="39" y="186"/>
                  <a:pt x="36" y="186"/>
                  <a:pt x="34" y="187"/>
                </a:cubicBezTo>
                <a:cubicBezTo>
                  <a:pt x="31" y="189"/>
                  <a:pt x="27" y="191"/>
                  <a:pt x="24" y="193"/>
                </a:cubicBezTo>
                <a:cubicBezTo>
                  <a:pt x="22" y="194"/>
                  <a:pt x="21" y="196"/>
                  <a:pt x="23" y="198"/>
                </a:cubicBezTo>
                <a:cubicBezTo>
                  <a:pt x="24" y="200"/>
                  <a:pt x="26" y="201"/>
                  <a:pt x="28" y="200"/>
                </a:cubicBezTo>
                <a:close/>
                <a:moveTo>
                  <a:pt x="6" y="211"/>
                </a:moveTo>
                <a:cubicBezTo>
                  <a:pt x="10" y="209"/>
                  <a:pt x="13" y="207"/>
                  <a:pt x="17" y="205"/>
                </a:cubicBezTo>
                <a:cubicBezTo>
                  <a:pt x="19" y="204"/>
                  <a:pt x="20" y="202"/>
                  <a:pt x="19" y="200"/>
                </a:cubicBezTo>
                <a:cubicBezTo>
                  <a:pt x="18" y="198"/>
                  <a:pt x="16" y="197"/>
                  <a:pt x="14" y="198"/>
                </a:cubicBezTo>
                <a:cubicBezTo>
                  <a:pt x="10" y="200"/>
                  <a:pt x="6" y="202"/>
                  <a:pt x="3" y="203"/>
                </a:cubicBezTo>
                <a:cubicBezTo>
                  <a:pt x="1" y="204"/>
                  <a:pt x="0" y="207"/>
                  <a:pt x="1" y="209"/>
                </a:cubicBezTo>
                <a:cubicBezTo>
                  <a:pt x="2" y="211"/>
                  <a:pt x="4" y="212"/>
                  <a:pt x="6" y="211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1" name="Freeform 56"/>
          <p:cNvSpPr>
            <a:spLocks/>
          </p:cNvSpPr>
          <p:nvPr userDrawn="1"/>
        </p:nvSpPr>
        <p:spPr bwMode="auto">
          <a:xfrm>
            <a:off x="3077376" y="1660525"/>
            <a:ext cx="36523" cy="19050"/>
          </a:xfrm>
          <a:custGeom>
            <a:avLst/>
            <a:gdLst>
              <a:gd name="T0" fmla="*/ 2147483646 w 14"/>
              <a:gd name="T1" fmla="*/ 2147483646 h 9"/>
              <a:gd name="T2" fmla="*/ 2147483646 w 14"/>
              <a:gd name="T3" fmla="*/ 2147483646 h 9"/>
              <a:gd name="T4" fmla="*/ 2147483646 w 14"/>
              <a:gd name="T5" fmla="*/ 2147483646 h 9"/>
              <a:gd name="T6" fmla="*/ 2147483646 w 14"/>
              <a:gd name="T7" fmla="*/ 0 h 9"/>
              <a:gd name="T8" fmla="*/ 2147483646 w 14"/>
              <a:gd name="T9" fmla="*/ 2147483646 h 9"/>
              <a:gd name="T10" fmla="*/ 0 w 14"/>
              <a:gd name="T11" fmla="*/ 2147483646 h 9"/>
              <a:gd name="T12" fmla="*/ 2147483646 w 14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9">
                <a:moveTo>
                  <a:pt x="4" y="9"/>
                </a:moveTo>
                <a:cubicBezTo>
                  <a:pt x="6" y="8"/>
                  <a:pt x="8" y="8"/>
                  <a:pt x="10" y="8"/>
                </a:cubicBezTo>
                <a:cubicBezTo>
                  <a:pt x="12" y="8"/>
                  <a:pt x="14" y="6"/>
                  <a:pt x="14" y="4"/>
                </a:cubicBezTo>
                <a:cubicBezTo>
                  <a:pt x="14" y="2"/>
                  <a:pt x="12" y="0"/>
                  <a:pt x="10" y="0"/>
                </a:cubicBezTo>
                <a:cubicBezTo>
                  <a:pt x="8" y="0"/>
                  <a:pt x="6" y="0"/>
                  <a:pt x="4" y="1"/>
                </a:cubicBezTo>
                <a:cubicBezTo>
                  <a:pt x="1" y="1"/>
                  <a:pt x="0" y="3"/>
                  <a:pt x="0" y="5"/>
                </a:cubicBezTo>
                <a:cubicBezTo>
                  <a:pt x="0" y="7"/>
                  <a:pt x="2" y="9"/>
                  <a:pt x="4" y="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2" name="Freeform 57"/>
          <p:cNvSpPr>
            <a:spLocks noEditPoints="1"/>
          </p:cNvSpPr>
          <p:nvPr userDrawn="1"/>
        </p:nvSpPr>
        <p:spPr bwMode="auto">
          <a:xfrm>
            <a:off x="3358437" y="293689"/>
            <a:ext cx="1992831" cy="288925"/>
          </a:xfrm>
          <a:custGeom>
            <a:avLst/>
            <a:gdLst>
              <a:gd name="T0" fmla="*/ 2147483646 w 780"/>
              <a:gd name="T1" fmla="*/ 2147483646 h 135"/>
              <a:gd name="T2" fmla="*/ 2147483646 w 780"/>
              <a:gd name="T3" fmla="*/ 2147483646 h 135"/>
              <a:gd name="T4" fmla="*/ 2147483646 w 780"/>
              <a:gd name="T5" fmla="*/ 2147483646 h 135"/>
              <a:gd name="T6" fmla="*/ 2147483646 w 780"/>
              <a:gd name="T7" fmla="*/ 2147483646 h 135"/>
              <a:gd name="T8" fmla="*/ 2147483646 w 780"/>
              <a:gd name="T9" fmla="*/ 2147483646 h 135"/>
              <a:gd name="T10" fmla="*/ 2147483646 w 780"/>
              <a:gd name="T11" fmla="*/ 2147483646 h 135"/>
              <a:gd name="T12" fmla="*/ 2147483646 w 780"/>
              <a:gd name="T13" fmla="*/ 2147483646 h 135"/>
              <a:gd name="T14" fmla="*/ 2147483646 w 780"/>
              <a:gd name="T15" fmla="*/ 2147483646 h 135"/>
              <a:gd name="T16" fmla="*/ 2147483646 w 780"/>
              <a:gd name="T17" fmla="*/ 2147483646 h 135"/>
              <a:gd name="T18" fmla="*/ 2147483646 w 780"/>
              <a:gd name="T19" fmla="*/ 2147483646 h 135"/>
              <a:gd name="T20" fmla="*/ 2147483646 w 780"/>
              <a:gd name="T21" fmla="*/ 2147483646 h 135"/>
              <a:gd name="T22" fmla="*/ 2147483646 w 780"/>
              <a:gd name="T23" fmla="*/ 2147483646 h 135"/>
              <a:gd name="T24" fmla="*/ 2147483646 w 780"/>
              <a:gd name="T25" fmla="*/ 2147483646 h 135"/>
              <a:gd name="T26" fmla="*/ 2147483646 w 780"/>
              <a:gd name="T27" fmla="*/ 2147483646 h 135"/>
              <a:gd name="T28" fmla="*/ 2147483646 w 780"/>
              <a:gd name="T29" fmla="*/ 2147483646 h 135"/>
              <a:gd name="T30" fmla="*/ 2147483646 w 780"/>
              <a:gd name="T31" fmla="*/ 2147483646 h 135"/>
              <a:gd name="T32" fmla="*/ 2147483646 w 780"/>
              <a:gd name="T33" fmla="*/ 2147483646 h 135"/>
              <a:gd name="T34" fmla="*/ 2147483646 w 780"/>
              <a:gd name="T35" fmla="*/ 2147483646 h 135"/>
              <a:gd name="T36" fmla="*/ 2147483646 w 780"/>
              <a:gd name="T37" fmla="*/ 2147483646 h 135"/>
              <a:gd name="T38" fmla="*/ 2147483646 w 780"/>
              <a:gd name="T39" fmla="*/ 2147483646 h 135"/>
              <a:gd name="T40" fmla="*/ 2147483646 w 780"/>
              <a:gd name="T41" fmla="*/ 2147483646 h 135"/>
              <a:gd name="T42" fmla="*/ 2147483646 w 780"/>
              <a:gd name="T43" fmla="*/ 2147483646 h 135"/>
              <a:gd name="T44" fmla="*/ 2147483646 w 780"/>
              <a:gd name="T45" fmla="*/ 2147483646 h 135"/>
              <a:gd name="T46" fmla="*/ 2147483646 w 780"/>
              <a:gd name="T47" fmla="*/ 2147483646 h 135"/>
              <a:gd name="T48" fmla="*/ 2147483646 w 780"/>
              <a:gd name="T49" fmla="*/ 2147483646 h 135"/>
              <a:gd name="T50" fmla="*/ 2147483646 w 780"/>
              <a:gd name="T51" fmla="*/ 2147483646 h 135"/>
              <a:gd name="T52" fmla="*/ 2147483646 w 780"/>
              <a:gd name="T53" fmla="*/ 2147483646 h 135"/>
              <a:gd name="T54" fmla="*/ 2147483646 w 780"/>
              <a:gd name="T55" fmla="*/ 2147483646 h 135"/>
              <a:gd name="T56" fmla="*/ 2147483646 w 780"/>
              <a:gd name="T57" fmla="*/ 2147483646 h 135"/>
              <a:gd name="T58" fmla="*/ 2147483646 w 780"/>
              <a:gd name="T59" fmla="*/ 2147483646 h 135"/>
              <a:gd name="T60" fmla="*/ 2147483646 w 780"/>
              <a:gd name="T61" fmla="*/ 2147483646 h 135"/>
              <a:gd name="T62" fmla="*/ 2147483646 w 780"/>
              <a:gd name="T63" fmla="*/ 2147483646 h 135"/>
              <a:gd name="T64" fmla="*/ 2147483646 w 780"/>
              <a:gd name="T65" fmla="*/ 2147483646 h 135"/>
              <a:gd name="T66" fmla="*/ 2147483646 w 780"/>
              <a:gd name="T67" fmla="*/ 2147483646 h 135"/>
              <a:gd name="T68" fmla="*/ 2147483646 w 780"/>
              <a:gd name="T69" fmla="*/ 2147483646 h 135"/>
              <a:gd name="T70" fmla="*/ 2147483646 w 780"/>
              <a:gd name="T71" fmla="*/ 2147483646 h 135"/>
              <a:gd name="T72" fmla="*/ 2147483646 w 780"/>
              <a:gd name="T73" fmla="*/ 2147483646 h 135"/>
              <a:gd name="T74" fmla="*/ 2147483646 w 780"/>
              <a:gd name="T75" fmla="*/ 2147483646 h 135"/>
              <a:gd name="T76" fmla="*/ 2147483646 w 780"/>
              <a:gd name="T77" fmla="*/ 2147483646 h 135"/>
              <a:gd name="T78" fmla="*/ 2147483646 w 780"/>
              <a:gd name="T79" fmla="*/ 2147483646 h 135"/>
              <a:gd name="T80" fmla="*/ 2147483646 w 780"/>
              <a:gd name="T81" fmla="*/ 2147483646 h 135"/>
              <a:gd name="T82" fmla="*/ 2147483646 w 780"/>
              <a:gd name="T83" fmla="*/ 2147483646 h 135"/>
              <a:gd name="T84" fmla="*/ 2147483646 w 780"/>
              <a:gd name="T85" fmla="*/ 2147483646 h 135"/>
              <a:gd name="T86" fmla="*/ 2147483646 w 780"/>
              <a:gd name="T87" fmla="*/ 2147483646 h 135"/>
              <a:gd name="T88" fmla="*/ 2147483646 w 780"/>
              <a:gd name="T89" fmla="*/ 2147483646 h 135"/>
              <a:gd name="T90" fmla="*/ 2147483646 w 780"/>
              <a:gd name="T91" fmla="*/ 2147483646 h 135"/>
              <a:gd name="T92" fmla="*/ 2147483646 w 780"/>
              <a:gd name="T93" fmla="*/ 2147483646 h 135"/>
              <a:gd name="T94" fmla="*/ 2147483646 w 780"/>
              <a:gd name="T95" fmla="*/ 2147483646 h 135"/>
              <a:gd name="T96" fmla="*/ 2147483646 w 780"/>
              <a:gd name="T97" fmla="*/ 0 h 135"/>
              <a:gd name="T98" fmla="*/ 2147483646 w 780"/>
              <a:gd name="T99" fmla="*/ 2147483646 h 135"/>
              <a:gd name="T100" fmla="*/ 2147483646 w 780"/>
              <a:gd name="T101" fmla="*/ 2147483646 h 135"/>
              <a:gd name="T102" fmla="*/ 2147483646 w 780"/>
              <a:gd name="T103" fmla="*/ 2147483646 h 135"/>
              <a:gd name="T104" fmla="*/ 2147483646 w 780"/>
              <a:gd name="T105" fmla="*/ 2147483646 h 135"/>
              <a:gd name="T106" fmla="*/ 2147483646 w 780"/>
              <a:gd name="T107" fmla="*/ 2147483646 h 135"/>
              <a:gd name="T108" fmla="*/ 2147483646 w 780"/>
              <a:gd name="T109" fmla="*/ 2147483646 h 135"/>
              <a:gd name="T110" fmla="*/ 2147483646 w 780"/>
              <a:gd name="T111" fmla="*/ 2147483646 h 135"/>
              <a:gd name="T112" fmla="*/ 2147483646 w 780"/>
              <a:gd name="T113" fmla="*/ 2147483646 h 135"/>
              <a:gd name="T114" fmla="*/ 2147483646 w 780"/>
              <a:gd name="T115" fmla="*/ 2147483646 h 135"/>
              <a:gd name="T116" fmla="*/ 0 w 780"/>
              <a:gd name="T117" fmla="*/ 2147483646 h 1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80" h="135">
                <a:moveTo>
                  <a:pt x="769" y="91"/>
                </a:moveTo>
                <a:cubicBezTo>
                  <a:pt x="771" y="92"/>
                  <a:pt x="772" y="92"/>
                  <a:pt x="774" y="93"/>
                </a:cubicBezTo>
                <a:cubicBezTo>
                  <a:pt x="776" y="93"/>
                  <a:pt x="778" y="92"/>
                  <a:pt x="779" y="90"/>
                </a:cubicBezTo>
                <a:cubicBezTo>
                  <a:pt x="780" y="88"/>
                  <a:pt x="778" y="86"/>
                  <a:pt x="776" y="85"/>
                </a:cubicBezTo>
                <a:cubicBezTo>
                  <a:pt x="775" y="84"/>
                  <a:pt x="773" y="84"/>
                  <a:pt x="771" y="83"/>
                </a:cubicBezTo>
                <a:cubicBezTo>
                  <a:pt x="769" y="83"/>
                  <a:pt x="767" y="84"/>
                  <a:pt x="766" y="86"/>
                </a:cubicBezTo>
                <a:cubicBezTo>
                  <a:pt x="766" y="88"/>
                  <a:pt x="767" y="91"/>
                  <a:pt x="769" y="91"/>
                </a:cubicBezTo>
                <a:close/>
                <a:moveTo>
                  <a:pt x="747" y="88"/>
                </a:moveTo>
                <a:cubicBezTo>
                  <a:pt x="750" y="88"/>
                  <a:pt x="754" y="89"/>
                  <a:pt x="758" y="89"/>
                </a:cubicBezTo>
                <a:cubicBezTo>
                  <a:pt x="760" y="89"/>
                  <a:pt x="762" y="88"/>
                  <a:pt x="763" y="86"/>
                </a:cubicBezTo>
                <a:cubicBezTo>
                  <a:pt x="763" y="83"/>
                  <a:pt x="761" y="81"/>
                  <a:pt x="759" y="81"/>
                </a:cubicBezTo>
                <a:cubicBezTo>
                  <a:pt x="755" y="81"/>
                  <a:pt x="751" y="80"/>
                  <a:pt x="747" y="80"/>
                </a:cubicBezTo>
                <a:cubicBezTo>
                  <a:pt x="744" y="80"/>
                  <a:pt x="743" y="82"/>
                  <a:pt x="743" y="84"/>
                </a:cubicBezTo>
                <a:cubicBezTo>
                  <a:pt x="743" y="86"/>
                  <a:pt x="744" y="88"/>
                  <a:pt x="747" y="88"/>
                </a:cubicBezTo>
                <a:close/>
                <a:moveTo>
                  <a:pt x="723" y="90"/>
                </a:moveTo>
                <a:cubicBezTo>
                  <a:pt x="727" y="89"/>
                  <a:pt x="731" y="89"/>
                  <a:pt x="735" y="89"/>
                </a:cubicBezTo>
                <a:cubicBezTo>
                  <a:pt x="737" y="88"/>
                  <a:pt x="739" y="86"/>
                  <a:pt x="739" y="84"/>
                </a:cubicBezTo>
                <a:cubicBezTo>
                  <a:pt x="738" y="82"/>
                  <a:pt x="736" y="80"/>
                  <a:pt x="734" y="81"/>
                </a:cubicBezTo>
                <a:cubicBezTo>
                  <a:pt x="730" y="81"/>
                  <a:pt x="726" y="81"/>
                  <a:pt x="722" y="82"/>
                </a:cubicBezTo>
                <a:cubicBezTo>
                  <a:pt x="720" y="83"/>
                  <a:pt x="718" y="85"/>
                  <a:pt x="719" y="87"/>
                </a:cubicBezTo>
                <a:cubicBezTo>
                  <a:pt x="719" y="89"/>
                  <a:pt x="721" y="90"/>
                  <a:pt x="723" y="90"/>
                </a:cubicBezTo>
                <a:close/>
                <a:moveTo>
                  <a:pt x="700" y="95"/>
                </a:moveTo>
                <a:cubicBezTo>
                  <a:pt x="704" y="94"/>
                  <a:pt x="708" y="93"/>
                  <a:pt x="712" y="92"/>
                </a:cubicBezTo>
                <a:cubicBezTo>
                  <a:pt x="714" y="92"/>
                  <a:pt x="715" y="90"/>
                  <a:pt x="715" y="88"/>
                </a:cubicBezTo>
                <a:cubicBezTo>
                  <a:pt x="714" y="85"/>
                  <a:pt x="712" y="84"/>
                  <a:pt x="710" y="84"/>
                </a:cubicBezTo>
                <a:cubicBezTo>
                  <a:pt x="706" y="85"/>
                  <a:pt x="702" y="86"/>
                  <a:pt x="698" y="87"/>
                </a:cubicBezTo>
                <a:cubicBezTo>
                  <a:pt x="696" y="88"/>
                  <a:pt x="695" y="90"/>
                  <a:pt x="695" y="92"/>
                </a:cubicBezTo>
                <a:cubicBezTo>
                  <a:pt x="696" y="94"/>
                  <a:pt x="698" y="96"/>
                  <a:pt x="700" y="95"/>
                </a:cubicBezTo>
                <a:close/>
                <a:moveTo>
                  <a:pt x="677" y="102"/>
                </a:moveTo>
                <a:cubicBezTo>
                  <a:pt x="681" y="101"/>
                  <a:pt x="685" y="99"/>
                  <a:pt x="689" y="98"/>
                </a:cubicBezTo>
                <a:cubicBezTo>
                  <a:pt x="691" y="98"/>
                  <a:pt x="692" y="96"/>
                  <a:pt x="692" y="93"/>
                </a:cubicBezTo>
                <a:cubicBezTo>
                  <a:pt x="691" y="91"/>
                  <a:pt x="689" y="90"/>
                  <a:pt x="687" y="91"/>
                </a:cubicBezTo>
                <a:cubicBezTo>
                  <a:pt x="683" y="92"/>
                  <a:pt x="679" y="93"/>
                  <a:pt x="675" y="94"/>
                </a:cubicBezTo>
                <a:cubicBezTo>
                  <a:pt x="673" y="95"/>
                  <a:pt x="672" y="97"/>
                  <a:pt x="672" y="99"/>
                </a:cubicBezTo>
                <a:cubicBezTo>
                  <a:pt x="673" y="101"/>
                  <a:pt x="675" y="102"/>
                  <a:pt x="677" y="102"/>
                </a:cubicBezTo>
                <a:close/>
                <a:moveTo>
                  <a:pt x="654" y="108"/>
                </a:moveTo>
                <a:cubicBezTo>
                  <a:pt x="658" y="107"/>
                  <a:pt x="662" y="106"/>
                  <a:pt x="666" y="105"/>
                </a:cubicBezTo>
                <a:cubicBezTo>
                  <a:pt x="668" y="104"/>
                  <a:pt x="669" y="102"/>
                  <a:pt x="669" y="100"/>
                </a:cubicBezTo>
                <a:cubicBezTo>
                  <a:pt x="668" y="98"/>
                  <a:pt x="666" y="97"/>
                  <a:pt x="664" y="97"/>
                </a:cubicBezTo>
                <a:cubicBezTo>
                  <a:pt x="660" y="98"/>
                  <a:pt x="656" y="100"/>
                  <a:pt x="652" y="100"/>
                </a:cubicBezTo>
                <a:cubicBezTo>
                  <a:pt x="650" y="101"/>
                  <a:pt x="649" y="103"/>
                  <a:pt x="649" y="105"/>
                </a:cubicBezTo>
                <a:cubicBezTo>
                  <a:pt x="650" y="107"/>
                  <a:pt x="652" y="109"/>
                  <a:pt x="654" y="108"/>
                </a:cubicBezTo>
                <a:close/>
                <a:moveTo>
                  <a:pt x="630" y="113"/>
                </a:moveTo>
                <a:cubicBezTo>
                  <a:pt x="634" y="112"/>
                  <a:pt x="638" y="112"/>
                  <a:pt x="642" y="111"/>
                </a:cubicBezTo>
                <a:cubicBezTo>
                  <a:pt x="644" y="111"/>
                  <a:pt x="646" y="108"/>
                  <a:pt x="645" y="106"/>
                </a:cubicBezTo>
                <a:cubicBezTo>
                  <a:pt x="645" y="104"/>
                  <a:pt x="643" y="103"/>
                  <a:pt x="641" y="103"/>
                </a:cubicBezTo>
                <a:cubicBezTo>
                  <a:pt x="637" y="104"/>
                  <a:pt x="633" y="105"/>
                  <a:pt x="629" y="105"/>
                </a:cubicBezTo>
                <a:cubicBezTo>
                  <a:pt x="627" y="105"/>
                  <a:pt x="625" y="107"/>
                  <a:pt x="626" y="109"/>
                </a:cubicBezTo>
                <a:cubicBezTo>
                  <a:pt x="626" y="112"/>
                  <a:pt x="628" y="113"/>
                  <a:pt x="630" y="113"/>
                </a:cubicBezTo>
                <a:close/>
                <a:moveTo>
                  <a:pt x="605" y="114"/>
                </a:moveTo>
                <a:cubicBezTo>
                  <a:pt x="608" y="114"/>
                  <a:pt x="611" y="114"/>
                  <a:pt x="614" y="114"/>
                </a:cubicBezTo>
                <a:cubicBezTo>
                  <a:pt x="615" y="114"/>
                  <a:pt x="617" y="114"/>
                  <a:pt x="618" y="114"/>
                </a:cubicBezTo>
                <a:cubicBezTo>
                  <a:pt x="620" y="114"/>
                  <a:pt x="622" y="112"/>
                  <a:pt x="622" y="110"/>
                </a:cubicBezTo>
                <a:cubicBezTo>
                  <a:pt x="622" y="108"/>
                  <a:pt x="620" y="106"/>
                  <a:pt x="617" y="106"/>
                </a:cubicBezTo>
                <a:cubicBezTo>
                  <a:pt x="616" y="106"/>
                  <a:pt x="615" y="106"/>
                  <a:pt x="614" y="106"/>
                </a:cubicBezTo>
                <a:cubicBezTo>
                  <a:pt x="611" y="106"/>
                  <a:pt x="609" y="106"/>
                  <a:pt x="606" y="106"/>
                </a:cubicBezTo>
                <a:cubicBezTo>
                  <a:pt x="604" y="105"/>
                  <a:pt x="602" y="107"/>
                  <a:pt x="602" y="109"/>
                </a:cubicBezTo>
                <a:cubicBezTo>
                  <a:pt x="601" y="111"/>
                  <a:pt x="603" y="113"/>
                  <a:pt x="605" y="114"/>
                </a:cubicBezTo>
                <a:close/>
                <a:moveTo>
                  <a:pt x="581" y="108"/>
                </a:moveTo>
                <a:cubicBezTo>
                  <a:pt x="585" y="110"/>
                  <a:pt x="589" y="111"/>
                  <a:pt x="593" y="112"/>
                </a:cubicBezTo>
                <a:cubicBezTo>
                  <a:pt x="595" y="112"/>
                  <a:pt x="597" y="111"/>
                  <a:pt x="598" y="109"/>
                </a:cubicBezTo>
                <a:cubicBezTo>
                  <a:pt x="598" y="107"/>
                  <a:pt x="597" y="104"/>
                  <a:pt x="595" y="104"/>
                </a:cubicBezTo>
                <a:cubicBezTo>
                  <a:pt x="591" y="103"/>
                  <a:pt x="587" y="102"/>
                  <a:pt x="584" y="101"/>
                </a:cubicBezTo>
                <a:cubicBezTo>
                  <a:pt x="582" y="100"/>
                  <a:pt x="579" y="101"/>
                  <a:pt x="579" y="103"/>
                </a:cubicBezTo>
                <a:cubicBezTo>
                  <a:pt x="578" y="105"/>
                  <a:pt x="579" y="107"/>
                  <a:pt x="581" y="108"/>
                </a:cubicBezTo>
                <a:close/>
                <a:moveTo>
                  <a:pt x="559" y="96"/>
                </a:moveTo>
                <a:cubicBezTo>
                  <a:pt x="562" y="99"/>
                  <a:pt x="566" y="101"/>
                  <a:pt x="569" y="103"/>
                </a:cubicBezTo>
                <a:cubicBezTo>
                  <a:pt x="571" y="104"/>
                  <a:pt x="574" y="103"/>
                  <a:pt x="575" y="101"/>
                </a:cubicBezTo>
                <a:cubicBezTo>
                  <a:pt x="576" y="99"/>
                  <a:pt x="575" y="97"/>
                  <a:pt x="573" y="96"/>
                </a:cubicBezTo>
                <a:cubicBezTo>
                  <a:pt x="570" y="94"/>
                  <a:pt x="567" y="92"/>
                  <a:pt x="564" y="90"/>
                </a:cubicBezTo>
                <a:cubicBezTo>
                  <a:pt x="562" y="88"/>
                  <a:pt x="559" y="89"/>
                  <a:pt x="558" y="91"/>
                </a:cubicBezTo>
                <a:cubicBezTo>
                  <a:pt x="557" y="92"/>
                  <a:pt x="557" y="95"/>
                  <a:pt x="559" y="96"/>
                </a:cubicBezTo>
                <a:close/>
                <a:moveTo>
                  <a:pt x="540" y="80"/>
                </a:moveTo>
                <a:cubicBezTo>
                  <a:pt x="543" y="83"/>
                  <a:pt x="546" y="85"/>
                  <a:pt x="549" y="88"/>
                </a:cubicBezTo>
                <a:cubicBezTo>
                  <a:pt x="549" y="88"/>
                  <a:pt x="549" y="88"/>
                  <a:pt x="549" y="88"/>
                </a:cubicBezTo>
                <a:cubicBezTo>
                  <a:pt x="551" y="90"/>
                  <a:pt x="553" y="90"/>
                  <a:pt x="555" y="88"/>
                </a:cubicBezTo>
                <a:cubicBezTo>
                  <a:pt x="556" y="86"/>
                  <a:pt x="556" y="84"/>
                  <a:pt x="555" y="82"/>
                </a:cubicBezTo>
                <a:cubicBezTo>
                  <a:pt x="554" y="82"/>
                  <a:pt x="554" y="82"/>
                  <a:pt x="554" y="82"/>
                </a:cubicBezTo>
                <a:cubicBezTo>
                  <a:pt x="551" y="80"/>
                  <a:pt x="549" y="77"/>
                  <a:pt x="546" y="74"/>
                </a:cubicBezTo>
                <a:cubicBezTo>
                  <a:pt x="545" y="73"/>
                  <a:pt x="542" y="73"/>
                  <a:pt x="541" y="74"/>
                </a:cubicBezTo>
                <a:cubicBezTo>
                  <a:pt x="539" y="76"/>
                  <a:pt x="539" y="78"/>
                  <a:pt x="540" y="80"/>
                </a:cubicBezTo>
                <a:close/>
                <a:moveTo>
                  <a:pt x="526" y="60"/>
                </a:moveTo>
                <a:cubicBezTo>
                  <a:pt x="528" y="63"/>
                  <a:pt x="530" y="67"/>
                  <a:pt x="533" y="70"/>
                </a:cubicBezTo>
                <a:cubicBezTo>
                  <a:pt x="534" y="72"/>
                  <a:pt x="536" y="72"/>
                  <a:pt x="538" y="71"/>
                </a:cubicBezTo>
                <a:cubicBezTo>
                  <a:pt x="540" y="70"/>
                  <a:pt x="540" y="67"/>
                  <a:pt x="539" y="65"/>
                </a:cubicBezTo>
                <a:cubicBezTo>
                  <a:pt x="537" y="62"/>
                  <a:pt x="534" y="59"/>
                  <a:pt x="532" y="56"/>
                </a:cubicBezTo>
                <a:cubicBezTo>
                  <a:pt x="531" y="54"/>
                  <a:pt x="529" y="53"/>
                  <a:pt x="527" y="55"/>
                </a:cubicBezTo>
                <a:cubicBezTo>
                  <a:pt x="525" y="56"/>
                  <a:pt x="524" y="58"/>
                  <a:pt x="526" y="60"/>
                </a:cubicBezTo>
                <a:close/>
                <a:moveTo>
                  <a:pt x="512" y="41"/>
                </a:moveTo>
                <a:cubicBezTo>
                  <a:pt x="514" y="44"/>
                  <a:pt x="517" y="47"/>
                  <a:pt x="519" y="50"/>
                </a:cubicBezTo>
                <a:cubicBezTo>
                  <a:pt x="520" y="52"/>
                  <a:pt x="523" y="52"/>
                  <a:pt x="525" y="51"/>
                </a:cubicBezTo>
                <a:cubicBezTo>
                  <a:pt x="526" y="50"/>
                  <a:pt x="527" y="47"/>
                  <a:pt x="526" y="46"/>
                </a:cubicBezTo>
                <a:cubicBezTo>
                  <a:pt x="523" y="42"/>
                  <a:pt x="521" y="39"/>
                  <a:pt x="518" y="36"/>
                </a:cubicBezTo>
                <a:cubicBezTo>
                  <a:pt x="517" y="34"/>
                  <a:pt x="514" y="34"/>
                  <a:pt x="512" y="35"/>
                </a:cubicBezTo>
                <a:cubicBezTo>
                  <a:pt x="511" y="37"/>
                  <a:pt x="511" y="39"/>
                  <a:pt x="512" y="41"/>
                </a:cubicBezTo>
                <a:close/>
                <a:moveTo>
                  <a:pt x="495" y="27"/>
                </a:moveTo>
                <a:cubicBezTo>
                  <a:pt x="498" y="29"/>
                  <a:pt x="501" y="31"/>
                  <a:pt x="504" y="33"/>
                </a:cubicBezTo>
                <a:cubicBezTo>
                  <a:pt x="506" y="34"/>
                  <a:pt x="508" y="34"/>
                  <a:pt x="510" y="32"/>
                </a:cubicBezTo>
                <a:cubicBezTo>
                  <a:pt x="511" y="31"/>
                  <a:pt x="511" y="28"/>
                  <a:pt x="509" y="27"/>
                </a:cubicBezTo>
                <a:cubicBezTo>
                  <a:pt x="506" y="24"/>
                  <a:pt x="502" y="22"/>
                  <a:pt x="498" y="20"/>
                </a:cubicBezTo>
                <a:cubicBezTo>
                  <a:pt x="496" y="19"/>
                  <a:pt x="494" y="20"/>
                  <a:pt x="493" y="22"/>
                </a:cubicBezTo>
                <a:cubicBezTo>
                  <a:pt x="492" y="24"/>
                  <a:pt x="493" y="26"/>
                  <a:pt x="495" y="27"/>
                </a:cubicBezTo>
                <a:close/>
                <a:moveTo>
                  <a:pt x="473" y="22"/>
                </a:moveTo>
                <a:cubicBezTo>
                  <a:pt x="477" y="22"/>
                  <a:pt x="481" y="23"/>
                  <a:pt x="484" y="24"/>
                </a:cubicBezTo>
                <a:cubicBezTo>
                  <a:pt x="486" y="24"/>
                  <a:pt x="488" y="23"/>
                  <a:pt x="489" y="21"/>
                </a:cubicBezTo>
                <a:cubicBezTo>
                  <a:pt x="490" y="18"/>
                  <a:pt x="488" y="16"/>
                  <a:pt x="486" y="16"/>
                </a:cubicBezTo>
                <a:cubicBezTo>
                  <a:pt x="482" y="15"/>
                  <a:pt x="478" y="14"/>
                  <a:pt x="474" y="14"/>
                </a:cubicBezTo>
                <a:cubicBezTo>
                  <a:pt x="471" y="14"/>
                  <a:pt x="470" y="15"/>
                  <a:pt x="469" y="17"/>
                </a:cubicBezTo>
                <a:cubicBezTo>
                  <a:pt x="469" y="20"/>
                  <a:pt x="471" y="22"/>
                  <a:pt x="473" y="22"/>
                </a:cubicBezTo>
                <a:close/>
                <a:moveTo>
                  <a:pt x="450" y="23"/>
                </a:moveTo>
                <a:cubicBezTo>
                  <a:pt x="454" y="22"/>
                  <a:pt x="458" y="22"/>
                  <a:pt x="462" y="22"/>
                </a:cubicBezTo>
                <a:cubicBezTo>
                  <a:pt x="464" y="21"/>
                  <a:pt x="465" y="20"/>
                  <a:pt x="465" y="17"/>
                </a:cubicBezTo>
                <a:cubicBezTo>
                  <a:pt x="465" y="15"/>
                  <a:pt x="463" y="13"/>
                  <a:pt x="461" y="14"/>
                </a:cubicBezTo>
                <a:cubicBezTo>
                  <a:pt x="457" y="14"/>
                  <a:pt x="453" y="14"/>
                  <a:pt x="449" y="15"/>
                </a:cubicBezTo>
                <a:cubicBezTo>
                  <a:pt x="446" y="16"/>
                  <a:pt x="445" y="18"/>
                  <a:pt x="446" y="20"/>
                </a:cubicBezTo>
                <a:cubicBezTo>
                  <a:pt x="446" y="22"/>
                  <a:pt x="448" y="24"/>
                  <a:pt x="450" y="23"/>
                </a:cubicBezTo>
                <a:close/>
                <a:moveTo>
                  <a:pt x="429" y="31"/>
                </a:moveTo>
                <a:cubicBezTo>
                  <a:pt x="433" y="29"/>
                  <a:pt x="436" y="28"/>
                  <a:pt x="439" y="26"/>
                </a:cubicBezTo>
                <a:cubicBezTo>
                  <a:pt x="442" y="26"/>
                  <a:pt x="443" y="23"/>
                  <a:pt x="442" y="21"/>
                </a:cubicBezTo>
                <a:cubicBezTo>
                  <a:pt x="441" y="19"/>
                  <a:pt x="439" y="18"/>
                  <a:pt x="437" y="19"/>
                </a:cubicBezTo>
                <a:cubicBezTo>
                  <a:pt x="433" y="21"/>
                  <a:pt x="429" y="22"/>
                  <a:pt x="425" y="24"/>
                </a:cubicBezTo>
                <a:cubicBezTo>
                  <a:pt x="423" y="26"/>
                  <a:pt x="423" y="28"/>
                  <a:pt x="424" y="30"/>
                </a:cubicBezTo>
                <a:cubicBezTo>
                  <a:pt x="425" y="32"/>
                  <a:pt x="427" y="32"/>
                  <a:pt x="429" y="31"/>
                </a:cubicBezTo>
                <a:close/>
                <a:moveTo>
                  <a:pt x="410" y="45"/>
                </a:moveTo>
                <a:cubicBezTo>
                  <a:pt x="413" y="42"/>
                  <a:pt x="416" y="40"/>
                  <a:pt x="420" y="38"/>
                </a:cubicBezTo>
                <a:cubicBezTo>
                  <a:pt x="421" y="36"/>
                  <a:pt x="422" y="34"/>
                  <a:pt x="420" y="32"/>
                </a:cubicBezTo>
                <a:cubicBezTo>
                  <a:pt x="419" y="30"/>
                  <a:pt x="417" y="30"/>
                  <a:pt x="415" y="31"/>
                </a:cubicBezTo>
                <a:cubicBezTo>
                  <a:pt x="411" y="34"/>
                  <a:pt x="408" y="36"/>
                  <a:pt x="405" y="39"/>
                </a:cubicBezTo>
                <a:cubicBezTo>
                  <a:pt x="404" y="40"/>
                  <a:pt x="403" y="43"/>
                  <a:pt x="405" y="45"/>
                </a:cubicBezTo>
                <a:cubicBezTo>
                  <a:pt x="406" y="46"/>
                  <a:pt x="409" y="46"/>
                  <a:pt x="410" y="45"/>
                </a:cubicBezTo>
                <a:close/>
                <a:moveTo>
                  <a:pt x="394" y="62"/>
                </a:moveTo>
                <a:cubicBezTo>
                  <a:pt x="396" y="59"/>
                  <a:pt x="399" y="56"/>
                  <a:pt x="402" y="53"/>
                </a:cubicBezTo>
                <a:cubicBezTo>
                  <a:pt x="404" y="52"/>
                  <a:pt x="404" y="49"/>
                  <a:pt x="402" y="47"/>
                </a:cubicBezTo>
                <a:cubicBezTo>
                  <a:pt x="400" y="46"/>
                  <a:pt x="398" y="46"/>
                  <a:pt x="396" y="47"/>
                </a:cubicBezTo>
                <a:cubicBezTo>
                  <a:pt x="393" y="50"/>
                  <a:pt x="391" y="53"/>
                  <a:pt x="388" y="56"/>
                </a:cubicBezTo>
                <a:cubicBezTo>
                  <a:pt x="386" y="58"/>
                  <a:pt x="387" y="60"/>
                  <a:pt x="388" y="62"/>
                </a:cubicBezTo>
                <a:cubicBezTo>
                  <a:pt x="390" y="63"/>
                  <a:pt x="392" y="63"/>
                  <a:pt x="394" y="62"/>
                </a:cubicBezTo>
                <a:close/>
                <a:moveTo>
                  <a:pt x="378" y="80"/>
                </a:moveTo>
                <a:cubicBezTo>
                  <a:pt x="380" y="77"/>
                  <a:pt x="382" y="75"/>
                  <a:pt x="384" y="72"/>
                </a:cubicBezTo>
                <a:cubicBezTo>
                  <a:pt x="385" y="72"/>
                  <a:pt x="385" y="71"/>
                  <a:pt x="386" y="71"/>
                </a:cubicBezTo>
                <a:cubicBezTo>
                  <a:pt x="387" y="69"/>
                  <a:pt x="387" y="66"/>
                  <a:pt x="385" y="65"/>
                </a:cubicBezTo>
                <a:cubicBezTo>
                  <a:pt x="384" y="63"/>
                  <a:pt x="381" y="64"/>
                  <a:pt x="380" y="65"/>
                </a:cubicBezTo>
                <a:cubicBezTo>
                  <a:pt x="379" y="66"/>
                  <a:pt x="379" y="66"/>
                  <a:pt x="378" y="67"/>
                </a:cubicBezTo>
                <a:cubicBezTo>
                  <a:pt x="376" y="70"/>
                  <a:pt x="374" y="72"/>
                  <a:pt x="372" y="75"/>
                </a:cubicBezTo>
                <a:cubicBezTo>
                  <a:pt x="371" y="76"/>
                  <a:pt x="371" y="79"/>
                  <a:pt x="373" y="80"/>
                </a:cubicBezTo>
                <a:cubicBezTo>
                  <a:pt x="374" y="82"/>
                  <a:pt x="377" y="81"/>
                  <a:pt x="378" y="80"/>
                </a:cubicBezTo>
                <a:close/>
                <a:moveTo>
                  <a:pt x="365" y="99"/>
                </a:moveTo>
                <a:cubicBezTo>
                  <a:pt x="367" y="96"/>
                  <a:pt x="369" y="92"/>
                  <a:pt x="371" y="89"/>
                </a:cubicBezTo>
                <a:cubicBezTo>
                  <a:pt x="373" y="87"/>
                  <a:pt x="372" y="85"/>
                  <a:pt x="370" y="84"/>
                </a:cubicBezTo>
                <a:cubicBezTo>
                  <a:pt x="369" y="82"/>
                  <a:pt x="366" y="83"/>
                  <a:pt x="365" y="85"/>
                </a:cubicBezTo>
                <a:cubicBezTo>
                  <a:pt x="362" y="88"/>
                  <a:pt x="360" y="91"/>
                  <a:pt x="358" y="95"/>
                </a:cubicBezTo>
                <a:cubicBezTo>
                  <a:pt x="357" y="97"/>
                  <a:pt x="357" y="99"/>
                  <a:pt x="359" y="100"/>
                </a:cubicBezTo>
                <a:cubicBezTo>
                  <a:pt x="361" y="101"/>
                  <a:pt x="364" y="101"/>
                  <a:pt x="365" y="99"/>
                </a:cubicBezTo>
                <a:close/>
                <a:moveTo>
                  <a:pt x="351" y="119"/>
                </a:moveTo>
                <a:cubicBezTo>
                  <a:pt x="353" y="116"/>
                  <a:pt x="356" y="113"/>
                  <a:pt x="358" y="109"/>
                </a:cubicBezTo>
                <a:cubicBezTo>
                  <a:pt x="359" y="107"/>
                  <a:pt x="359" y="105"/>
                  <a:pt x="357" y="104"/>
                </a:cubicBezTo>
                <a:cubicBezTo>
                  <a:pt x="355" y="102"/>
                  <a:pt x="353" y="103"/>
                  <a:pt x="352" y="105"/>
                </a:cubicBezTo>
                <a:cubicBezTo>
                  <a:pt x="349" y="108"/>
                  <a:pt x="347" y="111"/>
                  <a:pt x="345" y="114"/>
                </a:cubicBezTo>
                <a:cubicBezTo>
                  <a:pt x="343" y="115"/>
                  <a:pt x="343" y="118"/>
                  <a:pt x="345" y="119"/>
                </a:cubicBezTo>
                <a:cubicBezTo>
                  <a:pt x="347" y="121"/>
                  <a:pt x="349" y="121"/>
                  <a:pt x="351" y="119"/>
                </a:cubicBezTo>
                <a:close/>
                <a:moveTo>
                  <a:pt x="329" y="133"/>
                </a:moveTo>
                <a:cubicBezTo>
                  <a:pt x="334" y="132"/>
                  <a:pt x="338" y="130"/>
                  <a:pt x="341" y="128"/>
                </a:cubicBezTo>
                <a:cubicBezTo>
                  <a:pt x="343" y="126"/>
                  <a:pt x="343" y="124"/>
                  <a:pt x="342" y="122"/>
                </a:cubicBezTo>
                <a:cubicBezTo>
                  <a:pt x="341" y="120"/>
                  <a:pt x="338" y="120"/>
                  <a:pt x="337" y="121"/>
                </a:cubicBezTo>
                <a:cubicBezTo>
                  <a:pt x="334" y="123"/>
                  <a:pt x="331" y="125"/>
                  <a:pt x="327" y="126"/>
                </a:cubicBezTo>
                <a:cubicBezTo>
                  <a:pt x="325" y="126"/>
                  <a:pt x="324" y="129"/>
                  <a:pt x="324" y="131"/>
                </a:cubicBezTo>
                <a:cubicBezTo>
                  <a:pt x="325" y="133"/>
                  <a:pt x="327" y="134"/>
                  <a:pt x="329" y="133"/>
                </a:cubicBezTo>
                <a:close/>
                <a:moveTo>
                  <a:pt x="304" y="134"/>
                </a:moveTo>
                <a:cubicBezTo>
                  <a:pt x="308" y="135"/>
                  <a:pt x="312" y="135"/>
                  <a:pt x="315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9" y="135"/>
                  <a:pt x="320" y="133"/>
                  <a:pt x="320" y="131"/>
                </a:cubicBezTo>
                <a:cubicBezTo>
                  <a:pt x="320" y="129"/>
                  <a:pt x="318" y="127"/>
                  <a:pt x="316" y="127"/>
                </a:cubicBezTo>
                <a:cubicBezTo>
                  <a:pt x="315" y="127"/>
                  <a:pt x="315" y="127"/>
                  <a:pt x="315" y="127"/>
                </a:cubicBezTo>
                <a:cubicBezTo>
                  <a:pt x="312" y="127"/>
                  <a:pt x="309" y="127"/>
                  <a:pt x="305" y="126"/>
                </a:cubicBezTo>
                <a:cubicBezTo>
                  <a:pt x="303" y="126"/>
                  <a:pt x="301" y="128"/>
                  <a:pt x="300" y="130"/>
                </a:cubicBezTo>
                <a:cubicBezTo>
                  <a:pt x="300" y="132"/>
                  <a:pt x="302" y="134"/>
                  <a:pt x="304" y="134"/>
                </a:cubicBezTo>
                <a:close/>
                <a:moveTo>
                  <a:pt x="280" y="127"/>
                </a:moveTo>
                <a:cubicBezTo>
                  <a:pt x="283" y="128"/>
                  <a:pt x="287" y="130"/>
                  <a:pt x="291" y="131"/>
                </a:cubicBezTo>
                <a:cubicBezTo>
                  <a:pt x="294" y="132"/>
                  <a:pt x="296" y="131"/>
                  <a:pt x="296" y="129"/>
                </a:cubicBezTo>
                <a:cubicBezTo>
                  <a:pt x="297" y="127"/>
                  <a:pt x="296" y="125"/>
                  <a:pt x="294" y="124"/>
                </a:cubicBezTo>
                <a:cubicBezTo>
                  <a:pt x="290" y="123"/>
                  <a:pt x="287" y="121"/>
                  <a:pt x="283" y="119"/>
                </a:cubicBezTo>
                <a:cubicBezTo>
                  <a:pt x="282" y="118"/>
                  <a:pt x="279" y="119"/>
                  <a:pt x="278" y="121"/>
                </a:cubicBezTo>
                <a:cubicBezTo>
                  <a:pt x="277" y="123"/>
                  <a:pt x="278" y="126"/>
                  <a:pt x="280" y="127"/>
                </a:cubicBezTo>
                <a:close/>
                <a:moveTo>
                  <a:pt x="260" y="111"/>
                </a:moveTo>
                <a:cubicBezTo>
                  <a:pt x="263" y="114"/>
                  <a:pt x="266" y="117"/>
                  <a:pt x="269" y="120"/>
                </a:cubicBezTo>
                <a:cubicBezTo>
                  <a:pt x="271" y="121"/>
                  <a:pt x="273" y="121"/>
                  <a:pt x="275" y="119"/>
                </a:cubicBezTo>
                <a:cubicBezTo>
                  <a:pt x="276" y="117"/>
                  <a:pt x="276" y="115"/>
                  <a:pt x="274" y="113"/>
                </a:cubicBezTo>
                <a:cubicBezTo>
                  <a:pt x="271" y="111"/>
                  <a:pt x="268" y="108"/>
                  <a:pt x="266" y="106"/>
                </a:cubicBezTo>
                <a:cubicBezTo>
                  <a:pt x="264" y="104"/>
                  <a:pt x="261" y="104"/>
                  <a:pt x="260" y="106"/>
                </a:cubicBezTo>
                <a:cubicBezTo>
                  <a:pt x="258" y="107"/>
                  <a:pt x="258" y="110"/>
                  <a:pt x="260" y="111"/>
                </a:cubicBezTo>
                <a:close/>
                <a:moveTo>
                  <a:pt x="245" y="92"/>
                </a:moveTo>
                <a:cubicBezTo>
                  <a:pt x="247" y="95"/>
                  <a:pt x="249" y="99"/>
                  <a:pt x="252" y="102"/>
                </a:cubicBezTo>
                <a:cubicBezTo>
                  <a:pt x="253" y="104"/>
                  <a:pt x="256" y="104"/>
                  <a:pt x="257" y="103"/>
                </a:cubicBezTo>
                <a:cubicBezTo>
                  <a:pt x="259" y="101"/>
                  <a:pt x="259" y="99"/>
                  <a:pt x="258" y="97"/>
                </a:cubicBezTo>
                <a:cubicBezTo>
                  <a:pt x="256" y="94"/>
                  <a:pt x="253" y="91"/>
                  <a:pt x="251" y="87"/>
                </a:cubicBezTo>
                <a:cubicBezTo>
                  <a:pt x="250" y="86"/>
                  <a:pt x="248" y="85"/>
                  <a:pt x="246" y="86"/>
                </a:cubicBezTo>
                <a:cubicBezTo>
                  <a:pt x="244" y="87"/>
                  <a:pt x="243" y="90"/>
                  <a:pt x="245" y="92"/>
                </a:cubicBezTo>
                <a:close/>
                <a:moveTo>
                  <a:pt x="232" y="71"/>
                </a:moveTo>
                <a:cubicBezTo>
                  <a:pt x="234" y="75"/>
                  <a:pt x="236" y="78"/>
                  <a:pt x="238" y="81"/>
                </a:cubicBezTo>
                <a:cubicBezTo>
                  <a:pt x="239" y="83"/>
                  <a:pt x="242" y="84"/>
                  <a:pt x="244" y="83"/>
                </a:cubicBezTo>
                <a:cubicBezTo>
                  <a:pt x="246" y="82"/>
                  <a:pt x="246" y="79"/>
                  <a:pt x="245" y="77"/>
                </a:cubicBezTo>
                <a:cubicBezTo>
                  <a:pt x="243" y="74"/>
                  <a:pt x="241" y="70"/>
                  <a:pt x="239" y="67"/>
                </a:cubicBezTo>
                <a:cubicBezTo>
                  <a:pt x="238" y="65"/>
                  <a:pt x="235" y="64"/>
                  <a:pt x="233" y="66"/>
                </a:cubicBezTo>
                <a:cubicBezTo>
                  <a:pt x="232" y="67"/>
                  <a:pt x="231" y="69"/>
                  <a:pt x="232" y="71"/>
                </a:cubicBezTo>
                <a:close/>
                <a:moveTo>
                  <a:pt x="220" y="51"/>
                </a:moveTo>
                <a:cubicBezTo>
                  <a:pt x="221" y="53"/>
                  <a:pt x="223" y="55"/>
                  <a:pt x="224" y="58"/>
                </a:cubicBezTo>
                <a:cubicBezTo>
                  <a:pt x="225" y="59"/>
                  <a:pt x="225" y="60"/>
                  <a:pt x="226" y="61"/>
                </a:cubicBezTo>
                <a:cubicBezTo>
                  <a:pt x="227" y="63"/>
                  <a:pt x="230" y="63"/>
                  <a:pt x="231" y="62"/>
                </a:cubicBezTo>
                <a:cubicBezTo>
                  <a:pt x="233" y="61"/>
                  <a:pt x="234" y="59"/>
                  <a:pt x="233" y="57"/>
                </a:cubicBezTo>
                <a:cubicBezTo>
                  <a:pt x="232" y="56"/>
                  <a:pt x="232" y="55"/>
                  <a:pt x="231" y="53"/>
                </a:cubicBezTo>
                <a:cubicBezTo>
                  <a:pt x="229" y="51"/>
                  <a:pt x="228" y="49"/>
                  <a:pt x="226" y="46"/>
                </a:cubicBezTo>
                <a:cubicBezTo>
                  <a:pt x="225" y="45"/>
                  <a:pt x="222" y="44"/>
                  <a:pt x="221" y="45"/>
                </a:cubicBezTo>
                <a:cubicBezTo>
                  <a:pt x="219" y="47"/>
                  <a:pt x="218" y="49"/>
                  <a:pt x="220" y="51"/>
                </a:cubicBezTo>
                <a:close/>
                <a:moveTo>
                  <a:pt x="204" y="34"/>
                </a:moveTo>
                <a:cubicBezTo>
                  <a:pt x="207" y="36"/>
                  <a:pt x="210" y="39"/>
                  <a:pt x="212" y="42"/>
                </a:cubicBezTo>
                <a:cubicBezTo>
                  <a:pt x="214" y="44"/>
                  <a:pt x="216" y="44"/>
                  <a:pt x="218" y="42"/>
                </a:cubicBezTo>
                <a:cubicBezTo>
                  <a:pt x="220" y="41"/>
                  <a:pt x="220" y="38"/>
                  <a:pt x="218" y="37"/>
                </a:cubicBezTo>
                <a:cubicBezTo>
                  <a:pt x="216" y="33"/>
                  <a:pt x="213" y="31"/>
                  <a:pt x="210" y="28"/>
                </a:cubicBezTo>
                <a:cubicBezTo>
                  <a:pt x="208" y="26"/>
                  <a:pt x="205" y="27"/>
                  <a:pt x="204" y="28"/>
                </a:cubicBezTo>
                <a:cubicBezTo>
                  <a:pt x="202" y="30"/>
                  <a:pt x="203" y="32"/>
                  <a:pt x="204" y="34"/>
                </a:cubicBezTo>
                <a:close/>
                <a:moveTo>
                  <a:pt x="185" y="21"/>
                </a:moveTo>
                <a:cubicBezTo>
                  <a:pt x="189" y="22"/>
                  <a:pt x="192" y="24"/>
                  <a:pt x="195" y="27"/>
                </a:cubicBezTo>
                <a:cubicBezTo>
                  <a:pt x="197" y="28"/>
                  <a:pt x="199" y="27"/>
                  <a:pt x="201" y="26"/>
                </a:cubicBezTo>
                <a:cubicBezTo>
                  <a:pt x="202" y="24"/>
                  <a:pt x="202" y="21"/>
                  <a:pt x="200" y="20"/>
                </a:cubicBezTo>
                <a:cubicBezTo>
                  <a:pt x="196" y="18"/>
                  <a:pt x="193" y="16"/>
                  <a:pt x="189" y="14"/>
                </a:cubicBezTo>
                <a:cubicBezTo>
                  <a:pt x="187" y="13"/>
                  <a:pt x="185" y="13"/>
                  <a:pt x="184" y="15"/>
                </a:cubicBezTo>
                <a:cubicBezTo>
                  <a:pt x="183" y="17"/>
                  <a:pt x="183" y="20"/>
                  <a:pt x="185" y="21"/>
                </a:cubicBezTo>
                <a:close/>
                <a:moveTo>
                  <a:pt x="164" y="12"/>
                </a:moveTo>
                <a:cubicBezTo>
                  <a:pt x="168" y="13"/>
                  <a:pt x="171" y="14"/>
                  <a:pt x="175" y="16"/>
                </a:cubicBezTo>
                <a:cubicBezTo>
                  <a:pt x="177" y="16"/>
                  <a:pt x="179" y="16"/>
                  <a:pt x="180" y="13"/>
                </a:cubicBezTo>
                <a:cubicBezTo>
                  <a:pt x="181" y="11"/>
                  <a:pt x="180" y="9"/>
                  <a:pt x="178" y="8"/>
                </a:cubicBezTo>
                <a:cubicBezTo>
                  <a:pt x="174" y="7"/>
                  <a:pt x="170" y="5"/>
                  <a:pt x="166" y="4"/>
                </a:cubicBezTo>
                <a:cubicBezTo>
                  <a:pt x="164" y="4"/>
                  <a:pt x="162" y="5"/>
                  <a:pt x="161" y="7"/>
                </a:cubicBezTo>
                <a:cubicBezTo>
                  <a:pt x="161" y="9"/>
                  <a:pt x="162" y="11"/>
                  <a:pt x="164" y="12"/>
                </a:cubicBezTo>
                <a:close/>
                <a:moveTo>
                  <a:pt x="141" y="8"/>
                </a:moveTo>
                <a:cubicBezTo>
                  <a:pt x="145" y="8"/>
                  <a:pt x="149" y="9"/>
                  <a:pt x="153" y="9"/>
                </a:cubicBezTo>
                <a:cubicBezTo>
                  <a:pt x="155" y="10"/>
                  <a:pt x="157" y="8"/>
                  <a:pt x="157" y="6"/>
                </a:cubicBezTo>
                <a:cubicBezTo>
                  <a:pt x="158" y="4"/>
                  <a:pt x="156" y="2"/>
                  <a:pt x="154" y="1"/>
                </a:cubicBezTo>
                <a:cubicBezTo>
                  <a:pt x="150" y="1"/>
                  <a:pt x="146" y="0"/>
                  <a:pt x="142" y="0"/>
                </a:cubicBezTo>
                <a:cubicBezTo>
                  <a:pt x="140" y="0"/>
                  <a:pt x="138" y="2"/>
                  <a:pt x="138" y="4"/>
                </a:cubicBezTo>
                <a:cubicBezTo>
                  <a:pt x="137" y="6"/>
                  <a:pt x="139" y="8"/>
                  <a:pt x="141" y="8"/>
                </a:cubicBezTo>
                <a:close/>
                <a:moveTo>
                  <a:pt x="118" y="9"/>
                </a:moveTo>
                <a:cubicBezTo>
                  <a:pt x="122" y="8"/>
                  <a:pt x="126" y="8"/>
                  <a:pt x="130" y="8"/>
                </a:cubicBezTo>
                <a:cubicBezTo>
                  <a:pt x="132" y="8"/>
                  <a:pt x="134" y="6"/>
                  <a:pt x="134" y="4"/>
                </a:cubicBezTo>
                <a:cubicBezTo>
                  <a:pt x="133" y="1"/>
                  <a:pt x="132" y="0"/>
                  <a:pt x="129" y="0"/>
                </a:cubicBezTo>
                <a:cubicBezTo>
                  <a:pt x="125" y="0"/>
                  <a:pt x="121" y="0"/>
                  <a:pt x="117" y="1"/>
                </a:cubicBezTo>
                <a:cubicBezTo>
                  <a:pt x="115" y="1"/>
                  <a:pt x="113" y="3"/>
                  <a:pt x="114" y="5"/>
                </a:cubicBezTo>
                <a:cubicBezTo>
                  <a:pt x="114" y="7"/>
                  <a:pt x="116" y="9"/>
                  <a:pt x="118" y="9"/>
                </a:cubicBezTo>
                <a:close/>
                <a:moveTo>
                  <a:pt x="95" y="14"/>
                </a:moveTo>
                <a:cubicBezTo>
                  <a:pt x="99" y="12"/>
                  <a:pt x="103" y="11"/>
                  <a:pt x="107" y="11"/>
                </a:cubicBezTo>
                <a:cubicBezTo>
                  <a:pt x="109" y="10"/>
                  <a:pt x="110" y="8"/>
                  <a:pt x="110" y="6"/>
                </a:cubicBezTo>
                <a:cubicBezTo>
                  <a:pt x="109" y="4"/>
                  <a:pt x="107" y="2"/>
                  <a:pt x="105" y="3"/>
                </a:cubicBezTo>
                <a:cubicBezTo>
                  <a:pt x="101" y="4"/>
                  <a:pt x="97" y="5"/>
                  <a:pt x="93" y="6"/>
                </a:cubicBezTo>
                <a:cubicBezTo>
                  <a:pt x="91" y="7"/>
                  <a:pt x="90" y="9"/>
                  <a:pt x="90" y="11"/>
                </a:cubicBezTo>
                <a:cubicBezTo>
                  <a:pt x="91" y="13"/>
                  <a:pt x="93" y="14"/>
                  <a:pt x="95" y="14"/>
                </a:cubicBezTo>
                <a:close/>
                <a:moveTo>
                  <a:pt x="74" y="22"/>
                </a:moveTo>
                <a:cubicBezTo>
                  <a:pt x="77" y="21"/>
                  <a:pt x="81" y="19"/>
                  <a:pt x="84" y="17"/>
                </a:cubicBezTo>
                <a:cubicBezTo>
                  <a:pt x="86" y="17"/>
                  <a:pt x="87" y="14"/>
                  <a:pt x="87" y="12"/>
                </a:cubicBezTo>
                <a:cubicBezTo>
                  <a:pt x="86" y="10"/>
                  <a:pt x="83" y="9"/>
                  <a:pt x="81" y="10"/>
                </a:cubicBezTo>
                <a:cubicBezTo>
                  <a:pt x="78" y="12"/>
                  <a:pt x="74" y="13"/>
                  <a:pt x="70" y="15"/>
                </a:cubicBezTo>
                <a:cubicBezTo>
                  <a:pt x="68" y="16"/>
                  <a:pt x="67" y="19"/>
                  <a:pt x="68" y="21"/>
                </a:cubicBezTo>
                <a:cubicBezTo>
                  <a:pt x="69" y="23"/>
                  <a:pt x="72" y="23"/>
                  <a:pt x="74" y="22"/>
                </a:cubicBezTo>
                <a:close/>
                <a:moveTo>
                  <a:pt x="54" y="35"/>
                </a:moveTo>
                <a:cubicBezTo>
                  <a:pt x="57" y="33"/>
                  <a:pt x="60" y="30"/>
                  <a:pt x="64" y="28"/>
                </a:cubicBezTo>
                <a:cubicBezTo>
                  <a:pt x="66" y="27"/>
                  <a:pt x="66" y="25"/>
                  <a:pt x="65" y="23"/>
                </a:cubicBezTo>
                <a:cubicBezTo>
                  <a:pt x="64" y="21"/>
                  <a:pt x="61" y="20"/>
                  <a:pt x="59" y="21"/>
                </a:cubicBezTo>
                <a:cubicBezTo>
                  <a:pt x="56" y="24"/>
                  <a:pt x="53" y="26"/>
                  <a:pt x="49" y="29"/>
                </a:cubicBezTo>
                <a:cubicBezTo>
                  <a:pt x="48" y="30"/>
                  <a:pt x="47" y="32"/>
                  <a:pt x="49" y="34"/>
                </a:cubicBezTo>
                <a:cubicBezTo>
                  <a:pt x="50" y="36"/>
                  <a:pt x="52" y="36"/>
                  <a:pt x="54" y="35"/>
                </a:cubicBezTo>
                <a:close/>
                <a:moveTo>
                  <a:pt x="37" y="51"/>
                </a:moveTo>
                <a:cubicBezTo>
                  <a:pt x="40" y="48"/>
                  <a:pt x="43" y="45"/>
                  <a:pt x="45" y="42"/>
                </a:cubicBezTo>
                <a:cubicBezTo>
                  <a:pt x="47" y="41"/>
                  <a:pt x="47" y="38"/>
                  <a:pt x="46" y="37"/>
                </a:cubicBezTo>
                <a:cubicBezTo>
                  <a:pt x="44" y="35"/>
                  <a:pt x="42" y="35"/>
                  <a:pt x="40" y="37"/>
                </a:cubicBezTo>
                <a:cubicBezTo>
                  <a:pt x="37" y="39"/>
                  <a:pt x="34" y="42"/>
                  <a:pt x="31" y="45"/>
                </a:cubicBezTo>
                <a:cubicBezTo>
                  <a:pt x="30" y="47"/>
                  <a:pt x="30" y="50"/>
                  <a:pt x="32" y="51"/>
                </a:cubicBezTo>
                <a:cubicBezTo>
                  <a:pt x="33" y="53"/>
                  <a:pt x="36" y="52"/>
                  <a:pt x="37" y="51"/>
                </a:cubicBezTo>
                <a:close/>
                <a:moveTo>
                  <a:pt x="24" y="70"/>
                </a:moveTo>
                <a:cubicBezTo>
                  <a:pt x="26" y="66"/>
                  <a:pt x="28" y="63"/>
                  <a:pt x="30" y="60"/>
                </a:cubicBezTo>
                <a:cubicBezTo>
                  <a:pt x="31" y="58"/>
                  <a:pt x="31" y="56"/>
                  <a:pt x="29" y="54"/>
                </a:cubicBezTo>
                <a:cubicBezTo>
                  <a:pt x="27" y="53"/>
                  <a:pt x="25" y="53"/>
                  <a:pt x="23" y="55"/>
                </a:cubicBezTo>
                <a:cubicBezTo>
                  <a:pt x="21" y="58"/>
                  <a:pt x="19" y="62"/>
                  <a:pt x="17" y="65"/>
                </a:cubicBezTo>
                <a:cubicBezTo>
                  <a:pt x="16" y="67"/>
                  <a:pt x="16" y="70"/>
                  <a:pt x="18" y="71"/>
                </a:cubicBezTo>
                <a:cubicBezTo>
                  <a:pt x="20" y="72"/>
                  <a:pt x="22" y="71"/>
                  <a:pt x="24" y="70"/>
                </a:cubicBezTo>
                <a:close/>
                <a:moveTo>
                  <a:pt x="14" y="91"/>
                </a:moveTo>
                <a:cubicBezTo>
                  <a:pt x="15" y="87"/>
                  <a:pt x="16" y="83"/>
                  <a:pt x="18" y="80"/>
                </a:cubicBezTo>
                <a:cubicBezTo>
                  <a:pt x="19" y="78"/>
                  <a:pt x="18" y="75"/>
                  <a:pt x="16" y="74"/>
                </a:cubicBezTo>
                <a:cubicBezTo>
                  <a:pt x="14" y="74"/>
                  <a:pt x="12" y="74"/>
                  <a:pt x="11" y="76"/>
                </a:cubicBezTo>
                <a:cubicBezTo>
                  <a:pt x="9" y="80"/>
                  <a:pt x="8" y="84"/>
                  <a:pt x="6" y="88"/>
                </a:cubicBezTo>
                <a:cubicBezTo>
                  <a:pt x="5" y="90"/>
                  <a:pt x="6" y="92"/>
                  <a:pt x="9" y="93"/>
                </a:cubicBezTo>
                <a:cubicBezTo>
                  <a:pt x="11" y="94"/>
                  <a:pt x="13" y="93"/>
                  <a:pt x="14" y="91"/>
                </a:cubicBezTo>
                <a:close/>
                <a:moveTo>
                  <a:pt x="8" y="113"/>
                </a:moveTo>
                <a:cubicBezTo>
                  <a:pt x="9" y="109"/>
                  <a:pt x="9" y="105"/>
                  <a:pt x="10" y="102"/>
                </a:cubicBezTo>
                <a:cubicBezTo>
                  <a:pt x="11" y="99"/>
                  <a:pt x="10" y="97"/>
                  <a:pt x="7" y="97"/>
                </a:cubicBezTo>
                <a:cubicBezTo>
                  <a:pt x="5" y="96"/>
                  <a:pt x="3" y="97"/>
                  <a:pt x="3" y="100"/>
                </a:cubicBezTo>
                <a:cubicBezTo>
                  <a:pt x="2" y="104"/>
                  <a:pt x="1" y="108"/>
                  <a:pt x="0" y="112"/>
                </a:cubicBezTo>
                <a:cubicBezTo>
                  <a:pt x="0" y="114"/>
                  <a:pt x="1" y="116"/>
                  <a:pt x="3" y="116"/>
                </a:cubicBezTo>
                <a:cubicBezTo>
                  <a:pt x="5" y="117"/>
                  <a:pt x="8" y="115"/>
                  <a:pt x="8" y="1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3" name="Freeform 58"/>
          <p:cNvSpPr>
            <a:spLocks noEditPoints="1"/>
          </p:cNvSpPr>
          <p:nvPr userDrawn="1"/>
        </p:nvSpPr>
        <p:spPr bwMode="auto">
          <a:xfrm>
            <a:off x="6550143" y="606426"/>
            <a:ext cx="2254837" cy="1160463"/>
          </a:xfrm>
          <a:custGeom>
            <a:avLst/>
            <a:gdLst>
              <a:gd name="T0" fmla="*/ 2147483646 w 883"/>
              <a:gd name="T1" fmla="*/ 2147483646 h 542"/>
              <a:gd name="T2" fmla="*/ 2147483646 w 883"/>
              <a:gd name="T3" fmla="*/ 2147483646 h 542"/>
              <a:gd name="T4" fmla="*/ 2147483646 w 883"/>
              <a:gd name="T5" fmla="*/ 2147483646 h 542"/>
              <a:gd name="T6" fmla="*/ 2147483646 w 883"/>
              <a:gd name="T7" fmla="*/ 2147483646 h 542"/>
              <a:gd name="T8" fmla="*/ 2147483646 w 883"/>
              <a:gd name="T9" fmla="*/ 2147483646 h 542"/>
              <a:gd name="T10" fmla="*/ 2147483646 w 883"/>
              <a:gd name="T11" fmla="*/ 2147483646 h 542"/>
              <a:gd name="T12" fmla="*/ 2147483646 w 883"/>
              <a:gd name="T13" fmla="*/ 2147483646 h 542"/>
              <a:gd name="T14" fmla="*/ 2147483646 w 883"/>
              <a:gd name="T15" fmla="*/ 2147483646 h 542"/>
              <a:gd name="T16" fmla="*/ 2147483646 w 883"/>
              <a:gd name="T17" fmla="*/ 2147483646 h 542"/>
              <a:gd name="T18" fmla="*/ 2147483646 w 883"/>
              <a:gd name="T19" fmla="*/ 2147483646 h 542"/>
              <a:gd name="T20" fmla="*/ 2147483646 w 883"/>
              <a:gd name="T21" fmla="*/ 2147483646 h 542"/>
              <a:gd name="T22" fmla="*/ 2147483646 w 883"/>
              <a:gd name="T23" fmla="*/ 2147483646 h 542"/>
              <a:gd name="T24" fmla="*/ 2147483646 w 883"/>
              <a:gd name="T25" fmla="*/ 2147483646 h 542"/>
              <a:gd name="T26" fmla="*/ 2147483646 w 883"/>
              <a:gd name="T27" fmla="*/ 2147483646 h 542"/>
              <a:gd name="T28" fmla="*/ 2147483646 w 883"/>
              <a:gd name="T29" fmla="*/ 2147483646 h 542"/>
              <a:gd name="T30" fmla="*/ 2147483646 w 883"/>
              <a:gd name="T31" fmla="*/ 2147483646 h 542"/>
              <a:gd name="T32" fmla="*/ 2147483646 w 883"/>
              <a:gd name="T33" fmla="*/ 2147483646 h 542"/>
              <a:gd name="T34" fmla="*/ 2147483646 w 883"/>
              <a:gd name="T35" fmla="*/ 2147483646 h 542"/>
              <a:gd name="T36" fmla="*/ 2147483646 w 883"/>
              <a:gd name="T37" fmla="*/ 2147483646 h 542"/>
              <a:gd name="T38" fmla="*/ 2147483646 w 883"/>
              <a:gd name="T39" fmla="*/ 2147483646 h 542"/>
              <a:gd name="T40" fmla="*/ 2147483646 w 883"/>
              <a:gd name="T41" fmla="*/ 2147483646 h 542"/>
              <a:gd name="T42" fmla="*/ 2147483646 w 883"/>
              <a:gd name="T43" fmla="*/ 2147483646 h 542"/>
              <a:gd name="T44" fmla="*/ 2147483646 w 883"/>
              <a:gd name="T45" fmla="*/ 2147483646 h 542"/>
              <a:gd name="T46" fmla="*/ 2147483646 w 883"/>
              <a:gd name="T47" fmla="*/ 2147483646 h 542"/>
              <a:gd name="T48" fmla="*/ 2147483646 w 883"/>
              <a:gd name="T49" fmla="*/ 2147483646 h 542"/>
              <a:gd name="T50" fmla="*/ 2147483646 w 883"/>
              <a:gd name="T51" fmla="*/ 2147483646 h 542"/>
              <a:gd name="T52" fmla="*/ 2147483646 w 883"/>
              <a:gd name="T53" fmla="*/ 2147483646 h 542"/>
              <a:gd name="T54" fmla="*/ 2147483646 w 883"/>
              <a:gd name="T55" fmla="*/ 2147483646 h 542"/>
              <a:gd name="T56" fmla="*/ 2147483646 w 883"/>
              <a:gd name="T57" fmla="*/ 2147483646 h 542"/>
              <a:gd name="T58" fmla="*/ 2147483646 w 883"/>
              <a:gd name="T59" fmla="*/ 2147483646 h 542"/>
              <a:gd name="T60" fmla="*/ 2147483646 w 883"/>
              <a:gd name="T61" fmla="*/ 2147483646 h 542"/>
              <a:gd name="T62" fmla="*/ 2147483646 w 883"/>
              <a:gd name="T63" fmla="*/ 2147483646 h 542"/>
              <a:gd name="T64" fmla="*/ 2147483646 w 883"/>
              <a:gd name="T65" fmla="*/ 2147483646 h 542"/>
              <a:gd name="T66" fmla="*/ 2147483646 w 883"/>
              <a:gd name="T67" fmla="*/ 2147483646 h 542"/>
              <a:gd name="T68" fmla="*/ 2147483646 w 883"/>
              <a:gd name="T69" fmla="*/ 2147483646 h 542"/>
              <a:gd name="T70" fmla="*/ 2147483646 w 883"/>
              <a:gd name="T71" fmla="*/ 2147483646 h 542"/>
              <a:gd name="T72" fmla="*/ 2147483646 w 883"/>
              <a:gd name="T73" fmla="*/ 2147483646 h 542"/>
              <a:gd name="T74" fmla="*/ 2147483646 w 883"/>
              <a:gd name="T75" fmla="*/ 2147483646 h 542"/>
              <a:gd name="T76" fmla="*/ 2147483646 w 883"/>
              <a:gd name="T77" fmla="*/ 2147483646 h 542"/>
              <a:gd name="T78" fmla="*/ 2147483646 w 883"/>
              <a:gd name="T79" fmla="*/ 2147483646 h 542"/>
              <a:gd name="T80" fmla="*/ 2147483646 w 883"/>
              <a:gd name="T81" fmla="*/ 2147483646 h 542"/>
              <a:gd name="T82" fmla="*/ 2147483646 w 883"/>
              <a:gd name="T83" fmla="*/ 2147483646 h 542"/>
              <a:gd name="T84" fmla="*/ 2147483646 w 883"/>
              <a:gd name="T85" fmla="*/ 2147483646 h 542"/>
              <a:gd name="T86" fmla="*/ 2147483646 w 883"/>
              <a:gd name="T87" fmla="*/ 2147483646 h 542"/>
              <a:gd name="T88" fmla="*/ 2147483646 w 883"/>
              <a:gd name="T89" fmla="*/ 2147483646 h 542"/>
              <a:gd name="T90" fmla="*/ 2147483646 w 883"/>
              <a:gd name="T91" fmla="*/ 2147483646 h 542"/>
              <a:gd name="T92" fmla="*/ 2147483646 w 883"/>
              <a:gd name="T93" fmla="*/ 2147483646 h 542"/>
              <a:gd name="T94" fmla="*/ 2147483646 w 883"/>
              <a:gd name="T95" fmla="*/ 2147483646 h 542"/>
              <a:gd name="T96" fmla="*/ 2147483646 w 883"/>
              <a:gd name="T97" fmla="*/ 2147483646 h 542"/>
              <a:gd name="T98" fmla="*/ 2147483646 w 883"/>
              <a:gd name="T99" fmla="*/ 2147483646 h 542"/>
              <a:gd name="T100" fmla="*/ 2147483646 w 883"/>
              <a:gd name="T101" fmla="*/ 2147483646 h 542"/>
              <a:gd name="T102" fmla="*/ 2147483646 w 883"/>
              <a:gd name="T103" fmla="*/ 2147483646 h 542"/>
              <a:gd name="T104" fmla="*/ 2147483646 w 883"/>
              <a:gd name="T105" fmla="*/ 2147483646 h 542"/>
              <a:gd name="T106" fmla="*/ 2147483646 w 883"/>
              <a:gd name="T107" fmla="*/ 2147483646 h 542"/>
              <a:gd name="T108" fmla="*/ 2147483646 w 883"/>
              <a:gd name="T109" fmla="*/ 2147483646 h 542"/>
              <a:gd name="T110" fmla="*/ 2147483646 w 883"/>
              <a:gd name="T111" fmla="*/ 2147483646 h 542"/>
              <a:gd name="T112" fmla="*/ 2147483646 w 883"/>
              <a:gd name="T113" fmla="*/ 2147483646 h 54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3" h="542">
                <a:moveTo>
                  <a:pt x="1" y="447"/>
                </a:moveTo>
                <a:cubicBezTo>
                  <a:pt x="0" y="448"/>
                  <a:pt x="0" y="448"/>
                  <a:pt x="0" y="448"/>
                </a:cubicBezTo>
                <a:cubicBezTo>
                  <a:pt x="0" y="450"/>
                  <a:pt x="1" y="452"/>
                  <a:pt x="3" y="453"/>
                </a:cubicBezTo>
                <a:cubicBezTo>
                  <a:pt x="5" y="453"/>
                  <a:pt x="7" y="452"/>
                  <a:pt x="8" y="450"/>
                </a:cubicBezTo>
                <a:cubicBezTo>
                  <a:pt x="8" y="450"/>
                  <a:pt x="8" y="450"/>
                  <a:pt x="8" y="450"/>
                </a:cubicBezTo>
                <a:cubicBezTo>
                  <a:pt x="9" y="448"/>
                  <a:pt x="8" y="445"/>
                  <a:pt x="6" y="444"/>
                </a:cubicBezTo>
                <a:cubicBezTo>
                  <a:pt x="4" y="444"/>
                  <a:pt x="1" y="445"/>
                  <a:pt x="1" y="447"/>
                </a:cubicBezTo>
                <a:close/>
                <a:moveTo>
                  <a:pt x="14" y="425"/>
                </a:moveTo>
                <a:cubicBezTo>
                  <a:pt x="11" y="428"/>
                  <a:pt x="9" y="432"/>
                  <a:pt x="6" y="435"/>
                </a:cubicBezTo>
                <a:cubicBezTo>
                  <a:pt x="5" y="437"/>
                  <a:pt x="6" y="440"/>
                  <a:pt x="8" y="441"/>
                </a:cubicBezTo>
                <a:cubicBezTo>
                  <a:pt x="9" y="442"/>
                  <a:pt x="12" y="441"/>
                  <a:pt x="13" y="440"/>
                </a:cubicBezTo>
                <a:cubicBezTo>
                  <a:pt x="15" y="436"/>
                  <a:pt x="17" y="433"/>
                  <a:pt x="20" y="431"/>
                </a:cubicBezTo>
                <a:cubicBezTo>
                  <a:pt x="21" y="429"/>
                  <a:pt x="21" y="427"/>
                  <a:pt x="20" y="425"/>
                </a:cubicBezTo>
                <a:cubicBezTo>
                  <a:pt x="18" y="424"/>
                  <a:pt x="16" y="424"/>
                  <a:pt x="14" y="425"/>
                </a:cubicBezTo>
                <a:close/>
                <a:moveTo>
                  <a:pt x="35" y="411"/>
                </a:moveTo>
                <a:cubicBezTo>
                  <a:pt x="31" y="412"/>
                  <a:pt x="27" y="415"/>
                  <a:pt x="24" y="417"/>
                </a:cubicBezTo>
                <a:cubicBezTo>
                  <a:pt x="22" y="418"/>
                  <a:pt x="22" y="421"/>
                  <a:pt x="23" y="422"/>
                </a:cubicBezTo>
                <a:cubicBezTo>
                  <a:pt x="24" y="424"/>
                  <a:pt x="27" y="425"/>
                  <a:pt x="28" y="424"/>
                </a:cubicBezTo>
                <a:cubicBezTo>
                  <a:pt x="31" y="421"/>
                  <a:pt x="35" y="420"/>
                  <a:pt x="38" y="418"/>
                </a:cubicBezTo>
                <a:cubicBezTo>
                  <a:pt x="40" y="417"/>
                  <a:pt x="41" y="415"/>
                  <a:pt x="40" y="413"/>
                </a:cubicBezTo>
                <a:cubicBezTo>
                  <a:pt x="39" y="411"/>
                  <a:pt x="37" y="410"/>
                  <a:pt x="35" y="411"/>
                </a:cubicBezTo>
                <a:close/>
                <a:moveTo>
                  <a:pt x="59" y="404"/>
                </a:moveTo>
                <a:cubicBezTo>
                  <a:pt x="55" y="405"/>
                  <a:pt x="51" y="406"/>
                  <a:pt x="47" y="407"/>
                </a:cubicBezTo>
                <a:cubicBezTo>
                  <a:pt x="45" y="407"/>
                  <a:pt x="44" y="409"/>
                  <a:pt x="44" y="412"/>
                </a:cubicBezTo>
                <a:cubicBezTo>
                  <a:pt x="45" y="414"/>
                  <a:pt x="47" y="415"/>
                  <a:pt x="49" y="414"/>
                </a:cubicBezTo>
                <a:cubicBezTo>
                  <a:pt x="53" y="414"/>
                  <a:pt x="56" y="413"/>
                  <a:pt x="60" y="412"/>
                </a:cubicBezTo>
                <a:cubicBezTo>
                  <a:pt x="62" y="412"/>
                  <a:pt x="64" y="410"/>
                  <a:pt x="64" y="408"/>
                </a:cubicBezTo>
                <a:cubicBezTo>
                  <a:pt x="63" y="406"/>
                  <a:pt x="61" y="404"/>
                  <a:pt x="59" y="404"/>
                </a:cubicBezTo>
                <a:close/>
                <a:moveTo>
                  <a:pt x="84" y="404"/>
                </a:moveTo>
                <a:cubicBezTo>
                  <a:pt x="81" y="403"/>
                  <a:pt x="78" y="403"/>
                  <a:pt x="76" y="403"/>
                </a:cubicBezTo>
                <a:cubicBezTo>
                  <a:pt x="74" y="403"/>
                  <a:pt x="73" y="403"/>
                  <a:pt x="72" y="403"/>
                </a:cubicBezTo>
                <a:cubicBezTo>
                  <a:pt x="69" y="403"/>
                  <a:pt x="68" y="405"/>
                  <a:pt x="68" y="408"/>
                </a:cubicBezTo>
                <a:cubicBezTo>
                  <a:pt x="68" y="410"/>
                  <a:pt x="70" y="411"/>
                  <a:pt x="72" y="411"/>
                </a:cubicBezTo>
                <a:cubicBezTo>
                  <a:pt x="73" y="411"/>
                  <a:pt x="74" y="411"/>
                  <a:pt x="76" y="411"/>
                </a:cubicBezTo>
                <a:cubicBezTo>
                  <a:pt x="78" y="411"/>
                  <a:pt x="81" y="411"/>
                  <a:pt x="83" y="412"/>
                </a:cubicBezTo>
                <a:cubicBezTo>
                  <a:pt x="86" y="412"/>
                  <a:pt x="88" y="410"/>
                  <a:pt x="88" y="408"/>
                </a:cubicBezTo>
                <a:cubicBezTo>
                  <a:pt x="88" y="406"/>
                  <a:pt x="86" y="404"/>
                  <a:pt x="84" y="404"/>
                </a:cubicBezTo>
                <a:close/>
                <a:moveTo>
                  <a:pt x="108" y="406"/>
                </a:moveTo>
                <a:cubicBezTo>
                  <a:pt x="104" y="406"/>
                  <a:pt x="100" y="405"/>
                  <a:pt x="96" y="405"/>
                </a:cubicBezTo>
                <a:cubicBezTo>
                  <a:pt x="94" y="404"/>
                  <a:pt x="92" y="406"/>
                  <a:pt x="92" y="408"/>
                </a:cubicBezTo>
                <a:cubicBezTo>
                  <a:pt x="91" y="410"/>
                  <a:pt x="93" y="412"/>
                  <a:pt x="95" y="413"/>
                </a:cubicBezTo>
                <a:cubicBezTo>
                  <a:pt x="99" y="413"/>
                  <a:pt x="103" y="414"/>
                  <a:pt x="107" y="414"/>
                </a:cubicBezTo>
                <a:cubicBezTo>
                  <a:pt x="109" y="415"/>
                  <a:pt x="111" y="413"/>
                  <a:pt x="111" y="411"/>
                </a:cubicBezTo>
                <a:cubicBezTo>
                  <a:pt x="112" y="409"/>
                  <a:pt x="110" y="407"/>
                  <a:pt x="108" y="406"/>
                </a:cubicBezTo>
                <a:close/>
                <a:moveTo>
                  <a:pt x="132" y="411"/>
                </a:moveTo>
                <a:cubicBezTo>
                  <a:pt x="128" y="410"/>
                  <a:pt x="124" y="409"/>
                  <a:pt x="120" y="409"/>
                </a:cubicBezTo>
                <a:cubicBezTo>
                  <a:pt x="118" y="408"/>
                  <a:pt x="116" y="410"/>
                  <a:pt x="115" y="412"/>
                </a:cubicBezTo>
                <a:cubicBezTo>
                  <a:pt x="115" y="414"/>
                  <a:pt x="116" y="416"/>
                  <a:pt x="118" y="416"/>
                </a:cubicBezTo>
                <a:cubicBezTo>
                  <a:pt x="122" y="417"/>
                  <a:pt x="126" y="418"/>
                  <a:pt x="130" y="419"/>
                </a:cubicBezTo>
                <a:cubicBezTo>
                  <a:pt x="132" y="420"/>
                  <a:pt x="134" y="418"/>
                  <a:pt x="135" y="416"/>
                </a:cubicBezTo>
                <a:cubicBezTo>
                  <a:pt x="135" y="414"/>
                  <a:pt x="134" y="412"/>
                  <a:pt x="132" y="411"/>
                </a:cubicBezTo>
                <a:close/>
                <a:moveTo>
                  <a:pt x="155" y="418"/>
                </a:moveTo>
                <a:cubicBezTo>
                  <a:pt x="151" y="417"/>
                  <a:pt x="148" y="416"/>
                  <a:pt x="144" y="415"/>
                </a:cubicBezTo>
                <a:cubicBezTo>
                  <a:pt x="142" y="414"/>
                  <a:pt x="139" y="415"/>
                  <a:pt x="139" y="417"/>
                </a:cubicBezTo>
                <a:cubicBezTo>
                  <a:pt x="138" y="419"/>
                  <a:pt x="139" y="422"/>
                  <a:pt x="141" y="422"/>
                </a:cubicBezTo>
                <a:cubicBezTo>
                  <a:pt x="145" y="423"/>
                  <a:pt x="149" y="425"/>
                  <a:pt x="153" y="426"/>
                </a:cubicBezTo>
                <a:cubicBezTo>
                  <a:pt x="155" y="426"/>
                  <a:pt x="157" y="425"/>
                  <a:pt x="158" y="423"/>
                </a:cubicBezTo>
                <a:cubicBezTo>
                  <a:pt x="159" y="421"/>
                  <a:pt x="157" y="419"/>
                  <a:pt x="155" y="418"/>
                </a:cubicBezTo>
                <a:close/>
                <a:moveTo>
                  <a:pt x="178" y="426"/>
                </a:moveTo>
                <a:cubicBezTo>
                  <a:pt x="174" y="425"/>
                  <a:pt x="171" y="423"/>
                  <a:pt x="167" y="422"/>
                </a:cubicBezTo>
                <a:cubicBezTo>
                  <a:pt x="165" y="421"/>
                  <a:pt x="162" y="422"/>
                  <a:pt x="162" y="424"/>
                </a:cubicBezTo>
                <a:cubicBezTo>
                  <a:pt x="161" y="427"/>
                  <a:pt x="162" y="429"/>
                  <a:pt x="164" y="430"/>
                </a:cubicBezTo>
                <a:cubicBezTo>
                  <a:pt x="168" y="431"/>
                  <a:pt x="172" y="432"/>
                  <a:pt x="175" y="434"/>
                </a:cubicBezTo>
                <a:cubicBezTo>
                  <a:pt x="177" y="434"/>
                  <a:pt x="180" y="433"/>
                  <a:pt x="180" y="431"/>
                </a:cubicBezTo>
                <a:cubicBezTo>
                  <a:pt x="181" y="429"/>
                  <a:pt x="180" y="427"/>
                  <a:pt x="178" y="426"/>
                </a:cubicBezTo>
                <a:close/>
                <a:moveTo>
                  <a:pt x="201" y="435"/>
                </a:moveTo>
                <a:cubicBezTo>
                  <a:pt x="197" y="434"/>
                  <a:pt x="193" y="432"/>
                  <a:pt x="189" y="431"/>
                </a:cubicBezTo>
                <a:cubicBezTo>
                  <a:pt x="187" y="430"/>
                  <a:pt x="185" y="431"/>
                  <a:pt x="184" y="433"/>
                </a:cubicBezTo>
                <a:cubicBezTo>
                  <a:pt x="183" y="435"/>
                  <a:pt x="184" y="437"/>
                  <a:pt x="186" y="438"/>
                </a:cubicBezTo>
                <a:cubicBezTo>
                  <a:pt x="190" y="440"/>
                  <a:pt x="194" y="441"/>
                  <a:pt x="197" y="443"/>
                </a:cubicBezTo>
                <a:cubicBezTo>
                  <a:pt x="199" y="444"/>
                  <a:pt x="202" y="443"/>
                  <a:pt x="203" y="441"/>
                </a:cubicBezTo>
                <a:cubicBezTo>
                  <a:pt x="203" y="439"/>
                  <a:pt x="203" y="436"/>
                  <a:pt x="201" y="435"/>
                </a:cubicBezTo>
                <a:close/>
                <a:moveTo>
                  <a:pt x="223" y="445"/>
                </a:moveTo>
                <a:cubicBezTo>
                  <a:pt x="219" y="444"/>
                  <a:pt x="215" y="442"/>
                  <a:pt x="212" y="440"/>
                </a:cubicBezTo>
                <a:cubicBezTo>
                  <a:pt x="210" y="439"/>
                  <a:pt x="207" y="440"/>
                  <a:pt x="206" y="442"/>
                </a:cubicBezTo>
                <a:cubicBezTo>
                  <a:pt x="205" y="444"/>
                  <a:pt x="206" y="447"/>
                  <a:pt x="208" y="447"/>
                </a:cubicBezTo>
                <a:cubicBezTo>
                  <a:pt x="212" y="449"/>
                  <a:pt x="216" y="451"/>
                  <a:pt x="219" y="453"/>
                </a:cubicBezTo>
                <a:cubicBezTo>
                  <a:pt x="221" y="454"/>
                  <a:pt x="223" y="453"/>
                  <a:pt x="224" y="451"/>
                </a:cubicBezTo>
                <a:cubicBezTo>
                  <a:pt x="225" y="449"/>
                  <a:pt x="225" y="446"/>
                  <a:pt x="223" y="445"/>
                </a:cubicBezTo>
                <a:close/>
                <a:moveTo>
                  <a:pt x="244" y="456"/>
                </a:moveTo>
                <a:cubicBezTo>
                  <a:pt x="241" y="455"/>
                  <a:pt x="237" y="453"/>
                  <a:pt x="233" y="451"/>
                </a:cubicBezTo>
                <a:cubicBezTo>
                  <a:pt x="231" y="450"/>
                  <a:pt x="229" y="451"/>
                  <a:pt x="228" y="452"/>
                </a:cubicBezTo>
                <a:cubicBezTo>
                  <a:pt x="227" y="454"/>
                  <a:pt x="228" y="457"/>
                  <a:pt x="230" y="458"/>
                </a:cubicBezTo>
                <a:cubicBezTo>
                  <a:pt x="233" y="460"/>
                  <a:pt x="237" y="462"/>
                  <a:pt x="240" y="463"/>
                </a:cubicBezTo>
                <a:cubicBezTo>
                  <a:pt x="242" y="464"/>
                  <a:pt x="245" y="464"/>
                  <a:pt x="246" y="462"/>
                </a:cubicBezTo>
                <a:cubicBezTo>
                  <a:pt x="247" y="460"/>
                  <a:pt x="246" y="457"/>
                  <a:pt x="244" y="456"/>
                </a:cubicBezTo>
                <a:close/>
                <a:moveTo>
                  <a:pt x="265" y="468"/>
                </a:moveTo>
                <a:cubicBezTo>
                  <a:pt x="262" y="466"/>
                  <a:pt x="258" y="464"/>
                  <a:pt x="255" y="462"/>
                </a:cubicBezTo>
                <a:cubicBezTo>
                  <a:pt x="253" y="461"/>
                  <a:pt x="250" y="462"/>
                  <a:pt x="249" y="464"/>
                </a:cubicBezTo>
                <a:cubicBezTo>
                  <a:pt x="248" y="466"/>
                  <a:pt x="249" y="468"/>
                  <a:pt x="251" y="469"/>
                </a:cubicBezTo>
                <a:cubicBezTo>
                  <a:pt x="254" y="471"/>
                  <a:pt x="258" y="473"/>
                  <a:pt x="261" y="475"/>
                </a:cubicBezTo>
                <a:cubicBezTo>
                  <a:pt x="263" y="476"/>
                  <a:pt x="265" y="476"/>
                  <a:pt x="267" y="474"/>
                </a:cubicBezTo>
                <a:cubicBezTo>
                  <a:pt x="268" y="472"/>
                  <a:pt x="267" y="469"/>
                  <a:pt x="265" y="468"/>
                </a:cubicBezTo>
                <a:close/>
                <a:moveTo>
                  <a:pt x="286" y="480"/>
                </a:moveTo>
                <a:cubicBezTo>
                  <a:pt x="282" y="478"/>
                  <a:pt x="279" y="476"/>
                  <a:pt x="275" y="474"/>
                </a:cubicBezTo>
                <a:cubicBezTo>
                  <a:pt x="274" y="473"/>
                  <a:pt x="271" y="474"/>
                  <a:pt x="270" y="476"/>
                </a:cubicBezTo>
                <a:cubicBezTo>
                  <a:pt x="269" y="478"/>
                  <a:pt x="270" y="480"/>
                  <a:pt x="272" y="481"/>
                </a:cubicBezTo>
                <a:cubicBezTo>
                  <a:pt x="275" y="483"/>
                  <a:pt x="278" y="485"/>
                  <a:pt x="282" y="487"/>
                </a:cubicBezTo>
                <a:cubicBezTo>
                  <a:pt x="284" y="488"/>
                  <a:pt x="286" y="487"/>
                  <a:pt x="287" y="486"/>
                </a:cubicBezTo>
                <a:cubicBezTo>
                  <a:pt x="289" y="484"/>
                  <a:pt x="288" y="481"/>
                  <a:pt x="286" y="480"/>
                </a:cubicBezTo>
                <a:close/>
                <a:moveTo>
                  <a:pt x="307" y="491"/>
                </a:moveTo>
                <a:cubicBezTo>
                  <a:pt x="303" y="490"/>
                  <a:pt x="300" y="488"/>
                  <a:pt x="296" y="486"/>
                </a:cubicBezTo>
                <a:cubicBezTo>
                  <a:pt x="294" y="485"/>
                  <a:pt x="292" y="485"/>
                  <a:pt x="291" y="487"/>
                </a:cubicBezTo>
                <a:cubicBezTo>
                  <a:pt x="290" y="489"/>
                  <a:pt x="291" y="492"/>
                  <a:pt x="293" y="493"/>
                </a:cubicBezTo>
                <a:cubicBezTo>
                  <a:pt x="296" y="495"/>
                  <a:pt x="300" y="497"/>
                  <a:pt x="303" y="499"/>
                </a:cubicBezTo>
                <a:cubicBezTo>
                  <a:pt x="305" y="500"/>
                  <a:pt x="308" y="499"/>
                  <a:pt x="309" y="497"/>
                </a:cubicBezTo>
                <a:cubicBezTo>
                  <a:pt x="310" y="495"/>
                  <a:pt x="309" y="492"/>
                  <a:pt x="307" y="491"/>
                </a:cubicBezTo>
                <a:close/>
                <a:moveTo>
                  <a:pt x="328" y="502"/>
                </a:moveTo>
                <a:cubicBezTo>
                  <a:pt x="325" y="500"/>
                  <a:pt x="321" y="499"/>
                  <a:pt x="318" y="497"/>
                </a:cubicBezTo>
                <a:cubicBezTo>
                  <a:pt x="316" y="496"/>
                  <a:pt x="313" y="497"/>
                  <a:pt x="312" y="499"/>
                </a:cubicBezTo>
                <a:cubicBezTo>
                  <a:pt x="311" y="501"/>
                  <a:pt x="312" y="503"/>
                  <a:pt x="314" y="504"/>
                </a:cubicBezTo>
                <a:cubicBezTo>
                  <a:pt x="318" y="506"/>
                  <a:pt x="321" y="508"/>
                  <a:pt x="325" y="509"/>
                </a:cubicBezTo>
                <a:cubicBezTo>
                  <a:pt x="327" y="510"/>
                  <a:pt x="329" y="509"/>
                  <a:pt x="330" y="507"/>
                </a:cubicBezTo>
                <a:cubicBezTo>
                  <a:pt x="331" y="505"/>
                  <a:pt x="330" y="503"/>
                  <a:pt x="328" y="502"/>
                </a:cubicBezTo>
                <a:close/>
                <a:moveTo>
                  <a:pt x="350" y="512"/>
                </a:moveTo>
                <a:cubicBezTo>
                  <a:pt x="346" y="510"/>
                  <a:pt x="343" y="509"/>
                  <a:pt x="339" y="507"/>
                </a:cubicBezTo>
                <a:cubicBezTo>
                  <a:pt x="337" y="506"/>
                  <a:pt x="335" y="507"/>
                  <a:pt x="334" y="509"/>
                </a:cubicBezTo>
                <a:cubicBezTo>
                  <a:pt x="333" y="511"/>
                  <a:pt x="334" y="513"/>
                  <a:pt x="336" y="514"/>
                </a:cubicBezTo>
                <a:cubicBezTo>
                  <a:pt x="340" y="516"/>
                  <a:pt x="343" y="518"/>
                  <a:pt x="347" y="519"/>
                </a:cubicBezTo>
                <a:cubicBezTo>
                  <a:pt x="349" y="520"/>
                  <a:pt x="351" y="519"/>
                  <a:pt x="352" y="517"/>
                </a:cubicBezTo>
                <a:cubicBezTo>
                  <a:pt x="353" y="515"/>
                  <a:pt x="352" y="513"/>
                  <a:pt x="350" y="512"/>
                </a:cubicBezTo>
                <a:close/>
                <a:moveTo>
                  <a:pt x="372" y="520"/>
                </a:moveTo>
                <a:cubicBezTo>
                  <a:pt x="368" y="519"/>
                  <a:pt x="365" y="518"/>
                  <a:pt x="361" y="516"/>
                </a:cubicBezTo>
                <a:cubicBezTo>
                  <a:pt x="359" y="515"/>
                  <a:pt x="357" y="517"/>
                  <a:pt x="356" y="519"/>
                </a:cubicBezTo>
                <a:cubicBezTo>
                  <a:pt x="355" y="521"/>
                  <a:pt x="356" y="523"/>
                  <a:pt x="358" y="524"/>
                </a:cubicBezTo>
                <a:cubicBezTo>
                  <a:pt x="362" y="525"/>
                  <a:pt x="366" y="527"/>
                  <a:pt x="370" y="528"/>
                </a:cubicBezTo>
                <a:cubicBezTo>
                  <a:pt x="372" y="529"/>
                  <a:pt x="374" y="528"/>
                  <a:pt x="375" y="525"/>
                </a:cubicBezTo>
                <a:cubicBezTo>
                  <a:pt x="375" y="523"/>
                  <a:pt x="374" y="521"/>
                  <a:pt x="372" y="520"/>
                </a:cubicBezTo>
                <a:close/>
                <a:moveTo>
                  <a:pt x="395" y="527"/>
                </a:moveTo>
                <a:cubicBezTo>
                  <a:pt x="391" y="526"/>
                  <a:pt x="387" y="525"/>
                  <a:pt x="383" y="524"/>
                </a:cubicBezTo>
                <a:cubicBezTo>
                  <a:pt x="381" y="523"/>
                  <a:pt x="379" y="525"/>
                  <a:pt x="378" y="527"/>
                </a:cubicBezTo>
                <a:cubicBezTo>
                  <a:pt x="378" y="529"/>
                  <a:pt x="379" y="531"/>
                  <a:pt x="381" y="532"/>
                </a:cubicBezTo>
                <a:cubicBezTo>
                  <a:pt x="385" y="533"/>
                  <a:pt x="389" y="534"/>
                  <a:pt x="393" y="535"/>
                </a:cubicBezTo>
                <a:cubicBezTo>
                  <a:pt x="395" y="536"/>
                  <a:pt x="397" y="534"/>
                  <a:pt x="398" y="532"/>
                </a:cubicBezTo>
                <a:cubicBezTo>
                  <a:pt x="398" y="530"/>
                  <a:pt x="397" y="528"/>
                  <a:pt x="395" y="527"/>
                </a:cubicBezTo>
                <a:close/>
                <a:moveTo>
                  <a:pt x="418" y="532"/>
                </a:moveTo>
                <a:cubicBezTo>
                  <a:pt x="414" y="531"/>
                  <a:pt x="410" y="531"/>
                  <a:pt x="406" y="530"/>
                </a:cubicBezTo>
                <a:cubicBezTo>
                  <a:pt x="404" y="529"/>
                  <a:pt x="402" y="531"/>
                  <a:pt x="402" y="533"/>
                </a:cubicBezTo>
                <a:cubicBezTo>
                  <a:pt x="401" y="535"/>
                  <a:pt x="403" y="537"/>
                  <a:pt x="405" y="538"/>
                </a:cubicBezTo>
                <a:cubicBezTo>
                  <a:pt x="409" y="539"/>
                  <a:pt x="413" y="539"/>
                  <a:pt x="417" y="540"/>
                </a:cubicBezTo>
                <a:cubicBezTo>
                  <a:pt x="419" y="540"/>
                  <a:pt x="421" y="539"/>
                  <a:pt x="421" y="537"/>
                </a:cubicBezTo>
                <a:cubicBezTo>
                  <a:pt x="422" y="534"/>
                  <a:pt x="420" y="532"/>
                  <a:pt x="418" y="532"/>
                </a:cubicBezTo>
                <a:close/>
                <a:moveTo>
                  <a:pt x="441" y="534"/>
                </a:moveTo>
                <a:cubicBezTo>
                  <a:pt x="437" y="534"/>
                  <a:pt x="433" y="534"/>
                  <a:pt x="430" y="533"/>
                </a:cubicBezTo>
                <a:cubicBezTo>
                  <a:pt x="427" y="533"/>
                  <a:pt x="425" y="535"/>
                  <a:pt x="425" y="537"/>
                </a:cubicBezTo>
                <a:cubicBezTo>
                  <a:pt x="425" y="539"/>
                  <a:pt x="427" y="541"/>
                  <a:pt x="429" y="541"/>
                </a:cubicBezTo>
                <a:cubicBezTo>
                  <a:pt x="433" y="542"/>
                  <a:pt x="437" y="542"/>
                  <a:pt x="441" y="542"/>
                </a:cubicBezTo>
                <a:cubicBezTo>
                  <a:pt x="443" y="542"/>
                  <a:pt x="445" y="540"/>
                  <a:pt x="445" y="538"/>
                </a:cubicBezTo>
                <a:cubicBezTo>
                  <a:pt x="445" y="536"/>
                  <a:pt x="444" y="534"/>
                  <a:pt x="441" y="534"/>
                </a:cubicBezTo>
                <a:close/>
                <a:moveTo>
                  <a:pt x="465" y="533"/>
                </a:moveTo>
                <a:cubicBezTo>
                  <a:pt x="461" y="534"/>
                  <a:pt x="457" y="534"/>
                  <a:pt x="453" y="534"/>
                </a:cubicBezTo>
                <a:cubicBezTo>
                  <a:pt x="451" y="534"/>
                  <a:pt x="449" y="536"/>
                  <a:pt x="449" y="538"/>
                </a:cubicBezTo>
                <a:cubicBezTo>
                  <a:pt x="449" y="540"/>
                  <a:pt x="451" y="542"/>
                  <a:pt x="453" y="542"/>
                </a:cubicBezTo>
                <a:cubicBezTo>
                  <a:pt x="457" y="542"/>
                  <a:pt x="462" y="542"/>
                  <a:pt x="466" y="541"/>
                </a:cubicBezTo>
                <a:cubicBezTo>
                  <a:pt x="468" y="541"/>
                  <a:pt x="469" y="539"/>
                  <a:pt x="469" y="537"/>
                </a:cubicBezTo>
                <a:cubicBezTo>
                  <a:pt x="469" y="534"/>
                  <a:pt x="467" y="533"/>
                  <a:pt x="465" y="533"/>
                </a:cubicBezTo>
                <a:close/>
                <a:moveTo>
                  <a:pt x="488" y="529"/>
                </a:moveTo>
                <a:cubicBezTo>
                  <a:pt x="484" y="530"/>
                  <a:pt x="480" y="531"/>
                  <a:pt x="476" y="531"/>
                </a:cubicBezTo>
                <a:cubicBezTo>
                  <a:pt x="474" y="532"/>
                  <a:pt x="473" y="534"/>
                  <a:pt x="473" y="536"/>
                </a:cubicBezTo>
                <a:cubicBezTo>
                  <a:pt x="473" y="538"/>
                  <a:pt x="476" y="540"/>
                  <a:pt x="478" y="539"/>
                </a:cubicBezTo>
                <a:cubicBezTo>
                  <a:pt x="482" y="538"/>
                  <a:pt x="486" y="537"/>
                  <a:pt x="490" y="536"/>
                </a:cubicBezTo>
                <a:cubicBezTo>
                  <a:pt x="492" y="536"/>
                  <a:pt x="493" y="533"/>
                  <a:pt x="492" y="531"/>
                </a:cubicBezTo>
                <a:cubicBezTo>
                  <a:pt x="492" y="529"/>
                  <a:pt x="490" y="528"/>
                  <a:pt x="488" y="529"/>
                </a:cubicBezTo>
                <a:close/>
                <a:moveTo>
                  <a:pt x="509" y="520"/>
                </a:moveTo>
                <a:cubicBezTo>
                  <a:pt x="506" y="522"/>
                  <a:pt x="502" y="523"/>
                  <a:pt x="499" y="525"/>
                </a:cubicBezTo>
                <a:cubicBezTo>
                  <a:pt x="497" y="526"/>
                  <a:pt x="495" y="528"/>
                  <a:pt x="496" y="530"/>
                </a:cubicBezTo>
                <a:cubicBezTo>
                  <a:pt x="497" y="532"/>
                  <a:pt x="499" y="533"/>
                  <a:pt x="501" y="532"/>
                </a:cubicBezTo>
                <a:cubicBezTo>
                  <a:pt x="505" y="531"/>
                  <a:pt x="509" y="529"/>
                  <a:pt x="513" y="527"/>
                </a:cubicBezTo>
                <a:cubicBezTo>
                  <a:pt x="515" y="527"/>
                  <a:pt x="516" y="524"/>
                  <a:pt x="515" y="522"/>
                </a:cubicBezTo>
                <a:cubicBezTo>
                  <a:pt x="514" y="520"/>
                  <a:pt x="511" y="519"/>
                  <a:pt x="509" y="520"/>
                </a:cubicBezTo>
                <a:close/>
                <a:moveTo>
                  <a:pt x="529" y="508"/>
                </a:moveTo>
                <a:cubicBezTo>
                  <a:pt x="526" y="511"/>
                  <a:pt x="523" y="513"/>
                  <a:pt x="520" y="515"/>
                </a:cubicBezTo>
                <a:cubicBezTo>
                  <a:pt x="518" y="516"/>
                  <a:pt x="517" y="518"/>
                  <a:pt x="518" y="520"/>
                </a:cubicBezTo>
                <a:cubicBezTo>
                  <a:pt x="519" y="522"/>
                  <a:pt x="522" y="523"/>
                  <a:pt x="524" y="522"/>
                </a:cubicBezTo>
                <a:cubicBezTo>
                  <a:pt x="527" y="520"/>
                  <a:pt x="531" y="517"/>
                  <a:pt x="534" y="515"/>
                </a:cubicBezTo>
                <a:cubicBezTo>
                  <a:pt x="536" y="514"/>
                  <a:pt x="536" y="511"/>
                  <a:pt x="535" y="509"/>
                </a:cubicBezTo>
                <a:cubicBezTo>
                  <a:pt x="534" y="508"/>
                  <a:pt x="531" y="507"/>
                  <a:pt x="529" y="508"/>
                </a:cubicBezTo>
                <a:close/>
                <a:moveTo>
                  <a:pt x="548" y="494"/>
                </a:moveTo>
                <a:cubicBezTo>
                  <a:pt x="547" y="495"/>
                  <a:pt x="545" y="496"/>
                  <a:pt x="544" y="497"/>
                </a:cubicBezTo>
                <a:cubicBezTo>
                  <a:pt x="542" y="499"/>
                  <a:pt x="541" y="500"/>
                  <a:pt x="539" y="501"/>
                </a:cubicBezTo>
                <a:cubicBezTo>
                  <a:pt x="537" y="503"/>
                  <a:pt x="537" y="505"/>
                  <a:pt x="538" y="507"/>
                </a:cubicBezTo>
                <a:cubicBezTo>
                  <a:pt x="540" y="509"/>
                  <a:pt x="542" y="509"/>
                  <a:pt x="544" y="508"/>
                </a:cubicBezTo>
                <a:cubicBezTo>
                  <a:pt x="546" y="506"/>
                  <a:pt x="548" y="505"/>
                  <a:pt x="549" y="503"/>
                </a:cubicBezTo>
                <a:cubicBezTo>
                  <a:pt x="551" y="502"/>
                  <a:pt x="552" y="501"/>
                  <a:pt x="553" y="500"/>
                </a:cubicBezTo>
                <a:cubicBezTo>
                  <a:pt x="555" y="498"/>
                  <a:pt x="555" y="496"/>
                  <a:pt x="553" y="494"/>
                </a:cubicBezTo>
                <a:cubicBezTo>
                  <a:pt x="552" y="492"/>
                  <a:pt x="549" y="492"/>
                  <a:pt x="548" y="494"/>
                </a:cubicBezTo>
                <a:close/>
                <a:moveTo>
                  <a:pt x="562" y="476"/>
                </a:moveTo>
                <a:cubicBezTo>
                  <a:pt x="560" y="479"/>
                  <a:pt x="558" y="482"/>
                  <a:pt x="555" y="485"/>
                </a:cubicBezTo>
                <a:cubicBezTo>
                  <a:pt x="554" y="487"/>
                  <a:pt x="554" y="490"/>
                  <a:pt x="556" y="491"/>
                </a:cubicBezTo>
                <a:cubicBezTo>
                  <a:pt x="558" y="492"/>
                  <a:pt x="560" y="492"/>
                  <a:pt x="562" y="490"/>
                </a:cubicBezTo>
                <a:cubicBezTo>
                  <a:pt x="564" y="487"/>
                  <a:pt x="567" y="484"/>
                  <a:pt x="569" y="480"/>
                </a:cubicBezTo>
                <a:cubicBezTo>
                  <a:pt x="570" y="478"/>
                  <a:pt x="569" y="476"/>
                  <a:pt x="568" y="475"/>
                </a:cubicBezTo>
                <a:cubicBezTo>
                  <a:pt x="566" y="474"/>
                  <a:pt x="563" y="474"/>
                  <a:pt x="562" y="476"/>
                </a:cubicBezTo>
                <a:close/>
                <a:moveTo>
                  <a:pt x="572" y="455"/>
                </a:moveTo>
                <a:cubicBezTo>
                  <a:pt x="570" y="459"/>
                  <a:pt x="569" y="462"/>
                  <a:pt x="567" y="466"/>
                </a:cubicBezTo>
                <a:cubicBezTo>
                  <a:pt x="567" y="468"/>
                  <a:pt x="567" y="470"/>
                  <a:pt x="569" y="471"/>
                </a:cubicBezTo>
                <a:cubicBezTo>
                  <a:pt x="571" y="472"/>
                  <a:pt x="574" y="471"/>
                  <a:pt x="575" y="469"/>
                </a:cubicBezTo>
                <a:cubicBezTo>
                  <a:pt x="576" y="465"/>
                  <a:pt x="578" y="462"/>
                  <a:pt x="579" y="458"/>
                </a:cubicBezTo>
                <a:cubicBezTo>
                  <a:pt x="580" y="456"/>
                  <a:pt x="579" y="453"/>
                  <a:pt x="577" y="453"/>
                </a:cubicBezTo>
                <a:cubicBezTo>
                  <a:pt x="575" y="452"/>
                  <a:pt x="572" y="453"/>
                  <a:pt x="572" y="455"/>
                </a:cubicBezTo>
                <a:close/>
                <a:moveTo>
                  <a:pt x="577" y="432"/>
                </a:moveTo>
                <a:cubicBezTo>
                  <a:pt x="576" y="436"/>
                  <a:pt x="576" y="440"/>
                  <a:pt x="575" y="444"/>
                </a:cubicBezTo>
                <a:cubicBezTo>
                  <a:pt x="574" y="446"/>
                  <a:pt x="576" y="448"/>
                  <a:pt x="578" y="449"/>
                </a:cubicBezTo>
                <a:cubicBezTo>
                  <a:pt x="580" y="449"/>
                  <a:pt x="582" y="448"/>
                  <a:pt x="583" y="446"/>
                </a:cubicBezTo>
                <a:cubicBezTo>
                  <a:pt x="584" y="442"/>
                  <a:pt x="584" y="438"/>
                  <a:pt x="585" y="434"/>
                </a:cubicBezTo>
                <a:cubicBezTo>
                  <a:pt x="585" y="432"/>
                  <a:pt x="584" y="429"/>
                  <a:pt x="582" y="429"/>
                </a:cubicBezTo>
                <a:cubicBezTo>
                  <a:pt x="579" y="429"/>
                  <a:pt x="577" y="430"/>
                  <a:pt x="577" y="432"/>
                </a:cubicBezTo>
                <a:close/>
                <a:moveTo>
                  <a:pt x="579" y="409"/>
                </a:moveTo>
                <a:cubicBezTo>
                  <a:pt x="579" y="413"/>
                  <a:pt x="579" y="417"/>
                  <a:pt x="578" y="421"/>
                </a:cubicBezTo>
                <a:cubicBezTo>
                  <a:pt x="578" y="423"/>
                  <a:pt x="580" y="425"/>
                  <a:pt x="582" y="425"/>
                </a:cubicBezTo>
                <a:cubicBezTo>
                  <a:pt x="584" y="425"/>
                  <a:pt x="586" y="424"/>
                  <a:pt x="586" y="422"/>
                </a:cubicBezTo>
                <a:cubicBezTo>
                  <a:pt x="587" y="418"/>
                  <a:pt x="587" y="413"/>
                  <a:pt x="587" y="409"/>
                </a:cubicBezTo>
                <a:cubicBezTo>
                  <a:pt x="587" y="407"/>
                  <a:pt x="586" y="405"/>
                  <a:pt x="584" y="405"/>
                </a:cubicBezTo>
                <a:cubicBezTo>
                  <a:pt x="581" y="405"/>
                  <a:pt x="579" y="407"/>
                  <a:pt x="579" y="409"/>
                </a:cubicBezTo>
                <a:close/>
                <a:moveTo>
                  <a:pt x="580" y="385"/>
                </a:moveTo>
                <a:cubicBezTo>
                  <a:pt x="580" y="389"/>
                  <a:pt x="580" y="393"/>
                  <a:pt x="580" y="397"/>
                </a:cubicBezTo>
                <a:cubicBezTo>
                  <a:pt x="580" y="399"/>
                  <a:pt x="581" y="401"/>
                  <a:pt x="584" y="401"/>
                </a:cubicBezTo>
                <a:cubicBezTo>
                  <a:pt x="586" y="401"/>
                  <a:pt x="588" y="399"/>
                  <a:pt x="588" y="397"/>
                </a:cubicBezTo>
                <a:cubicBezTo>
                  <a:pt x="588" y="393"/>
                  <a:pt x="588" y="389"/>
                  <a:pt x="588" y="385"/>
                </a:cubicBezTo>
                <a:cubicBezTo>
                  <a:pt x="588" y="383"/>
                  <a:pt x="586" y="381"/>
                  <a:pt x="584" y="381"/>
                </a:cubicBezTo>
                <a:cubicBezTo>
                  <a:pt x="582" y="381"/>
                  <a:pt x="580" y="383"/>
                  <a:pt x="580" y="385"/>
                </a:cubicBezTo>
                <a:close/>
                <a:moveTo>
                  <a:pt x="580" y="361"/>
                </a:moveTo>
                <a:cubicBezTo>
                  <a:pt x="580" y="362"/>
                  <a:pt x="580" y="363"/>
                  <a:pt x="580" y="363"/>
                </a:cubicBezTo>
                <a:cubicBezTo>
                  <a:pt x="580" y="367"/>
                  <a:pt x="580" y="370"/>
                  <a:pt x="580" y="373"/>
                </a:cubicBezTo>
                <a:cubicBezTo>
                  <a:pt x="580" y="375"/>
                  <a:pt x="582" y="377"/>
                  <a:pt x="584" y="377"/>
                </a:cubicBezTo>
                <a:cubicBezTo>
                  <a:pt x="586" y="377"/>
                  <a:pt x="588" y="375"/>
                  <a:pt x="588" y="373"/>
                </a:cubicBezTo>
                <a:cubicBezTo>
                  <a:pt x="588" y="370"/>
                  <a:pt x="588" y="367"/>
                  <a:pt x="588" y="363"/>
                </a:cubicBezTo>
                <a:cubicBezTo>
                  <a:pt x="588" y="363"/>
                  <a:pt x="588" y="362"/>
                  <a:pt x="588" y="361"/>
                </a:cubicBezTo>
                <a:cubicBezTo>
                  <a:pt x="588" y="359"/>
                  <a:pt x="586" y="357"/>
                  <a:pt x="584" y="357"/>
                </a:cubicBezTo>
                <a:cubicBezTo>
                  <a:pt x="582" y="357"/>
                  <a:pt x="580" y="359"/>
                  <a:pt x="580" y="361"/>
                </a:cubicBezTo>
                <a:close/>
                <a:moveTo>
                  <a:pt x="580" y="337"/>
                </a:moveTo>
                <a:cubicBezTo>
                  <a:pt x="580" y="341"/>
                  <a:pt x="580" y="345"/>
                  <a:pt x="580" y="349"/>
                </a:cubicBezTo>
                <a:cubicBezTo>
                  <a:pt x="580" y="351"/>
                  <a:pt x="582" y="353"/>
                  <a:pt x="584" y="353"/>
                </a:cubicBezTo>
                <a:cubicBezTo>
                  <a:pt x="586" y="353"/>
                  <a:pt x="588" y="351"/>
                  <a:pt x="588" y="349"/>
                </a:cubicBezTo>
                <a:cubicBezTo>
                  <a:pt x="588" y="345"/>
                  <a:pt x="588" y="341"/>
                  <a:pt x="588" y="337"/>
                </a:cubicBezTo>
                <a:cubicBezTo>
                  <a:pt x="588" y="335"/>
                  <a:pt x="587" y="333"/>
                  <a:pt x="585" y="333"/>
                </a:cubicBezTo>
                <a:cubicBezTo>
                  <a:pt x="582" y="333"/>
                  <a:pt x="580" y="335"/>
                  <a:pt x="580" y="337"/>
                </a:cubicBezTo>
                <a:close/>
                <a:moveTo>
                  <a:pt x="582" y="313"/>
                </a:moveTo>
                <a:cubicBezTo>
                  <a:pt x="582" y="317"/>
                  <a:pt x="581" y="321"/>
                  <a:pt x="581" y="325"/>
                </a:cubicBezTo>
                <a:cubicBezTo>
                  <a:pt x="581" y="327"/>
                  <a:pt x="583" y="329"/>
                  <a:pt x="585" y="329"/>
                </a:cubicBezTo>
                <a:cubicBezTo>
                  <a:pt x="587" y="329"/>
                  <a:pt x="589" y="328"/>
                  <a:pt x="589" y="326"/>
                </a:cubicBezTo>
                <a:cubicBezTo>
                  <a:pt x="589" y="322"/>
                  <a:pt x="590" y="318"/>
                  <a:pt x="590" y="314"/>
                </a:cubicBezTo>
                <a:cubicBezTo>
                  <a:pt x="591" y="312"/>
                  <a:pt x="589" y="310"/>
                  <a:pt x="587" y="309"/>
                </a:cubicBezTo>
                <a:cubicBezTo>
                  <a:pt x="585" y="309"/>
                  <a:pt x="583" y="311"/>
                  <a:pt x="582" y="313"/>
                </a:cubicBezTo>
                <a:close/>
                <a:moveTo>
                  <a:pt x="587" y="289"/>
                </a:moveTo>
                <a:cubicBezTo>
                  <a:pt x="586" y="293"/>
                  <a:pt x="585" y="297"/>
                  <a:pt x="584" y="301"/>
                </a:cubicBezTo>
                <a:cubicBezTo>
                  <a:pt x="584" y="303"/>
                  <a:pt x="585" y="305"/>
                  <a:pt x="588" y="305"/>
                </a:cubicBezTo>
                <a:cubicBezTo>
                  <a:pt x="590" y="306"/>
                  <a:pt x="592" y="304"/>
                  <a:pt x="592" y="302"/>
                </a:cubicBezTo>
                <a:cubicBezTo>
                  <a:pt x="593" y="298"/>
                  <a:pt x="594" y="295"/>
                  <a:pt x="595" y="291"/>
                </a:cubicBezTo>
                <a:cubicBezTo>
                  <a:pt x="596" y="289"/>
                  <a:pt x="594" y="287"/>
                  <a:pt x="592" y="286"/>
                </a:cubicBezTo>
                <a:cubicBezTo>
                  <a:pt x="590" y="285"/>
                  <a:pt x="588" y="287"/>
                  <a:pt x="587" y="289"/>
                </a:cubicBezTo>
                <a:close/>
                <a:moveTo>
                  <a:pt x="597" y="266"/>
                </a:moveTo>
                <a:cubicBezTo>
                  <a:pt x="595" y="268"/>
                  <a:pt x="594" y="271"/>
                  <a:pt x="593" y="273"/>
                </a:cubicBezTo>
                <a:cubicBezTo>
                  <a:pt x="592" y="275"/>
                  <a:pt x="592" y="276"/>
                  <a:pt x="591" y="277"/>
                </a:cubicBezTo>
                <a:cubicBezTo>
                  <a:pt x="591" y="279"/>
                  <a:pt x="592" y="281"/>
                  <a:pt x="594" y="282"/>
                </a:cubicBezTo>
                <a:cubicBezTo>
                  <a:pt x="596" y="283"/>
                  <a:pt x="598" y="282"/>
                  <a:pt x="599" y="280"/>
                </a:cubicBezTo>
                <a:cubicBezTo>
                  <a:pt x="599" y="279"/>
                  <a:pt x="600" y="278"/>
                  <a:pt x="600" y="277"/>
                </a:cubicBezTo>
                <a:cubicBezTo>
                  <a:pt x="601" y="274"/>
                  <a:pt x="603" y="272"/>
                  <a:pt x="604" y="269"/>
                </a:cubicBezTo>
                <a:cubicBezTo>
                  <a:pt x="605" y="267"/>
                  <a:pt x="604" y="265"/>
                  <a:pt x="602" y="264"/>
                </a:cubicBezTo>
                <a:cubicBezTo>
                  <a:pt x="600" y="263"/>
                  <a:pt x="598" y="264"/>
                  <a:pt x="597" y="266"/>
                </a:cubicBezTo>
                <a:close/>
                <a:moveTo>
                  <a:pt x="610" y="245"/>
                </a:moveTo>
                <a:cubicBezTo>
                  <a:pt x="607" y="248"/>
                  <a:pt x="605" y="252"/>
                  <a:pt x="603" y="255"/>
                </a:cubicBezTo>
                <a:cubicBezTo>
                  <a:pt x="602" y="257"/>
                  <a:pt x="602" y="259"/>
                  <a:pt x="604" y="261"/>
                </a:cubicBezTo>
                <a:cubicBezTo>
                  <a:pt x="606" y="262"/>
                  <a:pt x="608" y="261"/>
                  <a:pt x="610" y="259"/>
                </a:cubicBezTo>
                <a:cubicBezTo>
                  <a:pt x="612" y="256"/>
                  <a:pt x="614" y="253"/>
                  <a:pt x="616" y="250"/>
                </a:cubicBezTo>
                <a:cubicBezTo>
                  <a:pt x="617" y="248"/>
                  <a:pt x="617" y="245"/>
                  <a:pt x="615" y="244"/>
                </a:cubicBezTo>
                <a:cubicBezTo>
                  <a:pt x="613" y="243"/>
                  <a:pt x="611" y="243"/>
                  <a:pt x="610" y="245"/>
                </a:cubicBezTo>
                <a:close/>
                <a:moveTo>
                  <a:pt x="625" y="226"/>
                </a:moveTo>
                <a:cubicBezTo>
                  <a:pt x="622" y="229"/>
                  <a:pt x="620" y="232"/>
                  <a:pt x="617" y="235"/>
                </a:cubicBezTo>
                <a:cubicBezTo>
                  <a:pt x="616" y="237"/>
                  <a:pt x="616" y="239"/>
                  <a:pt x="618" y="241"/>
                </a:cubicBezTo>
                <a:cubicBezTo>
                  <a:pt x="619" y="242"/>
                  <a:pt x="622" y="242"/>
                  <a:pt x="623" y="240"/>
                </a:cubicBezTo>
                <a:cubicBezTo>
                  <a:pt x="626" y="237"/>
                  <a:pt x="628" y="234"/>
                  <a:pt x="631" y="231"/>
                </a:cubicBezTo>
                <a:cubicBezTo>
                  <a:pt x="632" y="230"/>
                  <a:pt x="632" y="227"/>
                  <a:pt x="631" y="226"/>
                </a:cubicBezTo>
                <a:cubicBezTo>
                  <a:pt x="629" y="224"/>
                  <a:pt x="627" y="224"/>
                  <a:pt x="625" y="226"/>
                </a:cubicBezTo>
                <a:close/>
                <a:moveTo>
                  <a:pt x="643" y="209"/>
                </a:moveTo>
                <a:cubicBezTo>
                  <a:pt x="639" y="212"/>
                  <a:pt x="636" y="214"/>
                  <a:pt x="634" y="217"/>
                </a:cubicBezTo>
                <a:cubicBezTo>
                  <a:pt x="632" y="219"/>
                  <a:pt x="632" y="221"/>
                  <a:pt x="634" y="223"/>
                </a:cubicBezTo>
                <a:cubicBezTo>
                  <a:pt x="635" y="224"/>
                  <a:pt x="638" y="224"/>
                  <a:pt x="639" y="223"/>
                </a:cubicBezTo>
                <a:cubicBezTo>
                  <a:pt x="642" y="220"/>
                  <a:pt x="645" y="217"/>
                  <a:pt x="648" y="215"/>
                </a:cubicBezTo>
                <a:cubicBezTo>
                  <a:pt x="649" y="213"/>
                  <a:pt x="650" y="211"/>
                  <a:pt x="648" y="209"/>
                </a:cubicBezTo>
                <a:cubicBezTo>
                  <a:pt x="647" y="208"/>
                  <a:pt x="644" y="207"/>
                  <a:pt x="643" y="209"/>
                </a:cubicBezTo>
                <a:close/>
                <a:moveTo>
                  <a:pt x="662" y="194"/>
                </a:moveTo>
                <a:cubicBezTo>
                  <a:pt x="658" y="196"/>
                  <a:pt x="655" y="198"/>
                  <a:pt x="652" y="201"/>
                </a:cubicBezTo>
                <a:cubicBezTo>
                  <a:pt x="650" y="202"/>
                  <a:pt x="650" y="205"/>
                  <a:pt x="651" y="207"/>
                </a:cubicBezTo>
                <a:cubicBezTo>
                  <a:pt x="653" y="208"/>
                  <a:pt x="655" y="209"/>
                  <a:pt x="657" y="207"/>
                </a:cubicBezTo>
                <a:cubicBezTo>
                  <a:pt x="660" y="205"/>
                  <a:pt x="663" y="202"/>
                  <a:pt x="666" y="200"/>
                </a:cubicBezTo>
                <a:cubicBezTo>
                  <a:pt x="668" y="199"/>
                  <a:pt x="668" y="196"/>
                  <a:pt x="667" y="194"/>
                </a:cubicBezTo>
                <a:cubicBezTo>
                  <a:pt x="666" y="193"/>
                  <a:pt x="663" y="192"/>
                  <a:pt x="662" y="194"/>
                </a:cubicBezTo>
                <a:close/>
                <a:moveTo>
                  <a:pt x="682" y="180"/>
                </a:moveTo>
                <a:cubicBezTo>
                  <a:pt x="678" y="182"/>
                  <a:pt x="675" y="184"/>
                  <a:pt x="672" y="187"/>
                </a:cubicBezTo>
                <a:cubicBezTo>
                  <a:pt x="670" y="188"/>
                  <a:pt x="669" y="190"/>
                  <a:pt x="670" y="192"/>
                </a:cubicBezTo>
                <a:cubicBezTo>
                  <a:pt x="672" y="194"/>
                  <a:pt x="674" y="195"/>
                  <a:pt x="676" y="193"/>
                </a:cubicBezTo>
                <a:cubicBezTo>
                  <a:pt x="679" y="191"/>
                  <a:pt x="683" y="189"/>
                  <a:pt x="686" y="187"/>
                </a:cubicBezTo>
                <a:cubicBezTo>
                  <a:pt x="688" y="186"/>
                  <a:pt x="689" y="184"/>
                  <a:pt x="687" y="182"/>
                </a:cubicBezTo>
                <a:cubicBezTo>
                  <a:pt x="686" y="180"/>
                  <a:pt x="684" y="179"/>
                  <a:pt x="682" y="180"/>
                </a:cubicBezTo>
                <a:close/>
                <a:moveTo>
                  <a:pt x="704" y="169"/>
                </a:moveTo>
                <a:cubicBezTo>
                  <a:pt x="700" y="171"/>
                  <a:pt x="696" y="173"/>
                  <a:pt x="693" y="174"/>
                </a:cubicBezTo>
                <a:cubicBezTo>
                  <a:pt x="691" y="175"/>
                  <a:pt x="690" y="178"/>
                  <a:pt x="691" y="180"/>
                </a:cubicBezTo>
                <a:cubicBezTo>
                  <a:pt x="692" y="182"/>
                  <a:pt x="694" y="183"/>
                  <a:pt x="696" y="182"/>
                </a:cubicBezTo>
                <a:cubicBezTo>
                  <a:pt x="700" y="180"/>
                  <a:pt x="703" y="178"/>
                  <a:pt x="707" y="177"/>
                </a:cubicBezTo>
                <a:cubicBezTo>
                  <a:pt x="709" y="176"/>
                  <a:pt x="710" y="173"/>
                  <a:pt x="709" y="171"/>
                </a:cubicBezTo>
                <a:cubicBezTo>
                  <a:pt x="708" y="169"/>
                  <a:pt x="706" y="168"/>
                  <a:pt x="704" y="169"/>
                </a:cubicBezTo>
                <a:close/>
                <a:moveTo>
                  <a:pt x="727" y="161"/>
                </a:moveTo>
                <a:cubicBezTo>
                  <a:pt x="723" y="162"/>
                  <a:pt x="719" y="163"/>
                  <a:pt x="715" y="165"/>
                </a:cubicBezTo>
                <a:cubicBezTo>
                  <a:pt x="713" y="165"/>
                  <a:pt x="712" y="168"/>
                  <a:pt x="713" y="170"/>
                </a:cubicBezTo>
                <a:cubicBezTo>
                  <a:pt x="714" y="172"/>
                  <a:pt x="716" y="173"/>
                  <a:pt x="718" y="172"/>
                </a:cubicBezTo>
                <a:cubicBezTo>
                  <a:pt x="722" y="171"/>
                  <a:pt x="725" y="170"/>
                  <a:pt x="729" y="169"/>
                </a:cubicBezTo>
                <a:cubicBezTo>
                  <a:pt x="731" y="168"/>
                  <a:pt x="732" y="166"/>
                  <a:pt x="732" y="164"/>
                </a:cubicBezTo>
                <a:cubicBezTo>
                  <a:pt x="731" y="162"/>
                  <a:pt x="729" y="160"/>
                  <a:pt x="727" y="161"/>
                </a:cubicBezTo>
                <a:close/>
                <a:moveTo>
                  <a:pt x="751" y="156"/>
                </a:moveTo>
                <a:cubicBezTo>
                  <a:pt x="747" y="157"/>
                  <a:pt x="743" y="157"/>
                  <a:pt x="739" y="158"/>
                </a:cubicBezTo>
                <a:cubicBezTo>
                  <a:pt x="737" y="159"/>
                  <a:pt x="735" y="161"/>
                  <a:pt x="736" y="163"/>
                </a:cubicBezTo>
                <a:cubicBezTo>
                  <a:pt x="736" y="165"/>
                  <a:pt x="738" y="166"/>
                  <a:pt x="740" y="166"/>
                </a:cubicBezTo>
                <a:cubicBezTo>
                  <a:pt x="744" y="165"/>
                  <a:pt x="748" y="165"/>
                  <a:pt x="752" y="164"/>
                </a:cubicBezTo>
                <a:cubicBezTo>
                  <a:pt x="754" y="164"/>
                  <a:pt x="756" y="162"/>
                  <a:pt x="756" y="160"/>
                </a:cubicBezTo>
                <a:cubicBezTo>
                  <a:pt x="755" y="158"/>
                  <a:pt x="753" y="156"/>
                  <a:pt x="751" y="156"/>
                </a:cubicBezTo>
                <a:close/>
                <a:moveTo>
                  <a:pt x="776" y="156"/>
                </a:moveTo>
                <a:cubicBezTo>
                  <a:pt x="776" y="156"/>
                  <a:pt x="776" y="156"/>
                  <a:pt x="776" y="156"/>
                </a:cubicBezTo>
                <a:cubicBezTo>
                  <a:pt x="772" y="156"/>
                  <a:pt x="768" y="156"/>
                  <a:pt x="764" y="156"/>
                </a:cubicBezTo>
                <a:cubicBezTo>
                  <a:pt x="764" y="156"/>
                  <a:pt x="764" y="156"/>
                  <a:pt x="764" y="156"/>
                </a:cubicBezTo>
                <a:cubicBezTo>
                  <a:pt x="761" y="156"/>
                  <a:pt x="760" y="157"/>
                  <a:pt x="760" y="160"/>
                </a:cubicBezTo>
                <a:cubicBezTo>
                  <a:pt x="760" y="162"/>
                  <a:pt x="761" y="164"/>
                  <a:pt x="764" y="164"/>
                </a:cubicBezTo>
                <a:cubicBezTo>
                  <a:pt x="764" y="164"/>
                  <a:pt x="764" y="164"/>
                  <a:pt x="764" y="164"/>
                </a:cubicBezTo>
                <a:cubicBezTo>
                  <a:pt x="767" y="164"/>
                  <a:pt x="771" y="164"/>
                  <a:pt x="775" y="164"/>
                </a:cubicBezTo>
                <a:cubicBezTo>
                  <a:pt x="775" y="164"/>
                  <a:pt x="775" y="164"/>
                  <a:pt x="775" y="164"/>
                </a:cubicBezTo>
                <a:cubicBezTo>
                  <a:pt x="777" y="164"/>
                  <a:pt x="779" y="163"/>
                  <a:pt x="779" y="161"/>
                </a:cubicBezTo>
                <a:cubicBezTo>
                  <a:pt x="780" y="159"/>
                  <a:pt x="778" y="157"/>
                  <a:pt x="776" y="156"/>
                </a:cubicBezTo>
                <a:close/>
                <a:moveTo>
                  <a:pt x="800" y="163"/>
                </a:moveTo>
                <a:cubicBezTo>
                  <a:pt x="797" y="161"/>
                  <a:pt x="793" y="160"/>
                  <a:pt x="788" y="159"/>
                </a:cubicBezTo>
                <a:cubicBezTo>
                  <a:pt x="786" y="158"/>
                  <a:pt x="784" y="159"/>
                  <a:pt x="783" y="161"/>
                </a:cubicBezTo>
                <a:cubicBezTo>
                  <a:pt x="783" y="164"/>
                  <a:pt x="784" y="166"/>
                  <a:pt x="786" y="166"/>
                </a:cubicBezTo>
                <a:cubicBezTo>
                  <a:pt x="790" y="167"/>
                  <a:pt x="794" y="169"/>
                  <a:pt x="797" y="170"/>
                </a:cubicBezTo>
                <a:cubicBezTo>
                  <a:pt x="799" y="171"/>
                  <a:pt x="801" y="170"/>
                  <a:pt x="802" y="168"/>
                </a:cubicBezTo>
                <a:cubicBezTo>
                  <a:pt x="803" y="166"/>
                  <a:pt x="802" y="164"/>
                  <a:pt x="800" y="163"/>
                </a:cubicBezTo>
                <a:close/>
                <a:moveTo>
                  <a:pt x="820" y="181"/>
                </a:moveTo>
                <a:cubicBezTo>
                  <a:pt x="818" y="177"/>
                  <a:pt x="815" y="173"/>
                  <a:pt x="811" y="170"/>
                </a:cubicBezTo>
                <a:cubicBezTo>
                  <a:pt x="810" y="168"/>
                  <a:pt x="807" y="169"/>
                  <a:pt x="806" y="170"/>
                </a:cubicBezTo>
                <a:cubicBezTo>
                  <a:pt x="804" y="172"/>
                  <a:pt x="804" y="175"/>
                  <a:pt x="806" y="176"/>
                </a:cubicBezTo>
                <a:cubicBezTo>
                  <a:pt x="809" y="179"/>
                  <a:pt x="811" y="181"/>
                  <a:pt x="812" y="184"/>
                </a:cubicBezTo>
                <a:cubicBezTo>
                  <a:pt x="813" y="186"/>
                  <a:pt x="816" y="187"/>
                  <a:pt x="818" y="186"/>
                </a:cubicBezTo>
                <a:cubicBezTo>
                  <a:pt x="820" y="185"/>
                  <a:pt x="821" y="183"/>
                  <a:pt x="820" y="181"/>
                </a:cubicBezTo>
                <a:close/>
                <a:moveTo>
                  <a:pt x="809" y="205"/>
                </a:moveTo>
                <a:cubicBezTo>
                  <a:pt x="814" y="203"/>
                  <a:pt x="818" y="200"/>
                  <a:pt x="820" y="195"/>
                </a:cubicBezTo>
                <a:cubicBezTo>
                  <a:pt x="821" y="193"/>
                  <a:pt x="820" y="191"/>
                  <a:pt x="818" y="190"/>
                </a:cubicBezTo>
                <a:cubicBezTo>
                  <a:pt x="816" y="189"/>
                  <a:pt x="814" y="190"/>
                  <a:pt x="813" y="192"/>
                </a:cubicBezTo>
                <a:cubicBezTo>
                  <a:pt x="812" y="194"/>
                  <a:pt x="810" y="196"/>
                  <a:pt x="806" y="198"/>
                </a:cubicBezTo>
                <a:cubicBezTo>
                  <a:pt x="804" y="199"/>
                  <a:pt x="803" y="201"/>
                  <a:pt x="804" y="203"/>
                </a:cubicBezTo>
                <a:cubicBezTo>
                  <a:pt x="805" y="205"/>
                  <a:pt x="807" y="206"/>
                  <a:pt x="809" y="205"/>
                </a:cubicBezTo>
                <a:close/>
                <a:moveTo>
                  <a:pt x="784" y="207"/>
                </a:moveTo>
                <a:cubicBezTo>
                  <a:pt x="787" y="208"/>
                  <a:pt x="790" y="208"/>
                  <a:pt x="793" y="208"/>
                </a:cubicBezTo>
                <a:cubicBezTo>
                  <a:pt x="794" y="208"/>
                  <a:pt x="795" y="208"/>
                  <a:pt x="796" y="208"/>
                </a:cubicBezTo>
                <a:cubicBezTo>
                  <a:pt x="798" y="208"/>
                  <a:pt x="800" y="206"/>
                  <a:pt x="800" y="204"/>
                </a:cubicBezTo>
                <a:cubicBezTo>
                  <a:pt x="800" y="202"/>
                  <a:pt x="798" y="200"/>
                  <a:pt x="796" y="200"/>
                </a:cubicBezTo>
                <a:cubicBezTo>
                  <a:pt x="795" y="200"/>
                  <a:pt x="794" y="200"/>
                  <a:pt x="793" y="200"/>
                </a:cubicBezTo>
                <a:cubicBezTo>
                  <a:pt x="791" y="200"/>
                  <a:pt x="788" y="200"/>
                  <a:pt x="785" y="199"/>
                </a:cubicBezTo>
                <a:cubicBezTo>
                  <a:pt x="782" y="199"/>
                  <a:pt x="780" y="201"/>
                  <a:pt x="780" y="203"/>
                </a:cubicBezTo>
                <a:cubicBezTo>
                  <a:pt x="780" y="205"/>
                  <a:pt x="781" y="207"/>
                  <a:pt x="784" y="207"/>
                </a:cubicBezTo>
                <a:close/>
                <a:moveTo>
                  <a:pt x="759" y="200"/>
                </a:moveTo>
                <a:cubicBezTo>
                  <a:pt x="763" y="202"/>
                  <a:pt x="767" y="204"/>
                  <a:pt x="771" y="205"/>
                </a:cubicBezTo>
                <a:cubicBezTo>
                  <a:pt x="773" y="206"/>
                  <a:pt x="776" y="204"/>
                  <a:pt x="776" y="202"/>
                </a:cubicBezTo>
                <a:cubicBezTo>
                  <a:pt x="777" y="200"/>
                  <a:pt x="775" y="198"/>
                  <a:pt x="773" y="197"/>
                </a:cubicBezTo>
                <a:cubicBezTo>
                  <a:pt x="770" y="196"/>
                  <a:pt x="766" y="195"/>
                  <a:pt x="763" y="193"/>
                </a:cubicBezTo>
                <a:cubicBezTo>
                  <a:pt x="761" y="192"/>
                  <a:pt x="758" y="193"/>
                  <a:pt x="757" y="195"/>
                </a:cubicBezTo>
                <a:cubicBezTo>
                  <a:pt x="757" y="197"/>
                  <a:pt x="757" y="199"/>
                  <a:pt x="759" y="200"/>
                </a:cubicBezTo>
                <a:close/>
                <a:moveTo>
                  <a:pt x="739" y="186"/>
                </a:moveTo>
                <a:cubicBezTo>
                  <a:pt x="742" y="189"/>
                  <a:pt x="745" y="192"/>
                  <a:pt x="748" y="194"/>
                </a:cubicBezTo>
                <a:cubicBezTo>
                  <a:pt x="750" y="195"/>
                  <a:pt x="753" y="195"/>
                  <a:pt x="754" y="193"/>
                </a:cubicBezTo>
                <a:cubicBezTo>
                  <a:pt x="755" y="191"/>
                  <a:pt x="755" y="189"/>
                  <a:pt x="753" y="188"/>
                </a:cubicBezTo>
                <a:cubicBezTo>
                  <a:pt x="750" y="185"/>
                  <a:pt x="747" y="183"/>
                  <a:pt x="744" y="180"/>
                </a:cubicBezTo>
                <a:cubicBezTo>
                  <a:pt x="742" y="179"/>
                  <a:pt x="740" y="179"/>
                  <a:pt x="738" y="181"/>
                </a:cubicBezTo>
                <a:cubicBezTo>
                  <a:pt x="737" y="182"/>
                  <a:pt x="737" y="185"/>
                  <a:pt x="739" y="186"/>
                </a:cubicBezTo>
                <a:close/>
                <a:moveTo>
                  <a:pt x="722" y="167"/>
                </a:moveTo>
                <a:cubicBezTo>
                  <a:pt x="725" y="171"/>
                  <a:pt x="727" y="174"/>
                  <a:pt x="730" y="177"/>
                </a:cubicBezTo>
                <a:cubicBezTo>
                  <a:pt x="731" y="179"/>
                  <a:pt x="734" y="179"/>
                  <a:pt x="736" y="178"/>
                </a:cubicBezTo>
                <a:cubicBezTo>
                  <a:pt x="737" y="176"/>
                  <a:pt x="737" y="174"/>
                  <a:pt x="736" y="172"/>
                </a:cubicBezTo>
                <a:cubicBezTo>
                  <a:pt x="733" y="169"/>
                  <a:pt x="731" y="166"/>
                  <a:pt x="729" y="163"/>
                </a:cubicBezTo>
                <a:cubicBezTo>
                  <a:pt x="728" y="161"/>
                  <a:pt x="725" y="161"/>
                  <a:pt x="724" y="162"/>
                </a:cubicBezTo>
                <a:cubicBezTo>
                  <a:pt x="722" y="163"/>
                  <a:pt x="721" y="166"/>
                  <a:pt x="722" y="167"/>
                </a:cubicBezTo>
                <a:close/>
                <a:moveTo>
                  <a:pt x="712" y="145"/>
                </a:moveTo>
                <a:cubicBezTo>
                  <a:pt x="713" y="149"/>
                  <a:pt x="714" y="153"/>
                  <a:pt x="716" y="156"/>
                </a:cubicBezTo>
                <a:cubicBezTo>
                  <a:pt x="717" y="158"/>
                  <a:pt x="720" y="159"/>
                  <a:pt x="722" y="158"/>
                </a:cubicBezTo>
                <a:cubicBezTo>
                  <a:pt x="724" y="157"/>
                  <a:pt x="724" y="155"/>
                  <a:pt x="724" y="153"/>
                </a:cubicBezTo>
                <a:cubicBezTo>
                  <a:pt x="722" y="150"/>
                  <a:pt x="721" y="146"/>
                  <a:pt x="720" y="142"/>
                </a:cubicBezTo>
                <a:cubicBezTo>
                  <a:pt x="719" y="140"/>
                  <a:pt x="717" y="139"/>
                  <a:pt x="715" y="140"/>
                </a:cubicBezTo>
                <a:cubicBezTo>
                  <a:pt x="713" y="140"/>
                  <a:pt x="711" y="142"/>
                  <a:pt x="712" y="145"/>
                </a:cubicBezTo>
                <a:close/>
                <a:moveTo>
                  <a:pt x="710" y="119"/>
                </a:moveTo>
                <a:cubicBezTo>
                  <a:pt x="710" y="122"/>
                  <a:pt x="710" y="125"/>
                  <a:pt x="710" y="128"/>
                </a:cubicBezTo>
                <a:cubicBezTo>
                  <a:pt x="710" y="129"/>
                  <a:pt x="710" y="130"/>
                  <a:pt x="710" y="132"/>
                </a:cubicBezTo>
                <a:cubicBezTo>
                  <a:pt x="710" y="134"/>
                  <a:pt x="712" y="136"/>
                  <a:pt x="714" y="136"/>
                </a:cubicBezTo>
                <a:cubicBezTo>
                  <a:pt x="716" y="136"/>
                  <a:pt x="718" y="134"/>
                  <a:pt x="718" y="131"/>
                </a:cubicBezTo>
                <a:cubicBezTo>
                  <a:pt x="718" y="130"/>
                  <a:pt x="718" y="129"/>
                  <a:pt x="718" y="128"/>
                </a:cubicBezTo>
                <a:cubicBezTo>
                  <a:pt x="718" y="125"/>
                  <a:pt x="718" y="123"/>
                  <a:pt x="718" y="120"/>
                </a:cubicBezTo>
                <a:cubicBezTo>
                  <a:pt x="718" y="118"/>
                  <a:pt x="717" y="116"/>
                  <a:pt x="715" y="116"/>
                </a:cubicBezTo>
                <a:cubicBezTo>
                  <a:pt x="712" y="115"/>
                  <a:pt x="710" y="117"/>
                  <a:pt x="710" y="119"/>
                </a:cubicBezTo>
                <a:close/>
                <a:moveTo>
                  <a:pt x="717" y="95"/>
                </a:moveTo>
                <a:cubicBezTo>
                  <a:pt x="715" y="99"/>
                  <a:pt x="714" y="103"/>
                  <a:pt x="713" y="107"/>
                </a:cubicBezTo>
                <a:cubicBezTo>
                  <a:pt x="712" y="109"/>
                  <a:pt x="713" y="111"/>
                  <a:pt x="715" y="112"/>
                </a:cubicBezTo>
                <a:cubicBezTo>
                  <a:pt x="717" y="112"/>
                  <a:pt x="720" y="111"/>
                  <a:pt x="720" y="109"/>
                </a:cubicBezTo>
                <a:cubicBezTo>
                  <a:pt x="721" y="105"/>
                  <a:pt x="723" y="102"/>
                  <a:pt x="724" y="98"/>
                </a:cubicBezTo>
                <a:cubicBezTo>
                  <a:pt x="725" y="96"/>
                  <a:pt x="724" y="94"/>
                  <a:pt x="722" y="93"/>
                </a:cubicBezTo>
                <a:cubicBezTo>
                  <a:pt x="720" y="92"/>
                  <a:pt x="718" y="93"/>
                  <a:pt x="717" y="95"/>
                </a:cubicBezTo>
                <a:close/>
                <a:moveTo>
                  <a:pt x="730" y="74"/>
                </a:moveTo>
                <a:cubicBezTo>
                  <a:pt x="727" y="77"/>
                  <a:pt x="725" y="80"/>
                  <a:pt x="723" y="84"/>
                </a:cubicBezTo>
                <a:cubicBezTo>
                  <a:pt x="721" y="86"/>
                  <a:pt x="722" y="88"/>
                  <a:pt x="724" y="89"/>
                </a:cubicBezTo>
                <a:cubicBezTo>
                  <a:pt x="726" y="91"/>
                  <a:pt x="728" y="90"/>
                  <a:pt x="729" y="88"/>
                </a:cubicBezTo>
                <a:cubicBezTo>
                  <a:pt x="731" y="85"/>
                  <a:pt x="734" y="82"/>
                  <a:pt x="736" y="79"/>
                </a:cubicBezTo>
                <a:cubicBezTo>
                  <a:pt x="737" y="77"/>
                  <a:pt x="737" y="74"/>
                  <a:pt x="735" y="73"/>
                </a:cubicBezTo>
                <a:cubicBezTo>
                  <a:pt x="733" y="72"/>
                  <a:pt x="731" y="72"/>
                  <a:pt x="730" y="74"/>
                </a:cubicBezTo>
                <a:close/>
                <a:moveTo>
                  <a:pt x="746" y="56"/>
                </a:moveTo>
                <a:cubicBezTo>
                  <a:pt x="743" y="58"/>
                  <a:pt x="740" y="61"/>
                  <a:pt x="737" y="64"/>
                </a:cubicBezTo>
                <a:cubicBezTo>
                  <a:pt x="736" y="66"/>
                  <a:pt x="736" y="68"/>
                  <a:pt x="738" y="70"/>
                </a:cubicBezTo>
                <a:cubicBezTo>
                  <a:pt x="739" y="71"/>
                  <a:pt x="742" y="71"/>
                  <a:pt x="743" y="70"/>
                </a:cubicBezTo>
                <a:cubicBezTo>
                  <a:pt x="746" y="67"/>
                  <a:pt x="749" y="64"/>
                  <a:pt x="752" y="61"/>
                </a:cubicBezTo>
                <a:cubicBezTo>
                  <a:pt x="753" y="60"/>
                  <a:pt x="753" y="57"/>
                  <a:pt x="752" y="56"/>
                </a:cubicBezTo>
                <a:cubicBezTo>
                  <a:pt x="750" y="54"/>
                  <a:pt x="748" y="54"/>
                  <a:pt x="746" y="56"/>
                </a:cubicBezTo>
                <a:close/>
                <a:moveTo>
                  <a:pt x="765" y="40"/>
                </a:moveTo>
                <a:cubicBezTo>
                  <a:pt x="762" y="43"/>
                  <a:pt x="759" y="45"/>
                  <a:pt x="756" y="48"/>
                </a:cubicBezTo>
                <a:cubicBezTo>
                  <a:pt x="754" y="49"/>
                  <a:pt x="754" y="51"/>
                  <a:pt x="755" y="53"/>
                </a:cubicBezTo>
                <a:cubicBezTo>
                  <a:pt x="756" y="55"/>
                  <a:pt x="759" y="55"/>
                  <a:pt x="761" y="54"/>
                </a:cubicBezTo>
                <a:cubicBezTo>
                  <a:pt x="764" y="51"/>
                  <a:pt x="767" y="49"/>
                  <a:pt x="770" y="47"/>
                </a:cubicBezTo>
                <a:cubicBezTo>
                  <a:pt x="772" y="45"/>
                  <a:pt x="772" y="43"/>
                  <a:pt x="771" y="41"/>
                </a:cubicBezTo>
                <a:cubicBezTo>
                  <a:pt x="770" y="39"/>
                  <a:pt x="767" y="39"/>
                  <a:pt x="765" y="40"/>
                </a:cubicBezTo>
                <a:close/>
                <a:moveTo>
                  <a:pt x="786" y="27"/>
                </a:moveTo>
                <a:cubicBezTo>
                  <a:pt x="783" y="29"/>
                  <a:pt x="779" y="31"/>
                  <a:pt x="776" y="33"/>
                </a:cubicBezTo>
                <a:cubicBezTo>
                  <a:pt x="774" y="35"/>
                  <a:pt x="773" y="37"/>
                  <a:pt x="774" y="39"/>
                </a:cubicBezTo>
                <a:cubicBezTo>
                  <a:pt x="775" y="41"/>
                  <a:pt x="778" y="41"/>
                  <a:pt x="780" y="40"/>
                </a:cubicBezTo>
                <a:cubicBezTo>
                  <a:pt x="783" y="38"/>
                  <a:pt x="786" y="36"/>
                  <a:pt x="790" y="34"/>
                </a:cubicBezTo>
                <a:cubicBezTo>
                  <a:pt x="792" y="33"/>
                  <a:pt x="793" y="31"/>
                  <a:pt x="792" y="29"/>
                </a:cubicBezTo>
                <a:cubicBezTo>
                  <a:pt x="790" y="27"/>
                  <a:pt x="788" y="26"/>
                  <a:pt x="786" y="27"/>
                </a:cubicBezTo>
                <a:close/>
                <a:moveTo>
                  <a:pt x="808" y="17"/>
                </a:moveTo>
                <a:cubicBezTo>
                  <a:pt x="804" y="18"/>
                  <a:pt x="801" y="20"/>
                  <a:pt x="797" y="22"/>
                </a:cubicBezTo>
                <a:cubicBezTo>
                  <a:pt x="795" y="23"/>
                  <a:pt x="794" y="25"/>
                  <a:pt x="795" y="27"/>
                </a:cubicBezTo>
                <a:cubicBezTo>
                  <a:pt x="796" y="29"/>
                  <a:pt x="798" y="30"/>
                  <a:pt x="800" y="29"/>
                </a:cubicBezTo>
                <a:cubicBezTo>
                  <a:pt x="804" y="27"/>
                  <a:pt x="808" y="25"/>
                  <a:pt x="811" y="24"/>
                </a:cubicBezTo>
                <a:cubicBezTo>
                  <a:pt x="813" y="23"/>
                  <a:pt x="814" y="21"/>
                  <a:pt x="813" y="19"/>
                </a:cubicBezTo>
                <a:cubicBezTo>
                  <a:pt x="812" y="17"/>
                  <a:pt x="810" y="16"/>
                  <a:pt x="808" y="17"/>
                </a:cubicBezTo>
                <a:close/>
                <a:moveTo>
                  <a:pt x="831" y="8"/>
                </a:moveTo>
                <a:cubicBezTo>
                  <a:pt x="827" y="9"/>
                  <a:pt x="823" y="11"/>
                  <a:pt x="819" y="12"/>
                </a:cubicBezTo>
                <a:cubicBezTo>
                  <a:pt x="817" y="13"/>
                  <a:pt x="816" y="15"/>
                  <a:pt x="817" y="17"/>
                </a:cubicBezTo>
                <a:cubicBezTo>
                  <a:pt x="818" y="19"/>
                  <a:pt x="820" y="20"/>
                  <a:pt x="822" y="20"/>
                </a:cubicBezTo>
                <a:cubicBezTo>
                  <a:pt x="826" y="18"/>
                  <a:pt x="830" y="17"/>
                  <a:pt x="833" y="16"/>
                </a:cubicBezTo>
                <a:cubicBezTo>
                  <a:pt x="835" y="15"/>
                  <a:pt x="837" y="13"/>
                  <a:pt x="836" y="11"/>
                </a:cubicBezTo>
                <a:cubicBezTo>
                  <a:pt x="835" y="9"/>
                  <a:pt x="833" y="8"/>
                  <a:pt x="831" y="8"/>
                </a:cubicBezTo>
                <a:close/>
                <a:moveTo>
                  <a:pt x="855" y="2"/>
                </a:moveTo>
                <a:cubicBezTo>
                  <a:pt x="851" y="3"/>
                  <a:pt x="847" y="4"/>
                  <a:pt x="843" y="5"/>
                </a:cubicBezTo>
                <a:cubicBezTo>
                  <a:pt x="841" y="5"/>
                  <a:pt x="839" y="8"/>
                  <a:pt x="840" y="10"/>
                </a:cubicBezTo>
                <a:cubicBezTo>
                  <a:pt x="840" y="12"/>
                  <a:pt x="843" y="13"/>
                  <a:pt x="845" y="13"/>
                </a:cubicBezTo>
                <a:cubicBezTo>
                  <a:pt x="849" y="12"/>
                  <a:pt x="852" y="11"/>
                  <a:pt x="856" y="10"/>
                </a:cubicBezTo>
                <a:cubicBezTo>
                  <a:pt x="858" y="10"/>
                  <a:pt x="860" y="8"/>
                  <a:pt x="859" y="6"/>
                </a:cubicBezTo>
                <a:cubicBezTo>
                  <a:pt x="859" y="3"/>
                  <a:pt x="857" y="2"/>
                  <a:pt x="855" y="2"/>
                </a:cubicBezTo>
                <a:close/>
                <a:moveTo>
                  <a:pt x="879" y="0"/>
                </a:moveTo>
                <a:cubicBezTo>
                  <a:pt x="879" y="0"/>
                  <a:pt x="879" y="0"/>
                  <a:pt x="878" y="0"/>
                </a:cubicBezTo>
                <a:cubicBezTo>
                  <a:pt x="875" y="0"/>
                  <a:pt x="871" y="0"/>
                  <a:pt x="867" y="1"/>
                </a:cubicBezTo>
                <a:cubicBezTo>
                  <a:pt x="865" y="1"/>
                  <a:pt x="863" y="3"/>
                  <a:pt x="863" y="5"/>
                </a:cubicBezTo>
                <a:cubicBezTo>
                  <a:pt x="864" y="7"/>
                  <a:pt x="866" y="9"/>
                  <a:pt x="868" y="9"/>
                </a:cubicBezTo>
                <a:cubicBezTo>
                  <a:pt x="871" y="8"/>
                  <a:pt x="875" y="8"/>
                  <a:pt x="878" y="8"/>
                </a:cubicBezTo>
                <a:cubicBezTo>
                  <a:pt x="879" y="8"/>
                  <a:pt x="879" y="8"/>
                  <a:pt x="879" y="8"/>
                </a:cubicBezTo>
                <a:cubicBezTo>
                  <a:pt x="882" y="8"/>
                  <a:pt x="883" y="6"/>
                  <a:pt x="883" y="4"/>
                </a:cubicBezTo>
                <a:cubicBezTo>
                  <a:pt x="883" y="2"/>
                  <a:pt x="882" y="0"/>
                  <a:pt x="879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4" name="同侧圆角矩形 288"/>
          <p:cNvSpPr/>
          <p:nvPr/>
        </p:nvSpPr>
        <p:spPr>
          <a:xfrm rot="16200000">
            <a:off x="4753478" y="5558562"/>
            <a:ext cx="449263" cy="5398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285" name="同侧圆角矩形 289"/>
          <p:cNvSpPr/>
          <p:nvPr/>
        </p:nvSpPr>
        <p:spPr>
          <a:xfrm rot="16200000">
            <a:off x="6142902" y="4709028"/>
            <a:ext cx="449263" cy="2238958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5DD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0005" y="4452937"/>
            <a:ext cx="10515163" cy="1080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5DD8E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5767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5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2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3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6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7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2" name="矩形 235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grpSp>
        <p:nvGrpSpPr>
          <p:cNvPr id="23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234" name="Freeform 21"/>
            <p:cNvSpPr>
              <a:spLocks/>
            </p:cNvSpPr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5" name="Freeform 22"/>
            <p:cNvSpPr>
              <a:spLocks/>
            </p:cNvSpPr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23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23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9" name="Freeform 28"/>
            <p:cNvSpPr>
              <a:spLocks/>
            </p:cNvSpPr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0" name="Freeform 29"/>
            <p:cNvSpPr>
              <a:spLocks/>
            </p:cNvSpPr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1" name="Freeform 30"/>
            <p:cNvSpPr>
              <a:spLocks/>
            </p:cNvSpPr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42" name="矩形 245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45CA84-06A9-4C3F-BD59-E37CB631E783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微软雅黑" panose="020B0503020204020204" pitchFamily="34" charset="-122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3" name="Freeform 41"/>
          <p:cNvSpPr>
            <a:spLocks/>
          </p:cNvSpPr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24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840006" y="6421439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4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6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3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7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3" name="Freeform 7"/>
          <p:cNvSpPr>
            <a:spLocks/>
          </p:cNvSpPr>
          <p:nvPr userDrawn="1"/>
        </p:nvSpPr>
        <p:spPr bwMode="auto">
          <a:xfrm>
            <a:off x="0" y="4157664"/>
            <a:ext cx="12195175" cy="2700337"/>
          </a:xfrm>
          <a:custGeom>
            <a:avLst/>
            <a:gdLst>
              <a:gd name="T0" fmla="*/ 0 w 3199"/>
              <a:gd name="T1" fmla="*/ 2147483646 h 1324"/>
              <a:gd name="T2" fmla="*/ 2147483646 w 3199"/>
              <a:gd name="T3" fmla="*/ 2147483646 h 1324"/>
              <a:gd name="T4" fmla="*/ 2147483646 w 3199"/>
              <a:gd name="T5" fmla="*/ 2147483646 h 1324"/>
              <a:gd name="T6" fmla="*/ 0 w 3199"/>
              <a:gd name="T7" fmla="*/ 2147483646 h 1324"/>
              <a:gd name="T8" fmla="*/ 0 w 3199"/>
              <a:gd name="T9" fmla="*/ 2147483646 h 1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9" h="1324">
                <a:moveTo>
                  <a:pt x="0" y="252"/>
                </a:moveTo>
                <a:cubicBezTo>
                  <a:pt x="230" y="84"/>
                  <a:pt x="2289" y="0"/>
                  <a:pt x="3199" y="326"/>
                </a:cubicBezTo>
                <a:cubicBezTo>
                  <a:pt x="3199" y="1324"/>
                  <a:pt x="3199" y="1324"/>
                  <a:pt x="3199" y="1324"/>
                </a:cubicBezTo>
                <a:cubicBezTo>
                  <a:pt x="0" y="1324"/>
                  <a:pt x="0" y="1324"/>
                  <a:pt x="0" y="1324"/>
                </a:cubicBezTo>
                <a:lnTo>
                  <a:pt x="0" y="25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4" name="Freeform 41"/>
          <p:cNvSpPr>
            <a:spLocks/>
          </p:cNvSpPr>
          <p:nvPr userDrawn="1"/>
        </p:nvSpPr>
        <p:spPr bwMode="auto">
          <a:xfrm>
            <a:off x="3555339" y="876301"/>
            <a:ext cx="5095614" cy="297497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434164"/>
            <a:ext cx="10518338" cy="1080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AD1E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TW" altLang="en-US" dirty="0"/>
          </a:p>
        </p:txBody>
      </p:sp>
      <p:sp>
        <p:nvSpPr>
          <p:cNvPr id="243" name="文本占位符 242"/>
          <p:cNvSpPr>
            <a:spLocks noGrp="1"/>
          </p:cNvSpPr>
          <p:nvPr>
            <p:ph type="body" sz="quarter" idx="10"/>
          </p:nvPr>
        </p:nvSpPr>
        <p:spPr>
          <a:xfrm>
            <a:off x="4590561" y="1359157"/>
            <a:ext cx="3008470" cy="213332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800" b="1">
                <a:solidFill>
                  <a:srgbClr val="4AD1E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1885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3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7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01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3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7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2" name="矩形 235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grpSp>
        <p:nvGrpSpPr>
          <p:cNvPr id="23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234" name="Freeform 21"/>
            <p:cNvSpPr>
              <a:spLocks/>
            </p:cNvSpPr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5" name="Freeform 22"/>
            <p:cNvSpPr>
              <a:spLocks/>
            </p:cNvSpPr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23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23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9" name="Freeform 28"/>
            <p:cNvSpPr>
              <a:spLocks/>
            </p:cNvSpPr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0" name="Freeform 29"/>
            <p:cNvSpPr>
              <a:spLocks/>
            </p:cNvSpPr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1" name="Freeform 30"/>
            <p:cNvSpPr>
              <a:spLocks/>
            </p:cNvSpPr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42" name="矩形 245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E3EB86-10FF-4860-9BFB-E8C80761DA48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微软雅黑" panose="020B0503020204020204" pitchFamily="34" charset="-122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3" name="Freeform 41"/>
          <p:cNvSpPr>
            <a:spLocks/>
          </p:cNvSpPr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标题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244" name="页脚占位符 1"/>
          <p:cNvSpPr>
            <a:spLocks noGrp="1"/>
          </p:cNvSpPr>
          <p:nvPr>
            <p:ph type="ftr" sz="quarter" idx="10"/>
          </p:nvPr>
        </p:nvSpPr>
        <p:spPr>
          <a:xfrm>
            <a:off x="840006" y="6419851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267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grpSp>
        <p:nvGrpSpPr>
          <p:cNvPr id="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4" name="Freeform 21"/>
            <p:cNvSpPr>
              <a:spLocks/>
            </p:cNvSpPr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5" name="Freeform 22"/>
            <p:cNvSpPr>
              <a:spLocks/>
            </p:cNvSpPr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28"/>
            <p:cNvSpPr>
              <a:spLocks/>
            </p:cNvSpPr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29"/>
            <p:cNvSpPr>
              <a:spLocks/>
            </p:cNvSpPr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30"/>
            <p:cNvSpPr>
              <a:spLocks/>
            </p:cNvSpPr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12" name="矩形 17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EFBA58-1F76-453D-8AEF-74EC4D94E9FA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微软雅黑" panose="020B0503020204020204" pitchFamily="34" charset="-122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14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41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15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4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41" name="Freeform 41"/>
          <p:cNvSpPr>
            <a:spLocks/>
          </p:cNvSpPr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840006" y="6419851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677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3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6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7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6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7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8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31" name="圆角矩形 236"/>
          <p:cNvSpPr/>
          <p:nvPr userDrawn="1"/>
        </p:nvSpPr>
        <p:spPr>
          <a:xfrm>
            <a:off x="4296894" y="2417763"/>
            <a:ext cx="3601388" cy="62865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rPr>
              <a:t>MORE THAN PPT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232" name="文本框 237"/>
          <p:cNvSpPr txBox="1">
            <a:spLocks noChangeArrowheads="1"/>
          </p:cNvSpPr>
          <p:nvPr userDrawn="1"/>
        </p:nvSpPr>
        <p:spPr bwMode="auto">
          <a:xfrm>
            <a:off x="4981148" y="3346450"/>
            <a:ext cx="2313864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  <a:ea typeface="微软雅黑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微软雅黑" pitchFamily="34" charset="-122"/>
                <a:cs typeface="+mn-cs"/>
              </a:rPr>
              <a:t>Designed By @x-Studio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itchFamily="34" charset="0"/>
              <a:ea typeface="微软雅黑" pitchFamily="34" charset="-122"/>
              <a:cs typeface="+mn-cs"/>
            </a:endParaRPr>
          </a:p>
        </p:txBody>
      </p:sp>
      <p:sp>
        <p:nvSpPr>
          <p:cNvPr id="233" name="矩形 238">
            <a:hlinkClick r:id="rId3"/>
          </p:cNvPr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8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10" name="Group 537"/>
            <p:cNvGrpSpPr>
              <a:grpSpLocks/>
            </p:cNvGrpSpPr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7" name="Freeform 337"/>
              <p:cNvSpPr>
                <a:spLocks/>
              </p:cNvSpPr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8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39" name="Freeform 339"/>
              <p:cNvSpPr>
                <a:spLocks/>
              </p:cNvSpPr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0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1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2" name="Freeform 342"/>
              <p:cNvSpPr>
                <a:spLocks/>
              </p:cNvSpPr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3" name="Freeform 343"/>
              <p:cNvSpPr>
                <a:spLocks/>
              </p:cNvSpPr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4" name="Freeform 344"/>
              <p:cNvSpPr>
                <a:spLocks/>
              </p:cNvSpPr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5" name="Freeform 345"/>
              <p:cNvSpPr>
                <a:spLocks/>
              </p:cNvSpPr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6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7" name="Freeform 347"/>
              <p:cNvSpPr>
                <a:spLocks/>
              </p:cNvSpPr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8" name="Freeform 348"/>
              <p:cNvSpPr>
                <a:spLocks/>
              </p:cNvSpPr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49" name="Freeform 349"/>
              <p:cNvSpPr>
                <a:spLocks/>
              </p:cNvSpPr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0" name="Freeform 350"/>
              <p:cNvSpPr>
                <a:spLocks/>
              </p:cNvSpPr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1" name="Freeform 351"/>
              <p:cNvSpPr>
                <a:spLocks/>
              </p:cNvSpPr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2" name="Freeform 352"/>
              <p:cNvSpPr>
                <a:spLocks/>
              </p:cNvSpPr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3" name="Freeform 353"/>
              <p:cNvSpPr>
                <a:spLocks/>
              </p:cNvSpPr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4" name="Freeform 354"/>
              <p:cNvSpPr>
                <a:spLocks/>
              </p:cNvSpPr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5" name="Freeform 355"/>
              <p:cNvSpPr>
                <a:spLocks/>
              </p:cNvSpPr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6" name="Freeform 356"/>
              <p:cNvSpPr>
                <a:spLocks/>
              </p:cNvSpPr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7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8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2" name="Freeform 362"/>
              <p:cNvSpPr>
                <a:spLocks/>
              </p:cNvSpPr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3" name="Freeform 363"/>
              <p:cNvSpPr>
                <a:spLocks/>
              </p:cNvSpPr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4" name="Freeform 364"/>
              <p:cNvSpPr>
                <a:spLocks/>
              </p:cNvSpPr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5" name="Freeform 365"/>
              <p:cNvSpPr>
                <a:spLocks/>
              </p:cNvSpPr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6" name="Freeform 366"/>
              <p:cNvSpPr>
                <a:spLocks/>
              </p:cNvSpPr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7" name="Freeform 367"/>
              <p:cNvSpPr>
                <a:spLocks/>
              </p:cNvSpPr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8" name="Freeform 368"/>
              <p:cNvSpPr>
                <a:spLocks/>
              </p:cNvSpPr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69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0" name="Freeform 370"/>
              <p:cNvSpPr>
                <a:spLocks/>
              </p:cNvSpPr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1" name="Freeform 371"/>
              <p:cNvSpPr>
                <a:spLocks/>
              </p:cNvSpPr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2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3" name="Freeform 373"/>
              <p:cNvSpPr>
                <a:spLocks/>
              </p:cNvSpPr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4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5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6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7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8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79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0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1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2" name="Freeform 382"/>
              <p:cNvSpPr>
                <a:spLocks/>
              </p:cNvSpPr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3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4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5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6" name="Freeform 386"/>
              <p:cNvSpPr>
                <a:spLocks/>
              </p:cNvSpPr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7" name="Freeform 387"/>
              <p:cNvSpPr>
                <a:spLocks/>
              </p:cNvSpPr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8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89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0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1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2" name="Freeform 392"/>
              <p:cNvSpPr>
                <a:spLocks/>
              </p:cNvSpPr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3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4" name="Freeform 394"/>
              <p:cNvSpPr>
                <a:spLocks/>
              </p:cNvSpPr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5" name="Freeform 395"/>
              <p:cNvSpPr>
                <a:spLocks/>
              </p:cNvSpPr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6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7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8" name="Freeform 398"/>
              <p:cNvSpPr>
                <a:spLocks/>
              </p:cNvSpPr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99" name="Freeform 399"/>
              <p:cNvSpPr>
                <a:spLocks/>
              </p:cNvSpPr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05"/>
              <p:cNvSpPr>
                <a:spLocks/>
              </p:cNvSpPr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10"/>
              <p:cNvSpPr>
                <a:spLocks/>
              </p:cNvSpPr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20"/>
              <p:cNvSpPr>
                <a:spLocks/>
              </p:cNvSpPr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21"/>
              <p:cNvSpPr>
                <a:spLocks/>
              </p:cNvSpPr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23"/>
              <p:cNvSpPr>
                <a:spLocks/>
              </p:cNvSpPr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24"/>
              <p:cNvSpPr>
                <a:spLocks/>
              </p:cNvSpPr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25"/>
              <p:cNvSpPr>
                <a:spLocks/>
              </p:cNvSpPr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26"/>
              <p:cNvSpPr>
                <a:spLocks/>
              </p:cNvSpPr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27"/>
              <p:cNvSpPr>
                <a:spLocks/>
              </p:cNvSpPr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28"/>
              <p:cNvSpPr>
                <a:spLocks/>
              </p:cNvSpPr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29"/>
              <p:cNvSpPr>
                <a:spLocks/>
              </p:cNvSpPr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34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35"/>
              <p:cNvSpPr>
                <a:spLocks/>
              </p:cNvSpPr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37"/>
              <p:cNvSpPr>
                <a:spLocks/>
              </p:cNvSpPr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38"/>
              <p:cNvSpPr>
                <a:spLocks/>
              </p:cNvSpPr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39"/>
              <p:cNvSpPr>
                <a:spLocks/>
              </p:cNvSpPr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41"/>
              <p:cNvSpPr>
                <a:spLocks/>
              </p:cNvSpPr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43"/>
              <p:cNvSpPr>
                <a:spLocks/>
              </p:cNvSpPr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54"/>
              <p:cNvSpPr>
                <a:spLocks/>
              </p:cNvSpPr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56"/>
              <p:cNvSpPr>
                <a:spLocks/>
              </p:cNvSpPr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57"/>
              <p:cNvSpPr>
                <a:spLocks/>
              </p:cNvSpPr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65"/>
              <p:cNvSpPr>
                <a:spLocks/>
              </p:cNvSpPr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70"/>
              <p:cNvSpPr>
                <a:spLocks/>
              </p:cNvSpPr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71"/>
              <p:cNvSpPr>
                <a:spLocks/>
              </p:cNvSpPr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73"/>
              <p:cNvSpPr>
                <a:spLocks/>
              </p:cNvSpPr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75"/>
              <p:cNvSpPr>
                <a:spLocks/>
              </p:cNvSpPr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79"/>
              <p:cNvSpPr>
                <a:spLocks/>
              </p:cNvSpPr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80"/>
              <p:cNvSpPr>
                <a:spLocks/>
              </p:cNvSpPr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81"/>
              <p:cNvSpPr>
                <a:spLocks/>
              </p:cNvSpPr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82"/>
              <p:cNvSpPr>
                <a:spLocks/>
              </p:cNvSpPr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83"/>
              <p:cNvSpPr>
                <a:spLocks/>
              </p:cNvSpPr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485"/>
              <p:cNvSpPr>
                <a:spLocks/>
              </p:cNvSpPr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486"/>
              <p:cNvSpPr>
                <a:spLocks/>
              </p:cNvSpPr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487"/>
              <p:cNvSpPr>
                <a:spLocks/>
              </p:cNvSpPr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489"/>
              <p:cNvSpPr>
                <a:spLocks/>
              </p:cNvSpPr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01"/>
              <p:cNvSpPr>
                <a:spLocks/>
              </p:cNvSpPr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02"/>
              <p:cNvSpPr>
                <a:spLocks/>
              </p:cNvSpPr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06"/>
              <p:cNvSpPr>
                <a:spLocks/>
              </p:cNvSpPr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08"/>
              <p:cNvSpPr>
                <a:spLocks/>
              </p:cNvSpPr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12"/>
              <p:cNvSpPr>
                <a:spLocks/>
              </p:cNvSpPr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13"/>
              <p:cNvSpPr>
                <a:spLocks/>
              </p:cNvSpPr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14"/>
              <p:cNvSpPr>
                <a:spLocks/>
              </p:cNvSpPr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16"/>
              <p:cNvSpPr>
                <a:spLocks/>
              </p:cNvSpPr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17"/>
              <p:cNvSpPr>
                <a:spLocks/>
              </p:cNvSpPr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19"/>
              <p:cNvSpPr>
                <a:spLocks/>
              </p:cNvSpPr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20"/>
              <p:cNvSpPr>
                <a:spLocks/>
              </p:cNvSpPr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21"/>
              <p:cNvSpPr>
                <a:spLocks/>
              </p:cNvSpPr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22"/>
              <p:cNvSpPr>
                <a:spLocks/>
              </p:cNvSpPr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23"/>
              <p:cNvSpPr>
                <a:spLocks/>
              </p:cNvSpPr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25"/>
              <p:cNvSpPr>
                <a:spLocks/>
              </p:cNvSpPr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26"/>
              <p:cNvSpPr>
                <a:spLocks/>
              </p:cNvSpPr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34"/>
              <p:cNvSpPr>
                <a:spLocks/>
              </p:cNvSpPr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35"/>
              <p:cNvSpPr>
                <a:spLocks/>
              </p:cNvSpPr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36"/>
              <p:cNvSpPr>
                <a:spLocks/>
              </p:cNvSpPr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Freeform 538"/>
            <p:cNvSpPr>
              <a:spLocks/>
            </p:cNvSpPr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2" name="Freeform 539"/>
            <p:cNvSpPr>
              <a:spLocks/>
            </p:cNvSpPr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3" name="Freeform 540"/>
            <p:cNvSpPr>
              <a:spLocks/>
            </p:cNvSpPr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4" name="Freeform 541"/>
            <p:cNvSpPr>
              <a:spLocks/>
            </p:cNvSpPr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5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6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7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8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9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0" name="Freeform 547"/>
            <p:cNvSpPr>
              <a:spLocks/>
            </p:cNvSpPr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1" name="Freeform 548"/>
            <p:cNvSpPr>
              <a:spLocks/>
            </p:cNvSpPr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2" name="Freeform 549"/>
            <p:cNvSpPr>
              <a:spLocks/>
            </p:cNvSpPr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3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" name="Freeform 551"/>
            <p:cNvSpPr>
              <a:spLocks/>
            </p:cNvSpPr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5" name="Freeform 552"/>
            <p:cNvSpPr>
              <a:spLocks/>
            </p:cNvSpPr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6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7" name="Freeform 554"/>
            <p:cNvSpPr>
              <a:spLocks/>
            </p:cNvSpPr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8" name="Freeform 555"/>
            <p:cNvSpPr>
              <a:spLocks/>
            </p:cNvSpPr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9" name="Freeform 556"/>
            <p:cNvSpPr>
              <a:spLocks/>
            </p:cNvSpPr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1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2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4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5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237" name="组合 236"/>
          <p:cNvGrpSpPr>
            <a:grpSpLocks/>
          </p:cNvGrpSpPr>
          <p:nvPr userDrawn="1"/>
        </p:nvGrpSpPr>
        <p:grpSpPr bwMode="auto">
          <a:xfrm>
            <a:off x="3042442" y="763588"/>
            <a:ext cx="6110291" cy="449262"/>
            <a:chOff x="3058110" y="5749493"/>
            <a:chExt cx="6108565" cy="450001"/>
          </a:xfrm>
        </p:grpSpPr>
        <p:sp>
          <p:nvSpPr>
            <p:cNvPr id="238" name="文本框 237"/>
            <p:cNvSpPr txBox="1">
              <a:spLocks noChangeArrowheads="1"/>
            </p:cNvSpPr>
            <p:nvPr/>
          </p:nvSpPr>
          <p:spPr bwMode="auto">
            <a:xfrm>
              <a:off x="3058110" y="5789245"/>
              <a:ext cx="1800185" cy="3704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491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更多相关作品：</a:t>
              </a:r>
            </a:p>
          </p:txBody>
        </p:sp>
        <p:sp>
          <p:nvSpPr>
            <p:cNvPr id="239" name="同侧圆角矩形 238"/>
            <p:cNvSpPr/>
            <p:nvPr/>
          </p:nvSpPr>
          <p:spPr>
            <a:xfrm rot="16200000">
              <a:off x="6472373" y="4135415"/>
              <a:ext cx="450001" cy="3678157"/>
            </a:xfrm>
            <a:prstGeom prst="round2Same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0" name="同侧圆角矩形 239"/>
            <p:cNvSpPr/>
            <p:nvPr/>
          </p:nvSpPr>
          <p:spPr>
            <a:xfrm rot="5400000" flipH="1">
              <a:off x="8626563" y="5659381"/>
              <a:ext cx="450001" cy="630223"/>
            </a:xfrm>
            <a:prstGeom prst="round2Same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241" name="Freeform 5"/>
            <p:cNvSpPr>
              <a:spLocks noChangeAspect="1" noEditPoints="1"/>
            </p:cNvSpPr>
            <p:nvPr/>
          </p:nvSpPr>
          <p:spPr bwMode="auto">
            <a:xfrm>
              <a:off x="8717423" y="5840129"/>
              <a:ext cx="269869" cy="268729"/>
            </a:xfrm>
            <a:custGeom>
              <a:avLst/>
              <a:gdLst>
                <a:gd name="T0" fmla="*/ 2147483646 w 252"/>
                <a:gd name="T1" fmla="*/ 2147483646 h 252"/>
                <a:gd name="T2" fmla="*/ 2147483646 w 252"/>
                <a:gd name="T3" fmla="*/ 2147483646 h 252"/>
                <a:gd name="T4" fmla="*/ 2147483646 w 252"/>
                <a:gd name="T5" fmla="*/ 2147483646 h 252"/>
                <a:gd name="T6" fmla="*/ 2147483646 w 252"/>
                <a:gd name="T7" fmla="*/ 0 h 252"/>
                <a:gd name="T8" fmla="*/ 0 w 252"/>
                <a:gd name="T9" fmla="*/ 2147483646 h 252"/>
                <a:gd name="T10" fmla="*/ 2147483646 w 252"/>
                <a:gd name="T11" fmla="*/ 2147483646 h 252"/>
                <a:gd name="T12" fmla="*/ 2147483646 w 252"/>
                <a:gd name="T13" fmla="*/ 2147483646 h 252"/>
                <a:gd name="T14" fmla="*/ 2147483646 w 252"/>
                <a:gd name="T15" fmla="*/ 2147483646 h 252"/>
                <a:gd name="T16" fmla="*/ 2147483646 w 252"/>
                <a:gd name="T17" fmla="*/ 2147483646 h 252"/>
                <a:gd name="T18" fmla="*/ 2147483646 w 252"/>
                <a:gd name="T19" fmla="*/ 2147483646 h 252"/>
                <a:gd name="T20" fmla="*/ 2147483646 w 252"/>
                <a:gd name="T21" fmla="*/ 2147483646 h 252"/>
                <a:gd name="T22" fmla="*/ 2147483646 w 252"/>
                <a:gd name="T23" fmla="*/ 2147483646 h 252"/>
                <a:gd name="T24" fmla="*/ 2147483646 w 252"/>
                <a:gd name="T25" fmla="*/ 2147483646 h 252"/>
                <a:gd name="T26" fmla="*/ 2147483646 w 252"/>
                <a:gd name="T27" fmla="*/ 2147483646 h 252"/>
                <a:gd name="T28" fmla="*/ 2147483646 w 252"/>
                <a:gd name="T29" fmla="*/ 2147483646 h 252"/>
                <a:gd name="T30" fmla="*/ 2147483646 w 252"/>
                <a:gd name="T31" fmla="*/ 2147483646 h 252"/>
                <a:gd name="T32" fmla="*/ 2147483646 w 252"/>
                <a:gd name="T33" fmla="*/ 2147483646 h 252"/>
                <a:gd name="T34" fmla="*/ 2147483646 w 252"/>
                <a:gd name="T35" fmla="*/ 2147483646 h 2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2" h="252">
                  <a:moveTo>
                    <a:pt x="250" y="242"/>
                  </a:moveTo>
                  <a:cubicBezTo>
                    <a:pt x="165" y="157"/>
                    <a:pt x="165" y="157"/>
                    <a:pt x="165" y="157"/>
                  </a:cubicBezTo>
                  <a:cubicBezTo>
                    <a:pt x="180" y="140"/>
                    <a:pt x="189" y="119"/>
                    <a:pt x="189" y="94"/>
                  </a:cubicBezTo>
                  <a:cubicBezTo>
                    <a:pt x="189" y="42"/>
                    <a:pt x="14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7"/>
                    <a:pt x="42" y="189"/>
                    <a:pt x="94" y="189"/>
                  </a:cubicBezTo>
                  <a:cubicBezTo>
                    <a:pt x="119" y="189"/>
                    <a:pt x="140" y="180"/>
                    <a:pt x="157" y="165"/>
                  </a:cubicBezTo>
                  <a:cubicBezTo>
                    <a:pt x="242" y="250"/>
                    <a:pt x="242" y="250"/>
                    <a:pt x="242" y="250"/>
                  </a:cubicBezTo>
                  <a:cubicBezTo>
                    <a:pt x="243" y="251"/>
                    <a:pt x="245" y="252"/>
                    <a:pt x="246" y="252"/>
                  </a:cubicBezTo>
                  <a:cubicBezTo>
                    <a:pt x="248" y="252"/>
                    <a:pt x="249" y="251"/>
                    <a:pt x="250" y="250"/>
                  </a:cubicBezTo>
                  <a:cubicBezTo>
                    <a:pt x="252" y="248"/>
                    <a:pt x="252" y="244"/>
                    <a:pt x="250" y="242"/>
                  </a:cubicBezTo>
                  <a:close/>
                  <a:moveTo>
                    <a:pt x="94" y="178"/>
                  </a:moveTo>
                  <a:cubicBezTo>
                    <a:pt x="48" y="178"/>
                    <a:pt x="11" y="140"/>
                    <a:pt x="11" y="94"/>
                  </a:cubicBezTo>
                  <a:cubicBezTo>
                    <a:pt x="11" y="49"/>
                    <a:pt x="48" y="11"/>
                    <a:pt x="94" y="11"/>
                  </a:cubicBezTo>
                  <a:cubicBezTo>
                    <a:pt x="140" y="11"/>
                    <a:pt x="178" y="49"/>
                    <a:pt x="178" y="94"/>
                  </a:cubicBezTo>
                  <a:cubicBezTo>
                    <a:pt x="178" y="115"/>
                    <a:pt x="170" y="135"/>
                    <a:pt x="157" y="149"/>
                  </a:cubicBezTo>
                  <a:cubicBezTo>
                    <a:pt x="155" y="152"/>
                    <a:pt x="152" y="155"/>
                    <a:pt x="149" y="157"/>
                  </a:cubicBezTo>
                  <a:cubicBezTo>
                    <a:pt x="135" y="170"/>
                    <a:pt x="115" y="178"/>
                    <a:pt x="94" y="17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8" name="文本框 241"/>
            <p:cNvSpPr txBox="1">
              <a:spLocks noChangeArrowheads="1"/>
            </p:cNvSpPr>
            <p:nvPr/>
          </p:nvSpPr>
          <p:spPr bwMode="auto">
            <a:xfrm>
              <a:off x="5101178" y="5789245"/>
              <a:ext cx="1112812" cy="3704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itchFamily="34" charset="0"/>
                  <a:ea typeface="微软雅黑" pitchFamily="3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49100"/>
                  </a:solidFill>
                  <a:effectLst/>
                  <a:uLnTx/>
                  <a:uFillTx/>
                  <a:latin typeface="Segoe UI" pitchFamily="34" charset="0"/>
                  <a:ea typeface="微软雅黑" pitchFamily="34" charset="-122"/>
                  <a:cs typeface="+mn-cs"/>
                </a:rPr>
                <a:t>x_Studio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49100"/>
                </a:solidFill>
                <a:effectLst/>
                <a:uLnTx/>
                <a:uFillTx/>
                <a:latin typeface="Segoe UI" pitchFamily="34" charset="0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242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251914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3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251914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24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67005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245" name="图片占位符 3"/>
          <p:cNvSpPr>
            <a:spLocks noGrp="1"/>
          </p:cNvSpPr>
          <p:nvPr>
            <p:ph type="pic" sz="quarter" idx="13"/>
          </p:nvPr>
        </p:nvSpPr>
        <p:spPr>
          <a:xfrm>
            <a:off x="8067005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6" name="图片占位符 3"/>
          <p:cNvSpPr>
            <a:spLocks noGrp="1"/>
          </p:cNvSpPr>
          <p:nvPr>
            <p:ph type="pic" sz="quarter" idx="14"/>
          </p:nvPr>
        </p:nvSpPr>
        <p:spPr>
          <a:xfrm>
            <a:off x="436822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7" name="图片占位符 3"/>
          <p:cNvSpPr>
            <a:spLocks noGrp="1"/>
          </p:cNvSpPr>
          <p:nvPr>
            <p:ph type="pic" sz="quarter" idx="15"/>
          </p:nvPr>
        </p:nvSpPr>
        <p:spPr>
          <a:xfrm>
            <a:off x="436822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650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8A68B-1C43-41E0-999A-AA2F71941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23A183-C008-4517-A2F2-871127E75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DA0840-8626-4209-89E3-00DAA2F4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91CBB3-BB44-4F2E-8B19-0F7BC7434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2F9FD-1CD3-48F0-9995-15C5971D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64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CAD0D-CBF8-4E84-966A-DD0292DB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E5166B-A221-451D-BECC-FA8FDA02D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CFB692-A0AE-4ADE-A44E-86F0F8356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CE9ED-4275-4CAA-855D-66CD9E5F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E323E2-069D-4B92-B832-0D856F1B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11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0FBD2-9C9E-446A-BE9D-12A1B807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09739"/>
            <a:ext cx="10518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E58409-AA34-45F0-B382-9A240065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89464"/>
            <a:ext cx="105183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75FE53-F4D6-4236-9340-E727F2AA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F124D0-9DEB-43EE-A503-F2755BB2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806DB5-D230-45DD-A012-7BC53078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95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CEDFB-1812-4B4F-916D-B5A3B0DB4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08564-39F5-4786-8295-2B87EED12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5625"/>
            <a:ext cx="51829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8FACBE-7D5A-4C7F-8817-27E2AE92E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5625"/>
            <a:ext cx="51829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B7E54F-474A-4183-8DA3-0BE0F5AC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F19492-43DD-4164-B48F-579ADB16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A22D8F-221A-4F2C-BB8A-2939A03B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5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C34C-95B1-484A-AF1E-DA4142D8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126"/>
            <a:ext cx="1051833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19D25A-1B45-4D70-B262-A973369EF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163"/>
            <a:ext cx="51591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A9857-BF76-495C-B189-AE3B58024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075"/>
            <a:ext cx="51591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D2646-01AD-4438-BE6B-FD5EFEF063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163"/>
            <a:ext cx="51845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E104C9-35AE-4FB8-8E76-0F1951D25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075"/>
            <a:ext cx="51845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A65E34A-6F2D-4D20-BDA0-47D4822A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225B052-0974-4156-B141-CF1E1BE0C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6E49A2E-743F-4B25-A21C-DFAFD965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95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668128-441F-40CE-B5CC-98E0DCE5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6E3FAA5-2E59-4889-AF6E-94DA3345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82D44F-31F3-4450-AEB3-9CBBFB9C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7C2314-DFC9-40B1-92B2-8A85559F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53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8FC46D5-2870-4AAF-9699-8D313766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C6C0F6-C369-49E7-983B-7312A8F5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E083B2E-127C-4719-9D1F-1ABDF28F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74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0E4D0C-2D15-42CB-878D-D9669BEB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5741F9-9BE9-4665-8EE0-B958E2C6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426"/>
            <a:ext cx="617380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B0E8E3-8C41-4F35-BD47-720C1FB27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400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347D23-7923-4DC9-BF62-F6220620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45D6C5-8A7B-46F2-9E73-4547D0DB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387C6C-48FC-4B3C-8C35-8316A82E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97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22A3F-4238-4692-A5C6-D3036C59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200"/>
            <a:ext cx="393326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C91009-0E75-4621-9F63-B9CBADF49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426"/>
            <a:ext cx="617380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26423A-2698-4729-BF53-F568DC7AC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400"/>
            <a:ext cx="393326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E3F566-BF0A-4A4F-8670-BDBD5A07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9993F4-2FDF-49C0-9A99-8A1D228C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583F2-EBB2-42D7-88E5-F63AEA0B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79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7D741-4B8F-4215-B01A-16CE95A78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B3D77B-082D-4D0E-A309-824B80EB8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6A619-DDFA-4744-B7C5-9CD19BBE7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9D3665-426B-4697-9707-59920A62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615F3-B2FA-4AAA-8D0E-67E63374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1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20742CB-6D1C-44B9-95DA-F96F5CFD0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125"/>
            <a:ext cx="262958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9D9B8-2FB2-4B11-A05C-0CC18C3C4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125"/>
            <a:ext cx="773631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25714-9F31-4D81-A29C-E33FE3579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4B6A6D-39D3-41F1-A30B-51DDC1104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18BD3E-AA87-4A72-8763-278E7D82C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6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5228" y="609329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079500"/>
            <a:ext cx="12195175" cy="577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1800694" y="176213"/>
            <a:ext cx="9557651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07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419" y="1619251"/>
            <a:ext cx="10518338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40006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4AD1EA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3" y="6356351"/>
            <a:ext cx="274391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D13313-5945-4401-8F58-4D64E98EF8E6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05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itchFamily="34" charset="0"/>
          <a:ea typeface="微软雅黑" pitchFamily="34" charset="-122"/>
        </a:defRPr>
      </a:lvl9pPr>
    </p:titleStyle>
    <p:bodyStyle>
      <a:lvl1pPr marL="228600" indent="-228600" algn="l" rtl="0" eaLnBrk="0" fontAlgn="base" hangingPunct="0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FCB30AF-81C6-4C3C-8017-13659E84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83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8A262A-0784-462C-AFAA-0E671F9A1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5625"/>
            <a:ext cx="105183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84E517-FC9F-4585-9EBD-E0B7BC5F0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6351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80A50-C6D0-4029-BB9E-CAAA10EE01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738F3A-2D53-4466-992A-09BAB681F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8EE9EE-93AA-4B99-AC25-0B9A2876D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6351"/>
            <a:ext cx="2743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B030-7D02-4EA6-AB1F-DA37AD1607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1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slide" Target="slide17.xml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gif"/><Relationship Id="rId5" Type="http://schemas.openxmlformats.org/officeDocument/2006/relationships/image" Target="../media/image25.gif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24979" y="6095037"/>
            <a:ext cx="1107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Chủ</a:t>
            </a:r>
            <a: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đề</a:t>
            </a:r>
            <a: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1: EM VÀ MÁI TRƯỜNG MẾN YÊU</a:t>
            </a:r>
            <a:endParaRPr lang="zh-CN" altLang="en-US" sz="36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057027" y="4725144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HOẠT ĐỘNG TRẢI NGHIỆM</a:t>
            </a:r>
            <a:endParaRPr lang="zh-CN" altLang="en-US" sz="48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11" name="Picture 10" descr="C:\Documents and Settings\Administrator\桌面\abstract-design-with-beautiful-flower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116" flipH="1">
            <a:off x="883531" y="5716823"/>
            <a:ext cx="1219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941545" y="5496024"/>
            <a:ext cx="244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TUẦN 1</a:t>
            </a:r>
            <a:endParaRPr lang="zh-CN" altLang="en-US" sz="36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4215E-6 -3.7037E-7 L 0.7929 -0.01505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38" y="-7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65" y="47820"/>
            <a:ext cx="2927725" cy="29110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86996" y="1350698"/>
            <a:ext cx="255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2959482" y="1733983"/>
            <a:ext cx="3077912" cy="2449767"/>
          </a:xfrm>
          <a:prstGeom prst="rect">
            <a:avLst/>
          </a:prstGeom>
        </p:spPr>
      </p:pic>
      <p:sp>
        <p:nvSpPr>
          <p:cNvPr id="11" name="文本框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4174402" y="315436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lang="zh-CN" altLang="en-US" sz="5400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5922380" y="1722158"/>
            <a:ext cx="3077912" cy="2449767"/>
          </a:xfrm>
          <a:prstGeom prst="rect">
            <a:avLst/>
          </a:prstGeom>
        </p:spPr>
      </p:pic>
      <p:sp>
        <p:nvSpPr>
          <p:cNvPr id="24" name="文本框 1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137300" y="314254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lang="zh-CN" altLang="en-US" sz="5400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/>
        </p:blipFill>
        <p:spPr>
          <a:xfrm>
            <a:off x="9057517" y="1722158"/>
            <a:ext cx="3077912" cy="2449767"/>
          </a:xfrm>
          <a:prstGeom prst="rect">
            <a:avLst/>
          </a:prstGeom>
        </p:spPr>
      </p:pic>
      <p:sp>
        <p:nvSpPr>
          <p:cNvPr id="26" name="文本框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0272437" y="314254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lang="zh-CN" altLang="en-US" sz="5400" dirty="0">
              <a:solidFill>
                <a:srgbClr val="C00000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3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2. Chia </a:t>
            </a:r>
            <a:r>
              <a:rPr lang="en-US" altLang="zh-CN" sz="3600" dirty="0" err="1"/>
              <a:t>sẻ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em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đã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endParaRPr lang="zh-CN" alt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8922" y="2112182"/>
            <a:ext cx="4047082" cy="3472720"/>
            <a:chOff x="1081718" y="1538453"/>
            <a:chExt cx="2821012" cy="2420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400" t="16925" r="12201" b="54410"/>
            <a:stretch/>
          </p:blipFill>
          <p:spPr>
            <a:xfrm>
              <a:off x="1093663" y="1538453"/>
              <a:ext cx="1427635" cy="11599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12168" t="45997" r="9433" b="24434"/>
            <a:stretch/>
          </p:blipFill>
          <p:spPr>
            <a:xfrm>
              <a:off x="1081718" y="2745298"/>
              <a:ext cx="1427635" cy="1196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5062" t="15981" r="19339" b="53780"/>
            <a:stretch/>
          </p:blipFill>
          <p:spPr>
            <a:xfrm>
              <a:off x="2624529" y="1553785"/>
              <a:ext cx="1278201" cy="11361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569" t="45833" r="17832" b="23928"/>
            <a:stretch/>
          </p:blipFill>
          <p:spPr>
            <a:xfrm>
              <a:off x="2581361" y="2806979"/>
              <a:ext cx="1296144" cy="1152128"/>
            </a:xfrm>
            <a:prstGeom prst="rect">
              <a:avLst/>
            </a:prstGeom>
          </p:spPr>
        </p:pic>
      </p:grp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95155" y="-1897691"/>
            <a:ext cx="3534658" cy="1584020"/>
            <a:chOff x="7675497" y="1612359"/>
            <a:chExt cx="3534658" cy="1584020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Caùc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baïn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ñang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noùi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laøm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729435" y="2276873"/>
            <a:ext cx="6768753" cy="2808312"/>
            <a:chOff x="4729435" y="2276873"/>
            <a:chExt cx="6768753" cy="2808312"/>
          </a:xfrm>
        </p:grpSpPr>
        <p:grpSp>
          <p:nvGrpSpPr>
            <p:cNvPr id="14" name="Group 13"/>
            <p:cNvGrpSpPr/>
            <p:nvPr/>
          </p:nvGrpSpPr>
          <p:grpSpPr>
            <a:xfrm>
              <a:off x="4729435" y="2276873"/>
              <a:ext cx="6768753" cy="2808312"/>
              <a:chOff x="7959499" y="3494106"/>
              <a:chExt cx="3662378" cy="1626458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8"/>
              <a:srcRect l="69028" t="9767" r="1858" b="14415"/>
              <a:stretch/>
            </p:blipFill>
            <p:spPr>
              <a:xfrm>
                <a:off x="7959499" y="3494106"/>
                <a:ext cx="3662378" cy="162645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4" r="20516" b="29000"/>
              <a:stretch/>
            </p:blipFill>
            <p:spPr>
              <a:xfrm>
                <a:off x="10013517" y="3653653"/>
                <a:ext cx="1160044" cy="1307364"/>
              </a:xfrm>
              <a:prstGeom prst="rect">
                <a:avLst/>
              </a:prstGeom>
            </p:spPr>
          </p:pic>
        </p:grp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xmlns="" id="{94AAAAED-4D83-41E3-BB60-D604328DBD4C}"/>
                </a:ext>
              </a:extLst>
            </p:cNvPr>
            <p:cNvSpPr txBox="1"/>
            <p:nvPr/>
          </p:nvSpPr>
          <p:spPr>
            <a:xfrm>
              <a:off x="4930060" y="2764850"/>
              <a:ext cx="37499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Thảo</a:t>
              </a:r>
              <a:r>
                <a:rPr lang="en-US" altLang="zh-CN" sz="6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 </a:t>
              </a:r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luận</a:t>
              </a:r>
              <a:r>
                <a:rPr lang="en-US" altLang="zh-CN" sz="6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 </a:t>
              </a:r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nhóm</a:t>
              </a:r>
              <a:endPara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仓耳今楷05-6763 W05" panose="02020400000000000000" pitchFamily="18" charset="-122"/>
                <a:cs typeface="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98513">
            <a:off x="-138111" y="-39004"/>
            <a:ext cx="1525407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259" flipH="1">
            <a:off x="5025922" y="65321"/>
            <a:ext cx="1525407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68" y="404664"/>
            <a:ext cx="4615506" cy="4365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1526142" y="2297568"/>
            <a:ext cx="3240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Chia </a:t>
            </a:r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sẻ</a:t>
            </a:r>
            <a:endParaRPr lang="en-US" altLang="zh-CN" sz="4400" b="1" dirty="0">
              <a:solidFill>
                <a:srgbClr val="C00000"/>
              </a:solidFill>
              <a:ea typeface="仓耳今楷05-6763 W05" panose="02020400000000000000" pitchFamily="18" charset="-122"/>
              <a:cs typeface="Arima Madurai" panose="00000500000000000000" pitchFamily="2" charset="0"/>
            </a:endParaRPr>
          </a:p>
          <a:p>
            <a:pPr algn="ctr"/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6493" y="2297568"/>
            <a:ext cx="6783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em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đã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3777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043" y="99627"/>
            <a:ext cx="10058027" cy="67583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 rot="21173180">
            <a:off x="4947187" y="1314891"/>
            <a:ext cx="3229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</a:rPr>
              <a:t>Bầu</a:t>
            </a:r>
            <a:r>
              <a:rPr lang="zh-CN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</a:rPr>
              <a:t>chọn</a:t>
            </a:r>
            <a:r>
              <a:rPr lang="zh-CN" altLang="en-US" sz="4000" b="1" dirty="0">
                <a:solidFill>
                  <a:srgbClr val="C00000"/>
                </a:solidFill>
              </a:rPr>
              <a:t> </a:t>
            </a:r>
            <a:endParaRPr lang="en-US" altLang="zh-CN" sz="4000" b="1" dirty="0">
              <a:solidFill>
                <a:srgbClr val="C00000"/>
              </a:solidFill>
            </a:endParaRPr>
          </a:p>
          <a:p>
            <a:r>
              <a:rPr lang="en-US" altLang="zh-CN" sz="4000" b="1" dirty="0" err="1">
                <a:solidFill>
                  <a:srgbClr val="C00000"/>
                </a:solidFill>
              </a:rPr>
              <a:t>lớp</a:t>
            </a:r>
            <a:r>
              <a:rPr lang="zh-CN" altLang="en-US" sz="4000" b="1" dirty="0">
                <a:solidFill>
                  <a:srgbClr val="C00000"/>
                </a:solidFill>
              </a:rPr>
              <a:t> </a:t>
            </a:r>
            <a:r>
              <a:rPr lang="vi-VN" altLang="zh-CN" sz="4000" b="1" dirty="0">
                <a:solidFill>
                  <a:srgbClr val="C00000"/>
                </a:solidFill>
              </a:rPr>
              <a:t>trưởng, </a:t>
            </a:r>
            <a:endParaRPr lang="en-US" altLang="zh-CN" sz="4000" b="1" dirty="0">
              <a:solidFill>
                <a:srgbClr val="C00000"/>
              </a:solidFill>
            </a:endParaRPr>
          </a:p>
          <a:p>
            <a:r>
              <a:rPr lang="vi-VN" altLang="zh-CN" sz="4000" b="1" dirty="0">
                <a:solidFill>
                  <a:srgbClr val="C00000"/>
                </a:solidFill>
              </a:rPr>
              <a:t>lớp</a:t>
            </a:r>
            <a:r>
              <a:rPr lang="zh-CN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</a:rPr>
              <a:t>phó</a:t>
            </a:r>
            <a:r>
              <a:rPr lang="en-US" altLang="zh-CN" sz="4000" b="1" dirty="0">
                <a:solidFill>
                  <a:srgbClr val="C00000"/>
                </a:solidFill>
              </a:rPr>
              <a:t>, </a:t>
            </a:r>
            <a:endParaRPr lang="zh-CN" altLang="en-US" sz="4000" b="1" dirty="0">
              <a:solidFill>
                <a:srgbClr val="C00000"/>
              </a:solidFill>
            </a:endParaRPr>
          </a:p>
          <a:p>
            <a:r>
              <a:rPr lang="en-US" altLang="zh-CN" sz="4000" b="1" dirty="0" err="1">
                <a:solidFill>
                  <a:srgbClr val="C00000"/>
                </a:solidFill>
              </a:rPr>
              <a:t>tổ</a:t>
            </a:r>
            <a:r>
              <a:rPr lang="zh-CN" altLang="en-US" sz="4000" b="1" dirty="0">
                <a:solidFill>
                  <a:srgbClr val="C00000"/>
                </a:solidFill>
              </a:rPr>
              <a:t> </a:t>
            </a:r>
            <a:r>
              <a:rPr lang="vi-VN" altLang="zh-CN" sz="4000" b="1" dirty="0">
                <a:solidFill>
                  <a:srgbClr val="C00000"/>
                </a:solidFill>
              </a:rPr>
              <a:t>trưởng. . . 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42AEB1-BAD8-4456-BBF3-D93C29F30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18470" r="8467" b="16627"/>
          <a:stretch/>
        </p:blipFill>
        <p:spPr>
          <a:xfrm>
            <a:off x="3" y="3"/>
            <a:ext cx="12195174" cy="6830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A50847-45F6-422E-B1D2-FBBA306C3313}"/>
              </a:ext>
            </a:extLst>
          </p:cNvPr>
          <p:cNvSpPr txBox="1"/>
          <p:nvPr/>
        </p:nvSpPr>
        <p:spPr>
          <a:xfrm>
            <a:off x="6990022" y="401688"/>
            <a:ext cx="3459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15C49E-BD97-4A8D-BEF8-67B1F7EBD72D}"/>
              </a:ext>
            </a:extLst>
          </p:cNvPr>
          <p:cNvSpPr txBox="1"/>
          <p:nvPr/>
        </p:nvSpPr>
        <p:spPr>
          <a:xfrm>
            <a:off x="6548278" y="678690"/>
            <a:ext cx="3901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opChungMinh-XuanMai-2659962">
            <a:hlinkClick r:id="" action="ppaction://media"/>
            <a:extLst>
              <a:ext uri="{FF2B5EF4-FFF2-40B4-BE49-F238E27FC236}">
                <a16:creationId xmlns:a16="http://schemas.microsoft.com/office/drawing/2014/main" xmlns="" id="{FD5F3885-AA1B-4A45-96C2-4FB1D6D7E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9" y="6232977"/>
            <a:ext cx="6097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EC4B06-B6F2-4C22-A7B6-64F79FD29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F97D82-42A7-43C2-8C85-2138B792FFFE}"/>
              </a:ext>
            </a:extLst>
          </p:cNvPr>
          <p:cNvSpPr/>
          <p:nvPr/>
        </p:nvSpPr>
        <p:spPr>
          <a:xfrm>
            <a:off x="1615862" y="446544"/>
            <a:ext cx="8323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CE31E-E354-4B50-941D-A6136BCF5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61" y="4114800"/>
            <a:ext cx="1905496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1C4161-7B3F-4DCA-ACC0-433A711B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57" y="5460504"/>
            <a:ext cx="1905496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9B8386-587E-4106-AFCC-13E471E95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2"/>
            <a:ext cx="1400540" cy="129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9C8483-B3AA-45E5-AD22-FFA51D76E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61" y="446544"/>
            <a:ext cx="1400540" cy="1295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8B2827-6B33-4AC1-A17D-D87E7B0BA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2271">
            <a:off x="9666582" y="665232"/>
            <a:ext cx="1400540" cy="1295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D68EA56-C3CF-4C1B-9EF0-889EF4E74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80" y="17532"/>
            <a:ext cx="140054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A0EAF-27E2-4616-BA5C-C7162D03B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"/>
            <a:ext cx="1217958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81AB17-3645-4904-9937-1D41C701A9A6}"/>
              </a:ext>
            </a:extLst>
          </p:cNvPr>
          <p:cNvSpPr txBox="1"/>
          <p:nvPr/>
        </p:nvSpPr>
        <p:spPr>
          <a:xfrm>
            <a:off x="3509510" y="44822"/>
            <a:ext cx="4940655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87ED560-7400-4F14-B6EE-5A88584A7DF9}"/>
              </a:ext>
            </a:extLst>
          </p:cNvPr>
          <p:cNvSpPr/>
          <p:nvPr/>
        </p:nvSpPr>
        <p:spPr>
          <a:xfrm>
            <a:off x="4510360" y="890720"/>
            <a:ext cx="3028007" cy="817418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7330AB-39A0-4B81-AA4E-1EDFC94BBE0D}"/>
              </a:ext>
            </a:extLst>
          </p:cNvPr>
          <p:cNvSpPr/>
          <p:nvPr/>
        </p:nvSpPr>
        <p:spPr>
          <a:xfrm>
            <a:off x="1415194" y="3703870"/>
            <a:ext cx="2342029" cy="1103271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9F6B79C-C1DE-4C27-B6FC-76428DB28D69}"/>
              </a:ext>
            </a:extLst>
          </p:cNvPr>
          <p:cNvSpPr/>
          <p:nvPr/>
        </p:nvSpPr>
        <p:spPr>
          <a:xfrm>
            <a:off x="4781058" y="3662694"/>
            <a:ext cx="2342029" cy="1103271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17676E-6C79-41E8-AC4A-82870E3988E1}"/>
              </a:ext>
            </a:extLst>
          </p:cNvPr>
          <p:cNvSpPr/>
          <p:nvPr/>
        </p:nvSpPr>
        <p:spPr>
          <a:xfrm>
            <a:off x="8146923" y="3662694"/>
            <a:ext cx="3658487" cy="1103271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1318F77-C81D-4437-8496-052CADF440C3}"/>
              </a:ext>
            </a:extLst>
          </p:cNvPr>
          <p:cNvSpPr/>
          <p:nvPr/>
        </p:nvSpPr>
        <p:spPr>
          <a:xfrm>
            <a:off x="4699566" y="2168675"/>
            <a:ext cx="2730057" cy="817418"/>
          </a:xfrm>
          <a:prstGeom prst="rect">
            <a:avLst/>
          </a:prstGeom>
          <a:solidFill>
            <a:srgbClr val="7030A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937C457-3D14-4A67-B22D-06A7FEC735F8}"/>
              </a:ext>
            </a:extLst>
          </p:cNvPr>
          <p:cNvSpPr/>
          <p:nvPr/>
        </p:nvSpPr>
        <p:spPr>
          <a:xfrm>
            <a:off x="263303" y="5470712"/>
            <a:ext cx="2272740" cy="1103271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7E2FF58-6FC2-4451-9685-80F6C7439C6D}"/>
              </a:ext>
            </a:extLst>
          </p:cNvPr>
          <p:cNvSpPr/>
          <p:nvPr/>
        </p:nvSpPr>
        <p:spPr>
          <a:xfrm>
            <a:off x="3437685" y="5443726"/>
            <a:ext cx="2272740" cy="1103271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43FEAD1-0CD7-4002-8F89-FAD0A4CEC073}"/>
              </a:ext>
            </a:extLst>
          </p:cNvPr>
          <p:cNvSpPr/>
          <p:nvPr/>
        </p:nvSpPr>
        <p:spPr>
          <a:xfrm>
            <a:off x="6612066" y="5430593"/>
            <a:ext cx="2272740" cy="1103271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61179E5-8EA5-4F9A-989A-B7133DFD61F7}"/>
              </a:ext>
            </a:extLst>
          </p:cNvPr>
          <p:cNvSpPr/>
          <p:nvPr/>
        </p:nvSpPr>
        <p:spPr>
          <a:xfrm>
            <a:off x="9786448" y="5429481"/>
            <a:ext cx="2272740" cy="1103271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xmlns="" id="{F8B6D1D2-50BF-4513-B0FD-6E694759B548}"/>
              </a:ext>
            </a:extLst>
          </p:cNvPr>
          <p:cNvSpPr/>
          <p:nvPr/>
        </p:nvSpPr>
        <p:spPr>
          <a:xfrm>
            <a:off x="5661050" y="1692406"/>
            <a:ext cx="582043" cy="448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7BA605FB-62D9-4305-9951-6AF96FE25FEA}"/>
              </a:ext>
            </a:extLst>
          </p:cNvPr>
          <p:cNvSpPr/>
          <p:nvPr/>
        </p:nvSpPr>
        <p:spPr>
          <a:xfrm>
            <a:off x="5634201" y="2984932"/>
            <a:ext cx="582043" cy="628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134CF4FF-6153-4016-B28A-21109FD0DC25}"/>
              </a:ext>
            </a:extLst>
          </p:cNvPr>
          <p:cNvSpPr/>
          <p:nvPr/>
        </p:nvSpPr>
        <p:spPr>
          <a:xfrm rot="18093452">
            <a:off x="7647535" y="2584946"/>
            <a:ext cx="581891" cy="13922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xmlns="" id="{1D7CC785-625A-45C2-99CD-05C6E931B68E}"/>
              </a:ext>
            </a:extLst>
          </p:cNvPr>
          <p:cNvSpPr/>
          <p:nvPr/>
        </p:nvSpPr>
        <p:spPr>
          <a:xfrm rot="3148709">
            <a:off x="3861442" y="2644079"/>
            <a:ext cx="581891" cy="13628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xmlns="" id="{EBFA6A47-99D4-4200-8983-C975CCFC64A5}"/>
              </a:ext>
            </a:extLst>
          </p:cNvPr>
          <p:cNvSpPr/>
          <p:nvPr/>
        </p:nvSpPr>
        <p:spPr>
          <a:xfrm>
            <a:off x="1954002" y="4837963"/>
            <a:ext cx="582043" cy="632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3567B1E1-325E-4855-B71D-6AD18F4139A2}"/>
              </a:ext>
            </a:extLst>
          </p:cNvPr>
          <p:cNvSpPr/>
          <p:nvPr/>
        </p:nvSpPr>
        <p:spPr>
          <a:xfrm>
            <a:off x="4219339" y="4810977"/>
            <a:ext cx="582043" cy="632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2CBD2088-7FDC-428F-A396-429BC28DA9C8}"/>
              </a:ext>
            </a:extLst>
          </p:cNvPr>
          <p:cNvSpPr/>
          <p:nvPr/>
        </p:nvSpPr>
        <p:spPr>
          <a:xfrm>
            <a:off x="7558756" y="4796732"/>
            <a:ext cx="582043" cy="632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xmlns="" id="{B226C369-C244-42D2-A2E9-5DF0903BED33}"/>
              </a:ext>
            </a:extLst>
          </p:cNvPr>
          <p:cNvSpPr/>
          <p:nvPr/>
        </p:nvSpPr>
        <p:spPr>
          <a:xfrm>
            <a:off x="10599823" y="4781347"/>
            <a:ext cx="582043" cy="6327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Arrow: Up-Down 25">
            <a:extLst>
              <a:ext uri="{FF2B5EF4-FFF2-40B4-BE49-F238E27FC236}">
                <a16:creationId xmlns:a16="http://schemas.microsoft.com/office/drawing/2014/main" xmlns="" id="{11725EA6-57B8-46C3-8D49-AD2C5C88F785}"/>
              </a:ext>
            </a:extLst>
          </p:cNvPr>
          <p:cNvSpPr/>
          <p:nvPr/>
        </p:nvSpPr>
        <p:spPr>
          <a:xfrm rot="5400000">
            <a:off x="2721711" y="5662373"/>
            <a:ext cx="549776" cy="88217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Arrow: Up-Down 26">
            <a:extLst>
              <a:ext uri="{FF2B5EF4-FFF2-40B4-BE49-F238E27FC236}">
                <a16:creationId xmlns:a16="http://schemas.microsoft.com/office/drawing/2014/main" xmlns="" id="{E32B062B-8D5A-4B94-A655-3242888DC712}"/>
              </a:ext>
            </a:extLst>
          </p:cNvPr>
          <p:cNvSpPr/>
          <p:nvPr/>
        </p:nvSpPr>
        <p:spPr>
          <a:xfrm rot="5400000">
            <a:off x="5896094" y="5608678"/>
            <a:ext cx="549776" cy="88217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xmlns="" id="{EC729447-93E3-437C-BE6B-8E1665926E88}"/>
              </a:ext>
            </a:extLst>
          </p:cNvPr>
          <p:cNvSpPr/>
          <p:nvPr/>
        </p:nvSpPr>
        <p:spPr>
          <a:xfrm rot="5400000">
            <a:off x="9070475" y="5554276"/>
            <a:ext cx="549776" cy="88217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Arrow: Up-Down 28">
            <a:extLst>
              <a:ext uri="{FF2B5EF4-FFF2-40B4-BE49-F238E27FC236}">
                <a16:creationId xmlns:a16="http://schemas.microsoft.com/office/drawing/2014/main" xmlns="" id="{6F379FA9-13B7-46EB-A239-478C6545FB5A}"/>
              </a:ext>
            </a:extLst>
          </p:cNvPr>
          <p:cNvSpPr/>
          <p:nvPr/>
        </p:nvSpPr>
        <p:spPr>
          <a:xfrm rot="5400000">
            <a:off x="3986808" y="3750481"/>
            <a:ext cx="549776" cy="957314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Arrow: Up-Down 29">
            <a:extLst>
              <a:ext uri="{FF2B5EF4-FFF2-40B4-BE49-F238E27FC236}">
                <a16:creationId xmlns:a16="http://schemas.microsoft.com/office/drawing/2014/main" xmlns="" id="{08169C78-725F-44F3-9ADC-5B95344212D3}"/>
              </a:ext>
            </a:extLst>
          </p:cNvPr>
          <p:cNvSpPr/>
          <p:nvPr/>
        </p:nvSpPr>
        <p:spPr>
          <a:xfrm rot="5400000">
            <a:off x="7357053" y="3680676"/>
            <a:ext cx="549776" cy="101771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DF99FE85-77C4-4E74-8AF1-89D218325B7F}"/>
              </a:ext>
            </a:extLst>
          </p:cNvPr>
          <p:cNvSpPr/>
          <p:nvPr/>
        </p:nvSpPr>
        <p:spPr>
          <a:xfrm>
            <a:off x="6446883" y="3306532"/>
            <a:ext cx="3140055" cy="3652314"/>
          </a:xfrm>
          <a:prstGeom prst="downArrow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8D3F750F-59A2-4071-A5F5-6E144C0396DA}"/>
              </a:ext>
            </a:extLst>
          </p:cNvPr>
          <p:cNvSpPr/>
          <p:nvPr/>
        </p:nvSpPr>
        <p:spPr>
          <a:xfrm>
            <a:off x="1314846" y="3156529"/>
            <a:ext cx="2566447" cy="3652314"/>
          </a:xfrm>
          <a:prstGeom prst="downArrow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5431C747-9573-4D48-A7D4-39D567654BC4}"/>
              </a:ext>
            </a:extLst>
          </p:cNvPr>
          <p:cNvSpPr/>
          <p:nvPr/>
        </p:nvSpPr>
        <p:spPr>
          <a:xfrm>
            <a:off x="4014449" y="3156532"/>
            <a:ext cx="2566447" cy="3695865"/>
          </a:xfrm>
          <a:prstGeom prst="downArrow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903CEFC4-FA09-4DE5-B65C-679EAFAB4C57}"/>
              </a:ext>
            </a:extLst>
          </p:cNvPr>
          <p:cNvSpPr/>
          <p:nvPr/>
        </p:nvSpPr>
        <p:spPr>
          <a:xfrm>
            <a:off x="9495188" y="3156529"/>
            <a:ext cx="2566447" cy="3652314"/>
          </a:xfrm>
          <a:prstGeom prst="downArrow">
            <a:avLst/>
          </a:prstGeom>
          <a:solidFill>
            <a:srgbClr val="00B05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AE3761-6C74-4D9D-BB8B-5405F7393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8132"/>
            <a:ext cx="1200680" cy="1559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6606D38-BD6D-4FEA-BE84-3A994714B0E3}"/>
              </a:ext>
            </a:extLst>
          </p:cNvPr>
          <p:cNvSpPr/>
          <p:nvPr/>
        </p:nvSpPr>
        <p:spPr>
          <a:xfrm>
            <a:off x="1081228" y="5609"/>
            <a:ext cx="9707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83BDB8E-50E5-47DB-8A46-4B24266641D5}"/>
              </a:ext>
            </a:extLst>
          </p:cNvPr>
          <p:cNvSpPr/>
          <p:nvPr/>
        </p:nvSpPr>
        <p:spPr>
          <a:xfrm>
            <a:off x="31623" y="900927"/>
            <a:ext cx="2566447" cy="3213874"/>
          </a:xfrm>
          <a:prstGeom prst="downArrow">
            <a:avLst/>
          </a:prstGeom>
          <a:solidFill>
            <a:srgbClr val="FC0CC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xmlns="" id="{62281C91-68FB-42B5-99E8-AB7ABB0E1EC7}"/>
              </a:ext>
            </a:extLst>
          </p:cNvPr>
          <p:cNvSpPr/>
          <p:nvPr/>
        </p:nvSpPr>
        <p:spPr>
          <a:xfrm>
            <a:off x="2722693" y="900929"/>
            <a:ext cx="2566447" cy="3213875"/>
          </a:xfrm>
          <a:prstGeom prst="downArrow">
            <a:avLst/>
          </a:prstGeom>
          <a:solidFill>
            <a:srgbClr val="FC0CC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6E287100-E6FC-489D-ABBE-871CDD113B17}"/>
              </a:ext>
            </a:extLst>
          </p:cNvPr>
          <p:cNvSpPr/>
          <p:nvPr/>
        </p:nvSpPr>
        <p:spPr>
          <a:xfrm>
            <a:off x="5339215" y="851143"/>
            <a:ext cx="2566447" cy="3263661"/>
          </a:xfrm>
          <a:prstGeom prst="downArrow">
            <a:avLst>
              <a:gd name="adj1" fmla="val 61363"/>
              <a:gd name="adj2" fmla="val 50000"/>
            </a:avLst>
          </a:prstGeom>
          <a:solidFill>
            <a:srgbClr val="FC0CC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4965BF-65E4-46A8-BE80-0758998A7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497" y="11947"/>
            <a:ext cx="1200680" cy="155986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86625CD5-55E6-40F0-B297-9A96B41D6853}"/>
              </a:ext>
            </a:extLst>
          </p:cNvPr>
          <p:cNvSpPr/>
          <p:nvPr/>
        </p:nvSpPr>
        <p:spPr>
          <a:xfrm>
            <a:off x="7904803" y="900929"/>
            <a:ext cx="2832922" cy="3263661"/>
          </a:xfrm>
          <a:prstGeom prst="downArrow">
            <a:avLst/>
          </a:prstGeom>
          <a:solidFill>
            <a:srgbClr val="FC0CCE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DAA0987-5C8C-40FD-B0C3-F3F72E061BE3}"/>
              </a:ext>
            </a:extLst>
          </p:cNvPr>
          <p:cNvSpPr/>
          <p:nvPr/>
        </p:nvSpPr>
        <p:spPr>
          <a:xfrm>
            <a:off x="1876804" y="3429000"/>
            <a:ext cx="14425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9" grpId="0" animBg="1"/>
      <p:bldP spid="4" grpId="0"/>
      <p:bldP spid="5" grpId="0" animBg="1"/>
      <p:bldP spid="6" grpId="0" animBg="1"/>
      <p:bldP spid="7" grpId="0" animBg="1"/>
      <p:bldP spid="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5F2214FA-C824-4743-BC9C-4E1201DCB87D}"/>
              </a:ext>
            </a:extLst>
          </p:cNvPr>
          <p:cNvSpPr/>
          <p:nvPr/>
        </p:nvSpPr>
        <p:spPr>
          <a:xfrm>
            <a:off x="4212407" y="3680794"/>
            <a:ext cx="3234373" cy="28889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0F2E22F-8E0A-4F67-A4D0-6FD224B24061}"/>
              </a:ext>
            </a:extLst>
          </p:cNvPr>
          <p:cNvSpPr/>
          <p:nvPr/>
        </p:nvSpPr>
        <p:spPr>
          <a:xfrm>
            <a:off x="1561351" y="312445"/>
            <a:ext cx="9072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6A7023-9215-44AE-B8A9-D87915A23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1314011" cy="139803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62807E93-BFA3-4845-8B3E-D7A3127259F7}"/>
              </a:ext>
            </a:extLst>
          </p:cNvPr>
          <p:cNvSpPr/>
          <p:nvPr/>
        </p:nvSpPr>
        <p:spPr>
          <a:xfrm>
            <a:off x="8015136" y="1219409"/>
            <a:ext cx="3234373" cy="288897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ABE7672-7C86-4966-A8EB-77CE7E3746E1}"/>
              </a:ext>
            </a:extLst>
          </p:cNvPr>
          <p:cNvSpPr/>
          <p:nvPr/>
        </p:nvSpPr>
        <p:spPr>
          <a:xfrm>
            <a:off x="730695" y="1188156"/>
            <a:ext cx="3234373" cy="288897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8578E3-0398-4D3B-9C4D-9B78B39CB44B}"/>
              </a:ext>
            </a:extLst>
          </p:cNvPr>
          <p:cNvSpPr/>
          <p:nvPr/>
        </p:nvSpPr>
        <p:spPr>
          <a:xfrm>
            <a:off x="927893" y="2054503"/>
            <a:ext cx="2849959" cy="1218787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CFA873-467A-4E7A-BFFF-041577FFA94F}"/>
              </a:ext>
            </a:extLst>
          </p:cNvPr>
          <p:cNvSpPr/>
          <p:nvPr/>
        </p:nvSpPr>
        <p:spPr>
          <a:xfrm>
            <a:off x="8216226" y="2007264"/>
            <a:ext cx="2838965" cy="1421736"/>
          </a:xfrm>
          <a:prstGeom prst="rect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02FA7A-BB1B-4594-9BE5-DAF8F8FF0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131" y="4862919"/>
            <a:ext cx="1845805" cy="19638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AE15FDF-7343-4703-824B-6609614F0B1B}"/>
              </a:ext>
            </a:extLst>
          </p:cNvPr>
          <p:cNvSpPr/>
          <p:nvPr/>
        </p:nvSpPr>
        <p:spPr>
          <a:xfrm>
            <a:off x="4398457" y="4611760"/>
            <a:ext cx="2852368" cy="1103271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616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 animBg="1"/>
      <p:bldP spid="10" grpId="0" animBg="1"/>
      <p:bldP spid="3" grpId="0" animBg="1"/>
      <p:bldP spid="5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AE9648-8B5D-464A-AD0F-363B768F9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9" y="0"/>
            <a:ext cx="5969915" cy="1790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D04196-5E3D-4F65-AEC4-0898D43C5643}"/>
              </a:ext>
            </a:extLst>
          </p:cNvPr>
          <p:cNvSpPr/>
          <p:nvPr/>
        </p:nvSpPr>
        <p:spPr>
          <a:xfrm>
            <a:off x="0" y="1976233"/>
            <a:ext cx="12195175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7FB9628-7EE0-47E5-B075-C46A9A37371B}"/>
              </a:ext>
            </a:extLst>
          </p:cNvPr>
          <p:cNvSpPr/>
          <p:nvPr/>
        </p:nvSpPr>
        <p:spPr>
          <a:xfrm>
            <a:off x="4480400" y="1984517"/>
            <a:ext cx="3234373" cy="288897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620D56-1554-4234-B1ED-A2A98AE25D86}"/>
              </a:ext>
            </a:extLst>
          </p:cNvPr>
          <p:cNvSpPr/>
          <p:nvPr/>
        </p:nvSpPr>
        <p:spPr>
          <a:xfrm>
            <a:off x="4672606" y="2819609"/>
            <a:ext cx="2849959" cy="1218787"/>
          </a:xfrm>
          <a:prstGeom prst="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464A7D-45D1-468A-B3C6-64A9BA51F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52" y="1996602"/>
            <a:ext cx="6192862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96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00" t="44645" r="2401" b="20075"/>
          <a:stretch/>
        </p:blipFill>
        <p:spPr>
          <a:xfrm>
            <a:off x="480963" y="1268760"/>
            <a:ext cx="5643627" cy="4752528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929235" y="188640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u="sng" dirty="0" err="1"/>
              <a:t>Tham</a:t>
            </a:r>
            <a:r>
              <a:rPr lang="zh-CN" altLang="en-US" sz="4000" b="1" u="sng" dirty="0"/>
              <a:t> </a:t>
            </a:r>
            <a:r>
              <a:rPr lang="en-US" altLang="zh-CN" sz="4000" b="1" u="sng" dirty="0" err="1"/>
              <a:t>gia</a:t>
            </a:r>
            <a:r>
              <a:rPr lang="zh-CN" altLang="en-US" sz="4000" b="1" u="sng" dirty="0"/>
              <a:t> </a:t>
            </a:r>
            <a:r>
              <a:rPr lang="en-US" altLang="zh-CN" sz="4000" b="1" u="sng" dirty="0" err="1"/>
              <a:t>lễ</a:t>
            </a:r>
            <a:r>
              <a:rPr lang="zh-CN" altLang="en-US" sz="4000" b="1" u="sng" dirty="0"/>
              <a:t> </a:t>
            </a:r>
            <a:r>
              <a:rPr lang="en-US" altLang="zh-CN" sz="4000" b="1" u="sng" dirty="0" err="1"/>
              <a:t>khai</a:t>
            </a:r>
            <a:r>
              <a:rPr lang="zh-CN" altLang="en-US" sz="4000" b="1" u="sng" dirty="0"/>
              <a:t> </a:t>
            </a:r>
            <a:r>
              <a:rPr lang="en-US" altLang="zh-CN" sz="4000" b="1" u="sng" dirty="0" err="1"/>
              <a:t>giảng</a:t>
            </a:r>
            <a:endParaRPr lang="zh-CN" altLang="en-US" sz="4000" b="1" u="sng" dirty="0"/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124590" y="2924944"/>
            <a:ext cx="56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/>
              <a:t>Ghi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nhớ</a:t>
            </a:r>
            <a:r>
              <a:rPr lang="zh-CN" altLang="en-US" sz="3600" dirty="0"/>
              <a:t> </a:t>
            </a:r>
            <a:r>
              <a:rPr lang="en-US" altLang="zh-CN" sz="3600" dirty="0" err="1"/>
              <a:t>điều</a:t>
            </a:r>
            <a:r>
              <a:rPr lang="zh-CN" altLang="en-US" sz="3600" dirty="0"/>
              <a:t> </a:t>
            </a:r>
            <a:r>
              <a:rPr lang="en-US" altLang="zh-CN" sz="3600" dirty="0" err="1"/>
              <a:t>em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thích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buổi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lễ</a:t>
            </a:r>
            <a:r>
              <a:rPr lang="zh-CN" altLang="en-US" sz="3600" dirty="0"/>
              <a:t> </a:t>
            </a:r>
            <a:r>
              <a:rPr lang="en-US" altLang="zh-CN" sz="3600" dirty="0" err="1"/>
              <a:t>khai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giảng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980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DCE2BC14-F074-48F5-A83A-20DD2418F433}"/>
              </a:ext>
            </a:extLst>
          </p:cNvPr>
          <p:cNvSpPr/>
          <p:nvPr/>
        </p:nvSpPr>
        <p:spPr>
          <a:xfrm>
            <a:off x="4033142" y="2297613"/>
            <a:ext cx="3234373" cy="288897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961B7B-DE3D-4AFC-9B69-D36CC58A6160}"/>
              </a:ext>
            </a:extLst>
          </p:cNvPr>
          <p:cNvSpPr/>
          <p:nvPr/>
        </p:nvSpPr>
        <p:spPr>
          <a:xfrm>
            <a:off x="4224142" y="3190463"/>
            <a:ext cx="2852368" cy="1103271"/>
          </a:xfrm>
          <a:prstGeom prst="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CBC2EC-5BD7-4019-A11B-8E29BF01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95" y="1371600"/>
            <a:ext cx="2336481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6153D4-061A-41CA-B29E-43C8C36B6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71600"/>
            <a:ext cx="2336481" cy="54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1B683B-BEC0-4F63-A392-8E277A0AB54E}"/>
              </a:ext>
            </a:extLst>
          </p:cNvPr>
          <p:cNvSpPr/>
          <p:nvPr/>
        </p:nvSpPr>
        <p:spPr>
          <a:xfrm>
            <a:off x="1641279" y="356683"/>
            <a:ext cx="8522508" cy="61247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DBFDCEB-3F1C-4309-A882-DA7FBA431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40" y="-1411423"/>
            <a:ext cx="8300341" cy="920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544 L -0.00013 -0.3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1.25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01280F-A0E9-4868-BBFC-8CB7A87BC87A}"/>
              </a:ext>
            </a:extLst>
          </p:cNvPr>
          <p:cNvSpPr/>
          <p:nvPr/>
        </p:nvSpPr>
        <p:spPr>
          <a:xfrm>
            <a:off x="1171298" y="463460"/>
            <a:ext cx="9938526" cy="569386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ĐS bao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D449754-1269-4811-8754-72F16CC2DD7B}"/>
              </a:ext>
            </a:extLst>
          </p:cNvPr>
          <p:cNvSpPr/>
          <p:nvPr/>
        </p:nvSpPr>
        <p:spPr>
          <a:xfrm>
            <a:off x="4480402" y="1984516"/>
            <a:ext cx="3234373" cy="288897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B4BDEA-D606-4F4D-9AD0-04D1BB82641A}"/>
              </a:ext>
            </a:extLst>
          </p:cNvPr>
          <p:cNvSpPr/>
          <p:nvPr/>
        </p:nvSpPr>
        <p:spPr>
          <a:xfrm>
            <a:off x="4678105" y="2718131"/>
            <a:ext cx="2838965" cy="1421736"/>
          </a:xfrm>
          <a:prstGeom prst="rect">
            <a:avLst/>
          </a:prstGeom>
          <a:solidFill>
            <a:srgbClr val="7030A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</a:p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3C2B70-A55C-44CB-A4A5-3AB597A95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34" y="463460"/>
            <a:ext cx="5075579" cy="5210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FF291B-FF34-4C65-ABCD-7FC115A8D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08" y="5303520"/>
            <a:ext cx="1893902" cy="166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239099-B1BB-4A5A-AF0B-9C3E5A01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9" y="5525434"/>
            <a:ext cx="1641558" cy="1443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172FEF-E77D-452A-867A-68358EA94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476" y="5825164"/>
            <a:ext cx="1379258" cy="1212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E55CBA0-81AD-4C06-BE34-E3405187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08" y="5525780"/>
            <a:ext cx="1611748" cy="1417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85A02DF-3120-4B5D-8A3F-518BC8471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80" y="689113"/>
            <a:ext cx="1619672" cy="1295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F6B5E7-F1DA-488E-8F9C-32A4C4011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7" y="3620855"/>
            <a:ext cx="4477916" cy="2419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0089BCA-17BC-41F0-8334-99D2DAFFAF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34" y="1336816"/>
            <a:ext cx="4477916" cy="24195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D96C4C-BF06-443C-9297-7D4ED70F5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66" y="272672"/>
            <a:ext cx="4477916" cy="24195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76F6BFA-9828-4BD7-BF38-A77F5A5C7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074" y="5190728"/>
            <a:ext cx="809836" cy="660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E07839-E964-4A16-82C9-21BD71A82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25" y="5590673"/>
            <a:ext cx="809836" cy="6609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F8E9FD1-1E59-428C-B528-F704F85FD6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40" y="6043026"/>
            <a:ext cx="666924" cy="76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593906A-A342-454D-A29A-FD8085240B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47" y="5420181"/>
            <a:ext cx="666924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56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943 -0.023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46D064-2815-48EF-A948-0A5C7AD8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78378" y="0"/>
            <a:ext cx="651679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1731AC-1F60-4BAF-9D2A-992E4077B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167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26163F-4D59-445D-8B3B-1D1F47A07B6B}"/>
              </a:ext>
            </a:extLst>
          </p:cNvPr>
          <p:cNvSpPr/>
          <p:nvPr/>
        </p:nvSpPr>
        <p:spPr>
          <a:xfrm>
            <a:off x="810011" y="659013"/>
            <a:ext cx="102092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8DEBC4-85D8-4178-AF6F-C5F186721A07}"/>
              </a:ext>
            </a:extLst>
          </p:cNvPr>
          <p:cNvSpPr/>
          <p:nvPr/>
        </p:nvSpPr>
        <p:spPr>
          <a:xfrm>
            <a:off x="1349091" y="1648241"/>
            <a:ext cx="100360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- Theo dõi tình hình thực hiện nền nếp học tập, rèn luyện của các thành viên trong nhóm: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+ Kiểm tra việc học bài, soạn bài vào vở tự học trước khi đi học.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+ Theo dõi việc làm bài VBT và nộp vở đầy đủ cho giáo viên.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+ Nhắc nhở các bạn học yếu kém, mất trật tự,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+ Phân công trực nhật lớp,khu vực khi đến phiên của nhóm.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- Ghi chép sổ theo dõi đầy đủ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- Trách nhiệm, công bằng, nhiệt tình, tự giác, có uy tín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- Tổng hợp hoạt động của tổ và nộp cho lớp trưởng vào cuối tuần.</a:t>
            </a:r>
          </a:p>
        </p:txBody>
      </p:sp>
    </p:spTree>
    <p:extLst>
      <p:ext uri="{BB962C8B-B14F-4D97-AF65-F5344CB8AC3E}">
        <p14:creationId xmlns:p14="http://schemas.microsoft.com/office/powerpoint/2010/main" val="14487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AF3682-9245-4327-902C-BD37ABED2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98" y="1"/>
            <a:ext cx="1279270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8C21AE-E443-41FB-9E10-00F979B2D571}"/>
              </a:ext>
            </a:extLst>
          </p:cNvPr>
          <p:cNvSpPr/>
          <p:nvPr/>
        </p:nvSpPr>
        <p:spPr>
          <a:xfrm>
            <a:off x="2662371" y="1545190"/>
            <a:ext cx="8013732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ABC60D-B811-41F4-ACB6-8F47175F011D}"/>
              </a:ext>
            </a:extLst>
          </p:cNvPr>
          <p:cNvSpPr/>
          <p:nvPr/>
        </p:nvSpPr>
        <p:spPr>
          <a:xfrm>
            <a:off x="1223329" y="3314759"/>
            <a:ext cx="9748519" cy="132343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976A83-A49B-4166-82AB-1B8F506DE2FF}"/>
              </a:ext>
            </a:extLst>
          </p:cNvPr>
          <p:cNvSpPr/>
          <p:nvPr/>
        </p:nvSpPr>
        <p:spPr>
          <a:xfrm>
            <a:off x="1157289" y="5565467"/>
            <a:ext cx="9748519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87C0E4-E609-43CA-B3F7-FB6FB588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5175" cy="68908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73555C-268F-40EC-AEEC-B0DAE94CC2E9}"/>
              </a:ext>
            </a:extLst>
          </p:cNvPr>
          <p:cNvSpPr/>
          <p:nvPr/>
        </p:nvSpPr>
        <p:spPr>
          <a:xfrm>
            <a:off x="461040" y="1191302"/>
            <a:ext cx="10446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851DCA-1DF8-4185-9732-AC52D76D8FB1}"/>
              </a:ext>
            </a:extLst>
          </p:cNvPr>
          <p:cNvSpPr/>
          <p:nvPr/>
        </p:nvSpPr>
        <p:spPr>
          <a:xfrm>
            <a:off x="2092967" y="-49339"/>
            <a:ext cx="800924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EBBB7F4-54AD-4DCB-AC79-9FD38A3A5A12}"/>
              </a:ext>
            </a:extLst>
          </p:cNvPr>
          <p:cNvSpPr/>
          <p:nvPr/>
        </p:nvSpPr>
        <p:spPr>
          <a:xfrm>
            <a:off x="461040" y="3305934"/>
            <a:ext cx="104460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3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E206113-AD8A-40FC-8B63-E306D2884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0666" y="5249823"/>
            <a:ext cx="12195175" cy="1456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38C4E3-BB97-4969-A28E-5D85C56C5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0666" y="3462179"/>
            <a:ext cx="12195175" cy="1456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8A54684-A4C1-4EEF-BF28-491CF1C89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3532" y="1726316"/>
            <a:ext cx="12195175" cy="14564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6B9B1C-77B4-4283-8FC4-6E070873A215}"/>
              </a:ext>
            </a:extLst>
          </p:cNvPr>
          <p:cNvSpPr/>
          <p:nvPr/>
        </p:nvSpPr>
        <p:spPr>
          <a:xfrm>
            <a:off x="2024367" y="220286"/>
            <a:ext cx="8009244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E29A95-000B-4ABE-BB8B-5FC6675D3EB7}"/>
              </a:ext>
            </a:extLst>
          </p:cNvPr>
          <p:cNvSpPr/>
          <p:nvPr/>
        </p:nvSpPr>
        <p:spPr>
          <a:xfrm>
            <a:off x="-9749685" y="3869037"/>
            <a:ext cx="5856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B2B2372-834E-4772-91A1-1B1AA27C6909}"/>
              </a:ext>
            </a:extLst>
          </p:cNvPr>
          <p:cNvSpPr/>
          <p:nvPr/>
        </p:nvSpPr>
        <p:spPr>
          <a:xfrm>
            <a:off x="-9851850" y="5766533"/>
            <a:ext cx="8094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CF4398-D5F4-4153-BE8C-3A117C3D3FC6}"/>
              </a:ext>
            </a:extLst>
          </p:cNvPr>
          <p:cNvSpPr/>
          <p:nvPr/>
        </p:nvSpPr>
        <p:spPr>
          <a:xfrm>
            <a:off x="-10855668" y="2100594"/>
            <a:ext cx="9656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ợt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3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1.0556 -0.007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6" y="-3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994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2894 L 1.05378 -0.0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95" y="11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7.40741E-7 L 1.05938 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6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5378 -0.030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82" y="-155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1.02904 -0.03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45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0BACD7-5EA8-4BBB-9884-830F89CA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3420"/>
            <a:ext cx="12461942" cy="44757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AAAD01-CC87-4000-80F7-7FD1B5CD2F41}"/>
              </a:ext>
            </a:extLst>
          </p:cNvPr>
          <p:cNvSpPr/>
          <p:nvPr/>
        </p:nvSpPr>
        <p:spPr>
          <a:xfrm>
            <a:off x="3849102" y="3689633"/>
            <a:ext cx="792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0C8A7A-045D-4BD6-AAB1-F8949676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741"/>
            <a:ext cx="12461942" cy="3106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7DDB177-6EA0-46A9-981D-91904B8CB1F4}"/>
              </a:ext>
            </a:extLst>
          </p:cNvPr>
          <p:cNvSpPr/>
          <p:nvPr/>
        </p:nvSpPr>
        <p:spPr>
          <a:xfrm>
            <a:off x="-7431435" y="419100"/>
            <a:ext cx="6097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11111E-6 L 0.97813 -0.02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06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63889 L 2.5E-6 -0.888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A3667D-364B-48FC-ABE7-BA3FA2B1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755D37-3629-4A16-855C-C8A2ED65D08E}"/>
              </a:ext>
            </a:extLst>
          </p:cNvPr>
          <p:cNvSpPr txBox="1"/>
          <p:nvPr/>
        </p:nvSpPr>
        <p:spPr>
          <a:xfrm>
            <a:off x="3055384" y="738104"/>
            <a:ext cx="6084403" cy="110799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</a:rPr>
              <a:t>Củng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cố</a:t>
            </a:r>
            <a:r>
              <a:rPr lang="en-US" sz="6600" b="1" dirty="0">
                <a:solidFill>
                  <a:srgbClr val="002060"/>
                </a:solidFill>
              </a:rPr>
              <a:t> - </a:t>
            </a:r>
            <a:r>
              <a:rPr lang="en-US" sz="6600" b="1" dirty="0" err="1">
                <a:solidFill>
                  <a:srgbClr val="002060"/>
                </a:solidFill>
              </a:rPr>
              <a:t>Dặn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dò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40BD45-BFB2-4441-9641-A8FF0BCA895D}"/>
              </a:ext>
            </a:extLst>
          </p:cNvPr>
          <p:cNvSpPr/>
          <p:nvPr/>
        </p:nvSpPr>
        <p:spPr>
          <a:xfrm>
            <a:off x="1278798" y="2025770"/>
            <a:ext cx="96375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EM TÌM HIỂU NỘI QUY NHÀ TRƯỜNG ĐỂ CHUẨN BỊ CHO TIẾT HỌC SAU NHÉ!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29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068397-822C-4AE7-A1BA-8D972EE4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24132-ED2E-492B-BF5C-DC5E116F9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2856" flipV="1">
            <a:off x="7621984" y="5469435"/>
            <a:ext cx="1105188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A664F10-2A93-4FB2-B1EF-1A69AAF56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2856" flipV="1">
            <a:off x="10251568" y="1871072"/>
            <a:ext cx="1105188" cy="1295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43412C-B413-4CC5-A157-F8A9324F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8" y="2997110"/>
            <a:ext cx="3496585" cy="3995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9ED913-F1CB-49F2-9FDE-32ABB01E2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14" y="4556485"/>
            <a:ext cx="1905496" cy="87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2469C3-F008-4889-BB01-03CD9A7D3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10" y="3098614"/>
            <a:ext cx="1905496" cy="8763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B22D36-0E4A-4B63-BA0B-5BD4D985BE22}"/>
              </a:ext>
            </a:extLst>
          </p:cNvPr>
          <p:cNvSpPr/>
          <p:nvPr/>
        </p:nvSpPr>
        <p:spPr>
          <a:xfrm>
            <a:off x="1666375" y="813406"/>
            <a:ext cx="8862425" cy="26155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C8CC98F-7D19-4F75-96A3-4D7CDB48E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03" y="5328882"/>
            <a:ext cx="161967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60244" y="-1342340"/>
            <a:ext cx="4046516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35" y="363063"/>
            <a:ext cx="8166616" cy="6494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7" y="2564904"/>
            <a:ext cx="7315834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4091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559"/>
          <p:cNvGrpSpPr/>
          <p:nvPr/>
        </p:nvGrpSpPr>
        <p:grpSpPr>
          <a:xfrm flipH="1">
            <a:off x="-735143" y="189304"/>
            <a:ext cx="7105699" cy="1945503"/>
            <a:chOff x="1849115" y="2355573"/>
            <a:chExt cx="3213910" cy="1440160"/>
          </a:xfrm>
        </p:grpSpPr>
        <p:sp>
          <p:nvSpPr>
            <p:cNvPr id="28" name="五边形 1"/>
            <p:cNvSpPr/>
            <p:nvPr/>
          </p:nvSpPr>
          <p:spPr>
            <a:xfrm>
              <a:off x="1849115" y="2355573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DCEAF">
                    <a:lumMod val="60000"/>
                    <a:lumOff val="40000"/>
                  </a:srgbClr>
                </a:gs>
                <a:gs pos="71000">
                  <a:srgbClr val="5DCEAF">
                    <a:lumMod val="75000"/>
                  </a:srgbClr>
                </a:gs>
                <a:gs pos="97000">
                  <a:srgbClr val="5DCEAF">
                    <a:lumMod val="5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9" name="矩形 576"/>
            <p:cNvSpPr/>
            <p:nvPr/>
          </p:nvSpPr>
          <p:spPr>
            <a:xfrm flipH="1">
              <a:off x="1953942" y="2434045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66379" y="513366"/>
            <a:ext cx="547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+mj-lt"/>
              </a:rPr>
              <a:t>Chuyền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bóng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và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nói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điều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em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có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thể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làm</a:t>
            </a:r>
            <a:r>
              <a:rPr lang="zh-CN" altLang="en-US" sz="3600" dirty="0">
                <a:latin typeface="+mj-lt"/>
              </a:rPr>
              <a:t> </a:t>
            </a:r>
            <a:r>
              <a:rPr lang="vi-VN" altLang="zh-CN" sz="3600" dirty="0">
                <a:latin typeface="+mj-lt"/>
              </a:rPr>
              <a:t>được</a:t>
            </a:r>
            <a:endParaRPr lang="zh-CN" altLang="en-US" sz="36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53170" y="3169344"/>
            <a:ext cx="5509540" cy="3688656"/>
            <a:chOff x="2353170" y="3169344"/>
            <a:chExt cx="5509540" cy="36886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-1" t="29251" r="-831" b="42933"/>
            <a:stretch/>
          </p:blipFill>
          <p:spPr>
            <a:xfrm>
              <a:off x="2353170" y="3553542"/>
              <a:ext cx="5390107" cy="330445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 rot="1572460">
              <a:off x="6494558" y="3169344"/>
              <a:ext cx="1368152" cy="8800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Oval Callout 23"/>
          <p:cNvSpPr/>
          <p:nvPr/>
        </p:nvSpPr>
        <p:spPr>
          <a:xfrm>
            <a:off x="7386679" y="1029842"/>
            <a:ext cx="4585420" cy="2520280"/>
          </a:xfrm>
          <a:prstGeom prst="wedgeEllipseCallout">
            <a:avLst>
              <a:gd name="adj1" fmla="val -50232"/>
              <a:gd name="adj2" fmla="val 7104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335044" y="1905262"/>
            <a:ext cx="454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“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Tôi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có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….."</a:t>
            </a:r>
            <a:endParaRPr lang="zh-CN" altLang="en-US" sz="4400" b="1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463096" y="1901842"/>
            <a:ext cx="454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Tôi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có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đá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cầu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60244" y="-1342340"/>
            <a:ext cx="4046516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09" y="363063"/>
            <a:ext cx="8958704" cy="649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768995" y="2780928"/>
            <a:ext cx="6537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Nhận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biết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những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việc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làm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hiện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sự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thân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thiện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,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vui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vẻ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của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bản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thân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.</a:t>
            </a:r>
            <a:endParaRPr lang="zh-CN" altLang="en-US" sz="48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4091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00" t="16925" r="12201" b="54410"/>
          <a:stretch/>
        </p:blipFill>
        <p:spPr>
          <a:xfrm>
            <a:off x="1093663" y="1538453"/>
            <a:ext cx="2947726" cy="2395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168" t="45997" r="9433" b="24434"/>
          <a:stretch/>
        </p:blipFill>
        <p:spPr>
          <a:xfrm>
            <a:off x="1196894" y="4021726"/>
            <a:ext cx="2947726" cy="2470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62" t="15981" r="19339" b="53780"/>
          <a:stretch/>
        </p:blipFill>
        <p:spPr>
          <a:xfrm>
            <a:off x="4982509" y="1571783"/>
            <a:ext cx="2639180" cy="2345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6569" t="45833" r="17832" b="23928"/>
          <a:stretch/>
        </p:blipFill>
        <p:spPr>
          <a:xfrm>
            <a:off x="4945459" y="3924595"/>
            <a:ext cx="2676229" cy="237887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9190" y="1488916"/>
            <a:ext cx="3633020" cy="1760142"/>
            <a:chOff x="7577135" y="1436237"/>
            <a:chExt cx="3633020" cy="1760142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đang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nói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làm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36237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62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400" t="16925" r="12201" b="54410"/>
          <a:stretch/>
        </p:blipFill>
        <p:spPr>
          <a:xfrm>
            <a:off x="408954" y="1859394"/>
            <a:ext cx="4324703" cy="3513822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6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60008" y="1656742"/>
            <a:ext cx="6336704" cy="414852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vi-VN" sz="3200" dirty="0">
                  <a:solidFill>
                    <a:schemeClr val="accent2">
                      <a:lumMod val="50000"/>
                    </a:schemeClr>
                  </a:solidFill>
                </a:rPr>
                <a:t>Bạn nam nói “Cậu để tớ giúp!” khi thấy bạn nữ đang bưng sách vở. </a:t>
              </a: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altLang="zh-CN" sz="3200" b="1" dirty="0" err="1">
                  <a:solidFill>
                    <a:srgbClr val="C00000"/>
                  </a:solidFill>
                </a:rPr>
                <a:t>Thể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hiện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sự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thân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thiện</a:t>
              </a:r>
              <a:r>
                <a:rPr lang="en-US" altLang="zh-CN" sz="3200" b="1" dirty="0">
                  <a:solidFill>
                    <a:srgbClr val="C00000"/>
                  </a:solidFill>
                </a:rPr>
                <a:t>,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vui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vẻ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chemeClr val="accent2">
                      <a:lumMod val="50000"/>
                    </a:schemeClr>
                  </a:solidFill>
                </a:rPr>
                <a:t>của</a:t>
              </a:r>
              <a:r>
                <a:rPr lang="zh-CN" altLang="en-US" sz="32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altLang="zh-CN" sz="3200" dirty="0" err="1">
                  <a:solidFill>
                    <a:schemeClr val="accent2">
                      <a:lumMod val="50000"/>
                    </a:schemeClr>
                  </a:solidFill>
                </a:rPr>
                <a:t>các</a:t>
              </a:r>
              <a:r>
                <a:rPr lang="zh-CN" altLang="en-US" sz="32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altLang="zh-CN" sz="3200" dirty="0" err="1">
                  <a:solidFill>
                    <a:schemeClr val="accent2">
                      <a:lumMod val="50000"/>
                    </a:schemeClr>
                  </a:solidFill>
                </a:rPr>
                <a:t>bạn</a:t>
              </a:r>
              <a:r>
                <a:rPr lang="zh-CN" altLang="en-US" sz="32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altLang="zh-CN" sz="3200" dirty="0" err="1">
                  <a:solidFill>
                    <a:schemeClr val="accent2">
                      <a:lumMod val="50000"/>
                    </a:schemeClr>
                  </a:solidFill>
                </a:rPr>
                <a:t>trong</a:t>
              </a:r>
              <a:r>
                <a:rPr lang="zh-CN" altLang="en-US" sz="32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altLang="zh-CN" sz="3200" dirty="0" err="1">
                  <a:solidFill>
                    <a:schemeClr val="accent2">
                      <a:lumMod val="50000"/>
                    </a:schemeClr>
                  </a:solidFill>
                </a:rPr>
                <a:t>tranh</a:t>
              </a:r>
              <a:r>
                <a:rPr lang="en-US" altLang="zh-CN" sz="3200" dirty="0">
                  <a:solidFill>
                    <a:schemeClr val="accent2">
                      <a:lumMod val="50000"/>
                    </a:schemeClr>
                  </a:solidFill>
                </a:rPr>
                <a:t>.</a:t>
              </a:r>
              <a:endParaRPr lang="zh-CN" alt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5825799" y="1687211"/>
            <a:ext cx="149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Mẫu</a:t>
            </a:r>
            <a:endParaRPr lang="zh-CN" altLang="en-US" sz="3600" b="1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65595" y="-1683568"/>
            <a:ext cx="609600" cy="609600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00" t="16925" r="12201" b="54410"/>
          <a:stretch/>
        </p:blipFill>
        <p:spPr>
          <a:xfrm>
            <a:off x="1093663" y="1538453"/>
            <a:ext cx="2947726" cy="2395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168" t="45997" r="9433" b="24434"/>
          <a:stretch/>
        </p:blipFill>
        <p:spPr>
          <a:xfrm>
            <a:off x="1196894" y="4021726"/>
            <a:ext cx="2947726" cy="2470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62" t="15981" r="19339" b="53780"/>
          <a:stretch/>
        </p:blipFill>
        <p:spPr>
          <a:xfrm>
            <a:off x="4982509" y="1571783"/>
            <a:ext cx="2639180" cy="2345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6569" t="45833" r="17832" b="23928"/>
          <a:stretch/>
        </p:blipFill>
        <p:spPr>
          <a:xfrm>
            <a:off x="4945459" y="3924595"/>
            <a:ext cx="2676229" cy="237887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9190" y="1503553"/>
            <a:ext cx="3633020" cy="1745505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đang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nói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làm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4624" y="3701322"/>
            <a:ext cx="3262674" cy="2160240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8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xmlns="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8280" y="-100980"/>
            <a:ext cx="1525407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5120" y="-205384"/>
            <a:ext cx="1525407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259" y="-59220"/>
            <a:ext cx="4794818" cy="47675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3832533" y="2235592"/>
            <a:ext cx="3240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9f886d91965d3ffffa23f853ac6f55391e328f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49100"/>
      </a:accent6>
      <a:hlink>
        <a:srgbClr val="F49100"/>
      </a:hlink>
      <a:folHlink>
        <a:srgbClr val="85DFD0"/>
      </a:folHlink>
    </a:clrScheme>
    <a:fontScheme name="定制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F49100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1192</Words>
  <Application>Microsoft Office PowerPoint</Application>
  <PresentationFormat>Custom</PresentationFormat>
  <Paragraphs>140</Paragraphs>
  <Slides>28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jeppt.com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</dc:title>
  <dc:creator>第一PPT</dc:creator>
  <cp:keywords>www.1ppt.com</cp:keywords>
  <cp:lastModifiedBy>Windows 10</cp:lastModifiedBy>
  <cp:revision>104</cp:revision>
  <dcterms:created xsi:type="dcterms:W3CDTF">2015-10-14T02:42:00Z</dcterms:created>
  <dcterms:modified xsi:type="dcterms:W3CDTF">2022-08-21T15:01:11Z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