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7" r:id="rId3"/>
  </p:sldMasterIdLst>
  <p:notesMasterIdLst>
    <p:notesMasterId r:id="rId13"/>
  </p:notesMasterIdLst>
  <p:sldIdLst>
    <p:sldId id="430" r:id="rId4"/>
    <p:sldId id="511" r:id="rId5"/>
    <p:sldId id="256" r:id="rId6"/>
    <p:sldId id="292" r:id="rId7"/>
    <p:sldId id="302" r:id="rId8"/>
    <p:sldId id="317" r:id="rId9"/>
    <p:sldId id="303" r:id="rId10"/>
    <p:sldId id="316" r:id="rId11"/>
    <p:sldId id="325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CB1"/>
    <a:srgbClr val="90BE21"/>
    <a:srgbClr val="989898"/>
    <a:srgbClr val="0070C0"/>
    <a:srgbClr val="AAB769"/>
    <a:srgbClr val="5B9BD5"/>
    <a:srgbClr val="94BEE4"/>
    <a:srgbClr val="FFFFFF"/>
    <a:srgbClr val="FBE683"/>
    <a:srgbClr val="F9D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18" autoAdjust="0"/>
  </p:normalViewPr>
  <p:slideViewPr>
    <p:cSldViewPr snapToGrid="0">
      <p:cViewPr varScale="1">
        <p:scale>
          <a:sx n="60" d="100"/>
          <a:sy n="60" d="100"/>
        </p:scale>
        <p:origin x="-11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38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381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3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49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3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GV nhấn vào chú rùa để hiện thị kết quả của phép tính.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127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120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1" y="3895271"/>
            <a:ext cx="9143999" cy="1248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9144000" cy="7112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5675085" y="155545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单击此处添加文字标题内容</a:t>
            </a:r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4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9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2"/>
            <a:ext cx="7772400" cy="11025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2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74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2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33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4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4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53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7" indent="0">
              <a:buNone/>
              <a:defRPr sz="2024" b="1"/>
            </a:lvl2pPr>
            <a:lvl3pPr marL="914134" indent="0">
              <a:buNone/>
              <a:defRPr sz="1800" b="1"/>
            </a:lvl3pPr>
            <a:lvl4pPr marL="1371200" indent="0">
              <a:buNone/>
              <a:defRPr sz="1650" b="1"/>
            </a:lvl4pPr>
            <a:lvl5pPr marL="1828267" indent="0">
              <a:buNone/>
              <a:defRPr sz="1650" b="1"/>
            </a:lvl5pPr>
            <a:lvl6pPr marL="2285333" indent="0">
              <a:buNone/>
              <a:defRPr sz="1650" b="1"/>
            </a:lvl6pPr>
            <a:lvl7pPr marL="2742400" indent="0">
              <a:buNone/>
              <a:defRPr sz="1650" b="1"/>
            </a:lvl7pPr>
            <a:lvl8pPr marL="3199466" indent="0">
              <a:buNone/>
              <a:defRPr sz="1650" b="1"/>
            </a:lvl8pPr>
            <a:lvl9pPr marL="3656533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8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7" indent="0">
              <a:buNone/>
              <a:defRPr sz="2024" b="1"/>
            </a:lvl2pPr>
            <a:lvl3pPr marL="914134" indent="0">
              <a:buNone/>
              <a:defRPr sz="1800" b="1"/>
            </a:lvl3pPr>
            <a:lvl4pPr marL="1371200" indent="0">
              <a:buNone/>
              <a:defRPr sz="1650" b="1"/>
            </a:lvl4pPr>
            <a:lvl5pPr marL="1828267" indent="0">
              <a:buNone/>
              <a:defRPr sz="1650" b="1"/>
            </a:lvl5pPr>
            <a:lvl6pPr marL="2285333" indent="0">
              <a:buNone/>
              <a:defRPr sz="1650" b="1"/>
            </a:lvl6pPr>
            <a:lvl7pPr marL="2742400" indent="0">
              <a:buNone/>
              <a:defRPr sz="1650" b="1"/>
            </a:lvl7pPr>
            <a:lvl8pPr marL="3199466" indent="0">
              <a:buNone/>
              <a:defRPr sz="1650" b="1"/>
            </a:lvl8pPr>
            <a:lvl9pPr marL="3656533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1" rIns="68561" bIns="34281" rtlCol="0" anchor="ctr"/>
          <a:lstStyle/>
          <a:p>
            <a:pPr marL="0" marR="0" lvl="0" indent="0" algn="ct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4838925"/>
            <a:ext cx="293917" cy="1650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1" rIns="68561" bIns="34281" rtlCol="0" anchor="ctr"/>
          <a:lstStyle/>
          <a:p>
            <a:pPr marL="0" marR="0" lvl="0" indent="0" algn="ct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0" y="4797170"/>
            <a:ext cx="2133600" cy="273844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4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84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2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66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4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05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5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9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067" indent="0">
              <a:buNone/>
              <a:defRPr sz="1200"/>
            </a:lvl2pPr>
            <a:lvl3pPr marL="914134" indent="0">
              <a:buNone/>
              <a:defRPr sz="1050"/>
            </a:lvl3pPr>
            <a:lvl4pPr marL="1371200" indent="0">
              <a:buNone/>
              <a:defRPr sz="900"/>
            </a:lvl4pPr>
            <a:lvl5pPr marL="1828267" indent="0">
              <a:buNone/>
              <a:defRPr sz="900"/>
            </a:lvl5pPr>
            <a:lvl6pPr marL="2285333" indent="0">
              <a:buNone/>
              <a:defRPr sz="900"/>
            </a:lvl6pPr>
            <a:lvl7pPr marL="2742400" indent="0">
              <a:buNone/>
              <a:defRPr sz="900"/>
            </a:lvl7pPr>
            <a:lvl8pPr marL="3199466" indent="0">
              <a:buNone/>
              <a:defRPr sz="900"/>
            </a:lvl8pPr>
            <a:lvl9pPr marL="36565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3224"/>
            </a:lvl1pPr>
            <a:lvl2pPr marL="457067" indent="0">
              <a:buNone/>
              <a:defRPr sz="2849"/>
            </a:lvl2pPr>
            <a:lvl3pPr marL="914134" indent="0">
              <a:buNone/>
              <a:defRPr sz="2399"/>
            </a:lvl3pPr>
            <a:lvl4pPr marL="1371200" indent="0">
              <a:buNone/>
              <a:defRPr sz="2024"/>
            </a:lvl4pPr>
            <a:lvl5pPr marL="1828267" indent="0">
              <a:buNone/>
              <a:defRPr sz="2024"/>
            </a:lvl5pPr>
            <a:lvl6pPr marL="2285333" indent="0">
              <a:buNone/>
              <a:defRPr sz="2024"/>
            </a:lvl6pPr>
            <a:lvl7pPr marL="2742400" indent="0">
              <a:buNone/>
              <a:defRPr sz="2024"/>
            </a:lvl7pPr>
            <a:lvl8pPr marL="3199466" indent="0">
              <a:buNone/>
              <a:defRPr sz="2024"/>
            </a:lvl8pPr>
            <a:lvl9pPr marL="3656533" indent="0">
              <a:buNone/>
              <a:defRPr sz="202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067" indent="0">
              <a:buNone/>
              <a:defRPr sz="1200"/>
            </a:lvl2pPr>
            <a:lvl3pPr marL="914134" indent="0">
              <a:buNone/>
              <a:defRPr sz="1050"/>
            </a:lvl3pPr>
            <a:lvl4pPr marL="1371200" indent="0">
              <a:buNone/>
              <a:defRPr sz="900"/>
            </a:lvl4pPr>
            <a:lvl5pPr marL="1828267" indent="0">
              <a:buNone/>
              <a:defRPr sz="900"/>
            </a:lvl5pPr>
            <a:lvl6pPr marL="2285333" indent="0">
              <a:buNone/>
              <a:defRPr sz="900"/>
            </a:lvl6pPr>
            <a:lvl7pPr marL="2742400" indent="0">
              <a:buNone/>
              <a:defRPr sz="900"/>
            </a:lvl7pPr>
            <a:lvl8pPr marL="3199466" indent="0">
              <a:buNone/>
              <a:defRPr sz="900"/>
            </a:lvl8pPr>
            <a:lvl9pPr marL="36565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5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7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36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778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866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3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00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35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295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584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15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314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34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1567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22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18615" y="2501154"/>
            <a:ext cx="816909" cy="998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758"/>
          </a:p>
        </p:txBody>
      </p:sp>
      <p:sp>
        <p:nvSpPr>
          <p:cNvPr id="4" name="矩形 3"/>
          <p:cNvSpPr/>
          <p:nvPr userDrawn="1"/>
        </p:nvSpPr>
        <p:spPr>
          <a:xfrm>
            <a:off x="7705165" y="1689288"/>
            <a:ext cx="867335" cy="1623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758"/>
          </a:p>
        </p:txBody>
      </p:sp>
      <p:sp>
        <p:nvSpPr>
          <p:cNvPr id="5" name="矩形 4"/>
          <p:cNvSpPr/>
          <p:nvPr userDrawn="1"/>
        </p:nvSpPr>
        <p:spPr>
          <a:xfrm>
            <a:off x="5469592" y="3499597"/>
            <a:ext cx="867335" cy="33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758"/>
          </a:p>
        </p:txBody>
      </p:sp>
      <p:sp>
        <p:nvSpPr>
          <p:cNvPr id="6" name="矩形 5"/>
          <p:cNvSpPr/>
          <p:nvPr userDrawn="1"/>
        </p:nvSpPr>
        <p:spPr>
          <a:xfrm>
            <a:off x="3903009" y="1358155"/>
            <a:ext cx="867335" cy="33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758"/>
          </a:p>
        </p:txBody>
      </p:sp>
      <p:sp>
        <p:nvSpPr>
          <p:cNvPr id="7" name="矩形 6"/>
          <p:cNvSpPr/>
          <p:nvPr userDrawn="1"/>
        </p:nvSpPr>
        <p:spPr>
          <a:xfrm>
            <a:off x="5469591" y="1253099"/>
            <a:ext cx="867335" cy="436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758"/>
          </a:p>
        </p:txBody>
      </p:sp>
    </p:spTree>
    <p:extLst>
      <p:ext uri="{BB962C8B-B14F-4D97-AF65-F5344CB8AC3E}">
        <p14:creationId xmlns:p14="http://schemas.microsoft.com/office/powerpoint/2010/main" val="990182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7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4" r:id="rId15"/>
    <p:sldLayoutId id="214748367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1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ctr" defTabSz="914134" rtl="0" eaLnBrk="1" latinLnBrk="0" hangingPunct="1">
        <a:spcBef>
          <a:spcPct val="0"/>
        </a:spcBef>
        <a:buNone/>
        <a:defRPr sz="4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0" indent="-342800" algn="l" defTabSz="914134" rtl="0" eaLnBrk="1" latinLnBrk="0" hangingPunct="1">
        <a:spcBef>
          <a:spcPct val="20000"/>
        </a:spcBef>
        <a:buFont typeface="Arial" pitchFamily="34" charset="0"/>
        <a:buChar char="•"/>
        <a:defRPr sz="3224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4" rtl="0" eaLnBrk="1" latinLnBrk="0" hangingPunct="1">
        <a:spcBef>
          <a:spcPct val="20000"/>
        </a:spcBef>
        <a:buFont typeface="Arial" pitchFamily="34" charset="0"/>
        <a:buChar char="–"/>
        <a:defRPr sz="28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7" indent="-228533" algn="l" defTabSz="914134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34" indent="-228533" algn="l" defTabSz="914134" rtl="0" eaLnBrk="1" latinLnBrk="0" hangingPunct="1">
        <a:spcBef>
          <a:spcPct val="20000"/>
        </a:spcBef>
        <a:buFont typeface="Arial" pitchFamily="34" charset="0"/>
        <a:buChar char="–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800" indent="-228533" algn="l" defTabSz="914134" rtl="0" eaLnBrk="1" latinLnBrk="0" hangingPunct="1">
        <a:spcBef>
          <a:spcPct val="20000"/>
        </a:spcBef>
        <a:buFont typeface="Arial" pitchFamily="34" charset="0"/>
        <a:buChar char="»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13866" indent="-228533" algn="l" defTabSz="914134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0933" indent="-228533" algn="l" defTabSz="914134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000" indent="-228533" algn="l" defTabSz="914134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066" indent="-228533" algn="l" defTabSz="914134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7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4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0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7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3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00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66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33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56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877779" y="1197851"/>
            <a:ext cx="7932227" cy="181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ts val="674"/>
              </a:spcAft>
              <a:defRPr/>
            </a:pPr>
            <a:r>
              <a:rPr lang="en-US" sz="3371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371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 defTabSz="513710" eaLnBrk="1" fontAlgn="base" hangingPunct="1">
              <a:spcAft>
                <a:spcPts val="674"/>
              </a:spcAft>
              <a:defRPr/>
            </a:pPr>
            <a:r>
              <a:rPr lang="en-US" sz="3371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TRỪ ĐI MỘT SỐ T.2</a:t>
            </a:r>
            <a:endParaRPr lang="en-US" sz="3371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513710" eaLnBrk="1" fontAlgn="base" hangingPunct="1">
              <a:spcAft>
                <a:spcPts val="674"/>
              </a:spcAft>
              <a:defRPr/>
            </a:pPr>
            <a:r>
              <a:rPr lang="en-US" sz="3371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371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71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371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497239" y="4319944"/>
            <a:ext cx="6444343" cy="60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GV: VŨ THỊ KIM OANH</a:t>
            </a:r>
            <a:endParaRPr lang="en-US" sz="3371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89" y="4060137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81" y="3599146"/>
            <a:ext cx="1669518" cy="143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6224" y="32183"/>
            <a:ext cx="776790" cy="82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1348" y="799914"/>
            <a:ext cx="9140694" cy="434358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17"/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56" y="1136832"/>
            <a:ext cx="1013858" cy="8917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1994"/>
          <a:stretch/>
        </p:blipFill>
        <p:spPr>
          <a:xfrm>
            <a:off x="4901358" y="2697386"/>
            <a:ext cx="915429" cy="4678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3447903" y="2609071"/>
            <a:ext cx="834890" cy="8602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4901358" y="1251443"/>
            <a:ext cx="923125" cy="51445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692650" y="1730729"/>
            <a:ext cx="298853" cy="39682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617"/>
            <a:r>
              <a:rPr lang="en-US" sz="20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3692650" y="3310574"/>
            <a:ext cx="345399" cy="54774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617"/>
            <a:r>
              <a:rPr lang="en-US" sz="20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186375" y="1828533"/>
            <a:ext cx="345398" cy="299021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617"/>
            <a:r>
              <a:rPr lang="en-US" sz="20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5186375" y="3224998"/>
            <a:ext cx="393888" cy="438453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617"/>
            <a:r>
              <a:rPr lang="en-US" sz="209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20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68296" y="-330237"/>
            <a:ext cx="457094" cy="45709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4654" y="2029049"/>
            <a:ext cx="4289302" cy="43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17">
              <a:defRPr/>
            </a:pP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14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endParaRPr lang="en-US" sz="2249" kern="0" dirty="0">
              <a:solidFill>
                <a:srgbClr val="00AF92">
                  <a:lumMod val="75000"/>
                </a:srgb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654" y="2369035"/>
            <a:ext cx="4643460" cy="43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17">
              <a:defRPr/>
            </a:pP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4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10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rồi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còn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1374" y="3716056"/>
            <a:ext cx="4276507" cy="43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17">
              <a:defRPr/>
            </a:pP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15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endParaRPr lang="en-US" sz="2249" b="1" kern="0" dirty="0">
              <a:solidFill>
                <a:srgbClr val="FF66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1374" y="4012063"/>
            <a:ext cx="4786110" cy="43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17">
              <a:defRPr/>
            </a:pP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10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rồi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còn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1911" y="-863248"/>
            <a:ext cx="457094" cy="45709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947484" y="2024519"/>
            <a:ext cx="3974732" cy="43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17">
              <a:defRPr/>
            </a:pP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16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endParaRPr lang="en-US" sz="2249" b="1" kern="0" dirty="0">
              <a:solidFill>
                <a:srgbClr val="FF66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01358" y="2369035"/>
            <a:ext cx="4388139" cy="43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17">
              <a:defRPr/>
            </a:pP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6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10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rồi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còn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27387" y="-863248"/>
            <a:ext cx="457094" cy="45709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901358" y="3654280"/>
            <a:ext cx="3989918" cy="43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17">
              <a:defRPr/>
            </a:pP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17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2249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endParaRPr lang="en-US" sz="2249" b="1" kern="0" dirty="0">
              <a:solidFill>
                <a:srgbClr val="FF66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93662" y="3991802"/>
            <a:ext cx="4581486" cy="43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17">
              <a:defRPr/>
            </a:pP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7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10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rồi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còn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49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lang="en-US" sz="224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31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60749" y="-919770"/>
            <a:ext cx="457094" cy="457094"/>
          </a:xfrm>
          <a:prstGeom prst="rect">
            <a:avLst/>
          </a:prstGeom>
        </p:spPr>
      </p:pic>
      <p:pic>
        <p:nvPicPr>
          <p:cNvPr id="3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381632" y="-947239"/>
            <a:ext cx="457094" cy="457094"/>
          </a:xfrm>
          <a:prstGeom prst="rect">
            <a:avLst/>
          </a:prstGeom>
        </p:spPr>
      </p:pic>
      <p:pic>
        <p:nvPicPr>
          <p:cNvPr id="3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96841" y="-954811"/>
            <a:ext cx="457094" cy="45709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8878"/>
              </p:ext>
            </p:extLst>
          </p:nvPr>
        </p:nvGraphicFramePr>
        <p:xfrm>
          <a:off x="1672051" y="419795"/>
          <a:ext cx="6032125" cy="87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2125">
                  <a:extLst>
                    <a:ext uri="{9D8B030D-6E8A-4147-A177-3AD203B41FA5}">
                      <a16:colId xmlns:a16="http://schemas.microsoft.com/office/drawing/2014/main" xmlns="" val="1586241024"/>
                    </a:ext>
                  </a:extLst>
                </a:gridCol>
              </a:tblGrid>
              <a:tr h="734052">
                <a:tc>
                  <a:txBody>
                    <a:bodyPr/>
                    <a:lstStyle/>
                    <a:p>
                      <a:endParaRPr lang="en-US" sz="1300" dirty="0"/>
                    </a:p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endParaRPr lang="vi-VN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34282" marB="34282"/>
                </a:tc>
                <a:extLst>
                  <a:ext uri="{0D108BD9-81ED-4DB2-BD59-A6C34878D82A}">
                    <a16:rowId xmlns:a16="http://schemas.microsoft.com/office/drawing/2014/main" xmlns="" val="41308084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400781-9D73-B4BD-954E-9D14961134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44" y="-77803"/>
            <a:ext cx="3969834" cy="91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7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57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57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457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61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428" y="288182"/>
            <a:ext cx="72344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Thứ</a:t>
            </a:r>
            <a:r>
              <a:rPr lang="en-US" sz="27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năm</a:t>
            </a:r>
            <a:r>
              <a:rPr lang="en-US" sz="27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, </a:t>
            </a:r>
            <a:r>
              <a:rPr lang="en-US" sz="27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ngày</a:t>
            </a:r>
            <a:r>
              <a:rPr lang="en-US" sz="27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30 </a:t>
            </a:r>
            <a:r>
              <a:rPr lang="en-US" sz="27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tháng</a:t>
            </a:r>
            <a:r>
              <a:rPr lang="en-US" sz="27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10 </a:t>
            </a:r>
            <a:r>
              <a:rPr lang="en-US" sz="27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năm</a:t>
            </a:r>
            <a:r>
              <a:rPr lang="en-US" sz="27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2025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14583" y="699517"/>
            <a:ext cx="10374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chemeClr val="bg1"/>
                </a:solidFill>
                <a:latin typeface="HP001 4 hàng" panose="020B0603050302020204" pitchFamily="34" charset="-93"/>
              </a:rPr>
              <a:t>TǨn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070" y="1118678"/>
            <a:ext cx="8821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    14, 15, 16, 17, 18 </a:t>
            </a:r>
            <a:r>
              <a:rPr lang="en-US" sz="27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trừ</a:t>
            </a:r>
            <a:r>
              <a:rPr lang="en-US" sz="27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đi</a:t>
            </a:r>
            <a:r>
              <a:rPr lang="en-US" sz="27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mŎ</a:t>
            </a:r>
            <a:r>
              <a:rPr lang="en-US" sz="27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số</a:t>
            </a:r>
            <a:r>
              <a:rPr lang="en-US" sz="27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(</a:t>
            </a:r>
            <a:r>
              <a:rPr lang="en-US" sz="27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tiết</a:t>
            </a:r>
            <a:r>
              <a:rPr lang="en-US" sz="27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2)</a:t>
            </a:r>
          </a:p>
          <a:p>
            <a:endParaRPr lang="en-US" sz="27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833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936" r="9865" b="25781"/>
          <a:stretch/>
        </p:blipFill>
        <p:spPr>
          <a:xfrm>
            <a:off x="813325" y="297695"/>
            <a:ext cx="7517347" cy="20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028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F03A1FF-59F2-4C53-B2DB-01E971AF396B}"/>
              </a:ext>
            </a:extLst>
          </p:cNvPr>
          <p:cNvSpPr txBox="1"/>
          <p:nvPr/>
        </p:nvSpPr>
        <p:spPr>
          <a:xfrm>
            <a:off x="807947" y="1093799"/>
            <a:ext cx="1311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Tính</a:t>
            </a:r>
            <a:endParaRPr lang="zh-CN" altLang="en-US" sz="4400"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E179F65-2E24-4A47-BA35-83E31501FD5E}"/>
              </a:ext>
            </a:extLst>
          </p:cNvPr>
          <p:cNvSpPr/>
          <p:nvPr/>
        </p:nvSpPr>
        <p:spPr>
          <a:xfrm>
            <a:off x="194884" y="1171989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#9Slide03 AmpleSoft Bold" panose="02000000000000000000" pitchFamily="2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4EC7403-3ABC-48E6-B0CB-E88B8A2F956E}"/>
              </a:ext>
            </a:extLst>
          </p:cNvPr>
          <p:cNvSpPr/>
          <p:nvPr/>
        </p:nvSpPr>
        <p:spPr>
          <a:xfrm>
            <a:off x="5575610" y="104078"/>
            <a:ext cx="3404839" cy="483220"/>
          </a:xfrm>
          <a:prstGeom prst="rect">
            <a:avLst/>
          </a:prstGeom>
          <a:solidFill>
            <a:srgbClr val="9F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01D02A0-CC8B-494C-A0A2-2F5685067CE1}"/>
              </a:ext>
            </a:extLst>
          </p:cNvPr>
          <p:cNvSpPr txBox="1"/>
          <p:nvPr/>
        </p:nvSpPr>
        <p:spPr>
          <a:xfrm>
            <a:off x="1797761" y="2169774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15 – 5 – 2 </a:t>
            </a:r>
            <a:endParaRPr lang="zh-CN" altLang="en-US" sz="360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9159B38-E00C-47A9-917B-735A2BA65805}"/>
              </a:ext>
            </a:extLst>
          </p:cNvPr>
          <p:cNvSpPr txBox="1"/>
          <p:nvPr/>
        </p:nvSpPr>
        <p:spPr>
          <a:xfrm>
            <a:off x="1797761" y="3043650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14 – 4 – 5 </a:t>
            </a:r>
            <a:endParaRPr lang="zh-CN" altLang="en-US" sz="360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8C27E36-9720-4A6D-A8BD-50417AA01E3B}"/>
              </a:ext>
            </a:extLst>
          </p:cNvPr>
          <p:cNvSpPr txBox="1"/>
          <p:nvPr/>
        </p:nvSpPr>
        <p:spPr>
          <a:xfrm>
            <a:off x="6151259" y="2169774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17 – 7 – 1 </a:t>
            </a:r>
            <a:endParaRPr lang="zh-CN" altLang="en-US" sz="360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90F177C-5C05-4C4E-947A-F58A810F88B3}"/>
              </a:ext>
            </a:extLst>
          </p:cNvPr>
          <p:cNvSpPr txBox="1"/>
          <p:nvPr/>
        </p:nvSpPr>
        <p:spPr>
          <a:xfrm>
            <a:off x="6151259" y="3043650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16 – 6 – 2 </a:t>
            </a:r>
            <a:endParaRPr lang="zh-CN" altLang="en-US" sz="360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EAD37C-C63F-4C5E-B8CA-854E9FE45C1D}"/>
              </a:ext>
            </a:extLst>
          </p:cNvPr>
          <p:cNvSpPr txBox="1"/>
          <p:nvPr/>
        </p:nvSpPr>
        <p:spPr>
          <a:xfrm>
            <a:off x="1252419" y="2169773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A7D283D-2EBF-40D1-9410-EE457E4458D3}"/>
              </a:ext>
            </a:extLst>
          </p:cNvPr>
          <p:cNvSpPr txBox="1"/>
          <p:nvPr/>
        </p:nvSpPr>
        <p:spPr>
          <a:xfrm>
            <a:off x="5605917" y="2169772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F7740A8-F059-4322-8745-5E2B0E840580}"/>
              </a:ext>
            </a:extLst>
          </p:cNvPr>
          <p:cNvSpPr txBox="1"/>
          <p:nvPr/>
        </p:nvSpPr>
        <p:spPr>
          <a:xfrm>
            <a:off x="1252419" y="3023028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c)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337D37F-7BE4-4C69-8CBB-DAB5B523E396}"/>
              </a:ext>
            </a:extLst>
          </p:cNvPr>
          <p:cNvSpPr txBox="1"/>
          <p:nvPr/>
        </p:nvSpPr>
        <p:spPr>
          <a:xfrm>
            <a:off x="5605917" y="3023027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42938794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41" grpId="0"/>
      <p:bldP spid="42" grpId="0"/>
      <p:bldP spid="45" grpId="0"/>
      <p:bldP spid="46" grpId="0"/>
      <p:bldP spid="2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F66B34C-57DC-4AE0-8A96-FCE5CC28F2C8}"/>
              </a:ext>
            </a:extLst>
          </p:cNvPr>
          <p:cNvSpPr/>
          <p:nvPr/>
        </p:nvSpPr>
        <p:spPr>
          <a:xfrm>
            <a:off x="5575610" y="104078"/>
            <a:ext cx="3404839" cy="483220"/>
          </a:xfrm>
          <a:prstGeom prst="rect">
            <a:avLst/>
          </a:prstGeom>
          <a:solidFill>
            <a:srgbClr val="9F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0A74C7C-0C1E-471A-9366-600EDC2684DD}"/>
              </a:ext>
            </a:extLst>
          </p:cNvPr>
          <p:cNvSpPr txBox="1"/>
          <p:nvPr/>
        </p:nvSpPr>
        <p:spPr>
          <a:xfrm>
            <a:off x="807947" y="792141"/>
            <a:ext cx="27542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dirty="0" err="1"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Tính</a:t>
            </a:r>
            <a:r>
              <a:rPr lang="vi-VN" altLang="zh-CN" sz="4400" dirty="0"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nhẩm</a:t>
            </a:r>
            <a:endParaRPr lang="zh-CN" altLang="en-US" sz="4400" dirty="0"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AB6334DF-754E-4B88-9F28-B5F54A35BF94}"/>
              </a:ext>
            </a:extLst>
          </p:cNvPr>
          <p:cNvSpPr/>
          <p:nvPr/>
        </p:nvSpPr>
        <p:spPr>
          <a:xfrm>
            <a:off x="194884" y="870331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#9Slide03 AmpleSoft Bold" panose="02000000000000000000" pitchFamily="2" charset="0"/>
              </a:rPr>
              <a:t>2</a:t>
            </a:r>
            <a:endParaRPr lang="en-US" sz="3600" dirty="0">
              <a:latin typeface="#9Slide03 AmpleSoft Bold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7948D7D-29B4-442E-BEC2-B7EB1797E223}"/>
              </a:ext>
            </a:extLst>
          </p:cNvPr>
          <p:cNvSpPr txBox="1"/>
          <p:nvPr/>
        </p:nvSpPr>
        <p:spPr>
          <a:xfrm>
            <a:off x="807947" y="1732837"/>
            <a:ext cx="18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36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14 – 5 =  </a:t>
            </a:r>
            <a:endParaRPr lang="zh-CN" altLang="en-US" sz="360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0A2017E-691A-4342-A77D-6A4D8701CE8C}"/>
              </a:ext>
            </a:extLst>
          </p:cNvPr>
          <p:cNvSpPr txBox="1"/>
          <p:nvPr/>
        </p:nvSpPr>
        <p:spPr>
          <a:xfrm>
            <a:off x="807947" y="3087497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36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15 – 8 =</a:t>
            </a:r>
            <a:endParaRPr lang="zh-CN" altLang="en-US" sz="360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CA3E229-4AB9-48D7-8B52-3B88ADBC8FFA}"/>
              </a:ext>
            </a:extLst>
          </p:cNvPr>
          <p:cNvSpPr txBox="1"/>
          <p:nvPr/>
        </p:nvSpPr>
        <p:spPr>
          <a:xfrm>
            <a:off x="3439596" y="1732837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17 – 9 =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AA9E993-18A6-4E18-89F3-25F9E626F4BE}"/>
              </a:ext>
            </a:extLst>
          </p:cNvPr>
          <p:cNvSpPr txBox="1"/>
          <p:nvPr/>
        </p:nvSpPr>
        <p:spPr>
          <a:xfrm>
            <a:off x="3439596" y="3087497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36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16 – 7 =</a:t>
            </a:r>
            <a:endParaRPr lang="zh-CN" altLang="en-US" sz="360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69D61AC-F6D4-4083-A63E-D874FE585994}"/>
              </a:ext>
            </a:extLst>
          </p:cNvPr>
          <p:cNvSpPr txBox="1"/>
          <p:nvPr/>
        </p:nvSpPr>
        <p:spPr>
          <a:xfrm>
            <a:off x="6071245" y="1732837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36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14 – 8 =</a:t>
            </a:r>
            <a:endParaRPr lang="zh-CN" altLang="en-US" sz="360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BAE60DB-195E-49F8-93FA-F35026B26597}"/>
              </a:ext>
            </a:extLst>
          </p:cNvPr>
          <p:cNvSpPr txBox="1"/>
          <p:nvPr/>
        </p:nvSpPr>
        <p:spPr>
          <a:xfrm>
            <a:off x="6071245" y="3087497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36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18 – 9 =</a:t>
            </a:r>
            <a:endParaRPr lang="zh-CN" altLang="en-US" sz="360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7" name="Google Shape;799;p19">
            <a:extLst>
              <a:ext uri="{FF2B5EF4-FFF2-40B4-BE49-F238E27FC236}">
                <a16:creationId xmlns:a16="http://schemas.microsoft.com/office/drawing/2014/main" xmlns="" id="{4FAC7EF4-C0B0-4B4C-AAE8-37372B3A12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836" t="67780" r="69817" b="469"/>
          <a:stretch/>
        </p:blipFill>
        <p:spPr>
          <a:xfrm>
            <a:off x="2344594" y="1662204"/>
            <a:ext cx="810960" cy="93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800;p19">
            <a:extLst>
              <a:ext uri="{FF2B5EF4-FFF2-40B4-BE49-F238E27FC236}">
                <a16:creationId xmlns:a16="http://schemas.microsoft.com/office/drawing/2014/main" xmlns="" id="{02CDBA48-5C65-45AC-BAA9-56311C1C60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985" t="65450" r="22667" b="2798"/>
          <a:stretch/>
        </p:blipFill>
        <p:spPr>
          <a:xfrm>
            <a:off x="2350593" y="2909785"/>
            <a:ext cx="810960" cy="93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802;p19">
            <a:extLst>
              <a:ext uri="{FF2B5EF4-FFF2-40B4-BE49-F238E27FC236}">
                <a16:creationId xmlns:a16="http://schemas.microsoft.com/office/drawing/2014/main" xmlns="" id="{A45B0346-F107-47BE-9661-A745AF4893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378" t="4429" r="22275" b="63821"/>
          <a:stretch/>
        </p:blipFill>
        <p:spPr>
          <a:xfrm>
            <a:off x="4957494" y="2917306"/>
            <a:ext cx="810960" cy="93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804;p19">
            <a:extLst>
              <a:ext uri="{FF2B5EF4-FFF2-40B4-BE49-F238E27FC236}">
                <a16:creationId xmlns:a16="http://schemas.microsoft.com/office/drawing/2014/main" xmlns="" id="{C9B8753A-C436-4BD7-AD9C-B4185A4699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0410" t="34707" r="46242" b="33543"/>
          <a:stretch/>
        </p:blipFill>
        <p:spPr>
          <a:xfrm>
            <a:off x="4957494" y="1519747"/>
            <a:ext cx="810960" cy="93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806;p19">
            <a:extLst>
              <a:ext uri="{FF2B5EF4-FFF2-40B4-BE49-F238E27FC236}">
                <a16:creationId xmlns:a16="http://schemas.microsoft.com/office/drawing/2014/main" xmlns="" id="{7F8767EB-CC96-4848-910A-E3DADD0CBC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770" t="37036" r="21882" b="31213"/>
          <a:stretch/>
        </p:blipFill>
        <p:spPr>
          <a:xfrm>
            <a:off x="7605200" y="1539279"/>
            <a:ext cx="810960" cy="93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07;p19">
            <a:extLst>
              <a:ext uri="{FF2B5EF4-FFF2-40B4-BE49-F238E27FC236}">
                <a16:creationId xmlns:a16="http://schemas.microsoft.com/office/drawing/2014/main" xmlns="" id="{AFD1255E-3C2A-45E8-ABA5-B832F2FCFC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0801" t="66848" r="45851" b="1402"/>
          <a:stretch/>
        </p:blipFill>
        <p:spPr>
          <a:xfrm>
            <a:off x="7571042" y="2956370"/>
            <a:ext cx="810960" cy="93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808;p19">
            <a:extLst>
              <a:ext uri="{FF2B5EF4-FFF2-40B4-BE49-F238E27FC236}">
                <a16:creationId xmlns:a16="http://schemas.microsoft.com/office/drawing/2014/main" xmlns="" id="{C5294EE3-0642-482B-882B-7A2161F303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7909" r="8769"/>
          <a:stretch/>
        </p:blipFill>
        <p:spPr>
          <a:xfrm>
            <a:off x="2255963" y="1641835"/>
            <a:ext cx="972000" cy="9709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" name="Google Shape;809;p19">
            <a:extLst>
              <a:ext uri="{FF2B5EF4-FFF2-40B4-BE49-F238E27FC236}">
                <a16:creationId xmlns:a16="http://schemas.microsoft.com/office/drawing/2014/main" xmlns="" id="{56434AC6-F4CA-4F49-BA3F-F4642E46A9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7909" r="8769"/>
          <a:stretch/>
        </p:blipFill>
        <p:spPr>
          <a:xfrm>
            <a:off x="2239368" y="2946140"/>
            <a:ext cx="972000" cy="9709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" name="Google Shape;812;p19">
            <a:extLst>
              <a:ext uri="{FF2B5EF4-FFF2-40B4-BE49-F238E27FC236}">
                <a16:creationId xmlns:a16="http://schemas.microsoft.com/office/drawing/2014/main" xmlns="" id="{09F0BA3C-586F-476E-B69D-94C2A1EEB16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7909" r="8769"/>
          <a:stretch/>
        </p:blipFill>
        <p:spPr>
          <a:xfrm>
            <a:off x="4852916" y="3123684"/>
            <a:ext cx="972000" cy="9709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Google Shape;813;p19">
            <a:extLst>
              <a:ext uri="{FF2B5EF4-FFF2-40B4-BE49-F238E27FC236}">
                <a16:creationId xmlns:a16="http://schemas.microsoft.com/office/drawing/2014/main" xmlns="" id="{D9E5784F-649D-486F-9849-269E85F80E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7909" r="8769"/>
          <a:stretch/>
        </p:blipFill>
        <p:spPr>
          <a:xfrm>
            <a:off x="7562181" y="1648248"/>
            <a:ext cx="972000" cy="9709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2" name="Google Shape;815;p19">
            <a:extLst>
              <a:ext uri="{FF2B5EF4-FFF2-40B4-BE49-F238E27FC236}">
                <a16:creationId xmlns:a16="http://schemas.microsoft.com/office/drawing/2014/main" xmlns="" id="{ABD68763-1FB4-4A25-863E-9D33DEF015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7909" r="8769"/>
          <a:stretch/>
        </p:blipFill>
        <p:spPr>
          <a:xfrm>
            <a:off x="4833645" y="1695989"/>
            <a:ext cx="972000" cy="9709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3" name="Google Shape;816;p19">
            <a:extLst>
              <a:ext uri="{FF2B5EF4-FFF2-40B4-BE49-F238E27FC236}">
                <a16:creationId xmlns:a16="http://schemas.microsoft.com/office/drawing/2014/main" xmlns="" id="{5F9EC542-C30E-46C6-AC8E-6AA2173E114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7909" r="8769"/>
          <a:stretch/>
        </p:blipFill>
        <p:spPr>
          <a:xfrm>
            <a:off x="7449459" y="3053496"/>
            <a:ext cx="972000" cy="9709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4" name="Google Shape;817;p19">
            <a:extLst>
              <a:ext uri="{FF2B5EF4-FFF2-40B4-BE49-F238E27FC236}">
                <a16:creationId xmlns:a16="http://schemas.microsoft.com/office/drawing/2014/main" xmlns="" id="{6C7548B4-DFDF-470B-B3D5-DDCAC0363B04}"/>
              </a:ext>
            </a:extLst>
          </p:cNvPr>
          <p:cNvSpPr/>
          <p:nvPr/>
        </p:nvSpPr>
        <p:spPr>
          <a:xfrm>
            <a:off x="2521586" y="1746130"/>
            <a:ext cx="85151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ea typeface="Arial"/>
                <a:cs typeface="Arial"/>
                <a:sym typeface="Arial"/>
              </a:rPr>
              <a:t>9</a:t>
            </a:r>
            <a:endParaRPr sz="140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" name="Google Shape;818;p19">
            <a:extLst>
              <a:ext uri="{FF2B5EF4-FFF2-40B4-BE49-F238E27FC236}">
                <a16:creationId xmlns:a16="http://schemas.microsoft.com/office/drawing/2014/main" xmlns="" id="{BF8BBED8-6999-48CC-B3B1-AE1EBB52A27E}"/>
              </a:ext>
            </a:extLst>
          </p:cNvPr>
          <p:cNvSpPr/>
          <p:nvPr/>
        </p:nvSpPr>
        <p:spPr>
          <a:xfrm>
            <a:off x="2479768" y="3087497"/>
            <a:ext cx="51809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ea typeface="Arial"/>
                <a:cs typeface="Arial"/>
                <a:sym typeface="Arial"/>
              </a:rPr>
              <a:t>7</a:t>
            </a:r>
            <a:endParaRPr sz="360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7" name="Google Shape;820;p19">
            <a:extLst>
              <a:ext uri="{FF2B5EF4-FFF2-40B4-BE49-F238E27FC236}">
                <a16:creationId xmlns:a16="http://schemas.microsoft.com/office/drawing/2014/main" xmlns="" id="{4AC76151-247A-46C4-A12D-BFA7BE4DB16F}"/>
              </a:ext>
            </a:extLst>
          </p:cNvPr>
          <p:cNvSpPr/>
          <p:nvPr/>
        </p:nvSpPr>
        <p:spPr>
          <a:xfrm>
            <a:off x="5007181" y="3053496"/>
            <a:ext cx="85151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ea typeface="Arial"/>
                <a:cs typeface="Arial"/>
                <a:sym typeface="Arial"/>
              </a:rPr>
              <a:t>9</a:t>
            </a:r>
            <a:endParaRPr sz="140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9" name="Google Shape;822;p19">
            <a:extLst>
              <a:ext uri="{FF2B5EF4-FFF2-40B4-BE49-F238E27FC236}">
                <a16:creationId xmlns:a16="http://schemas.microsoft.com/office/drawing/2014/main" xmlns="" id="{46F949BD-D42A-449B-89FC-E55E5791AF3E}"/>
              </a:ext>
            </a:extLst>
          </p:cNvPr>
          <p:cNvSpPr/>
          <p:nvPr/>
        </p:nvSpPr>
        <p:spPr>
          <a:xfrm>
            <a:off x="5074966" y="1732878"/>
            <a:ext cx="51809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ea typeface="Arial"/>
                <a:cs typeface="Arial"/>
                <a:sym typeface="Arial"/>
              </a:rPr>
              <a:t>8</a:t>
            </a:r>
            <a:endParaRPr sz="360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1" name="Google Shape;824;p19">
            <a:extLst>
              <a:ext uri="{FF2B5EF4-FFF2-40B4-BE49-F238E27FC236}">
                <a16:creationId xmlns:a16="http://schemas.microsoft.com/office/drawing/2014/main" xmlns="" id="{938332B9-1E0C-4D77-9E68-A27775373091}"/>
              </a:ext>
            </a:extLst>
          </p:cNvPr>
          <p:cNvSpPr/>
          <p:nvPr/>
        </p:nvSpPr>
        <p:spPr>
          <a:xfrm>
            <a:off x="7679221" y="1708893"/>
            <a:ext cx="51809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ea typeface="Arial"/>
                <a:cs typeface="Arial"/>
                <a:sym typeface="Arial"/>
              </a:rPr>
              <a:t>6</a:t>
            </a:r>
            <a:endParaRPr sz="140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2" name="Google Shape;825;p19">
            <a:extLst>
              <a:ext uri="{FF2B5EF4-FFF2-40B4-BE49-F238E27FC236}">
                <a16:creationId xmlns:a16="http://schemas.microsoft.com/office/drawing/2014/main" xmlns="" id="{A24D4D1B-6C81-49B7-A0C9-2EEABB8B9251}"/>
              </a:ext>
            </a:extLst>
          </p:cNvPr>
          <p:cNvSpPr/>
          <p:nvPr/>
        </p:nvSpPr>
        <p:spPr>
          <a:xfrm>
            <a:off x="7647469" y="3087497"/>
            <a:ext cx="51809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ea typeface="Arial"/>
                <a:cs typeface="Arial"/>
                <a:sym typeface="Arial"/>
              </a:rPr>
              <a:t>9</a:t>
            </a:r>
            <a:endParaRPr sz="140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5040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1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3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1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3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1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3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1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3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1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3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1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3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0D4D6F3-90D1-48BC-A694-001CC95F7257}"/>
              </a:ext>
            </a:extLst>
          </p:cNvPr>
          <p:cNvSpPr/>
          <p:nvPr/>
        </p:nvSpPr>
        <p:spPr>
          <a:xfrm>
            <a:off x="5575610" y="104078"/>
            <a:ext cx="3404839" cy="483220"/>
          </a:xfrm>
          <a:prstGeom prst="rect">
            <a:avLst/>
          </a:prstGeom>
          <a:solidFill>
            <a:srgbClr val="9F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D3D4FBC-0EA7-4CC6-86C8-64A9D3E44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1" y="2091138"/>
            <a:ext cx="2134208" cy="21655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C6CBBF2-5FB4-4483-98C8-06D02F2DB952}"/>
              </a:ext>
            </a:extLst>
          </p:cNvPr>
          <p:cNvSpPr txBox="1"/>
          <p:nvPr/>
        </p:nvSpPr>
        <p:spPr>
          <a:xfrm>
            <a:off x="1064448" y="2104698"/>
            <a:ext cx="56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/>
              <a:t>15</a:t>
            </a:r>
            <a:endParaRPr lang="en-US" sz="2400" b="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C8AAA60-97B6-4DBB-8DB8-35ECE227180F}"/>
              </a:ext>
            </a:extLst>
          </p:cNvPr>
          <p:cNvSpPr txBox="1"/>
          <p:nvPr/>
        </p:nvSpPr>
        <p:spPr>
          <a:xfrm>
            <a:off x="807947" y="792141"/>
            <a:ext cx="5728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Mỗi con vật che số nào?</a:t>
            </a:r>
            <a:endParaRPr lang="zh-CN" altLang="en-US" sz="4400"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FAA28F78-D957-4496-970B-6AB0A6CA9526}"/>
              </a:ext>
            </a:extLst>
          </p:cNvPr>
          <p:cNvSpPr/>
          <p:nvPr/>
        </p:nvSpPr>
        <p:spPr>
          <a:xfrm>
            <a:off x="194884" y="870331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#9Slide03 AmpleSoft Bold" panose="02000000000000000000" pitchFamily="2" charset="0"/>
              </a:rPr>
              <a:t>3</a:t>
            </a:r>
            <a:endParaRPr lang="en-US" sz="3600">
              <a:latin typeface="#9Slide03 AmpleSoft Bold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8B22481-1E7D-4706-AD59-37DAAFB3CA0C}"/>
              </a:ext>
            </a:extLst>
          </p:cNvPr>
          <p:cNvSpPr txBox="1"/>
          <p:nvPr/>
        </p:nvSpPr>
        <p:spPr>
          <a:xfrm>
            <a:off x="204523" y="3472541"/>
            <a:ext cx="56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/>
              <a:t>14</a:t>
            </a:r>
            <a:endParaRPr lang="en-US" sz="2400" b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D1BE229-F3B1-463F-AFE1-47BE6C042D78}"/>
              </a:ext>
            </a:extLst>
          </p:cNvPr>
          <p:cNvSpPr txBox="1"/>
          <p:nvPr/>
        </p:nvSpPr>
        <p:spPr>
          <a:xfrm>
            <a:off x="2018287" y="3495720"/>
            <a:ext cx="56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/>
              <a:t>17</a:t>
            </a:r>
            <a:endParaRPr lang="en-US" sz="2400" b="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1E464D0-B2D6-4E3C-AC65-B4F242181593}"/>
              </a:ext>
            </a:extLst>
          </p:cNvPr>
          <p:cNvSpPr txBox="1"/>
          <p:nvPr/>
        </p:nvSpPr>
        <p:spPr>
          <a:xfrm>
            <a:off x="858154" y="2766969"/>
            <a:ext cx="366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/>
              <a:t>6</a:t>
            </a:r>
            <a:endParaRPr lang="en-US" sz="22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216960A-7A2D-478F-BFE8-BD02CEBC1721}"/>
              </a:ext>
            </a:extLst>
          </p:cNvPr>
          <p:cNvSpPr txBox="1"/>
          <p:nvPr/>
        </p:nvSpPr>
        <p:spPr>
          <a:xfrm>
            <a:off x="1626466" y="2732774"/>
            <a:ext cx="366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/>
              <a:t>9</a:t>
            </a:r>
            <a:endParaRPr lang="en-US" sz="2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E38B71D-E527-414C-965D-41CEDF2DD9C4}"/>
              </a:ext>
            </a:extLst>
          </p:cNvPr>
          <p:cNvSpPr txBox="1"/>
          <p:nvPr/>
        </p:nvSpPr>
        <p:spPr>
          <a:xfrm>
            <a:off x="1163060" y="3437364"/>
            <a:ext cx="366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/>
              <a:t>8</a:t>
            </a:r>
            <a:endParaRPr lang="en-US" sz="2200"/>
          </a:p>
        </p:txBody>
      </p:sp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xmlns="" id="{0B11D0A3-703F-407D-A4D1-54AD41071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96" y="2091138"/>
            <a:ext cx="2134208" cy="216550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580654E-C783-42F2-879A-AF064062EE1C}"/>
              </a:ext>
            </a:extLst>
          </p:cNvPr>
          <p:cNvSpPr txBox="1"/>
          <p:nvPr/>
        </p:nvSpPr>
        <p:spPr>
          <a:xfrm>
            <a:off x="4318297" y="2048401"/>
            <a:ext cx="56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2617D69-CC37-4C66-9340-3EAC23B02F1C}"/>
              </a:ext>
            </a:extLst>
          </p:cNvPr>
          <p:cNvSpPr txBox="1"/>
          <p:nvPr/>
        </p:nvSpPr>
        <p:spPr>
          <a:xfrm>
            <a:off x="3381629" y="3365098"/>
            <a:ext cx="56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3E8EB99-53F7-49AA-B4CF-75B3CB3DA078}"/>
              </a:ext>
            </a:extLst>
          </p:cNvPr>
          <p:cNvSpPr txBox="1"/>
          <p:nvPr/>
        </p:nvSpPr>
        <p:spPr>
          <a:xfrm>
            <a:off x="5155062" y="3473004"/>
            <a:ext cx="56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5B46D39-6CD8-45C6-A86C-A30121D0430C}"/>
              </a:ext>
            </a:extLst>
          </p:cNvPr>
          <p:cNvSpPr txBox="1"/>
          <p:nvPr/>
        </p:nvSpPr>
        <p:spPr>
          <a:xfrm>
            <a:off x="3948482" y="2766969"/>
            <a:ext cx="3361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0DB46BD-9F14-4899-AEEA-D9BEA5B2CB8C}"/>
              </a:ext>
            </a:extLst>
          </p:cNvPr>
          <p:cNvSpPr txBox="1"/>
          <p:nvPr/>
        </p:nvSpPr>
        <p:spPr>
          <a:xfrm>
            <a:off x="4783899" y="2766969"/>
            <a:ext cx="366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B83EA58-A2F7-432B-A453-A22B8A604BD8}"/>
              </a:ext>
            </a:extLst>
          </p:cNvPr>
          <p:cNvSpPr txBox="1"/>
          <p:nvPr/>
        </p:nvSpPr>
        <p:spPr>
          <a:xfrm>
            <a:off x="4350138" y="3611319"/>
            <a:ext cx="56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xmlns="" id="{B553BA9C-27E5-4C5C-B1A3-735F1ACC9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19" y="2091138"/>
            <a:ext cx="2134208" cy="216550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453F93D-D0E8-4011-A24A-1C5BF5A1FFB4}"/>
              </a:ext>
            </a:extLst>
          </p:cNvPr>
          <p:cNvSpPr txBox="1"/>
          <p:nvPr/>
        </p:nvSpPr>
        <p:spPr>
          <a:xfrm>
            <a:off x="7358001" y="2036700"/>
            <a:ext cx="56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09FC7D6-FED7-46F1-B705-2209E635B905}"/>
              </a:ext>
            </a:extLst>
          </p:cNvPr>
          <p:cNvSpPr txBox="1"/>
          <p:nvPr/>
        </p:nvSpPr>
        <p:spPr>
          <a:xfrm>
            <a:off x="6441728" y="3431296"/>
            <a:ext cx="56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/>
              <a:t>14</a:t>
            </a:r>
            <a:endParaRPr lang="en-US" sz="2400" b="1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ECF68A9-991B-4118-A0C2-5CA8566E6E6F}"/>
              </a:ext>
            </a:extLst>
          </p:cNvPr>
          <p:cNvSpPr txBox="1"/>
          <p:nvPr/>
        </p:nvSpPr>
        <p:spPr>
          <a:xfrm>
            <a:off x="8191391" y="3445601"/>
            <a:ext cx="56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8AD49C4-D63F-465A-9B34-A8A3235B2711}"/>
              </a:ext>
            </a:extLst>
          </p:cNvPr>
          <p:cNvSpPr txBox="1"/>
          <p:nvPr/>
        </p:nvSpPr>
        <p:spPr>
          <a:xfrm>
            <a:off x="7006905" y="2766969"/>
            <a:ext cx="366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FD1FD589-FFD3-4806-B20F-73CB05F4558D}"/>
              </a:ext>
            </a:extLst>
          </p:cNvPr>
          <p:cNvSpPr txBox="1"/>
          <p:nvPr/>
        </p:nvSpPr>
        <p:spPr>
          <a:xfrm>
            <a:off x="7763272" y="2771077"/>
            <a:ext cx="366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607B555-C8A5-4C42-9909-144BDB972CF8}"/>
              </a:ext>
            </a:extLst>
          </p:cNvPr>
          <p:cNvSpPr txBox="1"/>
          <p:nvPr/>
        </p:nvSpPr>
        <p:spPr>
          <a:xfrm>
            <a:off x="7482503" y="3555928"/>
            <a:ext cx="366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054F9EF-2491-4D20-82E1-18514A2DEAE7}"/>
              </a:ext>
            </a:extLst>
          </p:cNvPr>
          <p:cNvSpPr txBox="1"/>
          <p:nvPr/>
        </p:nvSpPr>
        <p:spPr>
          <a:xfrm>
            <a:off x="194884" y="1569092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3200"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Mẫu:</a:t>
            </a:r>
            <a:endParaRPr lang="zh-CN" altLang="en-US" sz="3200"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xmlns="" id="{64DAD90A-D4C2-4D58-B186-415A16A44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0792" flipH="1">
            <a:off x="6890583" y="2702816"/>
            <a:ext cx="706744" cy="704240"/>
          </a:xfrm>
          <a:prstGeom prst="rect">
            <a:avLst/>
          </a:prstGeom>
        </p:spPr>
      </p:pic>
      <p:pic>
        <p:nvPicPr>
          <p:cNvPr id="32" name="Picture 31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E76485AD-018F-420B-A89E-01DD07F283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63" y="2665936"/>
            <a:ext cx="701311" cy="467026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xmlns="" id="{A94301E7-059A-4FC9-BCD9-CE3A999DA3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90" y="2660858"/>
            <a:ext cx="704240" cy="704240"/>
          </a:xfrm>
          <a:prstGeom prst="rect">
            <a:avLst/>
          </a:prstGeom>
        </p:spPr>
      </p:pic>
      <p:pic>
        <p:nvPicPr>
          <p:cNvPr id="74" name="Picture 73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xmlns="" id="{1546BDB6-6C1E-45BF-8AAA-940B0F5141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83" y="3562551"/>
            <a:ext cx="627417" cy="41781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40C3EA2-5292-480E-B506-750BADB7F2BC}"/>
              </a:ext>
            </a:extLst>
          </p:cNvPr>
          <p:cNvCxnSpPr>
            <a:cxnSpLocks/>
          </p:cNvCxnSpPr>
          <p:nvPr/>
        </p:nvCxnSpPr>
        <p:spPr>
          <a:xfrm flipH="1">
            <a:off x="607424" y="3139085"/>
            <a:ext cx="335804" cy="333456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07920F3F-2775-407C-A681-09D8BFE006A3}"/>
              </a:ext>
            </a:extLst>
          </p:cNvPr>
          <p:cNvCxnSpPr>
            <a:cxnSpLocks/>
            <a:stCxn id="56" idx="1"/>
            <a:endCxn id="52" idx="3"/>
          </p:cNvCxnSpPr>
          <p:nvPr/>
        </p:nvCxnSpPr>
        <p:spPr>
          <a:xfrm flipH="1">
            <a:off x="769700" y="3652808"/>
            <a:ext cx="393360" cy="50566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3B98E57F-D4EF-4026-A9E7-3301DB1E6CA8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1041167" y="2473951"/>
            <a:ext cx="210827" cy="293018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EC21823A-7BB0-4FCD-BAE0-49B0AEA82AAC}"/>
              </a:ext>
            </a:extLst>
          </p:cNvPr>
          <p:cNvCxnSpPr>
            <a:cxnSpLocks/>
          </p:cNvCxnSpPr>
          <p:nvPr/>
        </p:nvCxnSpPr>
        <p:spPr>
          <a:xfrm flipH="1" flipV="1">
            <a:off x="1472717" y="2499234"/>
            <a:ext cx="197775" cy="306637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BB0C141-FD84-4246-97EC-1BF988A45209}"/>
              </a:ext>
            </a:extLst>
          </p:cNvPr>
          <p:cNvCxnSpPr>
            <a:cxnSpLocks/>
          </p:cNvCxnSpPr>
          <p:nvPr/>
        </p:nvCxnSpPr>
        <p:spPr>
          <a:xfrm>
            <a:off x="1867443" y="3084433"/>
            <a:ext cx="295231" cy="388108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E222E2F1-A1A4-4726-BB2C-A465B6D549E1}"/>
              </a:ext>
            </a:extLst>
          </p:cNvPr>
          <p:cNvCxnSpPr>
            <a:cxnSpLocks/>
            <a:stCxn id="53" idx="1"/>
            <a:endCxn id="56" idx="3"/>
          </p:cNvCxnSpPr>
          <p:nvPr/>
        </p:nvCxnSpPr>
        <p:spPr>
          <a:xfrm flipH="1" flipV="1">
            <a:off x="1529085" y="3652808"/>
            <a:ext cx="489202" cy="73745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BADB8E96-FA17-4EEB-B950-CA2A3FE40C46}"/>
              </a:ext>
            </a:extLst>
          </p:cNvPr>
          <p:cNvCxnSpPr>
            <a:cxnSpLocks/>
          </p:cNvCxnSpPr>
          <p:nvPr/>
        </p:nvCxnSpPr>
        <p:spPr>
          <a:xfrm flipH="1">
            <a:off x="3849381" y="3177002"/>
            <a:ext cx="143530" cy="254294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491163F6-95CE-41F1-8296-7FF886FBD9D3}"/>
              </a:ext>
            </a:extLst>
          </p:cNvPr>
          <p:cNvCxnSpPr>
            <a:cxnSpLocks/>
          </p:cNvCxnSpPr>
          <p:nvPr/>
        </p:nvCxnSpPr>
        <p:spPr>
          <a:xfrm flipH="1" flipV="1">
            <a:off x="4011657" y="3662129"/>
            <a:ext cx="376880" cy="156556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74DA879C-FCD4-4962-B928-D00166C47E7A}"/>
              </a:ext>
            </a:extLst>
          </p:cNvPr>
          <p:cNvCxnSpPr>
            <a:cxnSpLocks/>
          </p:cNvCxnSpPr>
          <p:nvPr/>
        </p:nvCxnSpPr>
        <p:spPr>
          <a:xfrm flipH="1">
            <a:off x="4283124" y="2432706"/>
            <a:ext cx="210827" cy="293018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B5FC8049-AEDA-42B1-8CF1-89321206DF57}"/>
              </a:ext>
            </a:extLst>
          </p:cNvPr>
          <p:cNvCxnSpPr>
            <a:cxnSpLocks/>
          </p:cNvCxnSpPr>
          <p:nvPr/>
        </p:nvCxnSpPr>
        <p:spPr>
          <a:xfrm flipH="1" flipV="1">
            <a:off x="4714674" y="2457989"/>
            <a:ext cx="197775" cy="306637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A64C022E-31CA-4E5E-B040-0E372021F9C5}"/>
              </a:ext>
            </a:extLst>
          </p:cNvPr>
          <p:cNvCxnSpPr>
            <a:cxnSpLocks/>
          </p:cNvCxnSpPr>
          <p:nvPr/>
        </p:nvCxnSpPr>
        <p:spPr>
          <a:xfrm>
            <a:off x="5031078" y="3082007"/>
            <a:ext cx="295231" cy="388108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0F41253C-AF9F-45B0-AFDE-3388E172E473}"/>
              </a:ext>
            </a:extLst>
          </p:cNvPr>
          <p:cNvCxnSpPr>
            <a:cxnSpLocks/>
          </p:cNvCxnSpPr>
          <p:nvPr/>
        </p:nvCxnSpPr>
        <p:spPr>
          <a:xfrm flipH="1">
            <a:off x="4812200" y="3794964"/>
            <a:ext cx="445042" cy="48016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F078A992-A1B3-44C6-9CD6-1B63F4EF5A2D}"/>
              </a:ext>
            </a:extLst>
          </p:cNvPr>
          <p:cNvCxnSpPr>
            <a:cxnSpLocks/>
          </p:cNvCxnSpPr>
          <p:nvPr/>
        </p:nvCxnSpPr>
        <p:spPr>
          <a:xfrm>
            <a:off x="8191391" y="3256402"/>
            <a:ext cx="141534" cy="159990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B09BEB33-4A8B-42B2-A348-B2A042C4B886}"/>
              </a:ext>
            </a:extLst>
          </p:cNvPr>
          <p:cNvCxnSpPr>
            <a:cxnSpLocks/>
          </p:cNvCxnSpPr>
          <p:nvPr/>
        </p:nvCxnSpPr>
        <p:spPr>
          <a:xfrm flipH="1">
            <a:off x="7818816" y="3741241"/>
            <a:ext cx="445042" cy="48016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E5AA148C-C9E4-4BEA-A177-CA65331E9ED8}"/>
              </a:ext>
            </a:extLst>
          </p:cNvPr>
          <p:cNvCxnSpPr>
            <a:cxnSpLocks/>
          </p:cNvCxnSpPr>
          <p:nvPr/>
        </p:nvCxnSpPr>
        <p:spPr>
          <a:xfrm flipH="1">
            <a:off x="7267169" y="2473951"/>
            <a:ext cx="210827" cy="293018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A3DA3F75-AA6B-49E0-B350-DAE373148D1E}"/>
              </a:ext>
            </a:extLst>
          </p:cNvPr>
          <p:cNvCxnSpPr>
            <a:cxnSpLocks/>
          </p:cNvCxnSpPr>
          <p:nvPr/>
        </p:nvCxnSpPr>
        <p:spPr>
          <a:xfrm flipH="1" flipV="1">
            <a:off x="7698719" y="2499234"/>
            <a:ext cx="197775" cy="306637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8C0CFFAD-A808-4ED9-892A-16C85EC0CE2B}"/>
              </a:ext>
            </a:extLst>
          </p:cNvPr>
          <p:cNvCxnSpPr>
            <a:cxnSpLocks/>
          </p:cNvCxnSpPr>
          <p:nvPr/>
        </p:nvCxnSpPr>
        <p:spPr>
          <a:xfrm flipH="1">
            <a:off x="6848583" y="3082007"/>
            <a:ext cx="214027" cy="331917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15D3032-3D31-477D-B602-FE3E9BFB6097}"/>
              </a:ext>
            </a:extLst>
          </p:cNvPr>
          <p:cNvCxnSpPr>
            <a:cxnSpLocks/>
          </p:cNvCxnSpPr>
          <p:nvPr/>
        </p:nvCxnSpPr>
        <p:spPr>
          <a:xfrm flipH="1" flipV="1">
            <a:off x="7010859" y="3644757"/>
            <a:ext cx="467137" cy="182006"/>
          </a:xfrm>
          <a:prstGeom prst="line">
            <a:avLst/>
          </a:prstGeom>
          <a:ln w="38100">
            <a:solidFill>
              <a:srgbClr val="90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0119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00"/>
                            </p:stCondLst>
                            <p:childTnLst>
                              <p:par>
                                <p:cTn id="2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" grpId="0"/>
      <p:bldP spid="51" grpId="0" animBg="1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708523F-8B54-453E-9FC7-3861C060B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7" y="1443253"/>
            <a:ext cx="8391525" cy="21336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9C32007-0FD7-409D-8071-30764E115D0A}"/>
              </a:ext>
            </a:extLst>
          </p:cNvPr>
          <p:cNvSpPr/>
          <p:nvPr/>
        </p:nvSpPr>
        <p:spPr>
          <a:xfrm>
            <a:off x="2695432" y="2058806"/>
            <a:ext cx="757451" cy="7574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402778E-094B-403D-A86A-CA86D62784D4}"/>
              </a:ext>
            </a:extLst>
          </p:cNvPr>
          <p:cNvSpPr/>
          <p:nvPr/>
        </p:nvSpPr>
        <p:spPr>
          <a:xfrm>
            <a:off x="4274023" y="2052001"/>
            <a:ext cx="757451" cy="7574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DF93BD52-7365-42DF-8DA6-54DD719A5DFB}"/>
              </a:ext>
            </a:extLst>
          </p:cNvPr>
          <p:cNvSpPr/>
          <p:nvPr/>
        </p:nvSpPr>
        <p:spPr>
          <a:xfrm>
            <a:off x="5758265" y="2052001"/>
            <a:ext cx="914987" cy="7574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693CDFE-2406-494E-B470-65D76EED04BD}"/>
              </a:ext>
            </a:extLst>
          </p:cNvPr>
          <p:cNvSpPr/>
          <p:nvPr/>
        </p:nvSpPr>
        <p:spPr>
          <a:xfrm>
            <a:off x="7242507" y="2052001"/>
            <a:ext cx="914987" cy="7574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5D91F32-67E4-47BF-BC80-A2EE98054D6A}"/>
              </a:ext>
            </a:extLst>
          </p:cNvPr>
          <p:cNvSpPr/>
          <p:nvPr/>
        </p:nvSpPr>
        <p:spPr>
          <a:xfrm>
            <a:off x="5575610" y="104078"/>
            <a:ext cx="3404839" cy="483220"/>
          </a:xfrm>
          <a:prstGeom prst="rect">
            <a:avLst/>
          </a:prstGeom>
          <a:solidFill>
            <a:srgbClr val="9F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3BCCE60-DA97-4B82-BA78-01D8B1074078}"/>
              </a:ext>
            </a:extLst>
          </p:cNvPr>
          <p:cNvSpPr txBox="1"/>
          <p:nvPr/>
        </p:nvSpPr>
        <p:spPr>
          <a:xfrm>
            <a:off x="807947" y="922485"/>
            <a:ext cx="78783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3400"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Tính để biết mỗi bạn rùa sẽ lên toa tàu nào.</a:t>
            </a:r>
            <a:endParaRPr lang="zh-CN" altLang="en-US" sz="3400"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9B586224-9B81-4B33-B4B9-6208BA77958C}"/>
              </a:ext>
            </a:extLst>
          </p:cNvPr>
          <p:cNvSpPr/>
          <p:nvPr/>
        </p:nvSpPr>
        <p:spPr>
          <a:xfrm>
            <a:off x="194884" y="870331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#9Slide03 AmpleSoft Bold" panose="02000000000000000000" pitchFamily="2" charset="0"/>
              </a:rPr>
              <a:t>4</a:t>
            </a:r>
            <a:endParaRPr lang="en-US" sz="3600">
              <a:latin typeface="#9Slide03 AmpleSoft Bold" panose="02000000000000000000" pitchFamily="2" charset="0"/>
            </a:endParaRPr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xmlns="" id="{A4EAD4FB-0374-4CB5-AD04-AFBC58AE21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r="55364"/>
          <a:stretch/>
        </p:blipFill>
        <p:spPr>
          <a:xfrm>
            <a:off x="2463230" y="3153472"/>
            <a:ext cx="1703820" cy="1885950"/>
          </a:xfrm>
          <a:prstGeom prst="rect">
            <a:avLst/>
          </a:prstGeom>
        </p:spPr>
      </p:pic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xmlns="" id="{85AA7AF0-31BF-44C9-9BAD-1404D100D9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8" t="2828" r="24649" b="-2828"/>
          <a:stretch/>
        </p:blipFill>
        <p:spPr>
          <a:xfrm>
            <a:off x="4753887" y="3218537"/>
            <a:ext cx="1703820" cy="1885950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xmlns="" id="{04EDE53B-1930-4F49-8109-3D689C2D98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1" t="2828" r="805" b="-2828"/>
          <a:stretch/>
        </p:blipFill>
        <p:spPr>
          <a:xfrm>
            <a:off x="6674239" y="3206800"/>
            <a:ext cx="1946362" cy="1885950"/>
          </a:xfrm>
          <a:prstGeom prst="rect">
            <a:avLst/>
          </a:prstGeom>
        </p:spPr>
      </p:pic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DC8C3A69-9326-4A06-BD2B-BF6824B59D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/>
          <a:stretch/>
        </p:blipFill>
        <p:spPr>
          <a:xfrm rot="1621534">
            <a:off x="7501847" y="4402409"/>
            <a:ext cx="586866" cy="64285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xmlns="" id="{F46C680C-C74E-495D-9F02-62C3894C80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/>
          <a:stretch/>
        </p:blipFill>
        <p:spPr>
          <a:xfrm>
            <a:off x="6136991" y="4148744"/>
            <a:ext cx="596031" cy="642857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92EBD90F-BB48-4A1F-9779-AACF32A0B5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9"/>
          <a:stretch/>
        </p:blipFill>
        <p:spPr>
          <a:xfrm>
            <a:off x="3777615" y="3565205"/>
            <a:ext cx="661105" cy="800801"/>
          </a:xfrm>
          <a:prstGeom prst="rect">
            <a:avLst/>
          </a:prstGeom>
        </p:spPr>
      </p:pic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xmlns="" id="{59BE8A80-517B-4465-B5E5-84CB5A37E2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27"/>
          <a:stretch/>
        </p:blipFill>
        <p:spPr>
          <a:xfrm>
            <a:off x="141064" y="3278040"/>
            <a:ext cx="1703820" cy="188595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CBEB7245-DC9A-4918-88A0-CD3EE7B9F2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/>
          <a:stretch/>
        </p:blipFill>
        <p:spPr>
          <a:xfrm>
            <a:off x="1562465" y="3927400"/>
            <a:ext cx="564838" cy="6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754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87654E-7 L 0.57187 -0.36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94" y="-1833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56875 -0.3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38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05226 -0.3395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-1697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4568E-6 L -0.05469 -0.3404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17284E-7 L 0.2625 -0.3481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740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3951E-6 L 0.25729 -0.3493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17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23457E-7 L -0.32934 -0.3666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" y="-1833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3457E-7 L -0.33264 -0.3666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 animBg="1"/>
      <p:bldP spid="32" grpId="0" animBg="1"/>
      <p:bldP spid="2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2" y="1101146"/>
            <a:ext cx="2177198" cy="1537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99" y="1485900"/>
            <a:ext cx="1578428" cy="1609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0843" y="224271"/>
            <a:ext cx="6342311" cy="23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531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幼儿园小学生儿童暑假班培训招生PPT模板"/>
  <p:tag name="INKNOELEADERBOARD" val="-64516989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306</Words>
  <Application>Microsoft Office PowerPoint</Application>
  <PresentationFormat>On-screen Show (16:9)</PresentationFormat>
  <Paragraphs>79</Paragraphs>
  <Slides>9</Slides>
  <Notes>7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主题​​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幼儿园小学生儿童暑假班培训招生PPT模板</dc:title>
  <dc:creator>User</dc:creator>
  <cp:lastModifiedBy>Windows 10</cp:lastModifiedBy>
  <cp:revision>61</cp:revision>
  <dcterms:created xsi:type="dcterms:W3CDTF">2017-03-04T06:55:50Z</dcterms:created>
  <dcterms:modified xsi:type="dcterms:W3CDTF">2025-11-28T01:00:19Z</dcterms:modified>
</cp:coreProperties>
</file>