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 id="2147483690" r:id="rId2"/>
    <p:sldMasterId id="2147483702" r:id="rId3"/>
    <p:sldMasterId id="2147483714" r:id="rId4"/>
    <p:sldMasterId id="2147483726" r:id="rId5"/>
    <p:sldMasterId id="2147483738" r:id="rId6"/>
    <p:sldMasterId id="2147483750" r:id="rId7"/>
    <p:sldMasterId id="2147483810" r:id="rId8"/>
    <p:sldMasterId id="2147483822" r:id="rId9"/>
    <p:sldMasterId id="2147483894" r:id="rId10"/>
    <p:sldMasterId id="2147483899" r:id="rId11"/>
    <p:sldMasterId id="2147483911" r:id="rId12"/>
  </p:sldMasterIdLst>
  <p:notesMasterIdLst>
    <p:notesMasterId r:id="rId39"/>
  </p:notesMasterIdLst>
  <p:sldIdLst>
    <p:sldId id="326" r:id="rId13"/>
    <p:sldId id="307" r:id="rId14"/>
    <p:sldId id="308" r:id="rId15"/>
    <p:sldId id="309" r:id="rId16"/>
    <p:sldId id="310" r:id="rId17"/>
    <p:sldId id="311" r:id="rId18"/>
    <p:sldId id="314" r:id="rId19"/>
    <p:sldId id="328" r:id="rId20"/>
    <p:sldId id="321" r:id="rId21"/>
    <p:sldId id="374" r:id="rId22"/>
    <p:sldId id="334" r:id="rId23"/>
    <p:sldId id="284" r:id="rId24"/>
    <p:sldId id="296" r:id="rId25"/>
    <p:sldId id="297" r:id="rId26"/>
    <p:sldId id="400" r:id="rId27"/>
    <p:sldId id="394" r:id="rId28"/>
    <p:sldId id="401" r:id="rId29"/>
    <p:sldId id="402" r:id="rId30"/>
    <p:sldId id="403" r:id="rId31"/>
    <p:sldId id="404" r:id="rId32"/>
    <p:sldId id="405" r:id="rId33"/>
    <p:sldId id="336" r:id="rId34"/>
    <p:sldId id="406" r:id="rId35"/>
    <p:sldId id="407" r:id="rId36"/>
    <p:sldId id="324" r:id="rId37"/>
    <p:sldId id="323" r:id="rId38"/>
  </p:sldIdLst>
  <p:sldSz cx="18288000" cy="10287000"/>
  <p:notesSz cx="6858000" cy="9144000"/>
  <p:embeddedFontLst>
    <p:embeddedFont>
      <p:font typeface="Calibri Light" pitchFamily="34" charset="0"/>
      <p:regular r:id="rId40"/>
      <p:italic r:id="rId41"/>
    </p:embeddedFont>
    <p:embeddedFont>
      <p:font typeface="UVN Banh Mi" pitchFamily="2" charset="0"/>
      <p:regular r:id="rId42"/>
    </p:embeddedFont>
    <p:embeddedFont>
      <p:font typeface="等线" charset="-122"/>
      <p:regular r:id="rId43"/>
      <p:bold r:id="rId44"/>
    </p:embeddedFont>
    <p:embeddedFont>
      <p:font typeface="Cambria" pitchFamily="18" charset="0"/>
      <p:regular r:id="rId45"/>
      <p:bold r:id="rId46"/>
      <p:italic r:id="rId47"/>
      <p:boldItalic r:id="rId48"/>
    </p:embeddedFont>
    <p:embeddedFont>
      <p:font typeface="Fredoka One" charset="0"/>
      <p:regular r:id="rId49"/>
    </p:embeddedFont>
    <p:embeddedFont>
      <p:font typeface="Calibri" pitchFamily="34" charset="0"/>
      <p:regular r:id="rId50"/>
      <p:bold r:id="rId51"/>
      <p:italic r:id="rId52"/>
      <p:boldItalic r:id="rId53"/>
    </p:embeddedFont>
  </p:embeddedFontLst>
  <p:defaultTextStyle>
    <a:defPPr>
      <a:defRPr lang="en-US"/>
    </a:defPPr>
    <a:lvl1pPr marL="0" algn="l" defTabSz="913304" rtl="0" eaLnBrk="1" latinLnBrk="0" hangingPunct="1">
      <a:defRPr sz="1800" kern="1200">
        <a:solidFill>
          <a:schemeClr val="tx1"/>
        </a:solidFill>
        <a:latin typeface="+mn-lt"/>
        <a:ea typeface="+mn-ea"/>
        <a:cs typeface="+mn-cs"/>
      </a:defRPr>
    </a:lvl1pPr>
    <a:lvl2pPr marL="456660" algn="l" defTabSz="913304" rtl="0" eaLnBrk="1" latinLnBrk="0" hangingPunct="1">
      <a:defRPr sz="1800" kern="1200">
        <a:solidFill>
          <a:schemeClr val="tx1"/>
        </a:solidFill>
        <a:latin typeface="+mn-lt"/>
        <a:ea typeface="+mn-ea"/>
        <a:cs typeface="+mn-cs"/>
      </a:defRPr>
    </a:lvl2pPr>
    <a:lvl3pPr marL="913304" algn="l" defTabSz="913304" rtl="0" eaLnBrk="1" latinLnBrk="0" hangingPunct="1">
      <a:defRPr sz="1800" kern="1200">
        <a:solidFill>
          <a:schemeClr val="tx1"/>
        </a:solidFill>
        <a:latin typeface="+mn-lt"/>
        <a:ea typeface="+mn-ea"/>
        <a:cs typeface="+mn-cs"/>
      </a:defRPr>
    </a:lvl3pPr>
    <a:lvl4pPr marL="1369962" algn="l" defTabSz="913304" rtl="0" eaLnBrk="1" latinLnBrk="0" hangingPunct="1">
      <a:defRPr sz="1800" kern="1200">
        <a:solidFill>
          <a:schemeClr val="tx1"/>
        </a:solidFill>
        <a:latin typeface="+mn-lt"/>
        <a:ea typeface="+mn-ea"/>
        <a:cs typeface="+mn-cs"/>
      </a:defRPr>
    </a:lvl4pPr>
    <a:lvl5pPr marL="1826604" algn="l" defTabSz="913304" rtl="0" eaLnBrk="1" latinLnBrk="0" hangingPunct="1">
      <a:defRPr sz="1800" kern="1200">
        <a:solidFill>
          <a:schemeClr val="tx1"/>
        </a:solidFill>
        <a:latin typeface="+mn-lt"/>
        <a:ea typeface="+mn-ea"/>
        <a:cs typeface="+mn-cs"/>
      </a:defRPr>
    </a:lvl5pPr>
    <a:lvl6pPr marL="2283264" algn="l" defTabSz="913304" rtl="0" eaLnBrk="1" latinLnBrk="0" hangingPunct="1">
      <a:defRPr sz="1800" kern="1200">
        <a:solidFill>
          <a:schemeClr val="tx1"/>
        </a:solidFill>
        <a:latin typeface="+mn-lt"/>
        <a:ea typeface="+mn-ea"/>
        <a:cs typeface="+mn-cs"/>
      </a:defRPr>
    </a:lvl6pPr>
    <a:lvl7pPr marL="2739920" algn="l" defTabSz="913304" rtl="0" eaLnBrk="1" latinLnBrk="0" hangingPunct="1">
      <a:defRPr sz="1800" kern="1200">
        <a:solidFill>
          <a:schemeClr val="tx1"/>
        </a:solidFill>
        <a:latin typeface="+mn-lt"/>
        <a:ea typeface="+mn-ea"/>
        <a:cs typeface="+mn-cs"/>
      </a:defRPr>
    </a:lvl7pPr>
    <a:lvl8pPr marL="3196566" algn="l" defTabSz="913304" rtl="0" eaLnBrk="1" latinLnBrk="0" hangingPunct="1">
      <a:defRPr sz="1800" kern="1200">
        <a:solidFill>
          <a:schemeClr val="tx1"/>
        </a:solidFill>
        <a:latin typeface="+mn-lt"/>
        <a:ea typeface="+mn-ea"/>
        <a:cs typeface="+mn-cs"/>
      </a:defRPr>
    </a:lvl8pPr>
    <a:lvl9pPr marL="3653208" algn="l" defTabSz="91330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9933FF"/>
    <a:srgbClr val="9BE5FF"/>
    <a:srgbClr val="DC8B3D"/>
    <a:srgbClr val="B9EDFF"/>
    <a:srgbClr val="000000"/>
    <a:srgbClr val="F4D6E4"/>
    <a:srgbClr val="F9E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38" d="100"/>
          <a:sy n="38" d="100"/>
        </p:scale>
        <p:origin x="-774" y="-126"/>
      </p:cViewPr>
      <p:guideLst>
        <p:guide orient="horz" pos="2160"/>
        <p:guide pos="25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71AD1-6975-4345-880F-68EB6208CE52}"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91CB8-91E8-4772-BAE7-EF0CB6CEEA51}" type="slidenum">
              <a:rPr lang="en-US" smtClean="0"/>
              <a:t>‹#›</a:t>
            </a:fld>
            <a:endParaRPr lang="en-US"/>
          </a:p>
        </p:txBody>
      </p:sp>
    </p:spTree>
    <p:extLst>
      <p:ext uri="{BB962C8B-B14F-4D97-AF65-F5344CB8AC3E}">
        <p14:creationId xmlns:p14="http://schemas.microsoft.com/office/powerpoint/2010/main" val="354009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2" y="1683546"/>
            <a:ext cx="13716000" cy="3581400"/>
          </a:xfrm>
        </p:spPr>
        <p:txBody>
          <a:bodyPr anchor="b"/>
          <a:lstStyle>
            <a:lvl1pPr algn="ctr">
              <a:defRPr sz="8400"/>
            </a:lvl1pPr>
          </a:lstStyle>
          <a:p>
            <a:r>
              <a:rPr lang="en-US"/>
              <a:t>Click to edit Master title style</a:t>
            </a:r>
            <a:endParaRPr lang="en-GB"/>
          </a:p>
        </p:txBody>
      </p:sp>
      <p:sp>
        <p:nvSpPr>
          <p:cNvPr id="3" name="Subtitle 2"/>
          <p:cNvSpPr>
            <a:spLocks noGrp="1"/>
          </p:cNvSpPr>
          <p:nvPr>
            <p:ph type="subTitle" idx="1"/>
          </p:nvPr>
        </p:nvSpPr>
        <p:spPr>
          <a:xfrm>
            <a:off x="2286002" y="5403057"/>
            <a:ext cx="13716000" cy="2483646"/>
          </a:xfrm>
        </p:spPr>
        <p:txBody>
          <a:bodyPr/>
          <a:lstStyle>
            <a:lvl1pPr marL="0" indent="0" algn="ctr">
              <a:buNone/>
              <a:defRPr sz="3600"/>
            </a:lvl1pPr>
            <a:lvl2pPr marL="625986" indent="0" algn="ctr">
              <a:buNone/>
              <a:defRPr sz="3000"/>
            </a:lvl2pPr>
            <a:lvl3pPr marL="1251978" indent="0" algn="ctr">
              <a:buNone/>
              <a:defRPr sz="2600"/>
            </a:lvl3pPr>
            <a:lvl4pPr marL="1877968" indent="0" algn="ctr">
              <a:buNone/>
              <a:defRPr sz="2400"/>
            </a:lvl4pPr>
            <a:lvl5pPr marL="2503952" indent="0" algn="ctr">
              <a:buNone/>
              <a:defRPr sz="2400"/>
            </a:lvl5pPr>
            <a:lvl6pPr marL="3129944" indent="0" algn="ctr">
              <a:buNone/>
              <a:defRPr sz="2400"/>
            </a:lvl6pPr>
            <a:lvl7pPr marL="3755930" indent="0" algn="ctr">
              <a:buNone/>
              <a:defRPr sz="2400"/>
            </a:lvl7pPr>
            <a:lvl8pPr marL="4381918" indent="0" algn="ctr">
              <a:buNone/>
              <a:defRPr sz="2400"/>
            </a:lvl8pPr>
            <a:lvl9pPr marL="5007894"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5487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2711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377244"/>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567670"/>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313818" cy="10287000"/>
          </a:xfrm>
          <a:prstGeom prst="rect">
            <a:avLst/>
          </a:prstGeom>
        </p:spPr>
      </p:pic>
      <p:sp>
        <p:nvSpPr>
          <p:cNvPr id="7" name="圆角矩形 6"/>
          <p:cNvSpPr/>
          <p:nvPr userDrawn="1"/>
        </p:nvSpPr>
        <p:spPr>
          <a:xfrm>
            <a:off x="476250" y="533400"/>
            <a:ext cx="17316450" cy="931545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1257300" y="9534526"/>
            <a:ext cx="4114800" cy="547688"/>
          </a:xfrm>
          <a:prstGeom prst="rect">
            <a:avLst/>
          </a:prstGeom>
        </p:spPr>
        <p:txBody>
          <a:bodyPr/>
          <a:lstStyle/>
          <a:p>
            <a:pPr defTabSz="1371600">
              <a:defRPr/>
            </a:pPr>
            <a:fld id="{F86BAB08-D03A-4FEF-8092-001CB785BBAB}" type="datetimeFigureOut">
              <a:rPr lang="zh-CN" altLang="en-US" smtClean="0">
                <a:solidFill>
                  <a:prstClr val="black">
                    <a:tint val="75000"/>
                  </a:prstClr>
                </a:solidFill>
              </a:rPr>
              <a:pPr defTabSz="1371600">
                <a:defRPr/>
              </a:pPr>
              <a:t>2025/11/28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12915900" y="9534526"/>
            <a:ext cx="4114800" cy="547688"/>
          </a:xfrm>
          <a:prstGeom prst="rect">
            <a:avLst/>
          </a:prstGeom>
        </p:spPr>
        <p:txBody>
          <a:bodyPr/>
          <a:lstStyle/>
          <a:p>
            <a:pPr algn="r" defTabSz="1371600">
              <a:defRPr/>
            </a:pPr>
            <a:fld id="{B8AB37BB-E8A6-440B-8775-2A002C97BC55}"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29132608"/>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5"/>
        </a:solidFill>
        <a:effectLst/>
      </p:bgPr>
    </p:bg>
    <p:spTree>
      <p:nvGrpSpPr>
        <p:cNvPr id="1" name="Shape 749"/>
        <p:cNvGrpSpPr/>
        <p:nvPr/>
      </p:nvGrpSpPr>
      <p:grpSpPr>
        <a:xfrm>
          <a:off x="0" y="0"/>
          <a:ext cx="0" cy="0"/>
          <a:chOff x="0" y="0"/>
          <a:chExt cx="0" cy="0"/>
        </a:xfrm>
      </p:grpSpPr>
      <p:grpSp>
        <p:nvGrpSpPr>
          <p:cNvPr id="784" name="Google Shape;784;p21"/>
          <p:cNvGrpSpPr/>
          <p:nvPr/>
        </p:nvGrpSpPr>
        <p:grpSpPr>
          <a:xfrm>
            <a:off x="725066" y="474608"/>
            <a:ext cx="16837874" cy="2420694"/>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789" name="Google Shape;789;p21"/>
          <p:cNvSpPr txBox="1">
            <a:spLocks noGrp="1"/>
          </p:cNvSpPr>
          <p:nvPr>
            <p:ph type="title"/>
          </p:nvPr>
        </p:nvSpPr>
        <p:spPr>
          <a:xfrm>
            <a:off x="2401200" y="1030050"/>
            <a:ext cx="13485600" cy="1184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6401"/>
            </a:lvl1pPr>
            <a:lvl2pPr lvl="1"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72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87980886"/>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DA357-290D-4F46-92AB-E970AB31A6F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D0FAEB18-F810-4663-9571-47E2137B27F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69C11815-67BA-4D10-AD4A-BF2F6CF6B819}"/>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5" name="Footer Placeholder 4">
            <a:extLst>
              <a:ext uri="{FF2B5EF4-FFF2-40B4-BE49-F238E27FC236}">
                <a16:creationId xmlns:a16="http://schemas.microsoft.com/office/drawing/2014/main" xmlns="" id="{F0E22265-FD09-4454-8A0F-5D86C3315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D56872-F9DB-4036-9E4F-D8D106E9FA9C}"/>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953639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2CC26-E490-47F0-9F49-58C2A1F15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C1C867-3B5E-4E48-AE16-4028BA8EFE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D516B9-F7F3-4473-80E2-19578118A9DB}"/>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5" name="Footer Placeholder 4">
            <a:extLst>
              <a:ext uri="{FF2B5EF4-FFF2-40B4-BE49-F238E27FC236}">
                <a16:creationId xmlns:a16="http://schemas.microsoft.com/office/drawing/2014/main" xmlns="" id="{89B3034D-32C0-43A0-833D-37889B2FF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96A9B9-D57F-4536-871C-91CDF7162C22}"/>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42665001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46813-1149-488B-86A8-A8F0A7413DA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B7412B6-6414-4E5D-B15C-7A8ADF28A38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00FB323-8EB9-4B92-B7B6-C004309074CC}"/>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5" name="Footer Placeholder 4">
            <a:extLst>
              <a:ext uri="{FF2B5EF4-FFF2-40B4-BE49-F238E27FC236}">
                <a16:creationId xmlns:a16="http://schemas.microsoft.com/office/drawing/2014/main" xmlns="" id="{6AB8448E-3037-4685-BA17-C33250665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8051D9-14AB-4A34-94F9-ACB99A7919BC}"/>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629217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52B2D-B6A7-41AC-BE71-FEEA43BF0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65DFA-32BF-4BE8-80CC-036A48B22B2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48C5C09-25AA-4B66-BD59-45FBCC351B4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2E1E0A-CB0C-4AAB-B5C9-5C8F24A22BCD}"/>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6" name="Footer Placeholder 5">
            <a:extLst>
              <a:ext uri="{FF2B5EF4-FFF2-40B4-BE49-F238E27FC236}">
                <a16:creationId xmlns:a16="http://schemas.microsoft.com/office/drawing/2014/main" xmlns="" id="{5DD4AE79-3AFA-4674-8720-75683E9FB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42A866-1DA2-4C80-9769-3C19000E77B2}"/>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45430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4307F-2CE2-444D-AED5-C220C7311E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0A2B6B-2F15-4C17-85DD-090FAF42479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8376D0-C15E-462B-BCA8-8DD461A021C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2D8B716-5753-48E4-828F-44A058E144A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6512B4-F306-4D1B-8C4A-F7423013E55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484E73B-554F-41A1-8480-B853C51DE865}"/>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8" name="Footer Placeholder 7">
            <a:extLst>
              <a:ext uri="{FF2B5EF4-FFF2-40B4-BE49-F238E27FC236}">
                <a16:creationId xmlns:a16="http://schemas.microsoft.com/office/drawing/2014/main" xmlns="" id="{D9986F64-BB28-4FED-B024-2670D9C88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FFD5BF2-E681-45A2-9301-318397B3FBD7}"/>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61624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F4CE8-C149-414C-AE8C-953967956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8C1E12E-EB4F-4541-8788-33617DB5ECBC}"/>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4" name="Footer Placeholder 3">
            <a:extLst>
              <a:ext uri="{FF2B5EF4-FFF2-40B4-BE49-F238E27FC236}">
                <a16:creationId xmlns:a16="http://schemas.microsoft.com/office/drawing/2014/main" xmlns="" id="{EEAE1E4B-4FCA-43E4-B0FF-6BF7CF87F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71D4632-1CB3-4D09-AE64-7F4044136973}"/>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2307519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62" y="547698"/>
            <a:ext cx="3943352" cy="87177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24" y="547698"/>
            <a:ext cx="11601452" cy="871776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181221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13DC6D4-4B91-41F3-B292-FDDA2B076AFE}"/>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3" name="Footer Placeholder 2">
            <a:extLst>
              <a:ext uri="{FF2B5EF4-FFF2-40B4-BE49-F238E27FC236}">
                <a16:creationId xmlns:a16="http://schemas.microsoft.com/office/drawing/2014/main" xmlns="" id="{B5E7D2EE-5F8B-4436-B438-EA4C09562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9A11C04-9404-43AF-AE1A-1E4D57FF4624}"/>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2573510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6FCDB-1572-48EE-876F-4D62E18CB03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D3274EF5-3BF5-404E-8B6E-7C5DADB868F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A335B91-3F4E-499A-9ABD-6DB496B1435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D89B127-0B10-4BEA-B6BE-4E314A792025}"/>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6" name="Footer Placeholder 5">
            <a:extLst>
              <a:ext uri="{FF2B5EF4-FFF2-40B4-BE49-F238E27FC236}">
                <a16:creationId xmlns:a16="http://schemas.microsoft.com/office/drawing/2014/main" xmlns="" id="{042A70AB-B054-4CC9-88A0-9B95FE019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2270AB-2281-467D-A5A8-EC3D88942C3B}"/>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930855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E235D-167E-4FF1-89BD-B9CD2DEEB2A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764D30C-28DE-443B-825E-DACC3E0176C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B5D194A2-A2C2-4780-8B62-6F91B87F98A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DF336FE8-2951-41A7-9075-8E56A122EEC2}"/>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6" name="Footer Placeholder 5">
            <a:extLst>
              <a:ext uri="{FF2B5EF4-FFF2-40B4-BE49-F238E27FC236}">
                <a16:creationId xmlns:a16="http://schemas.microsoft.com/office/drawing/2014/main" xmlns="" id="{3AF72898-8CF9-416E-9E3C-5A4CA0299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49C32E-6B46-4BB3-A994-89F93AD58CCE}"/>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6797252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33C93-D962-4B6A-A2BF-50C6F5F76C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79E35AB-B120-4DEB-916B-364DA7560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D74CC3-2802-44A5-B604-02D71E7D6B03}"/>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5" name="Footer Placeholder 4">
            <a:extLst>
              <a:ext uri="{FF2B5EF4-FFF2-40B4-BE49-F238E27FC236}">
                <a16:creationId xmlns:a16="http://schemas.microsoft.com/office/drawing/2014/main" xmlns="" id="{12DC73F0-CE08-48A0-8D2A-B762215A6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E4FD29-B9DD-4383-B211-A3BCAAC1999F}"/>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518676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E7D032B-1D1A-4DA3-81B8-75755907765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8A155C1-0D62-4898-A3C8-416BE9D2450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A9D2D3-DD82-4FCE-AE4D-00D002B125CB}"/>
              </a:ext>
            </a:extLst>
          </p:cNvPr>
          <p:cNvSpPr>
            <a:spLocks noGrp="1"/>
          </p:cNvSpPr>
          <p:nvPr>
            <p:ph type="dt" sz="half" idx="10"/>
          </p:nvPr>
        </p:nvSpPr>
        <p:spPr/>
        <p:txBody>
          <a:bodyPr/>
          <a:lstStyle/>
          <a:p>
            <a:fld id="{E6E53D93-F6D1-4672-877B-A49EBB475DE5}" type="datetimeFigureOut">
              <a:rPr lang="en-US" smtClean="0"/>
              <a:t>11/28/2025</a:t>
            </a:fld>
            <a:endParaRPr lang="en-US"/>
          </a:p>
        </p:txBody>
      </p:sp>
      <p:sp>
        <p:nvSpPr>
          <p:cNvPr id="5" name="Footer Placeholder 4">
            <a:extLst>
              <a:ext uri="{FF2B5EF4-FFF2-40B4-BE49-F238E27FC236}">
                <a16:creationId xmlns:a16="http://schemas.microsoft.com/office/drawing/2014/main" xmlns="" id="{C07675E2-2FBF-4468-9E20-B17DB35E5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60DCB6-E674-4CF2-803C-12CF06CA757C}"/>
              </a:ext>
            </a:extLst>
          </p:cNvPr>
          <p:cNvSpPr>
            <a:spLocks noGrp="1"/>
          </p:cNvSpPr>
          <p:nvPr>
            <p:ph type="sldNum" sz="quarter" idx="12"/>
          </p:nvPr>
        </p:nvSpPr>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56938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F3D3F-B607-1E8E-33DF-5B79365C4B6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9758FB80-24DA-8360-0817-151D5698362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87DEDBB-6146-AD52-FB63-F6A560905141}"/>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5" name="Footer Placeholder 4">
            <a:extLst>
              <a:ext uri="{FF2B5EF4-FFF2-40B4-BE49-F238E27FC236}">
                <a16:creationId xmlns:a16="http://schemas.microsoft.com/office/drawing/2014/main" xmlns="" id="{AAA340DF-EACA-DB2B-30F8-218EFA1999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E7E5515-89BD-0B2F-8AC6-F1D0DD1379C1}"/>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32765286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FCC35C-2D72-9826-4C70-75AFBA8E487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08B321D-70B7-95AE-652C-F1D6548A72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BB1493A-0351-0DB6-7A5F-D75CD25BDAF2}"/>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5" name="Footer Placeholder 4">
            <a:extLst>
              <a:ext uri="{FF2B5EF4-FFF2-40B4-BE49-F238E27FC236}">
                <a16:creationId xmlns:a16="http://schemas.microsoft.com/office/drawing/2014/main" xmlns="" id="{9EE7FBFD-5007-9940-82F4-92553AC1F8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E2036BD-086F-A339-8DF1-AEC70443C15A}"/>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5130313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A93C34-2DD5-8B7C-6E4D-0950ADEDAA6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D4805A8-AB98-9E50-F595-71C179472AD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78A23D-CD06-D97E-3411-AFCD49158B04}"/>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5" name="Footer Placeholder 4">
            <a:extLst>
              <a:ext uri="{FF2B5EF4-FFF2-40B4-BE49-F238E27FC236}">
                <a16:creationId xmlns:a16="http://schemas.microsoft.com/office/drawing/2014/main" xmlns="" id="{4D2F9605-8016-F218-9D86-D4DE95C724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10BAA2D-5B1C-2AED-A201-317616D43EDC}"/>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3636170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8B61A-0323-B8E8-8EDC-EE5FAE2B99C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FB99ECD-F995-E12A-AE29-B762F8EB079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CE8CEBA-2317-F42C-DAAC-DBC0FDFAAE4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F743C3B1-5DA2-14C5-3ABE-B6AAE51321B6}"/>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6" name="Footer Placeholder 5">
            <a:extLst>
              <a:ext uri="{FF2B5EF4-FFF2-40B4-BE49-F238E27FC236}">
                <a16:creationId xmlns:a16="http://schemas.microsoft.com/office/drawing/2014/main" xmlns="" id="{9029AE83-08D1-40AB-1EFF-7CEF145DE12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8F34E2C-B6ED-8CC7-39B3-46F571CB3EDE}"/>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2363321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53CB3-34C1-292D-9D2C-11B071019C7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D6406BC-5981-99CB-092C-1C310EA299C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435B9A6-AB11-74AC-B87D-0B62C29DAE5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B6BA988-0C85-203F-7820-BE850CB98D7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811DB6D-BC57-61BA-91E2-610B3ED0284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399B708-FB4E-2E80-0566-35531AB6EFF9}"/>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8" name="Footer Placeholder 7">
            <a:extLst>
              <a:ext uri="{FF2B5EF4-FFF2-40B4-BE49-F238E27FC236}">
                <a16:creationId xmlns:a16="http://schemas.microsoft.com/office/drawing/2014/main" xmlns="" id="{D7190FCA-CA9B-4C84-C70E-CB974F87DB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7D8C6EC4-B599-27DD-D2B6-209584F59347}"/>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411360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87"/>
            <a:ext cx="13716000" cy="2483646"/>
          </a:xfrm>
        </p:spPr>
        <p:txBody>
          <a:bodyPr/>
          <a:lstStyle>
            <a:lvl1pPr marL="0" indent="0" algn="ctr">
              <a:buNone/>
              <a:defRPr sz="3600"/>
            </a:lvl1pPr>
            <a:lvl2pPr marL="685110" indent="0" algn="ctr">
              <a:buNone/>
              <a:defRPr sz="3000"/>
            </a:lvl2pPr>
            <a:lvl3pPr marL="1370236" indent="0" algn="ctr">
              <a:buNone/>
              <a:defRPr sz="3000"/>
            </a:lvl3pPr>
            <a:lvl4pPr marL="2055346" indent="0" algn="ctr">
              <a:buNone/>
              <a:defRPr sz="2400"/>
            </a:lvl4pPr>
            <a:lvl5pPr marL="2740466" indent="0" algn="ctr">
              <a:buNone/>
              <a:defRPr sz="2400"/>
            </a:lvl5pPr>
            <a:lvl6pPr marL="3425580" indent="0" algn="ctr">
              <a:buNone/>
              <a:defRPr sz="2400"/>
            </a:lvl6pPr>
            <a:lvl7pPr marL="4110690" indent="0" algn="ctr">
              <a:buNone/>
              <a:defRPr sz="2400"/>
            </a:lvl7pPr>
            <a:lvl8pPr marL="4795800" indent="0" algn="ctr">
              <a:buNone/>
              <a:defRPr sz="2400"/>
            </a:lvl8pPr>
            <a:lvl9pPr marL="548091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5178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E49B53-ABDF-6D30-EE14-2452E0879E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429661D-03CC-FFE7-82E2-90BD02A13EE1}"/>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4" name="Footer Placeholder 3">
            <a:extLst>
              <a:ext uri="{FF2B5EF4-FFF2-40B4-BE49-F238E27FC236}">
                <a16:creationId xmlns:a16="http://schemas.microsoft.com/office/drawing/2014/main" xmlns="" id="{537F2E86-1142-C458-5B5D-AEF7E210719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112CD648-BF72-25AB-AB43-14E14A6E372C}"/>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2704469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2A86420-B434-74EE-FF4F-7AF43CA6BB49}"/>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3" name="Footer Placeholder 2">
            <a:extLst>
              <a:ext uri="{FF2B5EF4-FFF2-40B4-BE49-F238E27FC236}">
                <a16:creationId xmlns:a16="http://schemas.microsoft.com/office/drawing/2014/main" xmlns="" id="{A907E351-BC6F-ABB7-6DC2-3AB119B376E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76422718-94E2-EE25-54DF-7CF1EC62E654}"/>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22129161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C732DD-F517-2A36-5065-C21BCB04B58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F653EDC-3B6D-64AB-F129-29B8C2D5B7F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3E2B69F7-A7AC-E525-8A33-A76BD3A65FF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9F48D651-9FAA-971F-869F-F1D38C794CE8}"/>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6" name="Footer Placeholder 5">
            <a:extLst>
              <a:ext uri="{FF2B5EF4-FFF2-40B4-BE49-F238E27FC236}">
                <a16:creationId xmlns:a16="http://schemas.microsoft.com/office/drawing/2014/main" xmlns="" id="{12CA6600-1057-ADE2-76DC-B5A6ED46BD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EB489D0-FA51-548B-9C27-7709BC37EEC5}"/>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2475945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2FE1A-98F3-48F5-1F97-B32E32138E8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36E5943-2E1B-3FFA-E211-EEC1B97663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3B8335F5-A264-5E79-1DDC-D97B80756F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C1E3F271-51C7-63F4-1487-A9C8B0018520}"/>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6" name="Footer Placeholder 5">
            <a:extLst>
              <a:ext uri="{FF2B5EF4-FFF2-40B4-BE49-F238E27FC236}">
                <a16:creationId xmlns:a16="http://schemas.microsoft.com/office/drawing/2014/main" xmlns="" id="{6F5DD5D1-C0B1-C621-6E9A-89A44739537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9977935-668C-5AD3-A244-F116F21B667F}"/>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22472638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D93A5-584A-F5A3-8056-A20E9ED4B1E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CA32ED2-4EAE-4849-1F83-4375BEDA6A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38193E7-A359-0F94-0647-A24636796D2E}"/>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5" name="Footer Placeholder 4">
            <a:extLst>
              <a:ext uri="{FF2B5EF4-FFF2-40B4-BE49-F238E27FC236}">
                <a16:creationId xmlns:a16="http://schemas.microsoft.com/office/drawing/2014/main" xmlns="" id="{96135EE0-6A0A-FA45-1A89-686CE197532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2BEEB7B-66F0-19BA-CCBD-6AE4FC3EC8FC}"/>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4218253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3EE2503-F227-9511-D387-6F81FD9AF30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9BFFF14A-A423-19D7-2F7B-EA0D687BF8B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AA769B7-588E-BAA3-54A2-D35977577A11}"/>
              </a:ext>
            </a:extLst>
          </p:cNvPr>
          <p:cNvSpPr>
            <a:spLocks noGrp="1"/>
          </p:cNvSpPr>
          <p:nvPr>
            <p:ph type="dt" sz="half" idx="10"/>
          </p:nvPr>
        </p:nvSpPr>
        <p:spPr/>
        <p:txBody>
          <a:bodyPr/>
          <a:lstStyle/>
          <a:p>
            <a:fld id="{5C94ACE6-843B-4DE7-B4F3-4056C111803B}" type="datetimeFigureOut">
              <a:rPr lang="vi-VN" smtClean="0"/>
              <a:t>28/11/2025</a:t>
            </a:fld>
            <a:endParaRPr lang="vi-VN"/>
          </a:p>
        </p:txBody>
      </p:sp>
      <p:sp>
        <p:nvSpPr>
          <p:cNvPr id="5" name="Footer Placeholder 4">
            <a:extLst>
              <a:ext uri="{FF2B5EF4-FFF2-40B4-BE49-F238E27FC236}">
                <a16:creationId xmlns:a16="http://schemas.microsoft.com/office/drawing/2014/main" xmlns="" id="{939ECA4D-8C59-06CD-588A-6034CEADDC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9E58B93-3693-DE8A-8C5E-5AE18232EC0B}"/>
              </a:ext>
            </a:extLst>
          </p:cNvPr>
          <p:cNvSpPr>
            <a:spLocks noGrp="1"/>
          </p:cNvSpPr>
          <p:nvPr>
            <p:ph type="sldNum" sz="quarter" idx="12"/>
          </p:nvPr>
        </p:nvSpPr>
        <p:spPr/>
        <p:txBody>
          <a:bodyPr/>
          <a:lstStyle/>
          <a:p>
            <a:fld id="{6EA8EDF6-4317-494D-92E8-299D99000BCE}" type="slidenum">
              <a:rPr lang="vi-VN" smtClean="0"/>
              <a:t>‹#›</a:t>
            </a:fld>
            <a:endParaRPr lang="vi-VN"/>
          </a:p>
        </p:txBody>
      </p:sp>
    </p:spTree>
    <p:extLst>
      <p:ext uri="{BB962C8B-B14F-4D97-AF65-F5344CB8AC3E}">
        <p14:creationId xmlns:p14="http://schemas.microsoft.com/office/powerpoint/2010/main" val="3361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5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8" y="256472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5110" indent="0">
              <a:buNone/>
              <a:defRPr sz="3000">
                <a:solidFill>
                  <a:schemeClr val="tx1">
                    <a:tint val="75000"/>
                  </a:schemeClr>
                </a:solidFill>
              </a:defRPr>
            </a:lvl2pPr>
            <a:lvl3pPr marL="1370236" indent="0">
              <a:buNone/>
              <a:defRPr sz="3000">
                <a:solidFill>
                  <a:schemeClr val="tx1">
                    <a:tint val="75000"/>
                  </a:schemeClr>
                </a:solidFill>
              </a:defRPr>
            </a:lvl3pPr>
            <a:lvl4pPr marL="2055346" indent="0">
              <a:buNone/>
              <a:defRPr sz="2400">
                <a:solidFill>
                  <a:schemeClr val="tx1">
                    <a:tint val="75000"/>
                  </a:schemeClr>
                </a:solidFill>
              </a:defRPr>
            </a:lvl4pPr>
            <a:lvl5pPr marL="2740466" indent="0">
              <a:buNone/>
              <a:defRPr sz="2400">
                <a:solidFill>
                  <a:schemeClr val="tx1">
                    <a:tint val="75000"/>
                  </a:schemeClr>
                </a:solidFill>
              </a:defRPr>
            </a:lvl5pPr>
            <a:lvl6pPr marL="3425580" indent="0">
              <a:buNone/>
              <a:defRPr sz="2400">
                <a:solidFill>
                  <a:schemeClr val="tx1">
                    <a:tint val="75000"/>
                  </a:schemeClr>
                </a:solidFill>
              </a:defRPr>
            </a:lvl6pPr>
            <a:lvl7pPr marL="4110690" indent="0">
              <a:buNone/>
              <a:defRPr sz="2400">
                <a:solidFill>
                  <a:schemeClr val="tx1">
                    <a:tint val="75000"/>
                  </a:schemeClr>
                </a:solidFill>
              </a:defRPr>
            </a:lvl7pPr>
            <a:lvl8pPr marL="4795800" indent="0">
              <a:buNone/>
              <a:defRPr sz="2400">
                <a:solidFill>
                  <a:schemeClr val="tx1">
                    <a:tint val="75000"/>
                  </a:schemeClr>
                </a:solidFill>
              </a:defRPr>
            </a:lvl8pPr>
            <a:lvl9pPr marL="548091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84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68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711" y="2521746"/>
            <a:ext cx="77366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711" y="3757619"/>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15" y="2521746"/>
            <a:ext cx="77747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15" y="3757619"/>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904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423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86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25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73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80987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255"/>
            <a:ext cx="9258300" cy="7310438"/>
          </a:xfrm>
        </p:spPr>
        <p:txBody>
          <a:bodyPr/>
          <a:lstStyle>
            <a:lvl1pPr marL="0" indent="0">
              <a:buNone/>
              <a:defRPr sz="4800"/>
            </a:lvl1pPr>
            <a:lvl2pPr marL="685110" indent="0">
              <a:buNone/>
              <a:defRPr sz="4200"/>
            </a:lvl2pPr>
            <a:lvl3pPr marL="1370236" indent="0">
              <a:buNone/>
              <a:defRPr sz="3600"/>
            </a:lvl3pPr>
            <a:lvl4pPr marL="2055346" indent="0">
              <a:buNone/>
              <a:defRPr sz="3000"/>
            </a:lvl4pPr>
            <a:lvl5pPr marL="2740466" indent="0">
              <a:buNone/>
              <a:defRPr sz="3000"/>
            </a:lvl5pPr>
            <a:lvl6pPr marL="3425580" indent="0">
              <a:buNone/>
              <a:defRPr sz="3000"/>
            </a:lvl6pPr>
            <a:lvl7pPr marL="4110690" indent="0">
              <a:buNone/>
              <a:defRPr sz="3000"/>
            </a:lvl7pPr>
            <a:lvl8pPr marL="4795800" indent="0">
              <a:buNone/>
              <a:defRPr sz="3000"/>
            </a:lvl8pPr>
            <a:lvl9pPr marL="5480914"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203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645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3" y="547756"/>
            <a:ext cx="3943350" cy="871776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89" y="547756"/>
            <a:ext cx="11601450" cy="871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69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87"/>
            <a:ext cx="13716000" cy="2483646"/>
          </a:xfrm>
        </p:spPr>
        <p:txBody>
          <a:bodyPr/>
          <a:lstStyle>
            <a:lvl1pPr marL="0" indent="0" algn="ctr">
              <a:buNone/>
              <a:defRPr sz="3600"/>
            </a:lvl1pPr>
            <a:lvl2pPr marL="685110" indent="0" algn="ctr">
              <a:buNone/>
              <a:defRPr sz="3000"/>
            </a:lvl2pPr>
            <a:lvl3pPr marL="1370236" indent="0" algn="ctr">
              <a:buNone/>
              <a:defRPr sz="3000"/>
            </a:lvl3pPr>
            <a:lvl4pPr marL="2055346" indent="0" algn="ctr">
              <a:buNone/>
              <a:defRPr sz="2400"/>
            </a:lvl4pPr>
            <a:lvl5pPr marL="2740466" indent="0" algn="ctr">
              <a:buNone/>
              <a:defRPr sz="2400"/>
            </a:lvl5pPr>
            <a:lvl6pPr marL="3425580" indent="0" algn="ctr">
              <a:buNone/>
              <a:defRPr sz="2400"/>
            </a:lvl6pPr>
            <a:lvl7pPr marL="4110690" indent="0" algn="ctr">
              <a:buNone/>
              <a:defRPr sz="2400"/>
            </a:lvl7pPr>
            <a:lvl8pPr marL="4795800" indent="0" algn="ctr">
              <a:buNone/>
              <a:defRPr sz="2400"/>
            </a:lvl8pPr>
            <a:lvl9pPr marL="548091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1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913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8" y="25647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5110" indent="0">
              <a:buNone/>
              <a:defRPr sz="3000">
                <a:solidFill>
                  <a:schemeClr val="tx1">
                    <a:tint val="75000"/>
                  </a:schemeClr>
                </a:solidFill>
              </a:defRPr>
            </a:lvl2pPr>
            <a:lvl3pPr marL="1370236" indent="0">
              <a:buNone/>
              <a:defRPr sz="3000">
                <a:solidFill>
                  <a:schemeClr val="tx1">
                    <a:tint val="75000"/>
                  </a:schemeClr>
                </a:solidFill>
              </a:defRPr>
            </a:lvl3pPr>
            <a:lvl4pPr marL="2055346" indent="0">
              <a:buNone/>
              <a:defRPr sz="2400">
                <a:solidFill>
                  <a:schemeClr val="tx1">
                    <a:tint val="75000"/>
                  </a:schemeClr>
                </a:solidFill>
              </a:defRPr>
            </a:lvl4pPr>
            <a:lvl5pPr marL="2740466" indent="0">
              <a:buNone/>
              <a:defRPr sz="2400">
                <a:solidFill>
                  <a:schemeClr val="tx1">
                    <a:tint val="75000"/>
                  </a:schemeClr>
                </a:solidFill>
              </a:defRPr>
            </a:lvl5pPr>
            <a:lvl6pPr marL="3425580" indent="0">
              <a:buNone/>
              <a:defRPr sz="2400">
                <a:solidFill>
                  <a:schemeClr val="tx1">
                    <a:tint val="75000"/>
                  </a:schemeClr>
                </a:solidFill>
              </a:defRPr>
            </a:lvl6pPr>
            <a:lvl7pPr marL="4110690" indent="0">
              <a:buNone/>
              <a:defRPr sz="2400">
                <a:solidFill>
                  <a:schemeClr val="tx1">
                    <a:tint val="75000"/>
                  </a:schemeClr>
                </a:solidFill>
              </a:defRPr>
            </a:lvl7pPr>
            <a:lvl8pPr marL="4795800" indent="0">
              <a:buNone/>
              <a:defRPr sz="2400">
                <a:solidFill>
                  <a:schemeClr val="tx1">
                    <a:tint val="75000"/>
                  </a:schemeClr>
                </a:solidFill>
              </a:defRPr>
            </a:lvl8pPr>
            <a:lvl9pPr marL="548091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625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673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711" y="2521746"/>
            <a:ext cx="77366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711" y="3757619"/>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15" y="2521746"/>
            <a:ext cx="77747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15" y="3757619"/>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044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280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62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787"/>
            <a:ext cx="15773400" cy="4279106"/>
          </a:xfrm>
        </p:spPr>
        <p:txBody>
          <a:bodyPr anchor="b"/>
          <a:lstStyle>
            <a:lvl1pPr>
              <a:defRPr sz="8400"/>
            </a:lvl1pPr>
          </a:lstStyle>
          <a:p>
            <a:r>
              <a:rPr lang="en-US"/>
              <a:t>Click to edit Master title style</a:t>
            </a:r>
            <a:endParaRPr lang="en-GB"/>
          </a:p>
        </p:txBody>
      </p:sp>
      <p:sp>
        <p:nvSpPr>
          <p:cNvPr id="3" name="Text Placeholder 2"/>
          <p:cNvSpPr>
            <a:spLocks noGrp="1"/>
          </p:cNvSpPr>
          <p:nvPr>
            <p:ph type="body" idx="1"/>
          </p:nvPr>
        </p:nvSpPr>
        <p:spPr>
          <a:xfrm>
            <a:off x="1247778" y="6884261"/>
            <a:ext cx="15773400" cy="2250282"/>
          </a:xfrm>
        </p:spPr>
        <p:txBody>
          <a:bodyPr/>
          <a:lstStyle>
            <a:lvl1pPr marL="0" indent="0">
              <a:buNone/>
              <a:defRPr sz="3600">
                <a:solidFill>
                  <a:schemeClr val="tx1">
                    <a:tint val="75000"/>
                  </a:schemeClr>
                </a:solidFill>
              </a:defRPr>
            </a:lvl1pPr>
            <a:lvl2pPr marL="625986" indent="0">
              <a:buNone/>
              <a:defRPr sz="3000">
                <a:solidFill>
                  <a:schemeClr val="tx1">
                    <a:tint val="75000"/>
                  </a:schemeClr>
                </a:solidFill>
              </a:defRPr>
            </a:lvl2pPr>
            <a:lvl3pPr marL="1251978" indent="0">
              <a:buNone/>
              <a:defRPr sz="2600">
                <a:solidFill>
                  <a:schemeClr val="tx1">
                    <a:tint val="75000"/>
                  </a:schemeClr>
                </a:solidFill>
              </a:defRPr>
            </a:lvl3pPr>
            <a:lvl4pPr marL="1877968" indent="0">
              <a:buNone/>
              <a:defRPr sz="2400">
                <a:solidFill>
                  <a:schemeClr val="tx1">
                    <a:tint val="75000"/>
                  </a:schemeClr>
                </a:solidFill>
              </a:defRPr>
            </a:lvl4pPr>
            <a:lvl5pPr marL="2503952" indent="0">
              <a:buNone/>
              <a:defRPr sz="2400">
                <a:solidFill>
                  <a:schemeClr val="tx1">
                    <a:tint val="75000"/>
                  </a:schemeClr>
                </a:solidFill>
              </a:defRPr>
            </a:lvl5pPr>
            <a:lvl6pPr marL="3129944" indent="0">
              <a:buNone/>
              <a:defRPr sz="2400">
                <a:solidFill>
                  <a:schemeClr val="tx1">
                    <a:tint val="75000"/>
                  </a:schemeClr>
                </a:solidFill>
              </a:defRPr>
            </a:lvl6pPr>
            <a:lvl7pPr marL="3755930" indent="0">
              <a:buNone/>
              <a:defRPr sz="2400">
                <a:solidFill>
                  <a:schemeClr val="tx1">
                    <a:tint val="75000"/>
                  </a:schemeClr>
                </a:solidFill>
              </a:defRPr>
            </a:lvl7pPr>
            <a:lvl8pPr marL="4381918" indent="0">
              <a:buNone/>
              <a:defRPr sz="2400">
                <a:solidFill>
                  <a:schemeClr val="tx1">
                    <a:tint val="75000"/>
                  </a:schemeClr>
                </a:solidFill>
              </a:defRPr>
            </a:lvl8pPr>
            <a:lvl9pPr marL="500789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3056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2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30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245"/>
            <a:ext cx="9258300" cy="7310438"/>
          </a:xfrm>
        </p:spPr>
        <p:txBody>
          <a:bodyPr/>
          <a:lstStyle>
            <a:lvl1pPr marL="0" indent="0">
              <a:buNone/>
              <a:defRPr sz="4800"/>
            </a:lvl1pPr>
            <a:lvl2pPr marL="685110" indent="0">
              <a:buNone/>
              <a:defRPr sz="4200"/>
            </a:lvl2pPr>
            <a:lvl3pPr marL="1370236" indent="0">
              <a:buNone/>
              <a:defRPr sz="3600"/>
            </a:lvl3pPr>
            <a:lvl4pPr marL="2055346" indent="0">
              <a:buNone/>
              <a:defRPr sz="3000"/>
            </a:lvl4pPr>
            <a:lvl5pPr marL="2740466" indent="0">
              <a:buNone/>
              <a:defRPr sz="3000"/>
            </a:lvl5pPr>
            <a:lvl6pPr marL="3425580" indent="0">
              <a:buNone/>
              <a:defRPr sz="3000"/>
            </a:lvl6pPr>
            <a:lvl7pPr marL="4110690" indent="0">
              <a:buNone/>
              <a:defRPr sz="3000"/>
            </a:lvl7pPr>
            <a:lvl8pPr marL="4795800" indent="0">
              <a:buNone/>
              <a:defRPr sz="3000"/>
            </a:lvl8pPr>
            <a:lvl9pPr marL="5480914"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32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900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3" y="547746"/>
            <a:ext cx="3943350" cy="871776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89" y="547746"/>
            <a:ext cx="11601450" cy="871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740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87"/>
            <a:ext cx="13716000" cy="2483646"/>
          </a:xfrm>
        </p:spPr>
        <p:txBody>
          <a:bodyPr/>
          <a:lstStyle>
            <a:lvl1pPr marL="0" indent="0" algn="ctr">
              <a:buNone/>
              <a:defRPr sz="3600"/>
            </a:lvl1pPr>
            <a:lvl2pPr marL="685110" indent="0" algn="ctr">
              <a:buNone/>
              <a:defRPr sz="3000"/>
            </a:lvl2pPr>
            <a:lvl3pPr marL="1370236" indent="0" algn="ctr">
              <a:buNone/>
              <a:defRPr sz="3000"/>
            </a:lvl3pPr>
            <a:lvl4pPr marL="2055346" indent="0" algn="ctr">
              <a:buNone/>
              <a:defRPr sz="2400"/>
            </a:lvl4pPr>
            <a:lvl5pPr marL="2740466" indent="0" algn="ctr">
              <a:buNone/>
              <a:defRPr sz="2400"/>
            </a:lvl5pPr>
            <a:lvl6pPr marL="3425580" indent="0" algn="ctr">
              <a:buNone/>
              <a:defRPr sz="2400"/>
            </a:lvl6pPr>
            <a:lvl7pPr marL="4110690" indent="0" algn="ctr">
              <a:buNone/>
              <a:defRPr sz="2400"/>
            </a:lvl7pPr>
            <a:lvl8pPr marL="4795800" indent="0" algn="ctr">
              <a:buNone/>
              <a:defRPr sz="2400"/>
            </a:lvl8pPr>
            <a:lvl9pPr marL="548091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017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516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8" y="256470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5110" indent="0">
              <a:buNone/>
              <a:defRPr sz="3000">
                <a:solidFill>
                  <a:schemeClr val="tx1">
                    <a:tint val="75000"/>
                  </a:schemeClr>
                </a:solidFill>
              </a:defRPr>
            </a:lvl2pPr>
            <a:lvl3pPr marL="1370236" indent="0">
              <a:buNone/>
              <a:defRPr sz="3000">
                <a:solidFill>
                  <a:schemeClr val="tx1">
                    <a:tint val="75000"/>
                  </a:schemeClr>
                </a:solidFill>
              </a:defRPr>
            </a:lvl3pPr>
            <a:lvl4pPr marL="2055346" indent="0">
              <a:buNone/>
              <a:defRPr sz="2400">
                <a:solidFill>
                  <a:schemeClr val="tx1">
                    <a:tint val="75000"/>
                  </a:schemeClr>
                </a:solidFill>
              </a:defRPr>
            </a:lvl4pPr>
            <a:lvl5pPr marL="2740466" indent="0">
              <a:buNone/>
              <a:defRPr sz="2400">
                <a:solidFill>
                  <a:schemeClr val="tx1">
                    <a:tint val="75000"/>
                  </a:schemeClr>
                </a:solidFill>
              </a:defRPr>
            </a:lvl5pPr>
            <a:lvl6pPr marL="3425580" indent="0">
              <a:buNone/>
              <a:defRPr sz="2400">
                <a:solidFill>
                  <a:schemeClr val="tx1">
                    <a:tint val="75000"/>
                  </a:schemeClr>
                </a:solidFill>
              </a:defRPr>
            </a:lvl6pPr>
            <a:lvl7pPr marL="4110690" indent="0">
              <a:buNone/>
              <a:defRPr sz="2400">
                <a:solidFill>
                  <a:schemeClr val="tx1">
                    <a:tint val="75000"/>
                  </a:schemeClr>
                </a:solidFill>
              </a:defRPr>
            </a:lvl7pPr>
            <a:lvl8pPr marL="4795800" indent="0">
              <a:buNone/>
              <a:defRPr sz="2400">
                <a:solidFill>
                  <a:schemeClr val="tx1">
                    <a:tint val="75000"/>
                  </a:schemeClr>
                </a:solidFill>
              </a:defRPr>
            </a:lvl8pPr>
            <a:lvl9pPr marL="548091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448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86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711" y="2521746"/>
            <a:ext cx="77366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711" y="3757619"/>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15" y="2521746"/>
            <a:ext cx="77747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15" y="3757619"/>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837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73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2" y="2738447"/>
            <a:ext cx="7772400" cy="65270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47"/>
            <a:ext cx="7772400" cy="65270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36271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631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23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22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233"/>
            <a:ext cx="9258300" cy="7310438"/>
          </a:xfrm>
        </p:spPr>
        <p:txBody>
          <a:bodyPr/>
          <a:lstStyle>
            <a:lvl1pPr marL="0" indent="0">
              <a:buNone/>
              <a:defRPr sz="4800"/>
            </a:lvl1pPr>
            <a:lvl2pPr marL="685110" indent="0">
              <a:buNone/>
              <a:defRPr sz="4200"/>
            </a:lvl2pPr>
            <a:lvl3pPr marL="1370236" indent="0">
              <a:buNone/>
              <a:defRPr sz="3600"/>
            </a:lvl3pPr>
            <a:lvl4pPr marL="2055346" indent="0">
              <a:buNone/>
              <a:defRPr sz="3000"/>
            </a:lvl4pPr>
            <a:lvl5pPr marL="2740466" indent="0">
              <a:buNone/>
              <a:defRPr sz="3000"/>
            </a:lvl5pPr>
            <a:lvl6pPr marL="3425580" indent="0">
              <a:buNone/>
              <a:defRPr sz="3000"/>
            </a:lvl6pPr>
            <a:lvl7pPr marL="4110690" indent="0">
              <a:buNone/>
              <a:defRPr sz="3000"/>
            </a:lvl7pPr>
            <a:lvl8pPr marL="4795800" indent="0">
              <a:buNone/>
              <a:defRPr sz="3000"/>
            </a:lvl8pPr>
            <a:lvl9pPr marL="5480914"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02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30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3" y="547734"/>
            <a:ext cx="3943350" cy="871776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81" y="547734"/>
            <a:ext cx="11601450" cy="871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752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87"/>
            <a:ext cx="13716000" cy="2483646"/>
          </a:xfrm>
        </p:spPr>
        <p:txBody>
          <a:bodyPr/>
          <a:lstStyle>
            <a:lvl1pPr marL="0" indent="0" algn="ctr">
              <a:buNone/>
              <a:defRPr sz="3600"/>
            </a:lvl1pPr>
            <a:lvl2pPr marL="685110" indent="0" algn="ctr">
              <a:buNone/>
              <a:defRPr sz="3000"/>
            </a:lvl2pPr>
            <a:lvl3pPr marL="1370236" indent="0" algn="ctr">
              <a:buNone/>
              <a:defRPr sz="3000"/>
            </a:lvl3pPr>
            <a:lvl4pPr marL="2055346" indent="0" algn="ctr">
              <a:buNone/>
              <a:defRPr sz="2400"/>
            </a:lvl4pPr>
            <a:lvl5pPr marL="2740466" indent="0" algn="ctr">
              <a:buNone/>
              <a:defRPr sz="2400"/>
            </a:lvl5pPr>
            <a:lvl6pPr marL="3425580" indent="0" algn="ctr">
              <a:buNone/>
              <a:defRPr sz="2400"/>
            </a:lvl6pPr>
            <a:lvl7pPr marL="4110690" indent="0" algn="ctr">
              <a:buNone/>
              <a:defRPr sz="2400"/>
            </a:lvl7pPr>
            <a:lvl8pPr marL="4795800" indent="0" algn="ctr">
              <a:buNone/>
              <a:defRPr sz="2400"/>
            </a:lvl8pPr>
            <a:lvl9pPr marL="548091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33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879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8" y="256468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5110" indent="0">
              <a:buNone/>
              <a:defRPr sz="3000">
                <a:solidFill>
                  <a:schemeClr val="tx1">
                    <a:tint val="75000"/>
                  </a:schemeClr>
                </a:solidFill>
              </a:defRPr>
            </a:lvl2pPr>
            <a:lvl3pPr marL="1370236" indent="0">
              <a:buNone/>
              <a:defRPr sz="3000">
                <a:solidFill>
                  <a:schemeClr val="tx1">
                    <a:tint val="75000"/>
                  </a:schemeClr>
                </a:solidFill>
              </a:defRPr>
            </a:lvl3pPr>
            <a:lvl4pPr marL="2055346" indent="0">
              <a:buNone/>
              <a:defRPr sz="2400">
                <a:solidFill>
                  <a:schemeClr val="tx1">
                    <a:tint val="75000"/>
                  </a:schemeClr>
                </a:solidFill>
              </a:defRPr>
            </a:lvl4pPr>
            <a:lvl5pPr marL="2740466" indent="0">
              <a:buNone/>
              <a:defRPr sz="2400">
                <a:solidFill>
                  <a:schemeClr val="tx1">
                    <a:tint val="75000"/>
                  </a:schemeClr>
                </a:solidFill>
              </a:defRPr>
            </a:lvl5pPr>
            <a:lvl6pPr marL="3425580" indent="0">
              <a:buNone/>
              <a:defRPr sz="2400">
                <a:solidFill>
                  <a:schemeClr val="tx1">
                    <a:tint val="75000"/>
                  </a:schemeClr>
                </a:solidFill>
              </a:defRPr>
            </a:lvl6pPr>
            <a:lvl7pPr marL="4110690" indent="0">
              <a:buNone/>
              <a:defRPr sz="2400">
                <a:solidFill>
                  <a:schemeClr val="tx1">
                    <a:tint val="75000"/>
                  </a:schemeClr>
                </a:solidFill>
              </a:defRPr>
            </a:lvl7pPr>
            <a:lvl8pPr marL="4795800" indent="0">
              <a:buNone/>
              <a:defRPr sz="2400">
                <a:solidFill>
                  <a:schemeClr val="tx1">
                    <a:tint val="75000"/>
                  </a:schemeClr>
                </a:solidFill>
              </a:defRPr>
            </a:lvl8pPr>
            <a:lvl9pPr marL="548091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07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569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711" y="2521746"/>
            <a:ext cx="77366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711" y="3757619"/>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15" y="2521746"/>
            <a:ext cx="7774782" cy="1235868"/>
          </a:xfrm>
        </p:spPr>
        <p:txBody>
          <a:bodyPr anchor="b"/>
          <a:lstStyle>
            <a:lvl1pPr marL="0" indent="0">
              <a:buNone/>
              <a:defRPr sz="3600" b="1"/>
            </a:lvl1pPr>
            <a:lvl2pPr marL="685110" indent="0">
              <a:buNone/>
              <a:defRPr sz="3000" b="1"/>
            </a:lvl2pPr>
            <a:lvl3pPr marL="1370236" indent="0">
              <a:buNone/>
              <a:defRPr sz="30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15" y="3757619"/>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77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701"/>
            <a:ext cx="15773400" cy="1988346"/>
          </a:xfrm>
        </p:spPr>
        <p:txBody>
          <a:bodyPr/>
          <a:lstStyle/>
          <a:p>
            <a:r>
              <a:rPr lang="en-US"/>
              <a:t>Click to edit Master title style</a:t>
            </a:r>
            <a:endParaRPr lang="en-GB"/>
          </a:p>
        </p:txBody>
      </p:sp>
      <p:sp>
        <p:nvSpPr>
          <p:cNvPr id="3" name="Text Placeholder 2"/>
          <p:cNvSpPr>
            <a:spLocks noGrp="1"/>
          </p:cNvSpPr>
          <p:nvPr>
            <p:ph type="body" idx="1"/>
          </p:nvPr>
        </p:nvSpPr>
        <p:spPr>
          <a:xfrm>
            <a:off x="1259711" y="2521746"/>
            <a:ext cx="7736682" cy="1235868"/>
          </a:xfrm>
        </p:spPr>
        <p:txBody>
          <a:bodyPr anchor="b"/>
          <a:lstStyle>
            <a:lvl1pPr marL="0" indent="0">
              <a:buNone/>
              <a:defRPr sz="3600" b="1"/>
            </a:lvl1pPr>
            <a:lvl2pPr marL="625986" indent="0">
              <a:buNone/>
              <a:defRPr sz="3000" b="1"/>
            </a:lvl2pPr>
            <a:lvl3pPr marL="1251978" indent="0">
              <a:buNone/>
              <a:defRPr sz="2600" b="1"/>
            </a:lvl3pPr>
            <a:lvl4pPr marL="1877968" indent="0">
              <a:buNone/>
              <a:defRPr sz="2400" b="1"/>
            </a:lvl4pPr>
            <a:lvl5pPr marL="2503952" indent="0">
              <a:buNone/>
              <a:defRPr sz="2400" b="1"/>
            </a:lvl5pPr>
            <a:lvl6pPr marL="3129944" indent="0">
              <a:buNone/>
              <a:defRPr sz="2400" b="1"/>
            </a:lvl6pPr>
            <a:lvl7pPr marL="3755930" indent="0">
              <a:buNone/>
              <a:defRPr sz="2400" b="1"/>
            </a:lvl7pPr>
            <a:lvl8pPr marL="4381918" indent="0">
              <a:buNone/>
              <a:defRPr sz="2400" b="1"/>
            </a:lvl8pPr>
            <a:lvl9pPr marL="5007894" indent="0">
              <a:buNone/>
              <a:defRPr sz="2400" b="1"/>
            </a:lvl9pPr>
          </a:lstStyle>
          <a:p>
            <a:pPr lvl="0"/>
            <a:r>
              <a:rPr lang="en-US"/>
              <a:t>Edit Master text styles</a:t>
            </a:r>
          </a:p>
        </p:txBody>
      </p:sp>
      <p:sp>
        <p:nvSpPr>
          <p:cNvPr id="4" name="Content Placeholder 3"/>
          <p:cNvSpPr>
            <a:spLocks noGrp="1"/>
          </p:cNvSpPr>
          <p:nvPr>
            <p:ph sz="half" idx="2"/>
          </p:nvPr>
        </p:nvSpPr>
        <p:spPr>
          <a:xfrm>
            <a:off x="1259711"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15" y="2521746"/>
            <a:ext cx="7774782" cy="1235868"/>
          </a:xfrm>
        </p:spPr>
        <p:txBody>
          <a:bodyPr anchor="b"/>
          <a:lstStyle>
            <a:lvl1pPr marL="0" indent="0">
              <a:buNone/>
              <a:defRPr sz="3600" b="1"/>
            </a:lvl1pPr>
            <a:lvl2pPr marL="625986" indent="0">
              <a:buNone/>
              <a:defRPr sz="3000" b="1"/>
            </a:lvl2pPr>
            <a:lvl3pPr marL="1251978" indent="0">
              <a:buNone/>
              <a:defRPr sz="2600" b="1"/>
            </a:lvl3pPr>
            <a:lvl4pPr marL="1877968" indent="0">
              <a:buNone/>
              <a:defRPr sz="2400" b="1"/>
            </a:lvl4pPr>
            <a:lvl5pPr marL="2503952" indent="0">
              <a:buNone/>
              <a:defRPr sz="2400" b="1"/>
            </a:lvl5pPr>
            <a:lvl6pPr marL="3129944" indent="0">
              <a:buNone/>
              <a:defRPr sz="2400" b="1"/>
            </a:lvl6pPr>
            <a:lvl7pPr marL="3755930" indent="0">
              <a:buNone/>
              <a:defRPr sz="2400" b="1"/>
            </a:lvl7pPr>
            <a:lvl8pPr marL="4381918" indent="0">
              <a:buNone/>
              <a:defRPr sz="2400" b="1"/>
            </a:lvl8pPr>
            <a:lvl9pPr marL="5007894" indent="0">
              <a:buNone/>
              <a:defRPr sz="2400" b="1"/>
            </a:lvl9pPr>
          </a:lstStyle>
          <a:p>
            <a:pPr lvl="0"/>
            <a:r>
              <a:rPr lang="en-US"/>
              <a:t>Edit Master text styles</a:t>
            </a:r>
          </a:p>
        </p:txBody>
      </p:sp>
      <p:sp>
        <p:nvSpPr>
          <p:cNvPr id="6" name="Content Placeholder 5"/>
          <p:cNvSpPr>
            <a:spLocks noGrp="1"/>
          </p:cNvSpPr>
          <p:nvPr>
            <p:ph sz="quarter" idx="4"/>
          </p:nvPr>
        </p:nvSpPr>
        <p:spPr>
          <a:xfrm>
            <a:off x="925831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49368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814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29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21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086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219"/>
            <a:ext cx="9258300" cy="7310438"/>
          </a:xfrm>
        </p:spPr>
        <p:txBody>
          <a:bodyPr/>
          <a:lstStyle>
            <a:lvl1pPr marL="0" indent="0">
              <a:buNone/>
              <a:defRPr sz="4800"/>
            </a:lvl1pPr>
            <a:lvl2pPr marL="685110" indent="0">
              <a:buNone/>
              <a:defRPr sz="4200"/>
            </a:lvl2pPr>
            <a:lvl3pPr marL="1370236" indent="0">
              <a:buNone/>
              <a:defRPr sz="3600"/>
            </a:lvl3pPr>
            <a:lvl4pPr marL="2055346" indent="0">
              <a:buNone/>
              <a:defRPr sz="3000"/>
            </a:lvl4pPr>
            <a:lvl5pPr marL="2740466" indent="0">
              <a:buNone/>
              <a:defRPr sz="3000"/>
            </a:lvl5pPr>
            <a:lvl6pPr marL="3425580" indent="0">
              <a:buNone/>
              <a:defRPr sz="3000"/>
            </a:lvl6pPr>
            <a:lvl7pPr marL="4110690" indent="0">
              <a:buNone/>
              <a:defRPr sz="3000"/>
            </a:lvl7pPr>
            <a:lvl8pPr marL="4795800" indent="0">
              <a:buNone/>
              <a:defRPr sz="3000"/>
            </a:lvl8pPr>
            <a:lvl9pPr marL="5480914"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400"/>
            </a:lvl2pPr>
            <a:lvl3pPr marL="1370236" indent="0">
              <a:buNone/>
              <a:defRPr sz="1800"/>
            </a:lvl3pPr>
            <a:lvl4pPr marL="2055346" indent="0">
              <a:buNone/>
              <a:defRPr sz="1800"/>
            </a:lvl4pPr>
            <a:lvl5pPr marL="2740466" indent="0">
              <a:buNone/>
              <a:defRPr sz="1800"/>
            </a:lvl5pPr>
            <a:lvl6pPr marL="3425580" indent="0">
              <a:buNone/>
              <a:defRPr sz="1800"/>
            </a:lvl6pPr>
            <a:lvl7pPr marL="4110690" indent="0">
              <a:buNone/>
              <a:defRPr sz="1800"/>
            </a:lvl7pPr>
            <a:lvl8pPr marL="4795800" indent="0">
              <a:buNone/>
              <a:defRPr sz="1800"/>
            </a:lvl8pPr>
            <a:lvl9pPr marL="5480914" indent="0">
              <a:buNone/>
              <a:defRPr sz="18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450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53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3" y="547720"/>
            <a:ext cx="3943350" cy="871776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67" y="547720"/>
            <a:ext cx="11601450" cy="871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22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87"/>
            <a:ext cx="13716000" cy="2483646"/>
          </a:xfrm>
        </p:spPr>
        <p:txBody>
          <a:bodyPr/>
          <a:lstStyle>
            <a:lvl1pPr marL="0" indent="0" algn="ctr">
              <a:buNone/>
              <a:defRPr sz="3600"/>
            </a:lvl1pPr>
            <a:lvl2pPr marL="685110" indent="0" algn="ctr">
              <a:buNone/>
              <a:defRPr sz="3000"/>
            </a:lvl2pPr>
            <a:lvl3pPr marL="1370236" indent="0" algn="ctr">
              <a:buNone/>
              <a:defRPr sz="2800"/>
            </a:lvl3pPr>
            <a:lvl4pPr marL="2055346" indent="0" algn="ctr">
              <a:buNone/>
              <a:defRPr sz="2400"/>
            </a:lvl4pPr>
            <a:lvl5pPr marL="2740466" indent="0" algn="ctr">
              <a:buNone/>
              <a:defRPr sz="2400"/>
            </a:lvl5pPr>
            <a:lvl6pPr marL="3425580" indent="0" algn="ctr">
              <a:buNone/>
              <a:defRPr sz="2400"/>
            </a:lvl6pPr>
            <a:lvl7pPr marL="4110690" indent="0" algn="ctr">
              <a:buNone/>
              <a:defRPr sz="2400"/>
            </a:lvl7pPr>
            <a:lvl8pPr marL="4795800" indent="0" algn="ctr">
              <a:buNone/>
              <a:defRPr sz="2400"/>
            </a:lvl8pPr>
            <a:lvl9pPr marL="548091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991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214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8" y="256467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8" y="6884231"/>
            <a:ext cx="15773400" cy="2250282"/>
          </a:xfrm>
        </p:spPr>
        <p:txBody>
          <a:bodyPr/>
          <a:lstStyle>
            <a:lvl1pPr marL="0" indent="0">
              <a:buNone/>
              <a:defRPr sz="3600">
                <a:solidFill>
                  <a:schemeClr val="tx1">
                    <a:tint val="75000"/>
                  </a:schemeClr>
                </a:solidFill>
              </a:defRPr>
            </a:lvl1pPr>
            <a:lvl2pPr marL="685110" indent="0">
              <a:buNone/>
              <a:defRPr sz="3000">
                <a:solidFill>
                  <a:schemeClr val="tx1">
                    <a:tint val="75000"/>
                  </a:schemeClr>
                </a:solidFill>
              </a:defRPr>
            </a:lvl2pPr>
            <a:lvl3pPr marL="1370236" indent="0">
              <a:buNone/>
              <a:defRPr sz="2800">
                <a:solidFill>
                  <a:schemeClr val="tx1">
                    <a:tint val="75000"/>
                  </a:schemeClr>
                </a:solidFill>
              </a:defRPr>
            </a:lvl3pPr>
            <a:lvl4pPr marL="2055346" indent="0">
              <a:buNone/>
              <a:defRPr sz="2400">
                <a:solidFill>
                  <a:schemeClr val="tx1">
                    <a:tint val="75000"/>
                  </a:schemeClr>
                </a:solidFill>
              </a:defRPr>
            </a:lvl4pPr>
            <a:lvl5pPr marL="2740466" indent="0">
              <a:buNone/>
              <a:defRPr sz="2400">
                <a:solidFill>
                  <a:schemeClr val="tx1">
                    <a:tint val="75000"/>
                  </a:schemeClr>
                </a:solidFill>
              </a:defRPr>
            </a:lvl5pPr>
            <a:lvl6pPr marL="3425580" indent="0">
              <a:buNone/>
              <a:defRPr sz="2400">
                <a:solidFill>
                  <a:schemeClr val="tx1">
                    <a:tint val="75000"/>
                  </a:schemeClr>
                </a:solidFill>
              </a:defRPr>
            </a:lvl6pPr>
            <a:lvl7pPr marL="4110690" indent="0">
              <a:buNone/>
              <a:defRPr sz="2400">
                <a:solidFill>
                  <a:schemeClr val="tx1">
                    <a:tint val="75000"/>
                  </a:schemeClr>
                </a:solidFill>
              </a:defRPr>
            </a:lvl7pPr>
            <a:lvl8pPr marL="4795800" indent="0">
              <a:buNone/>
              <a:defRPr sz="2400">
                <a:solidFill>
                  <a:schemeClr val="tx1">
                    <a:tint val="75000"/>
                  </a:schemeClr>
                </a:solidFill>
              </a:defRPr>
            </a:lvl8pPr>
            <a:lvl9pPr marL="548091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3183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77"/>
            <a:ext cx="7772400" cy="6527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380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48291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70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711" y="2521746"/>
            <a:ext cx="7736682" cy="1235868"/>
          </a:xfrm>
        </p:spPr>
        <p:txBody>
          <a:bodyPr anchor="b"/>
          <a:lstStyle>
            <a:lvl1pPr marL="0" indent="0">
              <a:buNone/>
              <a:defRPr sz="3600" b="1"/>
            </a:lvl1pPr>
            <a:lvl2pPr marL="685110" indent="0">
              <a:buNone/>
              <a:defRPr sz="3000" b="1"/>
            </a:lvl2pPr>
            <a:lvl3pPr marL="1370236" indent="0">
              <a:buNone/>
              <a:defRPr sz="28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711"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15" y="2521746"/>
            <a:ext cx="7774782" cy="1235868"/>
          </a:xfrm>
        </p:spPr>
        <p:txBody>
          <a:bodyPr anchor="b"/>
          <a:lstStyle>
            <a:lvl1pPr marL="0" indent="0">
              <a:buNone/>
              <a:defRPr sz="3600" b="1"/>
            </a:lvl1pPr>
            <a:lvl2pPr marL="685110" indent="0">
              <a:buNone/>
              <a:defRPr sz="3000" b="1"/>
            </a:lvl2pPr>
            <a:lvl3pPr marL="1370236" indent="0">
              <a:buNone/>
              <a:defRPr sz="2800" b="1"/>
            </a:lvl3pPr>
            <a:lvl4pPr marL="2055346" indent="0">
              <a:buNone/>
              <a:defRPr sz="2400" b="1"/>
            </a:lvl4pPr>
            <a:lvl5pPr marL="2740466" indent="0">
              <a:buNone/>
              <a:defRPr sz="2400" b="1"/>
            </a:lvl5pPr>
            <a:lvl6pPr marL="3425580" indent="0">
              <a:buNone/>
              <a:defRPr sz="2400" b="1"/>
            </a:lvl6pPr>
            <a:lvl7pPr marL="4110690" indent="0">
              <a:buNone/>
              <a:defRPr sz="2400" b="1"/>
            </a:lvl7pPr>
            <a:lvl8pPr marL="4795800" indent="0">
              <a:buNone/>
              <a:defRPr sz="2400" b="1"/>
            </a:lvl8pPr>
            <a:lvl9pPr marL="548091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15"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766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938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289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20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200"/>
            </a:lvl2pPr>
            <a:lvl3pPr marL="1370236" indent="0">
              <a:buNone/>
              <a:defRPr sz="1800"/>
            </a:lvl3pPr>
            <a:lvl4pPr marL="2055346" indent="0">
              <a:buNone/>
              <a:defRPr sz="1600"/>
            </a:lvl4pPr>
            <a:lvl5pPr marL="2740466" indent="0">
              <a:buNone/>
              <a:defRPr sz="1600"/>
            </a:lvl5pPr>
            <a:lvl6pPr marL="3425580" indent="0">
              <a:buNone/>
              <a:defRPr sz="1600"/>
            </a:lvl6pPr>
            <a:lvl7pPr marL="4110690" indent="0">
              <a:buNone/>
              <a:defRPr sz="1600"/>
            </a:lvl7pPr>
            <a:lvl8pPr marL="4795800" indent="0">
              <a:buNone/>
              <a:defRPr sz="1600"/>
            </a:lvl8pPr>
            <a:lvl9pPr marL="5480914"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637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9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203"/>
            <a:ext cx="9258300" cy="7310438"/>
          </a:xfrm>
        </p:spPr>
        <p:txBody>
          <a:bodyPr/>
          <a:lstStyle>
            <a:lvl1pPr marL="0" indent="0">
              <a:buNone/>
              <a:defRPr sz="4800"/>
            </a:lvl1pPr>
            <a:lvl2pPr marL="685110" indent="0">
              <a:buNone/>
              <a:defRPr sz="4200"/>
            </a:lvl2pPr>
            <a:lvl3pPr marL="1370236" indent="0">
              <a:buNone/>
              <a:defRPr sz="3600"/>
            </a:lvl3pPr>
            <a:lvl4pPr marL="2055346" indent="0">
              <a:buNone/>
              <a:defRPr sz="3000"/>
            </a:lvl4pPr>
            <a:lvl5pPr marL="2740466" indent="0">
              <a:buNone/>
              <a:defRPr sz="3000"/>
            </a:lvl5pPr>
            <a:lvl6pPr marL="3425580" indent="0">
              <a:buNone/>
              <a:defRPr sz="3000"/>
            </a:lvl6pPr>
            <a:lvl7pPr marL="4110690" indent="0">
              <a:buNone/>
              <a:defRPr sz="3000"/>
            </a:lvl7pPr>
            <a:lvl8pPr marL="4795800" indent="0">
              <a:buNone/>
              <a:defRPr sz="3000"/>
            </a:lvl8pPr>
            <a:lvl9pPr marL="5480914"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96" y="3086129"/>
            <a:ext cx="5898356" cy="5717382"/>
          </a:xfrm>
        </p:spPr>
        <p:txBody>
          <a:bodyPr/>
          <a:lstStyle>
            <a:lvl1pPr marL="0" indent="0">
              <a:buNone/>
              <a:defRPr sz="2400"/>
            </a:lvl1pPr>
            <a:lvl2pPr marL="685110" indent="0">
              <a:buNone/>
              <a:defRPr sz="2200"/>
            </a:lvl2pPr>
            <a:lvl3pPr marL="1370236" indent="0">
              <a:buNone/>
              <a:defRPr sz="1800"/>
            </a:lvl3pPr>
            <a:lvl4pPr marL="2055346" indent="0">
              <a:buNone/>
              <a:defRPr sz="1600"/>
            </a:lvl4pPr>
            <a:lvl5pPr marL="2740466" indent="0">
              <a:buNone/>
              <a:defRPr sz="1600"/>
            </a:lvl5pPr>
            <a:lvl6pPr marL="3425580" indent="0">
              <a:buNone/>
              <a:defRPr sz="1600"/>
            </a:lvl6pPr>
            <a:lvl7pPr marL="4110690" indent="0">
              <a:buNone/>
              <a:defRPr sz="1600"/>
            </a:lvl7pPr>
            <a:lvl8pPr marL="4795800" indent="0">
              <a:buNone/>
              <a:defRPr sz="1600"/>
            </a:lvl8pPr>
            <a:lvl9pPr marL="5480914"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457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921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3" y="547704"/>
            <a:ext cx="3943350" cy="871776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51" y="547704"/>
            <a:ext cx="11601450" cy="871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565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0" indent="0" algn="ctr">
              <a:buNone/>
              <a:defRPr>
                <a:solidFill>
                  <a:schemeClr val="tx1">
                    <a:tint val="75000"/>
                  </a:schemeClr>
                </a:solidFill>
              </a:defRPr>
            </a:lvl2pPr>
            <a:lvl3pPr marL="913304" indent="0" algn="ctr">
              <a:buNone/>
              <a:defRPr>
                <a:solidFill>
                  <a:schemeClr val="tx1">
                    <a:tint val="75000"/>
                  </a:schemeClr>
                </a:solidFill>
              </a:defRPr>
            </a:lvl3pPr>
            <a:lvl4pPr marL="1369962" indent="0" algn="ctr">
              <a:buNone/>
              <a:defRPr>
                <a:solidFill>
                  <a:schemeClr val="tx1">
                    <a:tint val="75000"/>
                  </a:schemeClr>
                </a:solidFill>
              </a:defRPr>
            </a:lvl4pPr>
            <a:lvl5pPr marL="1826604" indent="0" algn="ctr">
              <a:buNone/>
              <a:defRPr>
                <a:solidFill>
                  <a:schemeClr val="tx1">
                    <a:tint val="75000"/>
                  </a:schemeClr>
                </a:solidFill>
              </a:defRPr>
            </a:lvl5pPr>
            <a:lvl6pPr marL="2283264" indent="0" algn="ctr">
              <a:buNone/>
              <a:defRPr>
                <a:solidFill>
                  <a:schemeClr val="tx1">
                    <a:tint val="75000"/>
                  </a:schemeClr>
                </a:solidFill>
              </a:defRPr>
            </a:lvl6pPr>
            <a:lvl7pPr marL="2739920" indent="0" algn="ctr">
              <a:buNone/>
              <a:defRPr>
                <a:solidFill>
                  <a:schemeClr val="tx1">
                    <a:tint val="75000"/>
                  </a:schemeClr>
                </a:solidFill>
              </a:defRPr>
            </a:lvl7pPr>
            <a:lvl8pPr marL="3196566" indent="0" algn="ctr">
              <a:buNone/>
              <a:defRPr>
                <a:solidFill>
                  <a:schemeClr val="tx1">
                    <a:tint val="75000"/>
                  </a:schemeClr>
                </a:solidFill>
              </a:defRPr>
            </a:lvl8pPr>
            <a:lvl9pPr marL="36532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88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035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67"/>
            <a:ext cx="7772400" cy="1362078"/>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6" y="2906722"/>
            <a:ext cx="7772400" cy="1500188"/>
          </a:xfrm>
        </p:spPr>
        <p:txBody>
          <a:bodyPr anchor="b"/>
          <a:lstStyle>
            <a:lvl1pPr marL="0" indent="0">
              <a:buNone/>
              <a:defRPr sz="2000">
                <a:solidFill>
                  <a:schemeClr val="tx1">
                    <a:tint val="75000"/>
                  </a:schemeClr>
                </a:solidFill>
              </a:defRPr>
            </a:lvl1pPr>
            <a:lvl2pPr marL="456660" indent="0">
              <a:buNone/>
              <a:defRPr sz="1800">
                <a:solidFill>
                  <a:schemeClr val="tx1">
                    <a:tint val="75000"/>
                  </a:schemeClr>
                </a:solidFill>
              </a:defRPr>
            </a:lvl2pPr>
            <a:lvl3pPr marL="913304" indent="0">
              <a:buNone/>
              <a:defRPr sz="1800">
                <a:solidFill>
                  <a:schemeClr val="tx1">
                    <a:tint val="75000"/>
                  </a:schemeClr>
                </a:solidFill>
              </a:defRPr>
            </a:lvl3pPr>
            <a:lvl4pPr marL="1369962" indent="0">
              <a:buNone/>
              <a:defRPr sz="1400">
                <a:solidFill>
                  <a:schemeClr val="tx1">
                    <a:tint val="75000"/>
                  </a:schemeClr>
                </a:solidFill>
              </a:defRPr>
            </a:lvl4pPr>
            <a:lvl5pPr marL="1826604" indent="0">
              <a:buNone/>
              <a:defRPr sz="1400">
                <a:solidFill>
                  <a:schemeClr val="tx1">
                    <a:tint val="75000"/>
                  </a:schemeClr>
                </a:solidFill>
              </a:defRPr>
            </a:lvl5pPr>
            <a:lvl6pPr marL="2283264" indent="0">
              <a:buNone/>
              <a:defRPr sz="1400">
                <a:solidFill>
                  <a:schemeClr val="tx1">
                    <a:tint val="75000"/>
                  </a:schemeClr>
                </a:solidFill>
              </a:defRPr>
            </a:lvl6pPr>
            <a:lvl7pPr marL="2739920" indent="0">
              <a:buNone/>
              <a:defRPr sz="1400">
                <a:solidFill>
                  <a:schemeClr val="tx1">
                    <a:tint val="75000"/>
                  </a:schemeClr>
                </a:solidFill>
              </a:defRPr>
            </a:lvl7pPr>
            <a:lvl8pPr marL="3196566" indent="0">
              <a:buNone/>
              <a:defRPr sz="1400">
                <a:solidFill>
                  <a:schemeClr val="tx1">
                    <a:tint val="75000"/>
                  </a:schemeClr>
                </a:solidFill>
              </a:defRPr>
            </a:lvl8pPr>
            <a:lvl9pPr marL="36532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13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61982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4"/>
          </a:xfrm>
        </p:spPr>
        <p:txBody>
          <a:bodyPr/>
          <a:lstStyle>
            <a:lvl1pPr>
              <a:defRPr sz="3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068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29"/>
            <a:ext cx="4040190" cy="639762"/>
          </a:xfrm>
        </p:spPr>
        <p:txBody>
          <a:bodyPr anchor="b"/>
          <a:lstStyle>
            <a:lvl1pPr marL="0" indent="0">
              <a:buNone/>
              <a:defRPr sz="2400" b="1"/>
            </a:lvl1pPr>
            <a:lvl2pPr marL="456660" indent="0">
              <a:buNone/>
              <a:defRPr sz="2000" b="1"/>
            </a:lvl2pPr>
            <a:lvl3pPr marL="913304" indent="0">
              <a:buNone/>
              <a:defRPr sz="1800" b="1"/>
            </a:lvl3pPr>
            <a:lvl4pPr marL="1369962" indent="0">
              <a:buNone/>
              <a:defRPr sz="1800" b="1"/>
            </a:lvl4pPr>
            <a:lvl5pPr marL="1826604" indent="0">
              <a:buNone/>
              <a:defRPr sz="1800" b="1"/>
            </a:lvl5pPr>
            <a:lvl6pPr marL="2283264" indent="0">
              <a:buNone/>
              <a:defRPr sz="1800" b="1"/>
            </a:lvl6pPr>
            <a:lvl7pPr marL="2739920" indent="0">
              <a:buNone/>
              <a:defRPr sz="1800" b="1"/>
            </a:lvl7pPr>
            <a:lvl8pPr marL="3196566" indent="0">
              <a:buNone/>
              <a:defRPr sz="1800" b="1"/>
            </a:lvl8pPr>
            <a:lvl9pPr marL="3653208" indent="0">
              <a:buNone/>
              <a:defRPr sz="1800" b="1"/>
            </a:lvl9pPr>
          </a:lstStyle>
          <a:p>
            <a:pPr lvl="0"/>
            <a:r>
              <a:rPr lang="en-US"/>
              <a:t>Click to edit Master text styles</a:t>
            </a:r>
          </a:p>
        </p:txBody>
      </p:sp>
      <p:sp>
        <p:nvSpPr>
          <p:cNvPr id="4" name="Content Placeholder 3"/>
          <p:cNvSpPr>
            <a:spLocks noGrp="1"/>
          </p:cNvSpPr>
          <p:nvPr>
            <p:ph sz="half" idx="2"/>
          </p:nvPr>
        </p:nvSpPr>
        <p:spPr>
          <a:xfrm>
            <a:off x="457239" y="2174876"/>
            <a:ext cx="4040190"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29"/>
            <a:ext cx="4041776" cy="639762"/>
          </a:xfrm>
        </p:spPr>
        <p:txBody>
          <a:bodyPr anchor="b"/>
          <a:lstStyle>
            <a:lvl1pPr marL="0" indent="0">
              <a:buNone/>
              <a:defRPr sz="2400" b="1"/>
            </a:lvl1pPr>
            <a:lvl2pPr marL="456660" indent="0">
              <a:buNone/>
              <a:defRPr sz="2000" b="1"/>
            </a:lvl2pPr>
            <a:lvl3pPr marL="913304" indent="0">
              <a:buNone/>
              <a:defRPr sz="1800" b="1"/>
            </a:lvl3pPr>
            <a:lvl4pPr marL="1369962" indent="0">
              <a:buNone/>
              <a:defRPr sz="1800" b="1"/>
            </a:lvl4pPr>
            <a:lvl5pPr marL="1826604" indent="0">
              <a:buNone/>
              <a:defRPr sz="1800" b="1"/>
            </a:lvl5pPr>
            <a:lvl6pPr marL="2283264" indent="0">
              <a:buNone/>
              <a:defRPr sz="1800" b="1"/>
            </a:lvl6pPr>
            <a:lvl7pPr marL="2739920" indent="0">
              <a:buNone/>
              <a:defRPr sz="1800" b="1"/>
            </a:lvl7pPr>
            <a:lvl8pPr marL="3196566" indent="0">
              <a:buNone/>
              <a:defRPr sz="1800" b="1"/>
            </a:lvl8pPr>
            <a:lvl9pPr marL="365320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108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887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912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63"/>
            <a:ext cx="300831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29" y="273087"/>
            <a:ext cx="5111750" cy="5853114"/>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4"/>
            <a:ext cx="3008316" cy="4691064"/>
          </a:xfrm>
        </p:spPr>
        <p:txBody>
          <a:bodyPr/>
          <a:lstStyle>
            <a:lvl1pPr marL="0" indent="0">
              <a:buNone/>
              <a:defRPr sz="1400"/>
            </a:lvl1pPr>
            <a:lvl2pPr marL="456660" indent="0">
              <a:buNone/>
              <a:defRPr sz="1200"/>
            </a:lvl2pPr>
            <a:lvl3pPr marL="913304" indent="0">
              <a:buNone/>
              <a:defRPr sz="1200"/>
            </a:lvl3pPr>
            <a:lvl4pPr marL="1369962" indent="0">
              <a:buNone/>
              <a:defRPr sz="1200"/>
            </a:lvl4pPr>
            <a:lvl5pPr marL="1826604" indent="0">
              <a:buNone/>
              <a:defRPr sz="1200"/>
            </a:lvl5pPr>
            <a:lvl6pPr marL="2283264" indent="0">
              <a:buNone/>
              <a:defRPr sz="1200"/>
            </a:lvl6pPr>
            <a:lvl7pPr marL="2739920" indent="0">
              <a:buNone/>
              <a:defRPr sz="1200"/>
            </a:lvl7pPr>
            <a:lvl8pPr marL="3196566" indent="0">
              <a:buNone/>
              <a:defRPr sz="1200"/>
            </a:lvl8pPr>
            <a:lvl9pPr marL="365320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75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72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660" indent="0">
              <a:buNone/>
              <a:defRPr sz="3000"/>
            </a:lvl2pPr>
            <a:lvl3pPr marL="913304" indent="0">
              <a:buNone/>
              <a:defRPr sz="2400"/>
            </a:lvl3pPr>
            <a:lvl4pPr marL="1369962" indent="0">
              <a:buNone/>
              <a:defRPr sz="2000"/>
            </a:lvl4pPr>
            <a:lvl5pPr marL="1826604" indent="0">
              <a:buNone/>
              <a:defRPr sz="2000"/>
            </a:lvl5pPr>
            <a:lvl6pPr marL="2283264" indent="0">
              <a:buNone/>
              <a:defRPr sz="2000"/>
            </a:lvl6pPr>
            <a:lvl7pPr marL="2739920" indent="0">
              <a:buNone/>
              <a:defRPr sz="2000"/>
            </a:lvl7pPr>
            <a:lvl8pPr marL="3196566" indent="0">
              <a:buNone/>
              <a:defRPr sz="2000"/>
            </a:lvl8pPr>
            <a:lvl9pPr marL="3653208" indent="0">
              <a:buNone/>
              <a:defRPr sz="2000"/>
            </a:lvl9pPr>
          </a:lstStyle>
          <a:p>
            <a:endParaRPr lang="en-US"/>
          </a:p>
        </p:txBody>
      </p:sp>
      <p:sp>
        <p:nvSpPr>
          <p:cNvPr id="4" name="Text Placeholder 3"/>
          <p:cNvSpPr>
            <a:spLocks noGrp="1"/>
          </p:cNvSpPr>
          <p:nvPr>
            <p:ph type="body" sz="half" idx="2"/>
          </p:nvPr>
        </p:nvSpPr>
        <p:spPr>
          <a:xfrm>
            <a:off x="1792290" y="5367342"/>
            <a:ext cx="5486400" cy="804864"/>
          </a:xfrm>
        </p:spPr>
        <p:txBody>
          <a:bodyPr/>
          <a:lstStyle>
            <a:lvl1pPr marL="0" indent="0">
              <a:buNone/>
              <a:defRPr sz="1400"/>
            </a:lvl1pPr>
            <a:lvl2pPr marL="456660" indent="0">
              <a:buNone/>
              <a:defRPr sz="1200"/>
            </a:lvl2pPr>
            <a:lvl3pPr marL="913304" indent="0">
              <a:buNone/>
              <a:defRPr sz="1200"/>
            </a:lvl3pPr>
            <a:lvl4pPr marL="1369962" indent="0">
              <a:buNone/>
              <a:defRPr sz="1200"/>
            </a:lvl4pPr>
            <a:lvl5pPr marL="1826604" indent="0">
              <a:buNone/>
              <a:defRPr sz="1200"/>
            </a:lvl5pPr>
            <a:lvl6pPr marL="2283264" indent="0">
              <a:buNone/>
              <a:defRPr sz="1200"/>
            </a:lvl6pPr>
            <a:lvl7pPr marL="2739920" indent="0">
              <a:buNone/>
              <a:defRPr sz="1200"/>
            </a:lvl7pPr>
            <a:lvl8pPr marL="3196566" indent="0">
              <a:buNone/>
              <a:defRPr sz="1200"/>
            </a:lvl8pPr>
            <a:lvl9pPr marL="365320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773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325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3"/>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399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8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51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87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06" y="685800"/>
            <a:ext cx="5898356" cy="2400300"/>
          </a:xfrm>
        </p:spPr>
        <p:txBody>
          <a:bodyPr anchor="b"/>
          <a:lstStyle>
            <a:lvl1pPr>
              <a:defRPr sz="4400"/>
            </a:lvl1pPr>
          </a:lstStyle>
          <a:p>
            <a:r>
              <a:rPr lang="en-US"/>
              <a:t>Click to edit Master title style</a:t>
            </a:r>
            <a:endParaRPr lang="en-GB"/>
          </a:p>
        </p:txBody>
      </p:sp>
      <p:sp>
        <p:nvSpPr>
          <p:cNvPr id="3" name="Content Placeholder 2"/>
          <p:cNvSpPr>
            <a:spLocks noGrp="1"/>
          </p:cNvSpPr>
          <p:nvPr>
            <p:ph idx="1"/>
          </p:nvPr>
        </p:nvSpPr>
        <p:spPr>
          <a:xfrm>
            <a:off x="7774782" y="1481319"/>
            <a:ext cx="9258300" cy="7310438"/>
          </a:xfrm>
        </p:spPr>
        <p:txBody>
          <a:bodyPr/>
          <a:lstStyle>
            <a:lvl1pPr>
              <a:defRPr sz="4400"/>
            </a:lvl1pPr>
            <a:lvl2pPr>
              <a:defRPr sz="38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706" y="3086129"/>
            <a:ext cx="5898356" cy="5717382"/>
          </a:xfrm>
        </p:spPr>
        <p:txBody>
          <a:bodyPr/>
          <a:lstStyle>
            <a:lvl1pPr marL="0" indent="0">
              <a:buNone/>
              <a:defRPr sz="2400"/>
            </a:lvl1pPr>
            <a:lvl2pPr marL="625986" indent="0">
              <a:buNone/>
              <a:defRPr sz="2000"/>
            </a:lvl2pPr>
            <a:lvl3pPr marL="1251978" indent="0">
              <a:buNone/>
              <a:defRPr sz="1800"/>
            </a:lvl3pPr>
            <a:lvl4pPr marL="1877968" indent="0">
              <a:buNone/>
              <a:defRPr sz="1400"/>
            </a:lvl4pPr>
            <a:lvl5pPr marL="2503952" indent="0">
              <a:buNone/>
              <a:defRPr sz="1400"/>
            </a:lvl5pPr>
            <a:lvl6pPr marL="3129944" indent="0">
              <a:buNone/>
              <a:defRPr sz="1400"/>
            </a:lvl6pPr>
            <a:lvl7pPr marL="3755930" indent="0">
              <a:buNone/>
              <a:defRPr sz="1400"/>
            </a:lvl7pPr>
            <a:lvl8pPr marL="4381918" indent="0">
              <a:buNone/>
              <a:defRPr sz="1400"/>
            </a:lvl8pPr>
            <a:lvl9pPr marL="5007894"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6752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6" y="256463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8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446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3656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8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684" y="3757615"/>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15" y="2521744"/>
            <a:ext cx="7774782" cy="1235868"/>
          </a:xfrm>
        </p:spPr>
        <p:txBody>
          <a:bodyPr anchor="b"/>
          <a:lstStyle>
            <a:lvl1pPr marL="0" indent="0">
              <a:buNone/>
              <a:defRPr sz="3600" b="1"/>
            </a:lvl1pPr>
            <a:lvl2pPr marL="685800" indent="0">
              <a:buNone/>
              <a:defRPr sz="3000" b="1"/>
            </a:lvl2pPr>
            <a:lvl3pPr marL="1371600" indent="0">
              <a:buNone/>
              <a:defRPr sz="28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15"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488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438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751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16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82" y="3086127"/>
            <a:ext cx="5898356" cy="5717382"/>
          </a:xfrm>
        </p:spPr>
        <p:txBody>
          <a:bodyPr/>
          <a:lstStyle>
            <a:lvl1pPr marL="0" indent="0">
              <a:buNone/>
              <a:defRPr sz="2400"/>
            </a:lvl1pPr>
            <a:lvl2pPr marL="685800" indent="0">
              <a:buNone/>
              <a:defRPr sz="2200"/>
            </a:lvl2pPr>
            <a:lvl3pPr marL="1371600" indent="0">
              <a:buNone/>
              <a:defRPr sz="1800"/>
            </a:lvl3pPr>
            <a:lvl4pPr marL="2057400" indent="0">
              <a:buNone/>
              <a:defRPr sz="1600"/>
            </a:lvl4pPr>
            <a:lvl5pPr marL="2743200" indent="0">
              <a:buNone/>
              <a:defRPr sz="1600"/>
            </a:lvl5pPr>
            <a:lvl6pPr marL="3429000" indent="0">
              <a:buNone/>
              <a:defRPr sz="1600"/>
            </a:lvl6pPr>
            <a:lvl7pPr marL="4114800" indent="0">
              <a:buNone/>
              <a:defRPr sz="1600"/>
            </a:lvl7pPr>
            <a:lvl8pPr marL="4800600" indent="0">
              <a:buNone/>
              <a:defRPr sz="1600"/>
            </a:lvl8pPr>
            <a:lvl9pPr marL="5486400"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76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165"/>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82" y="3086127"/>
            <a:ext cx="5898356" cy="5717382"/>
          </a:xfrm>
        </p:spPr>
        <p:txBody>
          <a:bodyPr/>
          <a:lstStyle>
            <a:lvl1pPr marL="0" indent="0">
              <a:buNone/>
              <a:defRPr sz="2400"/>
            </a:lvl1pPr>
            <a:lvl2pPr marL="685800" indent="0">
              <a:buNone/>
              <a:defRPr sz="2200"/>
            </a:lvl2pPr>
            <a:lvl3pPr marL="1371600" indent="0">
              <a:buNone/>
              <a:defRPr sz="1800"/>
            </a:lvl3pPr>
            <a:lvl4pPr marL="2057400" indent="0">
              <a:buNone/>
              <a:defRPr sz="1600"/>
            </a:lvl4pPr>
            <a:lvl5pPr marL="2743200" indent="0">
              <a:buNone/>
              <a:defRPr sz="1600"/>
            </a:lvl5pPr>
            <a:lvl6pPr marL="3429000" indent="0">
              <a:buNone/>
              <a:defRPr sz="1600"/>
            </a:lvl6pPr>
            <a:lvl7pPr marL="4114800" indent="0">
              <a:buNone/>
              <a:defRPr sz="1600"/>
            </a:lvl7pPr>
            <a:lvl8pPr marL="4800600" indent="0">
              <a:buNone/>
              <a:defRPr sz="1600"/>
            </a:lvl8pPr>
            <a:lvl9pPr marL="5486400" indent="0">
              <a:buNone/>
              <a:defRPr sz="16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3632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3367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3" y="547715"/>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27" y="547715"/>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4314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30B78-D040-182B-84C4-9F3AB7382579}"/>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178FAD4-134C-5217-B57E-8A3CF9C18CF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C8E4DB9-FF71-0619-054E-BE2D06DA53A7}"/>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4942D-A715-C4D7-D875-D5D85A2167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67C398-D234-683A-714D-0292B8B887C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93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706" y="685800"/>
            <a:ext cx="5898356" cy="2400300"/>
          </a:xfrm>
        </p:spPr>
        <p:txBody>
          <a:bodyPr anchor="b"/>
          <a:lstStyle>
            <a:lvl1pPr>
              <a:defRPr sz="4400"/>
            </a:lvl1pPr>
          </a:lstStyle>
          <a:p>
            <a:r>
              <a:rPr lang="en-US"/>
              <a:t>Click to edit Master title style</a:t>
            </a:r>
            <a:endParaRPr lang="en-GB"/>
          </a:p>
        </p:txBody>
      </p:sp>
      <p:sp>
        <p:nvSpPr>
          <p:cNvPr id="3" name="Picture Placeholder 2"/>
          <p:cNvSpPr>
            <a:spLocks noGrp="1"/>
          </p:cNvSpPr>
          <p:nvPr>
            <p:ph type="pic" idx="1"/>
          </p:nvPr>
        </p:nvSpPr>
        <p:spPr>
          <a:xfrm>
            <a:off x="7774782" y="1481319"/>
            <a:ext cx="9258300" cy="7310438"/>
          </a:xfrm>
        </p:spPr>
        <p:txBody>
          <a:bodyPr/>
          <a:lstStyle>
            <a:lvl1pPr marL="0" indent="0">
              <a:buNone/>
              <a:defRPr sz="4400"/>
            </a:lvl1pPr>
            <a:lvl2pPr marL="625986" indent="0">
              <a:buNone/>
              <a:defRPr sz="3800"/>
            </a:lvl2pPr>
            <a:lvl3pPr marL="1251978" indent="0">
              <a:buNone/>
              <a:defRPr sz="3600"/>
            </a:lvl3pPr>
            <a:lvl4pPr marL="1877968" indent="0">
              <a:buNone/>
              <a:defRPr sz="3000"/>
            </a:lvl4pPr>
            <a:lvl5pPr marL="2503952" indent="0">
              <a:buNone/>
              <a:defRPr sz="3000"/>
            </a:lvl5pPr>
            <a:lvl6pPr marL="3129944" indent="0">
              <a:buNone/>
              <a:defRPr sz="3000"/>
            </a:lvl6pPr>
            <a:lvl7pPr marL="3755930" indent="0">
              <a:buNone/>
              <a:defRPr sz="3000"/>
            </a:lvl7pPr>
            <a:lvl8pPr marL="4381918" indent="0">
              <a:buNone/>
              <a:defRPr sz="3000"/>
            </a:lvl8pPr>
            <a:lvl9pPr marL="5007894" indent="0">
              <a:buNone/>
              <a:defRPr sz="3000"/>
            </a:lvl9pPr>
          </a:lstStyle>
          <a:p>
            <a:endParaRPr lang="en-GB"/>
          </a:p>
        </p:txBody>
      </p:sp>
      <p:sp>
        <p:nvSpPr>
          <p:cNvPr id="4" name="Text Placeholder 3"/>
          <p:cNvSpPr>
            <a:spLocks noGrp="1"/>
          </p:cNvSpPr>
          <p:nvPr>
            <p:ph type="body" sz="half" idx="2"/>
          </p:nvPr>
        </p:nvSpPr>
        <p:spPr>
          <a:xfrm>
            <a:off x="1259706" y="3086129"/>
            <a:ext cx="5898356" cy="5717382"/>
          </a:xfrm>
        </p:spPr>
        <p:txBody>
          <a:bodyPr/>
          <a:lstStyle>
            <a:lvl1pPr marL="0" indent="0">
              <a:buNone/>
              <a:defRPr sz="2400"/>
            </a:lvl1pPr>
            <a:lvl2pPr marL="625986" indent="0">
              <a:buNone/>
              <a:defRPr sz="2000"/>
            </a:lvl2pPr>
            <a:lvl3pPr marL="1251978" indent="0">
              <a:buNone/>
              <a:defRPr sz="1800"/>
            </a:lvl3pPr>
            <a:lvl4pPr marL="1877968" indent="0">
              <a:buNone/>
              <a:defRPr sz="1400"/>
            </a:lvl4pPr>
            <a:lvl5pPr marL="2503952" indent="0">
              <a:buNone/>
              <a:defRPr sz="1400"/>
            </a:lvl5pPr>
            <a:lvl6pPr marL="3129944" indent="0">
              <a:buNone/>
              <a:defRPr sz="1400"/>
            </a:lvl6pPr>
            <a:lvl7pPr marL="3755930" indent="0">
              <a:buNone/>
              <a:defRPr sz="1400"/>
            </a:lvl7pPr>
            <a:lvl8pPr marL="4381918" indent="0">
              <a:buNone/>
              <a:defRPr sz="1400"/>
            </a:lvl8pPr>
            <a:lvl9pPr marL="5007894"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28/11/2025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766246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392-0149-FB2A-7A01-4D2C7B0E9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45EC57-E97F-073A-900C-A3D7CE14F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8136E-81CD-8064-E136-36E886FACC18}"/>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EE5A42-B5BD-C3EE-2893-06BEB77216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C1ED80-BFA1-366D-438B-DCB0EE1F55E1}"/>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28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C69A9-5CD2-5DB0-5256-8E5C2BE92B3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3D887F6-99F9-0BAB-5EA0-B42CE66A793F}"/>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E1F440-CECE-1B8B-B3A9-C8AE36541C7D}"/>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2F864C-218F-92A1-BAC7-A0F5D5B218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8F225F-60F2-C446-1127-9A6EF36F18EA}"/>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93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A88F-F663-042F-7D24-4D7C432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ABF953-BDBE-D63B-42C9-E4F55C37F61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8F5057-58DB-4195-F8E3-87EDE5999B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5AC833-632D-0212-C8F5-33DDEC477C6C}"/>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27C6F5-FC9E-8571-5717-6816680A6D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E259EE-79E8-0A7F-6047-17F8D64A284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059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F0F73-A60E-71B3-52E3-CD239517865A}"/>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F5B2CB-58B0-1D8F-A208-1B7C7292D50B}"/>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B3E40E-0BD4-466C-2052-78F1ABD66B7A}"/>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D024AB-8C9D-FF69-EA4F-E86BE1F7892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9E3877-3A21-4196-D5D3-0B84C9AE3A84}"/>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E8DB68-56BE-4B34-A783-15A7F8803321}"/>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85658CB-DDD0-AD01-034E-FF009836635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540957-C7B5-A277-900D-A7926870597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5688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78D60-CDBD-D3F2-5DCE-948230745E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2D3A41-4521-0F28-084B-C7210F7FDD3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D368A65-1547-76E0-2442-BF7897B62F0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9BA0A31-2B53-DA30-E55C-54AA302CCD95}"/>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254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B1981E-9E8C-BCD6-778C-08CBF4B2BD19}"/>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FF6836F-2997-1EAC-2D73-F1E9BDA683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40AE37-E062-2319-FB24-8251D4CA58C8}"/>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001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842C4-F9EE-5D74-66D3-F477A8928054}"/>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D8E0A43-A773-5481-A6C4-9A5C93F007D5}"/>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97849-6ADB-6CD8-9F63-C10FC9B468F0}"/>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31C5AC8-D359-52A7-9677-F707A813D69A}"/>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6815F57-7AA0-9188-CA75-F33FB18AA7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F4FD461-9336-1698-24D1-6713BAB1485B}"/>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61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B6B5D-93DE-5B97-E0A8-29A1B3846115}"/>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4E864632-10A3-B3AD-31A8-89B3FDBA944B}"/>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0B6D3C5A-D582-61C9-5A34-82D71976215C}"/>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D557AC45-9C09-E405-9F09-4F777AF8074B}"/>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9C68FE-C68C-38F8-CD88-F372556FDA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00DDD42-E751-B2F4-A52A-8371D858B717}"/>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75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D1903-CDB9-2D09-1E38-C33EBB209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8C4B31-E498-6F5B-0391-D73820BD2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21E98-6702-0BEA-6064-08D6E79CE61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0E53D2-2CDF-63BD-C53F-62ED320D83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C1661F-A9A0-FD5F-FE60-94B669AA9576}"/>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39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DA9EF1-2CA6-1CFC-6D85-A0777A162B11}"/>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6FB230-761F-6E31-24DC-A65A5ADBC33A}"/>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52D3-1531-0AF6-D3CE-70F8AF26DCE2}"/>
              </a:ext>
            </a:extLst>
          </p:cNvPr>
          <p:cNvSpPr>
            <a:spLocks noGrp="1"/>
          </p:cNvSpPr>
          <p:nvPr>
            <p:ph type="dt" sz="half" idx="10"/>
          </p:nvPr>
        </p:nvSpPr>
        <p:spPr/>
        <p:txBody>
          <a:bodyPr/>
          <a:lstStyle/>
          <a:p>
            <a:fld id="{7540AB4D-BBCF-4292-8A94-391E2AA988D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E85FC1E-CFF9-BB79-72E0-6C1D6BE7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131095-A4ED-5EE0-8DA8-A1BEBBAF689D}"/>
              </a:ext>
            </a:extLst>
          </p:cNvPr>
          <p:cNvSpPr>
            <a:spLocks noGrp="1"/>
          </p:cNvSpPr>
          <p:nvPr>
            <p:ph type="sldNum" sz="quarter" idx="12"/>
          </p:nvPr>
        </p:nvSpPr>
        <p:spPr/>
        <p:txBody>
          <a:bodyPr/>
          <a:lstStyle/>
          <a:p>
            <a:fld id="{B913DECE-C8BF-4BB0-A482-3523CB17A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20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5.png"/><Relationship Id="rId5" Type="http://schemas.openxmlformats.org/officeDocument/2006/relationships/theme" Target="../theme/theme10.xml"/><Relationship Id="rId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jp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8.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xmlns="" id="{A6869B43-7E75-9166-3119-9B77DDF336CC}"/>
              </a:ext>
            </a:extLst>
          </p:cNvPr>
          <p:cNvSpPr txBox="1"/>
          <p:nvPr userDrawn="1"/>
        </p:nvSpPr>
        <p:spPr>
          <a:xfrm>
            <a:off x="0" y="-2406997"/>
            <a:ext cx="18288000" cy="692498"/>
          </a:xfrm>
          <a:prstGeom prst="rect">
            <a:avLst/>
          </a:prstGeom>
          <a:noFill/>
        </p:spPr>
        <p:txBody>
          <a:bodyPr vert="horz" lIns="137026" tIns="68520" rIns="137026" bIns="68520" rtlCol="0">
            <a:spAutoFit/>
          </a:bodyPr>
          <a:lstStyle/>
          <a:p>
            <a:pPr algn="ctr" defTabSz="1370236"/>
            <a:r>
              <a:rPr lang="en-US" sz="3600">
                <a:solidFill>
                  <a:srgbClr val="CFCFCF"/>
                </a:solidFill>
              </a:rPr>
              <a:t>www.9slide.vn</a:t>
            </a:r>
          </a:p>
        </p:txBody>
      </p:sp>
      <p:sp>
        <p:nvSpPr>
          <p:cNvPr id="2" name="Title Placeholder 1"/>
          <p:cNvSpPr>
            <a:spLocks noGrp="1"/>
          </p:cNvSpPr>
          <p:nvPr>
            <p:ph type="title"/>
          </p:nvPr>
        </p:nvSpPr>
        <p:spPr>
          <a:xfrm>
            <a:off x="1257302" y="547701"/>
            <a:ext cx="15773400" cy="1988346"/>
          </a:xfrm>
          <a:prstGeom prst="rect">
            <a:avLst/>
          </a:prstGeom>
        </p:spPr>
        <p:txBody>
          <a:bodyPr vert="horz" lIns="137026" tIns="68520" rIns="137026" bIns="685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57302" y="2738447"/>
            <a:ext cx="15773400" cy="6527010"/>
          </a:xfrm>
          <a:prstGeom prst="rect">
            <a:avLst/>
          </a:prstGeom>
        </p:spPr>
        <p:txBody>
          <a:bodyPr vert="horz" lIns="137026" tIns="68520" rIns="137026" bIns="685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94"/>
            <a:ext cx="4114800" cy="547688"/>
          </a:xfrm>
          <a:prstGeom prst="rect">
            <a:avLst/>
          </a:prstGeom>
        </p:spPr>
        <p:txBody>
          <a:bodyPr vert="horz" lIns="137026" tIns="68520" rIns="137026" bIns="68520" rtlCol="0" anchor="ctr"/>
          <a:lstStyle>
            <a:lvl1pPr algn="l">
              <a:defRPr sz="1800">
                <a:solidFill>
                  <a:schemeClr val="tx1">
                    <a:tint val="75000"/>
                  </a:schemeClr>
                </a:solidFill>
              </a:defRPr>
            </a:lvl1pPr>
          </a:lstStyle>
          <a:p>
            <a:pPr defTabSz="1370236">
              <a:defRPr/>
            </a:pPr>
            <a:fld id="{3DB440FC-0B9E-4353-BAD3-61AB2F8C0961}" type="datetimeFigureOut">
              <a:rPr lang="en-GB" smtClean="0">
                <a:solidFill>
                  <a:prstClr val="black">
                    <a:tint val="75000"/>
                  </a:prstClr>
                </a:solidFill>
              </a:rPr>
              <a:pPr defTabSz="1370236">
                <a:defRPr/>
              </a:pPr>
              <a:t>28/11/2025</a:t>
            </a:fld>
            <a:endParaRPr lang="en-GB">
              <a:solidFill>
                <a:prstClr val="black">
                  <a:tint val="75000"/>
                </a:prstClr>
              </a:solidFill>
            </a:endParaRPr>
          </a:p>
        </p:txBody>
      </p:sp>
      <p:sp>
        <p:nvSpPr>
          <p:cNvPr id="5" name="Footer Placeholder 4"/>
          <p:cNvSpPr>
            <a:spLocks noGrp="1"/>
          </p:cNvSpPr>
          <p:nvPr>
            <p:ph type="ftr" sz="quarter" idx="3"/>
          </p:nvPr>
        </p:nvSpPr>
        <p:spPr>
          <a:xfrm>
            <a:off x="6057902" y="9534594"/>
            <a:ext cx="6172200" cy="547688"/>
          </a:xfrm>
          <a:prstGeom prst="rect">
            <a:avLst/>
          </a:prstGeom>
        </p:spPr>
        <p:txBody>
          <a:bodyPr vert="horz" lIns="137026" tIns="68520" rIns="137026" bIns="68520" rtlCol="0" anchor="ctr"/>
          <a:lstStyle>
            <a:lvl1pPr algn="ctr">
              <a:defRPr sz="1800">
                <a:solidFill>
                  <a:schemeClr val="tx1">
                    <a:tint val="75000"/>
                  </a:schemeClr>
                </a:solidFill>
              </a:defRPr>
            </a:lvl1pPr>
          </a:lstStyle>
          <a:p>
            <a:pPr defTabSz="1370236">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12915900" y="9534594"/>
            <a:ext cx="4114800" cy="547688"/>
          </a:xfrm>
          <a:prstGeom prst="rect">
            <a:avLst/>
          </a:prstGeom>
        </p:spPr>
        <p:txBody>
          <a:bodyPr vert="horz" lIns="137026" tIns="68520" rIns="137026" bIns="68520" rtlCol="0" anchor="ctr"/>
          <a:lstStyle>
            <a:lvl1pPr algn="r">
              <a:defRPr sz="1800">
                <a:solidFill>
                  <a:schemeClr val="tx1">
                    <a:tint val="75000"/>
                  </a:schemeClr>
                </a:solidFill>
              </a:defRPr>
            </a:lvl1pPr>
          </a:lstStyle>
          <a:p>
            <a:pPr defTabSz="1370236">
              <a:defRPr/>
            </a:pPr>
            <a:fld id="{221487DC-2203-4477-BBAE-6BC5AFCA9966}" type="slidenum">
              <a:rPr lang="en-GB" smtClean="0">
                <a:solidFill>
                  <a:prstClr val="black">
                    <a:tint val="75000"/>
                  </a:prstClr>
                </a:solidFill>
              </a:rPr>
              <a:pPr defTabSz="1370236">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xmlns="" id="{2A778531-6879-459B-A89B-D6E9418076A9}"/>
              </a:ext>
            </a:extLst>
          </p:cNvPr>
          <p:cNvGrpSpPr/>
          <p:nvPr userDrawn="1"/>
        </p:nvGrpSpPr>
        <p:grpSpPr>
          <a:xfrm>
            <a:off x="5372118" y="33711859"/>
            <a:ext cx="6573524" cy="3827622"/>
            <a:chOff x="3614696" y="2256098"/>
            <a:chExt cx="4382349" cy="2551747"/>
          </a:xfrm>
        </p:grpSpPr>
        <p:grpSp>
          <p:nvGrpSpPr>
            <p:cNvPr id="8" name="Group 7">
              <a:extLst>
                <a:ext uri="{FF2B5EF4-FFF2-40B4-BE49-F238E27FC236}">
                  <a16:creationId xmlns:a16="http://schemas.microsoft.com/office/drawing/2014/main" xmlns="" id="{1AF769D1-A7A1-430C-9404-D96294F54DBC}"/>
                </a:ext>
              </a:extLst>
            </p:cNvPr>
            <p:cNvGrpSpPr/>
            <p:nvPr userDrawn="1"/>
          </p:nvGrpSpPr>
          <p:grpSpPr>
            <a:xfrm>
              <a:off x="3614696" y="2256098"/>
              <a:ext cx="4382349" cy="1720222"/>
              <a:chOff x="4065548" y="1655206"/>
              <a:chExt cx="4382349" cy="1720222"/>
            </a:xfrm>
          </p:grpSpPr>
          <p:pic>
            <p:nvPicPr>
              <p:cNvPr id="10" name="Picture 9">
                <a:extLst>
                  <a:ext uri="{FF2B5EF4-FFF2-40B4-BE49-F238E27FC236}">
                    <a16:creationId xmlns:a16="http://schemas.microsoft.com/office/drawing/2014/main" xmlns=""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xmlns="" id="{7801604B-7FB1-4197-92E1-28E77FE40CFC}"/>
                  </a:ext>
                </a:extLst>
              </p:cNvPr>
              <p:cNvSpPr txBox="1"/>
              <p:nvPr userDrawn="1"/>
            </p:nvSpPr>
            <p:spPr>
              <a:xfrm>
                <a:off x="5192775" y="2882986"/>
                <a:ext cx="2229758" cy="492442"/>
              </a:xfrm>
              <a:prstGeom prst="rect">
                <a:avLst/>
              </a:prstGeom>
              <a:noFill/>
            </p:spPr>
            <p:txBody>
              <a:bodyPr wrap="square" rtlCol="0">
                <a:spAutoFit/>
              </a:bodyPr>
              <a:lstStyle/>
              <a:p>
                <a:pPr defTabSz="1370100"/>
                <a:r>
                  <a:rPr lang="en-US" sz="42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xmlns="" id="{78A15185-7EB3-4018-87C2-C7D80A526DA3}"/>
                  </a:ext>
                </a:extLst>
              </p:cNvPr>
              <p:cNvSpPr txBox="1"/>
              <p:nvPr userDrawn="1"/>
            </p:nvSpPr>
            <p:spPr>
              <a:xfrm>
                <a:off x="4256580" y="1823698"/>
                <a:ext cx="3912506" cy="923330"/>
              </a:xfrm>
              <a:prstGeom prst="rect">
                <a:avLst/>
              </a:prstGeom>
              <a:noFill/>
            </p:spPr>
            <p:txBody>
              <a:bodyPr wrap="square" rtlCol="0">
                <a:spAutoFit/>
              </a:bodyPr>
              <a:lstStyle/>
              <a:p>
                <a:pPr algn="ctr" defTabSz="1370100"/>
                <a:r>
                  <a:rPr lang="en-US" sz="4200" b="1" dirty="0">
                    <a:solidFill>
                      <a:srgbClr val="FF0000"/>
                    </a:solidFill>
                    <a:latin typeface="Times New Roman" panose="02020603050405020304" pitchFamily="18" charset="0"/>
                    <a:cs typeface="Times New Roman" panose="02020603050405020304" pitchFamily="18" charset="0"/>
                  </a:rPr>
                  <a:t>BÀI SOẠN CỦA </a:t>
                </a:r>
              </a:p>
              <a:p>
                <a:pPr algn="ctr" defTabSz="1370100"/>
                <a:r>
                  <a:rPr lang="en-US" sz="4200" b="1" dirty="0">
                    <a:solidFill>
                      <a:srgbClr val="FF0000"/>
                    </a:solidFill>
                    <a:latin typeface="Times New Roman" panose="02020603050405020304" pitchFamily="18" charset="0"/>
                    <a:cs typeface="Times New Roman" panose="02020603050405020304" pitchFamily="18" charset="0"/>
                  </a:rPr>
                  <a:t>LAN H</a:t>
                </a:r>
                <a:r>
                  <a:rPr lang="vi-VN" sz="4200" b="1" dirty="0">
                    <a:solidFill>
                      <a:srgbClr val="FF0000"/>
                    </a:solidFill>
                    <a:latin typeface="Times New Roman" panose="02020603050405020304" pitchFamily="18" charset="0"/>
                    <a:cs typeface="Times New Roman" panose="02020603050405020304" pitchFamily="18" charset="0"/>
                  </a:rPr>
                  <a:t>ƯƠN</a:t>
                </a:r>
                <a:r>
                  <a:rPr lang="en-US" sz="42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xmlns=""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xmlns=""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74187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51978"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312994" indent="-312994" algn="l" defTabSz="1251978" rtl="0" eaLnBrk="1" latinLnBrk="0" hangingPunct="1">
        <a:lnSpc>
          <a:spcPct val="90000"/>
        </a:lnSpc>
        <a:spcBef>
          <a:spcPts val="1374"/>
        </a:spcBef>
        <a:buFont typeface="Arial" panose="020B0604020202020204" pitchFamily="34" charset="0"/>
        <a:buChar char="•"/>
        <a:defRPr sz="3800" kern="1200">
          <a:solidFill>
            <a:schemeClr val="tx1"/>
          </a:solidFill>
          <a:latin typeface="+mn-lt"/>
          <a:ea typeface="+mn-ea"/>
          <a:cs typeface="+mn-cs"/>
        </a:defRPr>
      </a:lvl1pPr>
      <a:lvl2pPr marL="938988" indent="-312994" algn="l" defTabSz="1251978" rtl="0" eaLnBrk="1" latinLnBrk="0" hangingPunct="1">
        <a:lnSpc>
          <a:spcPct val="90000"/>
        </a:lnSpc>
        <a:spcBef>
          <a:spcPts val="690"/>
        </a:spcBef>
        <a:buFont typeface="Arial" panose="020B0604020202020204" pitchFamily="34" charset="0"/>
        <a:buChar char="•"/>
        <a:defRPr sz="3600" kern="1200">
          <a:solidFill>
            <a:schemeClr val="tx1"/>
          </a:solidFill>
          <a:latin typeface="+mn-lt"/>
          <a:ea typeface="+mn-ea"/>
          <a:cs typeface="+mn-cs"/>
        </a:defRPr>
      </a:lvl2pPr>
      <a:lvl3pPr marL="1564976" indent="-312994" algn="l" defTabSz="1251978" rtl="0" eaLnBrk="1" latinLnBrk="0" hangingPunct="1">
        <a:lnSpc>
          <a:spcPct val="90000"/>
        </a:lnSpc>
        <a:spcBef>
          <a:spcPts val="690"/>
        </a:spcBef>
        <a:buFont typeface="Arial" panose="020B0604020202020204" pitchFamily="34" charset="0"/>
        <a:buChar char="•"/>
        <a:defRPr sz="3000" kern="1200">
          <a:solidFill>
            <a:schemeClr val="tx1"/>
          </a:solidFill>
          <a:latin typeface="+mn-lt"/>
          <a:ea typeface="+mn-ea"/>
          <a:cs typeface="+mn-cs"/>
        </a:defRPr>
      </a:lvl3pPr>
      <a:lvl4pPr marL="2190958" indent="-312994" algn="l" defTabSz="1251978" rtl="0" eaLnBrk="1" latinLnBrk="0" hangingPunct="1">
        <a:lnSpc>
          <a:spcPct val="90000"/>
        </a:lnSpc>
        <a:spcBef>
          <a:spcPts val="690"/>
        </a:spcBef>
        <a:buFont typeface="Arial" panose="020B0604020202020204" pitchFamily="34" charset="0"/>
        <a:buChar char="•"/>
        <a:defRPr sz="2600" kern="1200">
          <a:solidFill>
            <a:schemeClr val="tx1"/>
          </a:solidFill>
          <a:latin typeface="+mn-lt"/>
          <a:ea typeface="+mn-ea"/>
          <a:cs typeface="+mn-cs"/>
        </a:defRPr>
      </a:lvl4pPr>
      <a:lvl5pPr marL="2816944" indent="-312994" algn="l" defTabSz="1251978" rtl="0" eaLnBrk="1" latinLnBrk="0" hangingPunct="1">
        <a:lnSpc>
          <a:spcPct val="90000"/>
        </a:lnSpc>
        <a:spcBef>
          <a:spcPts val="690"/>
        </a:spcBef>
        <a:buFont typeface="Arial" panose="020B0604020202020204" pitchFamily="34" charset="0"/>
        <a:buChar char="•"/>
        <a:defRPr sz="2600" kern="1200">
          <a:solidFill>
            <a:schemeClr val="tx1"/>
          </a:solidFill>
          <a:latin typeface="+mn-lt"/>
          <a:ea typeface="+mn-ea"/>
          <a:cs typeface="+mn-cs"/>
        </a:defRPr>
      </a:lvl5pPr>
      <a:lvl6pPr marL="3442926" indent="-312994" algn="l" defTabSz="1251978" rtl="0" eaLnBrk="1" latinLnBrk="0" hangingPunct="1">
        <a:lnSpc>
          <a:spcPct val="90000"/>
        </a:lnSpc>
        <a:spcBef>
          <a:spcPts val="690"/>
        </a:spcBef>
        <a:buFont typeface="Arial" panose="020B0604020202020204" pitchFamily="34" charset="0"/>
        <a:buChar char="•"/>
        <a:defRPr sz="2600" kern="1200">
          <a:solidFill>
            <a:schemeClr val="tx1"/>
          </a:solidFill>
          <a:latin typeface="+mn-lt"/>
          <a:ea typeface="+mn-ea"/>
          <a:cs typeface="+mn-cs"/>
        </a:defRPr>
      </a:lvl6pPr>
      <a:lvl7pPr marL="4068918" indent="-312994" algn="l" defTabSz="1251978" rtl="0" eaLnBrk="1" latinLnBrk="0" hangingPunct="1">
        <a:lnSpc>
          <a:spcPct val="90000"/>
        </a:lnSpc>
        <a:spcBef>
          <a:spcPts val="690"/>
        </a:spcBef>
        <a:buFont typeface="Arial" panose="020B0604020202020204" pitchFamily="34" charset="0"/>
        <a:buChar char="•"/>
        <a:defRPr sz="2600" kern="1200">
          <a:solidFill>
            <a:schemeClr val="tx1"/>
          </a:solidFill>
          <a:latin typeface="+mn-lt"/>
          <a:ea typeface="+mn-ea"/>
          <a:cs typeface="+mn-cs"/>
        </a:defRPr>
      </a:lvl7pPr>
      <a:lvl8pPr marL="4694908" indent="-312994" algn="l" defTabSz="1251978" rtl="0" eaLnBrk="1" latinLnBrk="0" hangingPunct="1">
        <a:lnSpc>
          <a:spcPct val="90000"/>
        </a:lnSpc>
        <a:spcBef>
          <a:spcPts val="690"/>
        </a:spcBef>
        <a:buFont typeface="Arial" panose="020B0604020202020204" pitchFamily="34" charset="0"/>
        <a:buChar char="•"/>
        <a:defRPr sz="2600" kern="1200">
          <a:solidFill>
            <a:schemeClr val="tx1"/>
          </a:solidFill>
          <a:latin typeface="+mn-lt"/>
          <a:ea typeface="+mn-ea"/>
          <a:cs typeface="+mn-cs"/>
        </a:defRPr>
      </a:lvl8pPr>
      <a:lvl9pPr marL="5320896" indent="-312994" algn="l" defTabSz="1251978" rtl="0" eaLnBrk="1" latinLnBrk="0" hangingPunct="1">
        <a:lnSpc>
          <a:spcPct val="90000"/>
        </a:lnSpc>
        <a:spcBef>
          <a:spcPts val="69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251978" rtl="0" eaLnBrk="1" latinLnBrk="0" hangingPunct="1">
        <a:defRPr sz="2600" kern="1200">
          <a:solidFill>
            <a:schemeClr val="tx1"/>
          </a:solidFill>
          <a:latin typeface="+mn-lt"/>
          <a:ea typeface="+mn-ea"/>
          <a:cs typeface="+mn-cs"/>
        </a:defRPr>
      </a:lvl1pPr>
      <a:lvl2pPr marL="625986" algn="l" defTabSz="1251978" rtl="0" eaLnBrk="1" latinLnBrk="0" hangingPunct="1">
        <a:defRPr sz="2600" kern="1200">
          <a:solidFill>
            <a:schemeClr val="tx1"/>
          </a:solidFill>
          <a:latin typeface="+mn-lt"/>
          <a:ea typeface="+mn-ea"/>
          <a:cs typeface="+mn-cs"/>
        </a:defRPr>
      </a:lvl2pPr>
      <a:lvl3pPr marL="1251978" algn="l" defTabSz="1251978" rtl="0" eaLnBrk="1" latinLnBrk="0" hangingPunct="1">
        <a:defRPr sz="2600" kern="1200">
          <a:solidFill>
            <a:schemeClr val="tx1"/>
          </a:solidFill>
          <a:latin typeface="+mn-lt"/>
          <a:ea typeface="+mn-ea"/>
          <a:cs typeface="+mn-cs"/>
        </a:defRPr>
      </a:lvl3pPr>
      <a:lvl4pPr marL="1877968" algn="l" defTabSz="1251978" rtl="0" eaLnBrk="1" latinLnBrk="0" hangingPunct="1">
        <a:defRPr sz="2600" kern="1200">
          <a:solidFill>
            <a:schemeClr val="tx1"/>
          </a:solidFill>
          <a:latin typeface="+mn-lt"/>
          <a:ea typeface="+mn-ea"/>
          <a:cs typeface="+mn-cs"/>
        </a:defRPr>
      </a:lvl4pPr>
      <a:lvl5pPr marL="2503952" algn="l" defTabSz="1251978" rtl="0" eaLnBrk="1" latinLnBrk="0" hangingPunct="1">
        <a:defRPr sz="2600" kern="1200">
          <a:solidFill>
            <a:schemeClr val="tx1"/>
          </a:solidFill>
          <a:latin typeface="+mn-lt"/>
          <a:ea typeface="+mn-ea"/>
          <a:cs typeface="+mn-cs"/>
        </a:defRPr>
      </a:lvl5pPr>
      <a:lvl6pPr marL="3129944" algn="l" defTabSz="1251978" rtl="0" eaLnBrk="1" latinLnBrk="0" hangingPunct="1">
        <a:defRPr sz="2600" kern="1200">
          <a:solidFill>
            <a:schemeClr val="tx1"/>
          </a:solidFill>
          <a:latin typeface="+mn-lt"/>
          <a:ea typeface="+mn-ea"/>
          <a:cs typeface="+mn-cs"/>
        </a:defRPr>
      </a:lvl6pPr>
      <a:lvl7pPr marL="3755930" algn="l" defTabSz="1251978" rtl="0" eaLnBrk="1" latinLnBrk="0" hangingPunct="1">
        <a:defRPr sz="2600" kern="1200">
          <a:solidFill>
            <a:schemeClr val="tx1"/>
          </a:solidFill>
          <a:latin typeface="+mn-lt"/>
          <a:ea typeface="+mn-ea"/>
          <a:cs typeface="+mn-cs"/>
        </a:defRPr>
      </a:lvl7pPr>
      <a:lvl8pPr marL="4381918" algn="l" defTabSz="1251978" rtl="0" eaLnBrk="1" latinLnBrk="0" hangingPunct="1">
        <a:defRPr sz="2600" kern="1200">
          <a:solidFill>
            <a:schemeClr val="tx1"/>
          </a:solidFill>
          <a:latin typeface="+mn-lt"/>
          <a:ea typeface="+mn-ea"/>
          <a:cs typeface="+mn-cs"/>
        </a:defRPr>
      </a:lvl8pPr>
      <a:lvl9pPr marL="5007894" algn="l" defTabSz="1251978" rtl="0" eaLnBrk="1" latinLnBrk="0" hangingPunct="1">
        <a:defRPr sz="2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F4CA24C8-0F33-BA33-31AE-37C4CC6EEE7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121" y="371476"/>
            <a:ext cx="2113220" cy="2113220"/>
          </a:xfrm>
          <a:prstGeom prst="rect">
            <a:avLst/>
          </a:prstGeom>
        </p:spPr>
      </p:pic>
    </p:spTree>
    <p:extLst>
      <p:ext uri="{BB962C8B-B14F-4D97-AF65-F5344CB8AC3E}">
        <p14:creationId xmlns:p14="http://schemas.microsoft.com/office/powerpoint/2010/main" val="333803628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E288E7CA-1CC6-472E-8BCA-86B75AFA8FDA}"/>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xmlns="" id="{C737776D-DC4E-4CD3-BA37-EBE6C584EFA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504986-C0E7-44A0-9429-0DD3A887F1C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F975B2-63EE-4354-9052-178193A3B06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E53D93-F6D1-4672-877B-A49EBB475DE5}" type="datetimeFigureOut">
              <a:rPr lang="en-US" smtClean="0"/>
              <a:t>11/28/2025</a:t>
            </a:fld>
            <a:endParaRPr lang="en-US"/>
          </a:p>
        </p:txBody>
      </p:sp>
      <p:sp>
        <p:nvSpPr>
          <p:cNvPr id="5" name="Footer Placeholder 4">
            <a:extLst>
              <a:ext uri="{FF2B5EF4-FFF2-40B4-BE49-F238E27FC236}">
                <a16:creationId xmlns:a16="http://schemas.microsoft.com/office/drawing/2014/main" xmlns="" id="{1AF13486-7BA9-4363-BBBF-B9F6804121F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5649C7F-C76F-42DC-A396-645B5EBE135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0BA55CE-FD8F-4C27-A97F-04A45C93B724}" type="slidenum">
              <a:rPr lang="en-US" smtClean="0"/>
              <a:t>‹#›</a:t>
            </a:fld>
            <a:endParaRPr lang="en-US"/>
          </a:p>
        </p:txBody>
      </p:sp>
      <p:pic>
        <p:nvPicPr>
          <p:cNvPr id="8" name="Picture 7">
            <a:extLst>
              <a:ext uri="{FF2B5EF4-FFF2-40B4-BE49-F238E27FC236}">
                <a16:creationId xmlns:a16="http://schemas.microsoft.com/office/drawing/2014/main" xmlns="" id="{5DA3A46E-4CCE-4E7C-850D-C5A0E184F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894700" y="-30632400"/>
            <a:ext cx="10287000" cy="10287000"/>
          </a:xfrm>
          <a:prstGeom prst="rect">
            <a:avLst/>
          </a:prstGeom>
        </p:spPr>
      </p:pic>
      <p:grpSp>
        <p:nvGrpSpPr>
          <p:cNvPr id="9" name="Group 8">
            <a:extLst>
              <a:ext uri="{FF2B5EF4-FFF2-40B4-BE49-F238E27FC236}">
                <a16:creationId xmlns:a16="http://schemas.microsoft.com/office/drawing/2014/main" xmlns="" id="{7BCE7E95-EC03-D34A-8E96-35A53A1AAB63}"/>
              </a:ext>
            </a:extLst>
          </p:cNvPr>
          <p:cNvGrpSpPr/>
          <p:nvPr userDrawn="1"/>
        </p:nvGrpSpPr>
        <p:grpSpPr>
          <a:xfrm>
            <a:off x="-6037420" y="-881203"/>
            <a:ext cx="6608921" cy="11980157"/>
            <a:chOff x="-4104957" y="256858"/>
            <a:chExt cx="4405947" cy="7986771"/>
          </a:xfrm>
        </p:grpSpPr>
        <p:sp>
          <p:nvSpPr>
            <p:cNvPr id="10" name="Hình chữ nhật 11">
              <a:extLst>
                <a:ext uri="{FF2B5EF4-FFF2-40B4-BE49-F238E27FC236}">
                  <a16:creationId xmlns:a16="http://schemas.microsoft.com/office/drawing/2014/main" xmlns="" id="{62248F17-E4F3-8AAB-5DF7-3DBF8FC657AA}"/>
                </a:ext>
              </a:extLst>
            </p:cNvPr>
            <p:cNvSpPr/>
            <p:nvPr userDrawn="1"/>
          </p:nvSpPr>
          <p:spPr>
            <a:xfrm>
              <a:off x="-4104957" y="5658306"/>
              <a:ext cx="3810000" cy="2585323"/>
            </a:xfrm>
            <a:prstGeom prst="rect">
              <a:avLst/>
            </a:prstGeom>
            <a:noFill/>
          </p:spPr>
          <p:txBody>
            <a:bodyPr wrap="square" lIns="137160" tIns="68580" rIns="137160" bIns="685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endParaRPr lang="vi-VN" sz="405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405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4050">
                <a:effectLst/>
              </a:endParaRPr>
            </a:p>
            <a:p>
              <a:pPr marL="0" algn="just" rtl="0" eaLnBrk="1" latinLnBrk="0" hangingPunct="1">
                <a:spcBef>
                  <a:spcPts val="0"/>
                </a:spcBef>
                <a:spcAft>
                  <a:spcPts val="0"/>
                </a:spcAft>
              </a:pPr>
              <a:r>
                <a:rPr lang="vi-VN" sz="4050" b="0" kern="1200" spc="0">
                  <a:ln>
                    <a:noFill/>
                  </a:ln>
                  <a:solidFill>
                    <a:srgbClr val="000000"/>
                  </a:solidFill>
                  <a:effectLst/>
                  <a:latin typeface="Arial" panose="020B0604020202020204" pitchFamily="34" charset="0"/>
                  <a:ea typeface="+mn-ea"/>
                  <a:cs typeface="+mn-cs"/>
                </a:rPr>
                <a:t>Chân thành cảm ơn!</a:t>
              </a:r>
              <a:endParaRPr lang="vi-VN" sz="4050">
                <a:effectLst/>
              </a:endParaRPr>
            </a:p>
          </p:txBody>
        </p:sp>
        <p:grpSp>
          <p:nvGrpSpPr>
            <p:cNvPr id="11" name="Group 10">
              <a:extLst>
                <a:ext uri="{FF2B5EF4-FFF2-40B4-BE49-F238E27FC236}">
                  <a16:creationId xmlns:a16="http://schemas.microsoft.com/office/drawing/2014/main" xmlns="" id="{4D77EDA7-1776-F591-6C6D-821D5CFA6AD5}"/>
                </a:ext>
              </a:extLst>
            </p:cNvPr>
            <p:cNvGrpSpPr/>
            <p:nvPr userDrawn="1"/>
          </p:nvGrpSpPr>
          <p:grpSpPr>
            <a:xfrm>
              <a:off x="-3934619" y="256858"/>
              <a:ext cx="4235609" cy="5647700"/>
              <a:chOff x="-3978936" y="3465005"/>
              <a:chExt cx="4235609" cy="5647700"/>
            </a:xfrm>
          </p:grpSpPr>
          <p:sp>
            <p:nvSpPr>
              <p:cNvPr id="12" name="Hình chữ nhật 14">
                <a:extLst>
                  <a:ext uri="{FF2B5EF4-FFF2-40B4-BE49-F238E27FC236}">
                    <a16:creationId xmlns:a16="http://schemas.microsoft.com/office/drawing/2014/main" xmlns="" id="{A8D6368C-9783-2E34-D463-F88408CAD4B5}"/>
                  </a:ext>
                </a:extLst>
              </p:cNvPr>
              <p:cNvSpPr/>
              <p:nvPr userDrawn="1"/>
            </p:nvSpPr>
            <p:spPr>
              <a:xfrm>
                <a:off x="-3978936" y="3465005"/>
                <a:ext cx="3810000" cy="5647700"/>
              </a:xfrm>
              <a:prstGeom prst="rect">
                <a:avLst/>
              </a:prstGeom>
              <a:noFill/>
            </p:spPr>
            <p:txBody>
              <a:bodyPr wrap="square" lIns="137160" tIns="68580" rIns="137160" bIns="685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en-US" sz="4050" b="1" kern="1200" spc="0">
                    <a:ln>
                      <a:noFill/>
                    </a:ln>
                    <a:solidFill>
                      <a:srgbClr val="000000"/>
                    </a:solidFill>
                    <a:effectLst/>
                    <a:latin typeface="Arial" panose="020B0604020202020204" pitchFamily="34" charset="0"/>
                    <a:ea typeface="+mn-ea"/>
                    <a:cs typeface="+mn-cs"/>
                  </a:rPr>
                  <a:t>      </a:t>
                </a:r>
                <a:r>
                  <a:rPr lang="en-US" sz="6000" b="1" kern="1200" spc="0">
                    <a:ln>
                      <a:noFill/>
                    </a:ln>
                    <a:solidFill>
                      <a:srgbClr val="FF0000"/>
                    </a:solidFill>
                    <a:effectLst/>
                    <a:latin typeface="Arial" panose="020B0604020202020204" pitchFamily="34" charset="0"/>
                    <a:ea typeface="+mn-ea"/>
                    <a:cs typeface="+mn-cs"/>
                  </a:rPr>
                  <a:t>Nóm zalo</a:t>
                </a:r>
              </a:p>
              <a:p>
                <a:pPr marL="0" algn="just" rtl="0" eaLnBrk="1" latinLnBrk="0" hangingPunct="1">
                  <a:spcBef>
                    <a:spcPts val="0"/>
                  </a:spcBef>
                  <a:spcAft>
                    <a:spcPts val="0"/>
                  </a:spcAft>
                </a:pPr>
                <a:r>
                  <a:rPr lang="en-US" sz="3600" b="1" kern="1200" spc="0">
                    <a:ln>
                      <a:noFill/>
                    </a:ln>
                    <a:solidFill>
                      <a:srgbClr val="FF0000"/>
                    </a:solidFill>
                    <a:effectLst/>
                    <a:latin typeface="Arial" panose="020B0604020202020204" pitchFamily="34" charset="0"/>
                    <a:ea typeface="+mn-ea"/>
                    <a:cs typeface="+mn-cs"/>
                  </a:rPr>
                  <a:t>Nhận giáo án miễn phí</a:t>
                </a:r>
              </a:p>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4050" b="1"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en-US" sz="405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4050">
                  <a:effectLst/>
                </a:endParaRPr>
              </a:p>
            </p:txBody>
          </p:sp>
          <p:pic>
            <p:nvPicPr>
              <p:cNvPr id="13" name="Picture 12">
                <a:extLst>
                  <a:ext uri="{FF2B5EF4-FFF2-40B4-BE49-F238E27FC236}">
                    <a16:creationId xmlns:a16="http://schemas.microsoft.com/office/drawing/2014/main" xmlns="" id="{847EEF5A-B854-F652-24E2-ED37DAC0F0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29552" y="4773130"/>
                <a:ext cx="4086225" cy="3762375"/>
              </a:xfrm>
              <a:prstGeom prst="rect">
                <a:avLst/>
              </a:prstGeom>
            </p:spPr>
          </p:pic>
        </p:grpSp>
      </p:grpSp>
    </p:spTree>
    <p:extLst>
      <p:ext uri="{BB962C8B-B14F-4D97-AF65-F5344CB8AC3E}">
        <p14:creationId xmlns:p14="http://schemas.microsoft.com/office/powerpoint/2010/main" val="221001145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017B599B-06A0-537B-F50F-AD3E0AD1C8ED}"/>
              </a:ext>
            </a:extLst>
          </p:cNvPr>
          <p:cNvSpPr txBox="1"/>
          <p:nvPr userDrawn="1"/>
        </p:nvSpPr>
        <p:spPr>
          <a:xfrm>
            <a:off x="0" y="-2314665"/>
            <a:ext cx="18288000" cy="553998"/>
          </a:xfrm>
          <a:prstGeom prst="rect">
            <a:avLst/>
          </a:prstGeom>
          <a:noFill/>
        </p:spPr>
        <p:txBody>
          <a:bodyPr vert="horz" rtlCol="0">
            <a:spAutoFit/>
          </a:bodyPr>
          <a:lstStyle/>
          <a:p>
            <a:pPr algn="ctr"/>
            <a:r>
              <a:rPr lang="en-US" sz="3000">
                <a:solidFill>
                  <a:srgbClr val="C3C3C3"/>
                </a:solidFill>
              </a:rPr>
              <a:t>www.9slide.vn</a:t>
            </a:r>
            <a:endParaRPr lang="x-none" sz="3000">
              <a:solidFill>
                <a:srgbClr val="C3C3C3"/>
              </a:solidFill>
            </a:endParaRPr>
          </a:p>
        </p:txBody>
      </p:sp>
      <p:sp>
        <p:nvSpPr>
          <p:cNvPr id="2" name="Title Placeholder 1">
            <a:extLst>
              <a:ext uri="{FF2B5EF4-FFF2-40B4-BE49-F238E27FC236}">
                <a16:creationId xmlns:a16="http://schemas.microsoft.com/office/drawing/2014/main" xmlns="" id="{36814BC7-5193-4621-902E-99FF35B5698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CA96721-E77A-31D9-9AEA-653B384F0B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056C7E7-8DD6-165A-F674-2275B3ED006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C94ACE6-843B-4DE7-B4F3-4056C111803B}" type="datetimeFigureOut">
              <a:rPr lang="vi-VN" smtClean="0"/>
              <a:t>28/11/2025</a:t>
            </a:fld>
            <a:endParaRPr lang="vi-VN"/>
          </a:p>
        </p:txBody>
      </p:sp>
      <p:sp>
        <p:nvSpPr>
          <p:cNvPr id="5" name="Footer Placeholder 4">
            <a:extLst>
              <a:ext uri="{FF2B5EF4-FFF2-40B4-BE49-F238E27FC236}">
                <a16:creationId xmlns:a16="http://schemas.microsoft.com/office/drawing/2014/main" xmlns="" id="{608472A0-8A65-1C5C-709F-7D511FDDF69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B1F39778-2F34-1B61-B31D-4406556B83B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EA8EDF6-4317-494D-92E8-299D99000BCE}"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21983791-0E32-AF2D-23B4-DD84187C9A0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5" b="-5"/>
          <a:stretch/>
        </p:blipFill>
        <p:spPr>
          <a:xfrm>
            <a:off x="18663733" y="1223099"/>
            <a:ext cx="3030677" cy="3030677"/>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53878393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3"/>
            <a:ext cx="18288000" cy="738666"/>
          </a:xfrm>
          <a:prstGeom prst="rect">
            <a:avLst/>
          </a:prstGeom>
          <a:noFill/>
        </p:spPr>
        <p:txBody>
          <a:bodyPr vert="horz" lIns="182700" tIns="91350" rIns="182700" bIns="91350" rtlCol="0">
            <a:spAutoFit/>
          </a:bodyPr>
          <a:lstStyle/>
          <a:p>
            <a:pPr algn="ctr" defTabSz="913486">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701"/>
            <a:ext cx="15773400" cy="1988346"/>
          </a:xfrm>
          <a:prstGeom prst="rect">
            <a:avLst/>
          </a:prstGeom>
        </p:spPr>
        <p:txBody>
          <a:bodyPr vert="horz" lIns="182700" tIns="91350" rIns="182700" bIns="9135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77"/>
            <a:ext cx="15773400" cy="6527010"/>
          </a:xfrm>
          <a:prstGeom prst="rect">
            <a:avLst/>
          </a:prstGeom>
        </p:spPr>
        <p:txBody>
          <a:bodyPr vert="horz" lIns="182700" tIns="91350" rIns="182700" bIns="913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42"/>
            <a:ext cx="4114800" cy="547688"/>
          </a:xfrm>
          <a:prstGeom prst="rect">
            <a:avLst/>
          </a:prstGeom>
        </p:spPr>
        <p:txBody>
          <a:bodyPr vert="horz" lIns="182700" tIns="91350" rIns="182700" bIns="91350" rtlCol="0" anchor="ctr"/>
          <a:lstStyle>
            <a:lvl1pPr algn="l">
              <a:defRPr sz="1800">
                <a:solidFill>
                  <a:schemeClr val="tx1">
                    <a:tint val="75000"/>
                  </a:schemeClr>
                </a:solidFill>
              </a:defRPr>
            </a:lvl1pPr>
          </a:lstStyle>
          <a:p>
            <a:pPr defTabSz="913486">
              <a:buClr>
                <a:srgbClr val="000000"/>
              </a:buClr>
            </a:pPr>
            <a:fld id="{7540AB4D-BBCF-4292-8A94-391E2AA988D9}" type="datetimeFigureOut">
              <a:rPr lang="en-US" kern="0" smtClean="0">
                <a:solidFill>
                  <a:prstClr val="black">
                    <a:tint val="75000"/>
                  </a:prstClr>
                </a:solidFill>
                <a:latin typeface="Arial"/>
                <a:cs typeface="Arial"/>
                <a:sym typeface="Arial"/>
              </a:rPr>
              <a:pPr defTabSz="913486">
                <a:buClr>
                  <a:srgbClr val="000000"/>
                </a:buClr>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42"/>
            <a:ext cx="6172200" cy="547688"/>
          </a:xfrm>
          <a:prstGeom prst="rect">
            <a:avLst/>
          </a:prstGeom>
        </p:spPr>
        <p:txBody>
          <a:bodyPr vert="horz" lIns="182700" tIns="91350" rIns="182700" bIns="91350" rtlCol="0" anchor="ctr"/>
          <a:lstStyle>
            <a:lvl1pPr algn="ctr">
              <a:defRPr sz="1800">
                <a:solidFill>
                  <a:schemeClr val="tx1">
                    <a:tint val="75000"/>
                  </a:schemeClr>
                </a:solidFill>
              </a:defRPr>
            </a:lvl1pPr>
          </a:lstStyle>
          <a:p>
            <a:pPr defTabSz="913486">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42"/>
            <a:ext cx="4114800" cy="547688"/>
          </a:xfrm>
          <a:prstGeom prst="rect">
            <a:avLst/>
          </a:prstGeom>
        </p:spPr>
        <p:txBody>
          <a:bodyPr vert="horz" lIns="182700" tIns="91350" rIns="182700" bIns="91350" rtlCol="0" anchor="ctr"/>
          <a:lstStyle>
            <a:lvl1pPr algn="r">
              <a:defRPr sz="1800">
                <a:solidFill>
                  <a:schemeClr val="tx1">
                    <a:tint val="75000"/>
                  </a:schemeClr>
                </a:solidFill>
              </a:defRPr>
            </a:lvl1pPr>
          </a:lstStyle>
          <a:p>
            <a:pPr defTabSz="913486">
              <a:buClr>
                <a:srgbClr val="000000"/>
              </a:buClr>
            </a:pPr>
            <a:fld id="{B913DECE-C8BF-4BB0-A482-3523CB17A2EA}" type="slidenum">
              <a:rPr lang="en-US" kern="0" smtClean="0">
                <a:solidFill>
                  <a:prstClr val="black">
                    <a:tint val="75000"/>
                  </a:prstClr>
                </a:solidFill>
                <a:latin typeface="Arial"/>
                <a:cs typeface="Arial"/>
                <a:sym typeface="Arial"/>
              </a:rPr>
              <a:pPr defTabSz="913486">
                <a:buClr>
                  <a:srgbClr val="000000"/>
                </a:buClr>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37067765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3702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56" indent="-342556" algn="l" defTabSz="137023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680" indent="-342556" algn="l" defTabSz="137023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79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0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301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813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324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836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348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0236" rtl="0" eaLnBrk="1" latinLnBrk="0" hangingPunct="1">
        <a:defRPr sz="3000" kern="1200">
          <a:solidFill>
            <a:schemeClr val="tx1"/>
          </a:solidFill>
          <a:latin typeface="+mn-lt"/>
          <a:ea typeface="+mn-ea"/>
          <a:cs typeface="+mn-cs"/>
        </a:defRPr>
      </a:lvl1pPr>
      <a:lvl2pPr marL="685110" algn="l" defTabSz="1370236" rtl="0" eaLnBrk="1" latinLnBrk="0" hangingPunct="1">
        <a:defRPr sz="3000" kern="1200">
          <a:solidFill>
            <a:schemeClr val="tx1"/>
          </a:solidFill>
          <a:latin typeface="+mn-lt"/>
          <a:ea typeface="+mn-ea"/>
          <a:cs typeface="+mn-cs"/>
        </a:defRPr>
      </a:lvl2pPr>
      <a:lvl3pPr marL="1370236" algn="l" defTabSz="1370236" rtl="0" eaLnBrk="1" latinLnBrk="0" hangingPunct="1">
        <a:defRPr sz="3000" kern="1200">
          <a:solidFill>
            <a:schemeClr val="tx1"/>
          </a:solidFill>
          <a:latin typeface="+mn-lt"/>
          <a:ea typeface="+mn-ea"/>
          <a:cs typeface="+mn-cs"/>
        </a:defRPr>
      </a:lvl3pPr>
      <a:lvl4pPr marL="2055346" algn="l" defTabSz="1370236" rtl="0" eaLnBrk="1" latinLnBrk="0" hangingPunct="1">
        <a:defRPr sz="3000" kern="1200">
          <a:solidFill>
            <a:schemeClr val="tx1"/>
          </a:solidFill>
          <a:latin typeface="+mn-lt"/>
          <a:ea typeface="+mn-ea"/>
          <a:cs typeface="+mn-cs"/>
        </a:defRPr>
      </a:lvl4pPr>
      <a:lvl5pPr marL="2740466" algn="l" defTabSz="1370236" rtl="0" eaLnBrk="1" latinLnBrk="0" hangingPunct="1">
        <a:defRPr sz="3000" kern="1200">
          <a:solidFill>
            <a:schemeClr val="tx1"/>
          </a:solidFill>
          <a:latin typeface="+mn-lt"/>
          <a:ea typeface="+mn-ea"/>
          <a:cs typeface="+mn-cs"/>
        </a:defRPr>
      </a:lvl5pPr>
      <a:lvl6pPr marL="3425580" algn="l" defTabSz="1370236" rtl="0" eaLnBrk="1" latinLnBrk="0" hangingPunct="1">
        <a:defRPr sz="3000" kern="1200">
          <a:solidFill>
            <a:schemeClr val="tx1"/>
          </a:solidFill>
          <a:latin typeface="+mn-lt"/>
          <a:ea typeface="+mn-ea"/>
          <a:cs typeface="+mn-cs"/>
        </a:defRPr>
      </a:lvl6pPr>
      <a:lvl7pPr marL="4110690" algn="l" defTabSz="1370236" rtl="0" eaLnBrk="1" latinLnBrk="0" hangingPunct="1">
        <a:defRPr sz="3000" kern="1200">
          <a:solidFill>
            <a:schemeClr val="tx1"/>
          </a:solidFill>
          <a:latin typeface="+mn-lt"/>
          <a:ea typeface="+mn-ea"/>
          <a:cs typeface="+mn-cs"/>
        </a:defRPr>
      </a:lvl7pPr>
      <a:lvl8pPr marL="4795800" algn="l" defTabSz="1370236" rtl="0" eaLnBrk="1" latinLnBrk="0" hangingPunct="1">
        <a:defRPr sz="3000" kern="1200">
          <a:solidFill>
            <a:schemeClr val="tx1"/>
          </a:solidFill>
          <a:latin typeface="+mn-lt"/>
          <a:ea typeface="+mn-ea"/>
          <a:cs typeface="+mn-cs"/>
        </a:defRPr>
      </a:lvl8pPr>
      <a:lvl9pPr marL="5480914" algn="l" defTabSz="1370236" rtl="0" eaLnBrk="1" latinLnBrk="0" hangingPunct="1">
        <a:defRPr sz="3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3"/>
            <a:ext cx="18288000" cy="738666"/>
          </a:xfrm>
          <a:prstGeom prst="rect">
            <a:avLst/>
          </a:prstGeom>
          <a:noFill/>
        </p:spPr>
        <p:txBody>
          <a:bodyPr vert="horz" lIns="182700" tIns="91350" rIns="182700" bIns="91350" rtlCol="0">
            <a:spAutoFit/>
          </a:bodyPr>
          <a:lstStyle/>
          <a:p>
            <a:pPr algn="ctr" defTabSz="913486">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701"/>
            <a:ext cx="15773400" cy="1988346"/>
          </a:xfrm>
          <a:prstGeom prst="rect">
            <a:avLst/>
          </a:prstGeom>
        </p:spPr>
        <p:txBody>
          <a:bodyPr vert="horz" lIns="182700" tIns="91350" rIns="182700" bIns="9135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77"/>
            <a:ext cx="15773400" cy="6527010"/>
          </a:xfrm>
          <a:prstGeom prst="rect">
            <a:avLst/>
          </a:prstGeom>
        </p:spPr>
        <p:txBody>
          <a:bodyPr vert="horz" lIns="182700" tIns="91350" rIns="182700" bIns="913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42"/>
            <a:ext cx="4114800" cy="547688"/>
          </a:xfrm>
          <a:prstGeom prst="rect">
            <a:avLst/>
          </a:prstGeom>
        </p:spPr>
        <p:txBody>
          <a:bodyPr vert="horz" lIns="182700" tIns="91350" rIns="182700" bIns="91350" rtlCol="0" anchor="ctr"/>
          <a:lstStyle>
            <a:lvl1pPr algn="l">
              <a:defRPr sz="1800">
                <a:solidFill>
                  <a:schemeClr val="tx1">
                    <a:tint val="75000"/>
                  </a:schemeClr>
                </a:solidFill>
              </a:defRPr>
            </a:lvl1pPr>
          </a:lstStyle>
          <a:p>
            <a:pPr defTabSz="913486">
              <a:buClr>
                <a:srgbClr val="000000"/>
              </a:buClr>
            </a:pPr>
            <a:fld id="{7540AB4D-BBCF-4292-8A94-391E2AA988D9}" type="datetimeFigureOut">
              <a:rPr lang="en-US" kern="0" smtClean="0">
                <a:solidFill>
                  <a:prstClr val="black">
                    <a:tint val="75000"/>
                  </a:prstClr>
                </a:solidFill>
                <a:latin typeface="Arial"/>
                <a:cs typeface="Arial"/>
                <a:sym typeface="Arial"/>
              </a:rPr>
              <a:pPr defTabSz="913486">
                <a:buClr>
                  <a:srgbClr val="000000"/>
                </a:buClr>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42"/>
            <a:ext cx="6172200" cy="547688"/>
          </a:xfrm>
          <a:prstGeom prst="rect">
            <a:avLst/>
          </a:prstGeom>
        </p:spPr>
        <p:txBody>
          <a:bodyPr vert="horz" lIns="182700" tIns="91350" rIns="182700" bIns="91350" rtlCol="0" anchor="ctr"/>
          <a:lstStyle>
            <a:lvl1pPr algn="ctr">
              <a:defRPr sz="1800">
                <a:solidFill>
                  <a:schemeClr val="tx1">
                    <a:tint val="75000"/>
                  </a:schemeClr>
                </a:solidFill>
              </a:defRPr>
            </a:lvl1pPr>
          </a:lstStyle>
          <a:p>
            <a:pPr defTabSz="913486">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42"/>
            <a:ext cx="4114800" cy="547688"/>
          </a:xfrm>
          <a:prstGeom prst="rect">
            <a:avLst/>
          </a:prstGeom>
        </p:spPr>
        <p:txBody>
          <a:bodyPr vert="horz" lIns="182700" tIns="91350" rIns="182700" bIns="91350" rtlCol="0" anchor="ctr"/>
          <a:lstStyle>
            <a:lvl1pPr algn="r">
              <a:defRPr sz="1800">
                <a:solidFill>
                  <a:schemeClr val="tx1">
                    <a:tint val="75000"/>
                  </a:schemeClr>
                </a:solidFill>
              </a:defRPr>
            </a:lvl1pPr>
          </a:lstStyle>
          <a:p>
            <a:pPr defTabSz="913486">
              <a:buClr>
                <a:srgbClr val="000000"/>
              </a:buClr>
            </a:pPr>
            <a:fld id="{B913DECE-C8BF-4BB0-A482-3523CB17A2EA}" type="slidenum">
              <a:rPr lang="en-US" kern="0" smtClean="0">
                <a:solidFill>
                  <a:prstClr val="black">
                    <a:tint val="75000"/>
                  </a:prstClr>
                </a:solidFill>
                <a:latin typeface="Arial"/>
                <a:cs typeface="Arial"/>
                <a:sym typeface="Arial"/>
              </a:rPr>
              <a:pPr defTabSz="913486">
                <a:buClr>
                  <a:srgbClr val="000000"/>
                </a:buClr>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15322701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02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56" indent="-342556" algn="l" defTabSz="137023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680" indent="-342556" algn="l" defTabSz="137023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79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0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301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813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324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836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348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0236" rtl="0" eaLnBrk="1" latinLnBrk="0" hangingPunct="1">
        <a:defRPr sz="3000" kern="1200">
          <a:solidFill>
            <a:schemeClr val="tx1"/>
          </a:solidFill>
          <a:latin typeface="+mn-lt"/>
          <a:ea typeface="+mn-ea"/>
          <a:cs typeface="+mn-cs"/>
        </a:defRPr>
      </a:lvl1pPr>
      <a:lvl2pPr marL="685110" algn="l" defTabSz="1370236" rtl="0" eaLnBrk="1" latinLnBrk="0" hangingPunct="1">
        <a:defRPr sz="3000" kern="1200">
          <a:solidFill>
            <a:schemeClr val="tx1"/>
          </a:solidFill>
          <a:latin typeface="+mn-lt"/>
          <a:ea typeface="+mn-ea"/>
          <a:cs typeface="+mn-cs"/>
        </a:defRPr>
      </a:lvl2pPr>
      <a:lvl3pPr marL="1370236" algn="l" defTabSz="1370236" rtl="0" eaLnBrk="1" latinLnBrk="0" hangingPunct="1">
        <a:defRPr sz="3000" kern="1200">
          <a:solidFill>
            <a:schemeClr val="tx1"/>
          </a:solidFill>
          <a:latin typeface="+mn-lt"/>
          <a:ea typeface="+mn-ea"/>
          <a:cs typeface="+mn-cs"/>
        </a:defRPr>
      </a:lvl3pPr>
      <a:lvl4pPr marL="2055346" algn="l" defTabSz="1370236" rtl="0" eaLnBrk="1" latinLnBrk="0" hangingPunct="1">
        <a:defRPr sz="3000" kern="1200">
          <a:solidFill>
            <a:schemeClr val="tx1"/>
          </a:solidFill>
          <a:latin typeface="+mn-lt"/>
          <a:ea typeface="+mn-ea"/>
          <a:cs typeface="+mn-cs"/>
        </a:defRPr>
      </a:lvl4pPr>
      <a:lvl5pPr marL="2740466" algn="l" defTabSz="1370236" rtl="0" eaLnBrk="1" latinLnBrk="0" hangingPunct="1">
        <a:defRPr sz="3000" kern="1200">
          <a:solidFill>
            <a:schemeClr val="tx1"/>
          </a:solidFill>
          <a:latin typeface="+mn-lt"/>
          <a:ea typeface="+mn-ea"/>
          <a:cs typeface="+mn-cs"/>
        </a:defRPr>
      </a:lvl5pPr>
      <a:lvl6pPr marL="3425580" algn="l" defTabSz="1370236" rtl="0" eaLnBrk="1" latinLnBrk="0" hangingPunct="1">
        <a:defRPr sz="3000" kern="1200">
          <a:solidFill>
            <a:schemeClr val="tx1"/>
          </a:solidFill>
          <a:latin typeface="+mn-lt"/>
          <a:ea typeface="+mn-ea"/>
          <a:cs typeface="+mn-cs"/>
        </a:defRPr>
      </a:lvl6pPr>
      <a:lvl7pPr marL="4110690" algn="l" defTabSz="1370236" rtl="0" eaLnBrk="1" latinLnBrk="0" hangingPunct="1">
        <a:defRPr sz="3000" kern="1200">
          <a:solidFill>
            <a:schemeClr val="tx1"/>
          </a:solidFill>
          <a:latin typeface="+mn-lt"/>
          <a:ea typeface="+mn-ea"/>
          <a:cs typeface="+mn-cs"/>
        </a:defRPr>
      </a:lvl7pPr>
      <a:lvl8pPr marL="4795800" algn="l" defTabSz="1370236" rtl="0" eaLnBrk="1" latinLnBrk="0" hangingPunct="1">
        <a:defRPr sz="3000" kern="1200">
          <a:solidFill>
            <a:schemeClr val="tx1"/>
          </a:solidFill>
          <a:latin typeface="+mn-lt"/>
          <a:ea typeface="+mn-ea"/>
          <a:cs typeface="+mn-cs"/>
        </a:defRPr>
      </a:lvl8pPr>
      <a:lvl9pPr marL="5480914" algn="l" defTabSz="1370236" rtl="0" eaLnBrk="1" latinLnBrk="0" hangingPunct="1">
        <a:defRPr sz="3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3"/>
            <a:ext cx="18288000" cy="738666"/>
          </a:xfrm>
          <a:prstGeom prst="rect">
            <a:avLst/>
          </a:prstGeom>
          <a:noFill/>
        </p:spPr>
        <p:txBody>
          <a:bodyPr vert="horz" lIns="182700" tIns="91350" rIns="182700" bIns="91350" rtlCol="0">
            <a:spAutoFit/>
          </a:bodyPr>
          <a:lstStyle/>
          <a:p>
            <a:pPr algn="ctr" defTabSz="913486">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701"/>
            <a:ext cx="15773400" cy="1988346"/>
          </a:xfrm>
          <a:prstGeom prst="rect">
            <a:avLst/>
          </a:prstGeom>
        </p:spPr>
        <p:txBody>
          <a:bodyPr vert="horz" lIns="182700" tIns="91350" rIns="182700" bIns="9135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77"/>
            <a:ext cx="15773400" cy="6527010"/>
          </a:xfrm>
          <a:prstGeom prst="rect">
            <a:avLst/>
          </a:prstGeom>
        </p:spPr>
        <p:txBody>
          <a:bodyPr vert="horz" lIns="182700" tIns="91350" rIns="182700" bIns="913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42"/>
            <a:ext cx="4114800" cy="547688"/>
          </a:xfrm>
          <a:prstGeom prst="rect">
            <a:avLst/>
          </a:prstGeom>
        </p:spPr>
        <p:txBody>
          <a:bodyPr vert="horz" lIns="182700" tIns="91350" rIns="182700" bIns="91350" rtlCol="0" anchor="ctr"/>
          <a:lstStyle>
            <a:lvl1pPr algn="l">
              <a:defRPr sz="1800">
                <a:solidFill>
                  <a:schemeClr val="tx1">
                    <a:tint val="75000"/>
                  </a:schemeClr>
                </a:solidFill>
              </a:defRPr>
            </a:lvl1pPr>
          </a:lstStyle>
          <a:p>
            <a:pPr defTabSz="913486">
              <a:buClr>
                <a:srgbClr val="000000"/>
              </a:buClr>
            </a:pPr>
            <a:fld id="{7540AB4D-BBCF-4292-8A94-391E2AA988D9}" type="datetimeFigureOut">
              <a:rPr lang="en-US" kern="0" smtClean="0">
                <a:solidFill>
                  <a:prstClr val="black">
                    <a:tint val="75000"/>
                  </a:prstClr>
                </a:solidFill>
                <a:latin typeface="Arial"/>
                <a:cs typeface="Arial"/>
                <a:sym typeface="Arial"/>
              </a:rPr>
              <a:pPr defTabSz="913486">
                <a:buClr>
                  <a:srgbClr val="000000"/>
                </a:buClr>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42"/>
            <a:ext cx="6172200" cy="547688"/>
          </a:xfrm>
          <a:prstGeom prst="rect">
            <a:avLst/>
          </a:prstGeom>
        </p:spPr>
        <p:txBody>
          <a:bodyPr vert="horz" lIns="182700" tIns="91350" rIns="182700" bIns="91350" rtlCol="0" anchor="ctr"/>
          <a:lstStyle>
            <a:lvl1pPr algn="ctr">
              <a:defRPr sz="1800">
                <a:solidFill>
                  <a:schemeClr val="tx1">
                    <a:tint val="75000"/>
                  </a:schemeClr>
                </a:solidFill>
              </a:defRPr>
            </a:lvl1pPr>
          </a:lstStyle>
          <a:p>
            <a:pPr defTabSz="913486">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42"/>
            <a:ext cx="4114800" cy="547688"/>
          </a:xfrm>
          <a:prstGeom prst="rect">
            <a:avLst/>
          </a:prstGeom>
        </p:spPr>
        <p:txBody>
          <a:bodyPr vert="horz" lIns="182700" tIns="91350" rIns="182700" bIns="91350" rtlCol="0" anchor="ctr"/>
          <a:lstStyle>
            <a:lvl1pPr algn="r">
              <a:defRPr sz="1800">
                <a:solidFill>
                  <a:schemeClr val="tx1">
                    <a:tint val="75000"/>
                  </a:schemeClr>
                </a:solidFill>
              </a:defRPr>
            </a:lvl1pPr>
          </a:lstStyle>
          <a:p>
            <a:pPr defTabSz="913486">
              <a:buClr>
                <a:srgbClr val="000000"/>
              </a:buClr>
            </a:pPr>
            <a:fld id="{B913DECE-C8BF-4BB0-A482-3523CB17A2EA}" type="slidenum">
              <a:rPr lang="en-US" kern="0" smtClean="0">
                <a:solidFill>
                  <a:prstClr val="black">
                    <a:tint val="75000"/>
                  </a:prstClr>
                </a:solidFill>
                <a:latin typeface="Arial"/>
                <a:cs typeface="Arial"/>
                <a:sym typeface="Arial"/>
              </a:rPr>
              <a:pPr defTabSz="913486">
                <a:buClr>
                  <a:srgbClr val="000000"/>
                </a:buClr>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9413994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02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56" indent="-342556" algn="l" defTabSz="137023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680" indent="-342556" algn="l" defTabSz="137023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79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0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301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813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324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836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348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0236" rtl="0" eaLnBrk="1" latinLnBrk="0" hangingPunct="1">
        <a:defRPr sz="3000" kern="1200">
          <a:solidFill>
            <a:schemeClr val="tx1"/>
          </a:solidFill>
          <a:latin typeface="+mn-lt"/>
          <a:ea typeface="+mn-ea"/>
          <a:cs typeface="+mn-cs"/>
        </a:defRPr>
      </a:lvl1pPr>
      <a:lvl2pPr marL="685110" algn="l" defTabSz="1370236" rtl="0" eaLnBrk="1" latinLnBrk="0" hangingPunct="1">
        <a:defRPr sz="3000" kern="1200">
          <a:solidFill>
            <a:schemeClr val="tx1"/>
          </a:solidFill>
          <a:latin typeface="+mn-lt"/>
          <a:ea typeface="+mn-ea"/>
          <a:cs typeface="+mn-cs"/>
        </a:defRPr>
      </a:lvl2pPr>
      <a:lvl3pPr marL="1370236" algn="l" defTabSz="1370236" rtl="0" eaLnBrk="1" latinLnBrk="0" hangingPunct="1">
        <a:defRPr sz="3000" kern="1200">
          <a:solidFill>
            <a:schemeClr val="tx1"/>
          </a:solidFill>
          <a:latin typeface="+mn-lt"/>
          <a:ea typeface="+mn-ea"/>
          <a:cs typeface="+mn-cs"/>
        </a:defRPr>
      </a:lvl3pPr>
      <a:lvl4pPr marL="2055346" algn="l" defTabSz="1370236" rtl="0" eaLnBrk="1" latinLnBrk="0" hangingPunct="1">
        <a:defRPr sz="3000" kern="1200">
          <a:solidFill>
            <a:schemeClr val="tx1"/>
          </a:solidFill>
          <a:latin typeface="+mn-lt"/>
          <a:ea typeface="+mn-ea"/>
          <a:cs typeface="+mn-cs"/>
        </a:defRPr>
      </a:lvl4pPr>
      <a:lvl5pPr marL="2740466" algn="l" defTabSz="1370236" rtl="0" eaLnBrk="1" latinLnBrk="0" hangingPunct="1">
        <a:defRPr sz="3000" kern="1200">
          <a:solidFill>
            <a:schemeClr val="tx1"/>
          </a:solidFill>
          <a:latin typeface="+mn-lt"/>
          <a:ea typeface="+mn-ea"/>
          <a:cs typeface="+mn-cs"/>
        </a:defRPr>
      </a:lvl5pPr>
      <a:lvl6pPr marL="3425580" algn="l" defTabSz="1370236" rtl="0" eaLnBrk="1" latinLnBrk="0" hangingPunct="1">
        <a:defRPr sz="3000" kern="1200">
          <a:solidFill>
            <a:schemeClr val="tx1"/>
          </a:solidFill>
          <a:latin typeface="+mn-lt"/>
          <a:ea typeface="+mn-ea"/>
          <a:cs typeface="+mn-cs"/>
        </a:defRPr>
      </a:lvl6pPr>
      <a:lvl7pPr marL="4110690" algn="l" defTabSz="1370236" rtl="0" eaLnBrk="1" latinLnBrk="0" hangingPunct="1">
        <a:defRPr sz="3000" kern="1200">
          <a:solidFill>
            <a:schemeClr val="tx1"/>
          </a:solidFill>
          <a:latin typeface="+mn-lt"/>
          <a:ea typeface="+mn-ea"/>
          <a:cs typeface="+mn-cs"/>
        </a:defRPr>
      </a:lvl7pPr>
      <a:lvl8pPr marL="4795800" algn="l" defTabSz="1370236" rtl="0" eaLnBrk="1" latinLnBrk="0" hangingPunct="1">
        <a:defRPr sz="3000" kern="1200">
          <a:solidFill>
            <a:schemeClr val="tx1"/>
          </a:solidFill>
          <a:latin typeface="+mn-lt"/>
          <a:ea typeface="+mn-ea"/>
          <a:cs typeface="+mn-cs"/>
        </a:defRPr>
      </a:lvl8pPr>
      <a:lvl9pPr marL="5480914" algn="l" defTabSz="1370236" rtl="0" eaLnBrk="1" latinLnBrk="0" hangingPunct="1">
        <a:defRPr sz="3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3"/>
            <a:ext cx="18288000" cy="738666"/>
          </a:xfrm>
          <a:prstGeom prst="rect">
            <a:avLst/>
          </a:prstGeom>
          <a:noFill/>
        </p:spPr>
        <p:txBody>
          <a:bodyPr vert="horz" lIns="182700" tIns="91350" rIns="182700" bIns="91350" rtlCol="0">
            <a:spAutoFit/>
          </a:bodyPr>
          <a:lstStyle/>
          <a:p>
            <a:pPr algn="ctr" defTabSz="913486">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701"/>
            <a:ext cx="15773400" cy="1988346"/>
          </a:xfrm>
          <a:prstGeom prst="rect">
            <a:avLst/>
          </a:prstGeom>
        </p:spPr>
        <p:txBody>
          <a:bodyPr vert="horz" lIns="182700" tIns="91350" rIns="182700" bIns="9135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77"/>
            <a:ext cx="15773400" cy="6527010"/>
          </a:xfrm>
          <a:prstGeom prst="rect">
            <a:avLst/>
          </a:prstGeom>
        </p:spPr>
        <p:txBody>
          <a:bodyPr vert="horz" lIns="182700" tIns="91350" rIns="182700" bIns="913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42"/>
            <a:ext cx="4114800" cy="547688"/>
          </a:xfrm>
          <a:prstGeom prst="rect">
            <a:avLst/>
          </a:prstGeom>
        </p:spPr>
        <p:txBody>
          <a:bodyPr vert="horz" lIns="182700" tIns="91350" rIns="182700" bIns="91350" rtlCol="0" anchor="ctr"/>
          <a:lstStyle>
            <a:lvl1pPr algn="l">
              <a:defRPr sz="1800">
                <a:solidFill>
                  <a:schemeClr val="tx1">
                    <a:tint val="75000"/>
                  </a:schemeClr>
                </a:solidFill>
              </a:defRPr>
            </a:lvl1pPr>
          </a:lstStyle>
          <a:p>
            <a:pPr defTabSz="913486">
              <a:buClr>
                <a:srgbClr val="000000"/>
              </a:buClr>
            </a:pPr>
            <a:fld id="{7540AB4D-BBCF-4292-8A94-391E2AA988D9}" type="datetimeFigureOut">
              <a:rPr lang="en-US" kern="0" smtClean="0">
                <a:solidFill>
                  <a:prstClr val="black">
                    <a:tint val="75000"/>
                  </a:prstClr>
                </a:solidFill>
                <a:latin typeface="Arial"/>
                <a:cs typeface="Arial"/>
                <a:sym typeface="Arial"/>
              </a:rPr>
              <a:pPr defTabSz="913486">
                <a:buClr>
                  <a:srgbClr val="000000"/>
                </a:buClr>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42"/>
            <a:ext cx="6172200" cy="547688"/>
          </a:xfrm>
          <a:prstGeom prst="rect">
            <a:avLst/>
          </a:prstGeom>
        </p:spPr>
        <p:txBody>
          <a:bodyPr vert="horz" lIns="182700" tIns="91350" rIns="182700" bIns="91350" rtlCol="0" anchor="ctr"/>
          <a:lstStyle>
            <a:lvl1pPr algn="ctr">
              <a:defRPr sz="1800">
                <a:solidFill>
                  <a:schemeClr val="tx1">
                    <a:tint val="75000"/>
                  </a:schemeClr>
                </a:solidFill>
              </a:defRPr>
            </a:lvl1pPr>
          </a:lstStyle>
          <a:p>
            <a:pPr defTabSz="913486">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42"/>
            <a:ext cx="4114800" cy="547688"/>
          </a:xfrm>
          <a:prstGeom prst="rect">
            <a:avLst/>
          </a:prstGeom>
        </p:spPr>
        <p:txBody>
          <a:bodyPr vert="horz" lIns="182700" tIns="91350" rIns="182700" bIns="91350" rtlCol="0" anchor="ctr"/>
          <a:lstStyle>
            <a:lvl1pPr algn="r">
              <a:defRPr sz="1800">
                <a:solidFill>
                  <a:schemeClr val="tx1">
                    <a:tint val="75000"/>
                  </a:schemeClr>
                </a:solidFill>
              </a:defRPr>
            </a:lvl1pPr>
          </a:lstStyle>
          <a:p>
            <a:pPr defTabSz="913486">
              <a:buClr>
                <a:srgbClr val="000000"/>
              </a:buClr>
            </a:pPr>
            <a:fld id="{B913DECE-C8BF-4BB0-A482-3523CB17A2EA}" type="slidenum">
              <a:rPr lang="en-US" kern="0" smtClean="0">
                <a:solidFill>
                  <a:prstClr val="black">
                    <a:tint val="75000"/>
                  </a:prstClr>
                </a:solidFill>
                <a:latin typeface="Arial"/>
                <a:cs typeface="Arial"/>
                <a:sym typeface="Arial"/>
              </a:rPr>
              <a:pPr defTabSz="913486">
                <a:buClr>
                  <a:srgbClr val="000000"/>
                </a:buClr>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376484419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13702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56" indent="-342556" algn="l" defTabSz="137023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680" indent="-342556" algn="l" defTabSz="137023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79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0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301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5pPr>
      <a:lvl6pPr marL="376813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324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38366"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348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0236" rtl="0" eaLnBrk="1" latinLnBrk="0" hangingPunct="1">
        <a:defRPr sz="3000" kern="1200">
          <a:solidFill>
            <a:schemeClr val="tx1"/>
          </a:solidFill>
          <a:latin typeface="+mn-lt"/>
          <a:ea typeface="+mn-ea"/>
          <a:cs typeface="+mn-cs"/>
        </a:defRPr>
      </a:lvl1pPr>
      <a:lvl2pPr marL="685110" algn="l" defTabSz="1370236" rtl="0" eaLnBrk="1" latinLnBrk="0" hangingPunct="1">
        <a:defRPr sz="3000" kern="1200">
          <a:solidFill>
            <a:schemeClr val="tx1"/>
          </a:solidFill>
          <a:latin typeface="+mn-lt"/>
          <a:ea typeface="+mn-ea"/>
          <a:cs typeface="+mn-cs"/>
        </a:defRPr>
      </a:lvl2pPr>
      <a:lvl3pPr marL="1370236" algn="l" defTabSz="1370236" rtl="0" eaLnBrk="1" latinLnBrk="0" hangingPunct="1">
        <a:defRPr sz="3000" kern="1200">
          <a:solidFill>
            <a:schemeClr val="tx1"/>
          </a:solidFill>
          <a:latin typeface="+mn-lt"/>
          <a:ea typeface="+mn-ea"/>
          <a:cs typeface="+mn-cs"/>
        </a:defRPr>
      </a:lvl3pPr>
      <a:lvl4pPr marL="2055346" algn="l" defTabSz="1370236" rtl="0" eaLnBrk="1" latinLnBrk="0" hangingPunct="1">
        <a:defRPr sz="3000" kern="1200">
          <a:solidFill>
            <a:schemeClr val="tx1"/>
          </a:solidFill>
          <a:latin typeface="+mn-lt"/>
          <a:ea typeface="+mn-ea"/>
          <a:cs typeface="+mn-cs"/>
        </a:defRPr>
      </a:lvl4pPr>
      <a:lvl5pPr marL="2740466" algn="l" defTabSz="1370236" rtl="0" eaLnBrk="1" latinLnBrk="0" hangingPunct="1">
        <a:defRPr sz="3000" kern="1200">
          <a:solidFill>
            <a:schemeClr val="tx1"/>
          </a:solidFill>
          <a:latin typeface="+mn-lt"/>
          <a:ea typeface="+mn-ea"/>
          <a:cs typeface="+mn-cs"/>
        </a:defRPr>
      </a:lvl5pPr>
      <a:lvl6pPr marL="3425580" algn="l" defTabSz="1370236" rtl="0" eaLnBrk="1" latinLnBrk="0" hangingPunct="1">
        <a:defRPr sz="3000" kern="1200">
          <a:solidFill>
            <a:schemeClr val="tx1"/>
          </a:solidFill>
          <a:latin typeface="+mn-lt"/>
          <a:ea typeface="+mn-ea"/>
          <a:cs typeface="+mn-cs"/>
        </a:defRPr>
      </a:lvl6pPr>
      <a:lvl7pPr marL="4110690" algn="l" defTabSz="1370236" rtl="0" eaLnBrk="1" latinLnBrk="0" hangingPunct="1">
        <a:defRPr sz="3000" kern="1200">
          <a:solidFill>
            <a:schemeClr val="tx1"/>
          </a:solidFill>
          <a:latin typeface="+mn-lt"/>
          <a:ea typeface="+mn-ea"/>
          <a:cs typeface="+mn-cs"/>
        </a:defRPr>
      </a:lvl7pPr>
      <a:lvl8pPr marL="4795800" algn="l" defTabSz="1370236" rtl="0" eaLnBrk="1" latinLnBrk="0" hangingPunct="1">
        <a:defRPr sz="3000" kern="1200">
          <a:solidFill>
            <a:schemeClr val="tx1"/>
          </a:solidFill>
          <a:latin typeface="+mn-lt"/>
          <a:ea typeface="+mn-ea"/>
          <a:cs typeface="+mn-cs"/>
        </a:defRPr>
      </a:lvl8pPr>
      <a:lvl9pPr marL="5480914" algn="l" defTabSz="1370236" rtl="0" eaLnBrk="1" latinLnBrk="0" hangingPunct="1">
        <a:defRPr sz="3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3"/>
            <a:ext cx="18288000" cy="738666"/>
          </a:xfrm>
          <a:prstGeom prst="rect">
            <a:avLst/>
          </a:prstGeom>
          <a:noFill/>
        </p:spPr>
        <p:txBody>
          <a:bodyPr vert="horz" lIns="182700" tIns="91350" rIns="182700" bIns="91350" rtlCol="0">
            <a:spAutoFit/>
          </a:bodyPr>
          <a:lstStyle/>
          <a:p>
            <a:pPr algn="ctr" defTabSz="913486">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701"/>
            <a:ext cx="15773400" cy="1988346"/>
          </a:xfrm>
          <a:prstGeom prst="rect">
            <a:avLst/>
          </a:prstGeom>
        </p:spPr>
        <p:txBody>
          <a:bodyPr vert="horz" lIns="182700" tIns="91350" rIns="182700" bIns="9135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77"/>
            <a:ext cx="15773400" cy="6527010"/>
          </a:xfrm>
          <a:prstGeom prst="rect">
            <a:avLst/>
          </a:prstGeom>
        </p:spPr>
        <p:txBody>
          <a:bodyPr vert="horz" lIns="182700" tIns="91350" rIns="182700" bIns="913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42"/>
            <a:ext cx="4114800" cy="547688"/>
          </a:xfrm>
          <a:prstGeom prst="rect">
            <a:avLst/>
          </a:prstGeom>
        </p:spPr>
        <p:txBody>
          <a:bodyPr vert="horz" lIns="182700" tIns="91350" rIns="182700" bIns="91350" rtlCol="0" anchor="ctr"/>
          <a:lstStyle>
            <a:lvl1pPr algn="l">
              <a:defRPr sz="1800">
                <a:solidFill>
                  <a:schemeClr val="tx1">
                    <a:tint val="75000"/>
                  </a:schemeClr>
                </a:solidFill>
              </a:defRPr>
            </a:lvl1pPr>
          </a:lstStyle>
          <a:p>
            <a:pPr defTabSz="913486">
              <a:buClr>
                <a:srgbClr val="000000"/>
              </a:buClr>
            </a:pPr>
            <a:fld id="{7540AB4D-BBCF-4292-8A94-391E2AA988D9}" type="datetimeFigureOut">
              <a:rPr lang="en-US" kern="0" smtClean="0">
                <a:solidFill>
                  <a:prstClr val="black">
                    <a:tint val="75000"/>
                  </a:prstClr>
                </a:solidFill>
                <a:latin typeface="Arial"/>
                <a:cs typeface="Arial"/>
                <a:sym typeface="Arial"/>
              </a:rPr>
              <a:pPr defTabSz="913486">
                <a:buClr>
                  <a:srgbClr val="000000"/>
                </a:buClr>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42"/>
            <a:ext cx="6172200" cy="547688"/>
          </a:xfrm>
          <a:prstGeom prst="rect">
            <a:avLst/>
          </a:prstGeom>
        </p:spPr>
        <p:txBody>
          <a:bodyPr vert="horz" lIns="182700" tIns="91350" rIns="182700" bIns="91350" rtlCol="0" anchor="ctr"/>
          <a:lstStyle>
            <a:lvl1pPr algn="ctr">
              <a:defRPr sz="1800">
                <a:solidFill>
                  <a:schemeClr val="tx1">
                    <a:tint val="75000"/>
                  </a:schemeClr>
                </a:solidFill>
              </a:defRPr>
            </a:lvl1pPr>
          </a:lstStyle>
          <a:p>
            <a:pPr defTabSz="913486">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42"/>
            <a:ext cx="4114800" cy="547688"/>
          </a:xfrm>
          <a:prstGeom prst="rect">
            <a:avLst/>
          </a:prstGeom>
        </p:spPr>
        <p:txBody>
          <a:bodyPr vert="horz" lIns="182700" tIns="91350" rIns="182700" bIns="91350" rtlCol="0" anchor="ctr"/>
          <a:lstStyle>
            <a:lvl1pPr algn="r">
              <a:defRPr sz="1800">
                <a:solidFill>
                  <a:schemeClr val="tx1">
                    <a:tint val="75000"/>
                  </a:schemeClr>
                </a:solidFill>
              </a:defRPr>
            </a:lvl1pPr>
          </a:lstStyle>
          <a:p>
            <a:pPr defTabSz="913486">
              <a:buClr>
                <a:srgbClr val="000000"/>
              </a:buClr>
            </a:pPr>
            <a:fld id="{B913DECE-C8BF-4BB0-A482-3523CB17A2EA}" type="slidenum">
              <a:rPr lang="en-US" kern="0" smtClean="0">
                <a:solidFill>
                  <a:prstClr val="black">
                    <a:tint val="75000"/>
                  </a:prstClr>
                </a:solidFill>
                <a:latin typeface="Arial"/>
                <a:cs typeface="Arial"/>
                <a:sym typeface="Arial"/>
              </a:rPr>
              <a:pPr defTabSz="913486">
                <a:buClr>
                  <a:srgbClr val="000000"/>
                </a:buClr>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284963821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13702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556" indent="-342556" algn="l" defTabSz="137023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7680" indent="-342556" algn="l" defTabSz="137023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2790" indent="-342556" algn="l" defTabSz="137023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7900" indent="-342556" algn="l" defTabSz="1370236"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3010" indent="-342556" algn="l" defTabSz="1370236"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68136" indent="-342556" algn="l" defTabSz="1370236"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3246" indent="-342556" algn="l" defTabSz="1370236"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38366" indent="-342556" algn="l" defTabSz="1370236"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3480" indent="-342556" algn="l" defTabSz="1370236"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0236" rtl="0" eaLnBrk="1" latinLnBrk="0" hangingPunct="1">
        <a:defRPr sz="2800" kern="1200">
          <a:solidFill>
            <a:schemeClr val="tx1"/>
          </a:solidFill>
          <a:latin typeface="+mn-lt"/>
          <a:ea typeface="+mn-ea"/>
          <a:cs typeface="+mn-cs"/>
        </a:defRPr>
      </a:lvl1pPr>
      <a:lvl2pPr marL="685110" algn="l" defTabSz="1370236" rtl="0" eaLnBrk="1" latinLnBrk="0" hangingPunct="1">
        <a:defRPr sz="2800" kern="1200">
          <a:solidFill>
            <a:schemeClr val="tx1"/>
          </a:solidFill>
          <a:latin typeface="+mn-lt"/>
          <a:ea typeface="+mn-ea"/>
          <a:cs typeface="+mn-cs"/>
        </a:defRPr>
      </a:lvl2pPr>
      <a:lvl3pPr marL="1370236" algn="l" defTabSz="1370236" rtl="0" eaLnBrk="1" latinLnBrk="0" hangingPunct="1">
        <a:defRPr sz="2800" kern="1200">
          <a:solidFill>
            <a:schemeClr val="tx1"/>
          </a:solidFill>
          <a:latin typeface="+mn-lt"/>
          <a:ea typeface="+mn-ea"/>
          <a:cs typeface="+mn-cs"/>
        </a:defRPr>
      </a:lvl3pPr>
      <a:lvl4pPr marL="2055346" algn="l" defTabSz="1370236" rtl="0" eaLnBrk="1" latinLnBrk="0" hangingPunct="1">
        <a:defRPr sz="2800" kern="1200">
          <a:solidFill>
            <a:schemeClr val="tx1"/>
          </a:solidFill>
          <a:latin typeface="+mn-lt"/>
          <a:ea typeface="+mn-ea"/>
          <a:cs typeface="+mn-cs"/>
        </a:defRPr>
      </a:lvl4pPr>
      <a:lvl5pPr marL="2740466" algn="l" defTabSz="1370236" rtl="0" eaLnBrk="1" latinLnBrk="0" hangingPunct="1">
        <a:defRPr sz="2800" kern="1200">
          <a:solidFill>
            <a:schemeClr val="tx1"/>
          </a:solidFill>
          <a:latin typeface="+mn-lt"/>
          <a:ea typeface="+mn-ea"/>
          <a:cs typeface="+mn-cs"/>
        </a:defRPr>
      </a:lvl5pPr>
      <a:lvl6pPr marL="3425580" algn="l" defTabSz="1370236" rtl="0" eaLnBrk="1" latinLnBrk="0" hangingPunct="1">
        <a:defRPr sz="2800" kern="1200">
          <a:solidFill>
            <a:schemeClr val="tx1"/>
          </a:solidFill>
          <a:latin typeface="+mn-lt"/>
          <a:ea typeface="+mn-ea"/>
          <a:cs typeface="+mn-cs"/>
        </a:defRPr>
      </a:lvl6pPr>
      <a:lvl7pPr marL="4110690" algn="l" defTabSz="1370236" rtl="0" eaLnBrk="1" latinLnBrk="0" hangingPunct="1">
        <a:defRPr sz="2800" kern="1200">
          <a:solidFill>
            <a:schemeClr val="tx1"/>
          </a:solidFill>
          <a:latin typeface="+mn-lt"/>
          <a:ea typeface="+mn-ea"/>
          <a:cs typeface="+mn-cs"/>
        </a:defRPr>
      </a:lvl7pPr>
      <a:lvl8pPr marL="4795800" algn="l" defTabSz="1370236" rtl="0" eaLnBrk="1" latinLnBrk="0" hangingPunct="1">
        <a:defRPr sz="2800" kern="1200">
          <a:solidFill>
            <a:schemeClr val="tx1"/>
          </a:solidFill>
          <a:latin typeface="+mn-lt"/>
          <a:ea typeface="+mn-ea"/>
          <a:cs typeface="+mn-cs"/>
        </a:defRPr>
      </a:lvl8pPr>
      <a:lvl9pPr marL="5480914" algn="l" defTabSz="1370236" rtl="0" eaLnBrk="1" latinLnBrk="0" hangingPunct="1">
        <a:defRPr sz="2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C650A8F-83E3-E7C4-4B21-21B5CA891283}"/>
              </a:ext>
            </a:extLst>
          </p:cNvPr>
          <p:cNvSpPr txBox="1"/>
          <p:nvPr userDrawn="1"/>
        </p:nvSpPr>
        <p:spPr>
          <a:xfrm>
            <a:off x="0" y="-1789332"/>
            <a:ext cx="18288000" cy="646332"/>
          </a:xfrm>
          <a:prstGeom prst="rect">
            <a:avLst/>
          </a:prstGeom>
          <a:noFill/>
        </p:spPr>
        <p:txBody>
          <a:bodyPr vert="horz" lIns="91332" tIns="45668" rIns="91332" bIns="45668"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332" tIns="45668" rIns="91332" bIns="4566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4"/>
          </a:xfrm>
          <a:prstGeom prst="rect">
            <a:avLst/>
          </a:prstGeom>
        </p:spPr>
        <p:txBody>
          <a:bodyPr vert="horz" lIns="91332" tIns="45668" rIns="91332" bIns="456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01"/>
            <a:ext cx="2133600" cy="365126"/>
          </a:xfrm>
          <a:prstGeom prst="rect">
            <a:avLst/>
          </a:prstGeom>
        </p:spPr>
        <p:txBody>
          <a:bodyPr vert="horz" lIns="91332" tIns="45668" rIns="91332" bIns="45668"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1"/>
            <a:ext cx="2895600" cy="365126"/>
          </a:xfrm>
          <a:prstGeom prst="rect">
            <a:avLst/>
          </a:prstGeom>
        </p:spPr>
        <p:txBody>
          <a:bodyPr vert="horz" lIns="91332" tIns="45668" rIns="91332" bIns="4566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1"/>
            <a:ext cx="2133600" cy="365126"/>
          </a:xfrm>
          <a:prstGeom prst="rect">
            <a:avLst/>
          </a:prstGeom>
        </p:spPr>
        <p:txBody>
          <a:bodyPr vert="horz" lIns="91332" tIns="45668" rIns="91332" bIns="45668"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11" name="Hình chữ nhật 10">
            <a:extLst>
              <a:ext uri="{FF2B5EF4-FFF2-40B4-BE49-F238E27FC236}">
                <a16:creationId xmlns:a16="http://schemas.microsoft.com/office/drawing/2014/main" xmlns="" id="{681A3EEE-4EF7-ABFD-39BB-B51A72F2B3AC}"/>
              </a:ext>
            </a:extLst>
          </p:cNvPr>
          <p:cNvSpPr/>
          <p:nvPr userDrawn="1"/>
        </p:nvSpPr>
        <p:spPr>
          <a:xfrm>
            <a:off x="-3991586" y="3783824"/>
            <a:ext cx="3810000" cy="11679976"/>
          </a:xfrm>
          <a:prstGeom prst="rect">
            <a:avLst/>
          </a:prstGeom>
          <a:noFill/>
        </p:spPr>
        <p:txBody>
          <a:bodyPr wrap="square" lIns="137000" tIns="68508" rIns="137000" bIns="6850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000">
                <a:solidFill>
                  <a:srgbClr val="000000"/>
                </a:solidFill>
              </a:rPr>
              <a:t>Bài giảng thuộc dự án </a:t>
            </a:r>
            <a:r>
              <a:rPr lang="vi-VN" sz="3000" b="1">
                <a:solidFill>
                  <a:srgbClr val="000000"/>
                </a:solidFill>
              </a:rPr>
              <a:t>Hỗ trợ BGĐT miễn phí cho giáo viên </a:t>
            </a:r>
            <a:r>
              <a:rPr lang="vi-VN" sz="3000">
                <a:solidFill>
                  <a:srgbClr val="000000"/>
                </a:solidFill>
              </a:rPr>
              <a:t>của </a:t>
            </a:r>
            <a:r>
              <a:rPr lang="vi-VN" sz="3000" b="1">
                <a:solidFill>
                  <a:srgbClr val="000000"/>
                </a:solidFill>
              </a:rPr>
              <a:t>Học liệu số TuMo.</a:t>
            </a:r>
          </a:p>
          <a:p>
            <a:pPr algn="just"/>
            <a:endParaRPr lang="vi-VN" sz="3000" b="1">
              <a:solidFill>
                <a:prstClr val="black"/>
              </a:solidFill>
            </a:endParaRPr>
          </a:p>
          <a:p>
            <a:pPr algn="just"/>
            <a:r>
              <a:rPr lang="vi-VN" sz="3000">
                <a:solidFill>
                  <a:srgbClr val="000000"/>
                </a:solidFill>
              </a:rPr>
              <a:t>Quý thầy cô có thể tải miễn phí bài giảng trên Nhóm zalo và FB của Học liệu số TUMO.</a:t>
            </a:r>
          </a:p>
          <a:p>
            <a:pPr algn="just"/>
            <a:endParaRPr lang="vi-VN" sz="3000">
              <a:solidFill>
                <a:srgbClr val="000000"/>
              </a:solidFill>
            </a:endParaRPr>
          </a:p>
          <a:p>
            <a:pPr algn="just"/>
            <a:r>
              <a:rPr lang="vi-VN" sz="3000">
                <a:solidFill>
                  <a:srgbClr val="000000"/>
                </a:solidFill>
              </a:rPr>
              <a:t>Thầy cô có thể liên hệ admin số điện thoại, zalo 086.883.8870 để được hỗ trợ thêm vào nhóm. </a:t>
            </a:r>
          </a:p>
          <a:p>
            <a:pPr algn="just"/>
            <a:endParaRPr lang="vi-VN" sz="3000">
              <a:solidFill>
                <a:srgbClr val="000000"/>
              </a:solidFill>
            </a:endParaRPr>
          </a:p>
          <a:p>
            <a:pPr algn="just"/>
            <a:r>
              <a:rPr lang="vi-VN" sz="3000">
                <a:solidFill>
                  <a:srgbClr val="000000"/>
                </a:solidFill>
              </a:rPr>
              <a:t>Vui lòng không sử dụng bài giảng với mục đích thương mại. </a:t>
            </a:r>
          </a:p>
          <a:p>
            <a:pPr algn="just"/>
            <a:endParaRPr lang="vi-VN" sz="3000">
              <a:solidFill>
                <a:prstClr val="black"/>
              </a:solidFill>
            </a:endParaRPr>
          </a:p>
          <a:p>
            <a:pPr algn="just"/>
            <a:r>
              <a:rPr lang="vi-VN" sz="3000">
                <a:solidFill>
                  <a:srgbClr val="000000"/>
                </a:solidFill>
              </a:rPr>
              <a:t>Chân thành cảm ơn!</a:t>
            </a:r>
            <a:endParaRPr lang="vi-VN" sz="3000">
              <a:solidFill>
                <a:prstClr val="black"/>
              </a:solidFill>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xmlns="" id="{BF416462-B223-6599-B962-62AEA1BBF6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8"/>
            <a:ext cx="3309372" cy="3309372"/>
          </a:xfrm>
          <a:prstGeom prst="rect">
            <a:avLst/>
          </a:prstGeom>
        </p:spPr>
      </p:pic>
    </p:spTree>
    <p:extLst>
      <p:ext uri="{BB962C8B-B14F-4D97-AF65-F5344CB8AC3E}">
        <p14:creationId xmlns:p14="http://schemas.microsoft.com/office/powerpoint/2010/main" val="425033077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3304" rtl="0" eaLnBrk="1" latinLnBrk="0" hangingPunct="1">
        <a:spcBef>
          <a:spcPct val="0"/>
        </a:spcBef>
        <a:buNone/>
        <a:defRPr sz="4400" kern="1200">
          <a:solidFill>
            <a:schemeClr val="tx1"/>
          </a:solidFill>
          <a:latin typeface="+mj-lt"/>
          <a:ea typeface="+mj-ea"/>
          <a:cs typeface="+mj-cs"/>
        </a:defRPr>
      </a:lvl1pPr>
    </p:titleStyle>
    <p:bodyStyle>
      <a:lvl1pPr marL="342488" indent="-342488" algn="l" defTabSz="9133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60" indent="-285410" algn="l" defTabSz="91330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41632" indent="-228330" algn="l" defTabSz="9133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92" indent="-228330" algn="l" defTabSz="9133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936" indent="-228330" algn="l" defTabSz="9133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82" indent="-228330" algn="l" defTabSz="9133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36" indent="-228330" algn="l" defTabSz="9133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96" indent="-228330" algn="l" defTabSz="9133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44" indent="-228330" algn="l" defTabSz="9133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4" rtl="0" eaLnBrk="1" latinLnBrk="0" hangingPunct="1">
        <a:defRPr sz="1800" kern="1200">
          <a:solidFill>
            <a:schemeClr val="tx1"/>
          </a:solidFill>
          <a:latin typeface="+mn-lt"/>
          <a:ea typeface="+mn-ea"/>
          <a:cs typeface="+mn-cs"/>
        </a:defRPr>
      </a:lvl1pPr>
      <a:lvl2pPr marL="456660" algn="l" defTabSz="913304" rtl="0" eaLnBrk="1" latinLnBrk="0" hangingPunct="1">
        <a:defRPr sz="1800" kern="1200">
          <a:solidFill>
            <a:schemeClr val="tx1"/>
          </a:solidFill>
          <a:latin typeface="+mn-lt"/>
          <a:ea typeface="+mn-ea"/>
          <a:cs typeface="+mn-cs"/>
        </a:defRPr>
      </a:lvl2pPr>
      <a:lvl3pPr marL="913304" algn="l" defTabSz="913304" rtl="0" eaLnBrk="1" latinLnBrk="0" hangingPunct="1">
        <a:defRPr sz="1800" kern="1200">
          <a:solidFill>
            <a:schemeClr val="tx1"/>
          </a:solidFill>
          <a:latin typeface="+mn-lt"/>
          <a:ea typeface="+mn-ea"/>
          <a:cs typeface="+mn-cs"/>
        </a:defRPr>
      </a:lvl3pPr>
      <a:lvl4pPr marL="1369962" algn="l" defTabSz="913304" rtl="0" eaLnBrk="1" latinLnBrk="0" hangingPunct="1">
        <a:defRPr sz="1800" kern="1200">
          <a:solidFill>
            <a:schemeClr val="tx1"/>
          </a:solidFill>
          <a:latin typeface="+mn-lt"/>
          <a:ea typeface="+mn-ea"/>
          <a:cs typeface="+mn-cs"/>
        </a:defRPr>
      </a:lvl4pPr>
      <a:lvl5pPr marL="1826604" algn="l" defTabSz="913304" rtl="0" eaLnBrk="1" latinLnBrk="0" hangingPunct="1">
        <a:defRPr sz="1800" kern="1200">
          <a:solidFill>
            <a:schemeClr val="tx1"/>
          </a:solidFill>
          <a:latin typeface="+mn-lt"/>
          <a:ea typeface="+mn-ea"/>
          <a:cs typeface="+mn-cs"/>
        </a:defRPr>
      </a:lvl5pPr>
      <a:lvl6pPr marL="2283264" algn="l" defTabSz="913304" rtl="0" eaLnBrk="1" latinLnBrk="0" hangingPunct="1">
        <a:defRPr sz="1800" kern="1200">
          <a:solidFill>
            <a:schemeClr val="tx1"/>
          </a:solidFill>
          <a:latin typeface="+mn-lt"/>
          <a:ea typeface="+mn-ea"/>
          <a:cs typeface="+mn-cs"/>
        </a:defRPr>
      </a:lvl6pPr>
      <a:lvl7pPr marL="2739920" algn="l" defTabSz="913304" rtl="0" eaLnBrk="1" latinLnBrk="0" hangingPunct="1">
        <a:defRPr sz="1800" kern="1200">
          <a:solidFill>
            <a:schemeClr val="tx1"/>
          </a:solidFill>
          <a:latin typeface="+mn-lt"/>
          <a:ea typeface="+mn-ea"/>
          <a:cs typeface="+mn-cs"/>
        </a:defRPr>
      </a:lvl7pPr>
      <a:lvl8pPr marL="3196566" algn="l" defTabSz="913304" rtl="0" eaLnBrk="1" latinLnBrk="0" hangingPunct="1">
        <a:defRPr sz="1800" kern="1200">
          <a:solidFill>
            <a:schemeClr val="tx1"/>
          </a:solidFill>
          <a:latin typeface="+mn-lt"/>
          <a:ea typeface="+mn-ea"/>
          <a:cs typeface="+mn-cs"/>
        </a:defRPr>
      </a:lvl8pPr>
      <a:lvl9pPr marL="3653208" algn="l" defTabSz="91330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4"/>
            <a:ext cx="18288000" cy="738664"/>
          </a:xfrm>
          <a:prstGeom prst="rect">
            <a:avLst/>
          </a:prstGeom>
          <a:noFill/>
        </p:spPr>
        <p:txBody>
          <a:bodyPr vert="horz" lIns="182880" tIns="91440" rIns="182880" bIns="91440" rtlCol="0">
            <a:spAutoFit/>
          </a:bodyPr>
          <a:lstStyle/>
          <a:p>
            <a:pPr algn="ctr" defTabSz="914400">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688"/>
            <a:ext cx="15773400" cy="1988344"/>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38"/>
            <a:ext cx="15773400" cy="6527008"/>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26"/>
            <a:ext cx="4114800" cy="547688"/>
          </a:xfrm>
          <a:prstGeom prst="rect">
            <a:avLst/>
          </a:prstGeom>
        </p:spPr>
        <p:txBody>
          <a:bodyPr vert="horz" lIns="182880" tIns="91440" rIns="182880" bIns="91440" rtlCol="0" anchor="ctr"/>
          <a:lstStyle>
            <a:lvl1pPr algn="l">
              <a:defRPr sz="1800">
                <a:solidFill>
                  <a:schemeClr val="tx1">
                    <a:tint val="75000"/>
                  </a:schemeClr>
                </a:solidFill>
              </a:defRPr>
            </a:lvl1pPr>
          </a:lstStyle>
          <a:p>
            <a:pPr defTabSz="914400">
              <a:buClr>
                <a:srgbClr val="000000"/>
              </a:buClr>
            </a:pPr>
            <a:fld id="{7540AB4D-BBCF-4292-8A94-391E2AA988D9}" type="datetimeFigureOut">
              <a:rPr lang="en-US" kern="0" smtClean="0">
                <a:solidFill>
                  <a:prstClr val="black">
                    <a:tint val="75000"/>
                  </a:prstClr>
                </a:solidFill>
                <a:latin typeface="Arial"/>
                <a:cs typeface="Arial"/>
                <a:sym typeface="Arial"/>
              </a:rPr>
              <a:pPr defTabSz="914400">
                <a:buClr>
                  <a:srgbClr val="000000"/>
                </a:buClr>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26"/>
            <a:ext cx="6172200" cy="547688"/>
          </a:xfrm>
          <a:prstGeom prst="rect">
            <a:avLst/>
          </a:prstGeom>
        </p:spPr>
        <p:txBody>
          <a:bodyPr vert="horz" lIns="182880" tIns="91440" rIns="182880" bIns="91440" rtlCol="0" anchor="ctr"/>
          <a:lstStyle>
            <a:lvl1pPr algn="ctr">
              <a:defRPr sz="1800">
                <a:solidFill>
                  <a:schemeClr val="tx1">
                    <a:tint val="75000"/>
                  </a:schemeClr>
                </a:solidFill>
              </a:defRPr>
            </a:lvl1pPr>
          </a:lstStyle>
          <a:p>
            <a:pPr defTabSz="914400">
              <a:buClr>
                <a:srgbClr val="000000"/>
              </a:buCl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26"/>
            <a:ext cx="4114800" cy="547688"/>
          </a:xfrm>
          <a:prstGeom prst="rect">
            <a:avLst/>
          </a:prstGeom>
        </p:spPr>
        <p:txBody>
          <a:bodyPr vert="horz" lIns="182880" tIns="91440" rIns="182880" bIns="91440" rtlCol="0" anchor="ctr"/>
          <a:lstStyle>
            <a:lvl1pPr algn="r">
              <a:defRPr sz="1800">
                <a:solidFill>
                  <a:schemeClr val="tx1">
                    <a:tint val="75000"/>
                  </a:schemeClr>
                </a:solidFill>
              </a:defRPr>
            </a:lvl1pPr>
          </a:lstStyle>
          <a:p>
            <a:pPr defTabSz="914400">
              <a:buClr>
                <a:srgbClr val="000000"/>
              </a:buClr>
            </a:pPr>
            <a:fld id="{B913DECE-C8BF-4BB0-A482-3523CB17A2EA}" type="slidenum">
              <a:rPr lang="en-US" kern="0" smtClean="0">
                <a:solidFill>
                  <a:prstClr val="black">
                    <a:tint val="75000"/>
                  </a:prstClr>
                </a:solidFill>
                <a:latin typeface="Arial"/>
                <a:cs typeface="Arial"/>
                <a:sym typeface="Arial"/>
              </a:rPr>
              <a:pPr defTabSz="914400">
                <a:buClr>
                  <a:srgbClr val="000000"/>
                </a:buClr>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320863988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600" rtl="0" eaLnBrk="1" latinLnBrk="0" hangingPunct="1">
        <a:defRPr sz="2800" kern="1200">
          <a:solidFill>
            <a:schemeClr val="tx1"/>
          </a:solidFill>
          <a:latin typeface="+mn-lt"/>
          <a:ea typeface="+mn-ea"/>
          <a:cs typeface="+mn-cs"/>
        </a:defRPr>
      </a:lvl1pPr>
      <a:lvl2pPr marL="685800" algn="l" defTabSz="1371600" rtl="0" eaLnBrk="1" latinLnBrk="0" hangingPunct="1">
        <a:defRPr sz="2800" kern="1200">
          <a:solidFill>
            <a:schemeClr val="tx1"/>
          </a:solidFill>
          <a:latin typeface="+mn-lt"/>
          <a:ea typeface="+mn-ea"/>
          <a:cs typeface="+mn-cs"/>
        </a:defRPr>
      </a:lvl2pPr>
      <a:lvl3pPr marL="1371600" algn="l" defTabSz="1371600" rtl="0" eaLnBrk="1" latinLnBrk="0" hangingPunct="1">
        <a:defRPr sz="2800" kern="1200">
          <a:solidFill>
            <a:schemeClr val="tx1"/>
          </a:solidFill>
          <a:latin typeface="+mn-lt"/>
          <a:ea typeface="+mn-ea"/>
          <a:cs typeface="+mn-cs"/>
        </a:defRPr>
      </a:lvl3pPr>
      <a:lvl4pPr marL="2057400" algn="l" defTabSz="1371600" rtl="0" eaLnBrk="1" latinLnBrk="0" hangingPunct="1">
        <a:defRPr sz="2800" kern="1200">
          <a:solidFill>
            <a:schemeClr val="tx1"/>
          </a:solidFill>
          <a:latin typeface="+mn-lt"/>
          <a:ea typeface="+mn-ea"/>
          <a:cs typeface="+mn-cs"/>
        </a:defRPr>
      </a:lvl4pPr>
      <a:lvl5pPr marL="2743200" algn="l" defTabSz="1371600" rtl="0" eaLnBrk="1" latinLnBrk="0" hangingPunct="1">
        <a:defRPr sz="2800" kern="1200">
          <a:solidFill>
            <a:schemeClr val="tx1"/>
          </a:solidFill>
          <a:latin typeface="+mn-lt"/>
          <a:ea typeface="+mn-ea"/>
          <a:cs typeface="+mn-cs"/>
        </a:defRPr>
      </a:lvl5pPr>
      <a:lvl6pPr marL="3429000" algn="l" defTabSz="1371600" rtl="0" eaLnBrk="1" latinLnBrk="0" hangingPunct="1">
        <a:defRPr sz="2800" kern="1200">
          <a:solidFill>
            <a:schemeClr val="tx1"/>
          </a:solidFill>
          <a:latin typeface="+mn-lt"/>
          <a:ea typeface="+mn-ea"/>
          <a:cs typeface="+mn-cs"/>
        </a:defRPr>
      </a:lvl6pPr>
      <a:lvl7pPr marL="4114800" algn="l" defTabSz="1371600" rtl="0" eaLnBrk="1" latinLnBrk="0" hangingPunct="1">
        <a:defRPr sz="2800" kern="1200">
          <a:solidFill>
            <a:schemeClr val="tx1"/>
          </a:solidFill>
          <a:latin typeface="+mn-lt"/>
          <a:ea typeface="+mn-ea"/>
          <a:cs typeface="+mn-cs"/>
        </a:defRPr>
      </a:lvl7pPr>
      <a:lvl8pPr marL="4800600" algn="l" defTabSz="1371600" rtl="0" eaLnBrk="1" latinLnBrk="0" hangingPunct="1">
        <a:defRPr sz="2800" kern="1200">
          <a:solidFill>
            <a:schemeClr val="tx1"/>
          </a:solidFill>
          <a:latin typeface="+mn-lt"/>
          <a:ea typeface="+mn-ea"/>
          <a:cs typeface="+mn-cs"/>
        </a:defRPr>
      </a:lvl8pPr>
      <a:lvl9pPr marL="5486400" algn="l" defTabSz="1371600" rtl="0" eaLnBrk="1" latinLnBrk="0" hangingPunct="1">
        <a:defRPr sz="2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8C91006F-63CF-E7AF-504F-3FBF11E22B37}"/>
              </a:ext>
            </a:extLst>
          </p:cNvPr>
          <p:cNvSpPr txBox="1"/>
          <p:nvPr userDrawn="1"/>
        </p:nvSpPr>
        <p:spPr>
          <a:xfrm>
            <a:off x="0" y="-3024664"/>
            <a:ext cx="18288000" cy="738664"/>
          </a:xfrm>
          <a:prstGeom prst="rect">
            <a:avLst/>
          </a:prstGeom>
          <a:noFill/>
        </p:spPr>
        <p:txBody>
          <a:bodyPr vert="horz" lIns="182880" tIns="91440" rIns="182880" bIns="91440" rtlCol="0">
            <a:spAutoFit/>
          </a:bodyPr>
          <a:lstStyle/>
          <a:p>
            <a:pPr algn="ctr" defTabSz="914400">
              <a:buClr>
                <a:srgbClr val="000000"/>
              </a:buClr>
              <a:buFont typeface="Arial"/>
              <a:buNone/>
            </a:pPr>
            <a:r>
              <a:rPr lang="en-US" sz="3600" kern="0">
                <a:solidFill>
                  <a:srgbClr val="CFCFCF"/>
                </a:solidFill>
                <a:latin typeface="Arial"/>
                <a:cs typeface="Arial"/>
                <a:sym typeface="Arial"/>
              </a:rPr>
              <a:t>www.9slide.vn</a:t>
            </a:r>
          </a:p>
        </p:txBody>
      </p:sp>
      <p:sp>
        <p:nvSpPr>
          <p:cNvPr id="2" name="Title Placeholder 1">
            <a:extLst>
              <a:ext uri="{FF2B5EF4-FFF2-40B4-BE49-F238E27FC236}">
                <a16:creationId xmlns:a16="http://schemas.microsoft.com/office/drawing/2014/main" xmlns="" id="{14AFD787-F17B-6080-55D3-CFC64EF3F6B7}"/>
              </a:ext>
            </a:extLst>
          </p:cNvPr>
          <p:cNvSpPr>
            <a:spLocks noGrp="1"/>
          </p:cNvSpPr>
          <p:nvPr>
            <p:ph type="title"/>
          </p:nvPr>
        </p:nvSpPr>
        <p:spPr>
          <a:xfrm>
            <a:off x="1257300" y="547688"/>
            <a:ext cx="15773400" cy="1988344"/>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2588A8-BC66-96D3-2E67-35F3E5F2269F}"/>
              </a:ext>
            </a:extLst>
          </p:cNvPr>
          <p:cNvSpPr>
            <a:spLocks noGrp="1"/>
          </p:cNvSpPr>
          <p:nvPr>
            <p:ph type="body" idx="1"/>
          </p:nvPr>
        </p:nvSpPr>
        <p:spPr>
          <a:xfrm>
            <a:off x="1257300" y="2738438"/>
            <a:ext cx="15773400" cy="6527008"/>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1FAA4-7AEA-80D1-9C6B-3AE78E4D468D}"/>
              </a:ext>
            </a:extLst>
          </p:cNvPr>
          <p:cNvSpPr>
            <a:spLocks noGrp="1"/>
          </p:cNvSpPr>
          <p:nvPr>
            <p:ph type="dt" sz="half" idx="2"/>
          </p:nvPr>
        </p:nvSpPr>
        <p:spPr>
          <a:xfrm>
            <a:off x="1257300" y="9534526"/>
            <a:ext cx="4114800" cy="547688"/>
          </a:xfrm>
          <a:prstGeom prst="rect">
            <a:avLst/>
          </a:prstGeom>
        </p:spPr>
        <p:txBody>
          <a:bodyPr vert="horz" lIns="182880" tIns="91440" rIns="182880" bIns="91440" rtlCol="0" anchor="ctr"/>
          <a:lstStyle>
            <a:lvl1pPr algn="l">
              <a:defRPr sz="1800">
                <a:solidFill>
                  <a:schemeClr val="tx1">
                    <a:tint val="75000"/>
                  </a:schemeClr>
                </a:solidFill>
              </a:defRPr>
            </a:lvl1pPr>
          </a:lstStyle>
          <a:p>
            <a:pPr defTabSz="914400">
              <a:buClr>
                <a:srgbClr val="000000"/>
              </a:buClr>
              <a:buFont typeface="Arial"/>
              <a:buNone/>
            </a:pPr>
            <a:fld id="{7540AB4D-BBCF-4292-8A94-391E2AA988D9}" type="datetimeFigureOut">
              <a:rPr lang="en-US" kern="0" smtClean="0">
                <a:solidFill>
                  <a:prstClr val="black">
                    <a:tint val="75000"/>
                  </a:prstClr>
                </a:solidFill>
                <a:latin typeface="Arial"/>
                <a:cs typeface="Arial"/>
                <a:sym typeface="Arial"/>
              </a:rPr>
              <a:pPr defTabSz="914400">
                <a:buClr>
                  <a:srgbClr val="000000"/>
                </a:buClr>
                <a:buFont typeface="Arial"/>
                <a:buNone/>
              </a:pPr>
              <a:t>11/28/2025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xmlns="" id="{3CA5E77C-4778-47CE-CC13-4557CA74F7F4}"/>
              </a:ext>
            </a:extLst>
          </p:cNvPr>
          <p:cNvSpPr>
            <a:spLocks noGrp="1"/>
          </p:cNvSpPr>
          <p:nvPr>
            <p:ph type="ftr" sz="quarter" idx="3"/>
          </p:nvPr>
        </p:nvSpPr>
        <p:spPr>
          <a:xfrm>
            <a:off x="6057900" y="9534526"/>
            <a:ext cx="6172200" cy="547688"/>
          </a:xfrm>
          <a:prstGeom prst="rect">
            <a:avLst/>
          </a:prstGeom>
        </p:spPr>
        <p:txBody>
          <a:bodyPr vert="horz" lIns="182880" tIns="91440" rIns="182880" bIns="91440" rtlCol="0" anchor="ctr"/>
          <a:lstStyle>
            <a:lvl1pPr algn="ctr">
              <a:defRPr sz="1800">
                <a:solidFill>
                  <a:schemeClr val="tx1">
                    <a:tint val="75000"/>
                  </a:schemeClr>
                </a:solidFill>
              </a:defRPr>
            </a:lvl1pPr>
          </a:lstStyle>
          <a:p>
            <a:pPr defTabSz="914400">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xmlns="" id="{F0FF7809-29B5-766A-5BB5-6B0FC00357F5}"/>
              </a:ext>
            </a:extLst>
          </p:cNvPr>
          <p:cNvSpPr>
            <a:spLocks noGrp="1"/>
          </p:cNvSpPr>
          <p:nvPr>
            <p:ph type="sldNum" sz="quarter" idx="4"/>
          </p:nvPr>
        </p:nvSpPr>
        <p:spPr>
          <a:xfrm>
            <a:off x="12915900" y="9534526"/>
            <a:ext cx="4114800" cy="547688"/>
          </a:xfrm>
          <a:prstGeom prst="rect">
            <a:avLst/>
          </a:prstGeom>
        </p:spPr>
        <p:txBody>
          <a:bodyPr vert="horz" lIns="182880" tIns="91440" rIns="182880" bIns="91440" rtlCol="0" anchor="ctr"/>
          <a:lstStyle>
            <a:lvl1pPr algn="r">
              <a:defRPr sz="1800">
                <a:solidFill>
                  <a:schemeClr val="tx1">
                    <a:tint val="75000"/>
                  </a:schemeClr>
                </a:solidFill>
              </a:defRPr>
            </a:lvl1pPr>
          </a:lstStyle>
          <a:p>
            <a:pPr defTabSz="914400">
              <a:buClr>
                <a:srgbClr val="000000"/>
              </a:buClr>
              <a:buFont typeface="Arial"/>
              <a:buNone/>
            </a:pPr>
            <a:fld id="{B913DECE-C8BF-4BB0-A482-3523CB17A2EA}" type="slidenum">
              <a:rPr lang="en-US" kern="0" smtClean="0">
                <a:solidFill>
                  <a:prstClr val="black">
                    <a:tint val="75000"/>
                  </a:prstClr>
                </a:solidFill>
                <a:latin typeface="Arial"/>
                <a:cs typeface="Arial"/>
                <a:sym typeface="Arial"/>
              </a:rPr>
              <a:pPr defTabSz="914400">
                <a:buClr>
                  <a:srgbClr val="000000"/>
                </a:buClr>
                <a:buFont typeface="Arial"/>
                <a:buNone/>
              </a:pPr>
              <a:t>‹#›</a:t>
            </a:fld>
            <a:endParaRPr lang="en-US" kern="0">
              <a:solidFill>
                <a:prstClr val="black">
                  <a:tint val="75000"/>
                </a:prstClr>
              </a:solidFill>
              <a:latin typeface="Arial"/>
              <a:cs typeface="Arial"/>
              <a:sym typeface="Arial"/>
            </a:endParaRPr>
          </a:p>
        </p:txBody>
      </p:sp>
      <p:pic>
        <p:nvPicPr>
          <p:cNvPr id="22" name="Picture 21">
            <a:extLst>
              <a:ext uri="{FF2B5EF4-FFF2-40B4-BE49-F238E27FC236}">
                <a16:creationId xmlns:a16="http://schemas.microsoft.com/office/drawing/2014/main" xmlns="" id="{19C90BF9-0708-A181-FB62-8D8B5A15311C}"/>
              </a:ext>
            </a:extLst>
          </p:cNvPr>
          <p:cNvPicPr>
            <a:picLocks noChangeAspect="1"/>
          </p:cNvPicPr>
          <p:nvPr userDrawn="1"/>
        </p:nvPicPr>
        <p:blipFill>
          <a:blip r:embed="rId13"/>
          <a:stretch>
            <a:fillRect/>
          </a:stretch>
        </p:blipFill>
        <p:spPr>
          <a:xfrm>
            <a:off x="-51269900" y="2744786"/>
            <a:ext cx="10287000" cy="10287000"/>
          </a:xfrm>
          <a:prstGeom prst="rect">
            <a:avLst/>
          </a:prstGeom>
        </p:spPr>
      </p:pic>
    </p:spTree>
    <p:extLst>
      <p:ext uri="{BB962C8B-B14F-4D97-AF65-F5344CB8AC3E}">
        <p14:creationId xmlns:p14="http://schemas.microsoft.com/office/powerpoint/2010/main" val="47271029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16.xm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16.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g"/><Relationship Id="rId1" Type="http://schemas.openxmlformats.org/officeDocument/2006/relationships/slideLayout" Target="../slideLayouts/slideLayout95.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g"/><Relationship Id="rId1" Type="http://schemas.openxmlformats.org/officeDocument/2006/relationships/slideLayout" Target="../slideLayouts/slideLayout8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9.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35.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9.svg"/><Relationship Id="rId4" Type="http://schemas.openxmlformats.org/officeDocument/2006/relationships/image" Target="../media/image13.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35.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9.svg"/><Relationship Id="rId4" Type="http://schemas.openxmlformats.org/officeDocument/2006/relationships/image" Target="../media/image13.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35.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9.svg"/><Relationship Id="rId4" Type="http://schemas.openxmlformats.org/officeDocument/2006/relationships/image" Target="../media/image13.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41.svg"/><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35.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9.svg"/><Relationship Id="rId4" Type="http://schemas.openxmlformats.org/officeDocument/2006/relationships/image" Target="../media/image13.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xmlns="" id="{B76B77A9-0350-B317-7B77-9111EEC5CD2D}"/>
              </a:ext>
            </a:extLst>
          </p:cNvPr>
          <p:cNvSpPr txBox="1"/>
          <p:nvPr/>
        </p:nvSpPr>
        <p:spPr>
          <a:xfrm>
            <a:off x="1993900" y="1790700"/>
            <a:ext cx="14249400" cy="2169691"/>
          </a:xfrm>
          <a:prstGeom prst="rect">
            <a:avLst/>
          </a:prstGeom>
          <a:noFill/>
        </p:spPr>
        <p:txBody>
          <a:bodyPr wrap="square" lIns="137014" tIns="68514" rIns="137014" bIns="68514">
            <a:spAutoFit/>
          </a:bodyPr>
          <a:lstStyle/>
          <a:p>
            <a:pPr algn="ctr" defTabSz="1370100">
              <a:defRPr/>
            </a:pPr>
            <a:r>
              <a:rPr lang="en-US" sz="6600" b="1" i="1" smtClean="0">
                <a:solidFill>
                  <a:srgbClr val="7030A0"/>
                </a:solidFill>
                <a:latin typeface="Times New Roman" panose="02020603050405020304" pitchFamily="18" charset="0"/>
                <a:cs typeface="Times New Roman" panose="02020603050405020304" pitchFamily="18" charset="0"/>
              </a:rPr>
              <a:t>Môn </a:t>
            </a:r>
            <a:r>
              <a:rPr lang="en-US" sz="6600" b="1">
                <a:solidFill>
                  <a:srgbClr val="F93B6B"/>
                </a:solidFill>
                <a:latin typeface="Times New Roman" panose="02020603050405020304" pitchFamily="18" charset="0"/>
                <a:cs typeface="Times New Roman" panose="02020603050405020304" pitchFamily="18" charset="0"/>
              </a:rPr>
              <a:t>TOÁN</a:t>
            </a:r>
          </a:p>
          <a:p>
            <a:pPr algn="ctr" defTabSz="1370100">
              <a:defRPr/>
            </a:pPr>
            <a:r>
              <a:rPr lang="en-US" sz="6600" b="1" i="1" smtClean="0">
                <a:solidFill>
                  <a:srgbClr val="7030A0"/>
                </a:solidFill>
                <a:latin typeface="Times New Roman" panose="02020603050405020304" pitchFamily="18" charset="0"/>
                <a:cs typeface="Times New Roman" panose="02020603050405020304" pitchFamily="18" charset="0"/>
              </a:rPr>
              <a:t> </a:t>
            </a:r>
            <a:endParaRPr lang="vi-VN" sz="6600" b="1" i="1" dirty="0">
              <a:solidFill>
                <a:srgbClr val="7030A0"/>
              </a:solidFill>
              <a:latin typeface="Times New Roman" panose="02020603050405020304" pitchFamily="18" charset="0"/>
              <a:cs typeface="Times New Roman" panose="02020603050405020304" pitchFamily="18" charset="0"/>
            </a:endParaRPr>
          </a:p>
        </p:txBody>
      </p:sp>
      <p:sp>
        <p:nvSpPr>
          <p:cNvPr id="14" name="TextBox 15">
            <a:extLst>
              <a:ext uri="{FF2B5EF4-FFF2-40B4-BE49-F238E27FC236}">
                <a16:creationId xmlns:a16="http://schemas.microsoft.com/office/drawing/2014/main" xmlns="" id="{D49E547B-AA22-A920-30B0-203F8E17AAF7}"/>
              </a:ext>
            </a:extLst>
          </p:cNvPr>
          <p:cNvSpPr txBox="1"/>
          <p:nvPr/>
        </p:nvSpPr>
        <p:spPr>
          <a:xfrm>
            <a:off x="5435601" y="3360226"/>
            <a:ext cx="8077200" cy="1200330"/>
          </a:xfrm>
          <a:prstGeom prst="rect">
            <a:avLst/>
          </a:prstGeom>
          <a:noFill/>
        </p:spPr>
        <p:txBody>
          <a:bodyPr wrap="square" lIns="91350" tIns="45676" rIns="91350" bIns="45676" rtlCol="0">
            <a:spAutoFit/>
          </a:bodyPr>
          <a:lstStyle/>
          <a:p>
            <a:pPr algn="ctr" defTabSz="685044">
              <a:defRPr/>
            </a:pPr>
            <a:r>
              <a:rPr lang="en-US" sz="7200" b="1" smtClean="0">
                <a:solidFill>
                  <a:srgbClr val="F93B6B"/>
                </a:solidFill>
                <a:latin typeface="Times New Roman" panose="02020603050405020304" pitchFamily="18" charset="0"/>
                <a:cs typeface="Times New Roman" panose="02020603050405020304" pitchFamily="18" charset="0"/>
              </a:rPr>
              <a:t>Lớp 4</a:t>
            </a:r>
            <a:endParaRPr lang="en-US" sz="7200" b="1" dirty="0">
              <a:solidFill>
                <a:srgbClr val="F93B6B"/>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40782" y="7277100"/>
            <a:ext cx="2266839" cy="461665"/>
          </a:xfrm>
          <a:prstGeom prst="rect">
            <a:avLst/>
          </a:prstGeom>
        </p:spPr>
        <p:txBody>
          <a:bodyPr wrap="none">
            <a:spAutoFit/>
          </a:bodyPr>
          <a:lstStyle/>
          <a:p>
            <a:pPr algn="ctr" defTabSz="685044">
              <a:defRPr/>
            </a:pPr>
            <a:r>
              <a:rPr lang="en-US" sz="2400" b="1" smtClean="0">
                <a:solidFill>
                  <a:srgbClr val="F93B6B"/>
                </a:solidFill>
                <a:latin typeface="Times New Roman" panose="02020603050405020304" pitchFamily="18" charset="0"/>
                <a:cs typeface="Times New Roman" panose="02020603050405020304" pitchFamily="18" charset="0"/>
              </a:rPr>
              <a:t>GV: Vũ Tiến lợi</a:t>
            </a:r>
            <a:endParaRPr lang="en-US" sz="2400" b="1" dirty="0">
              <a:solidFill>
                <a:srgbClr val="F93B6B"/>
              </a:solidFill>
              <a:latin typeface="Times New Roman" panose="02020603050405020304" pitchFamily="18" charset="0"/>
              <a:cs typeface="Times New Roman" panose="02020603050405020304" pitchFamily="18" charset="0"/>
            </a:endParaRPr>
          </a:p>
        </p:txBody>
      </p:sp>
      <p:sp>
        <p:nvSpPr>
          <p:cNvPr id="5" name="TextBox 15">
            <a:extLst>
              <a:ext uri="{FF2B5EF4-FFF2-40B4-BE49-F238E27FC236}">
                <a16:creationId xmlns:a16="http://schemas.microsoft.com/office/drawing/2014/main" xmlns="" id="{D49E547B-AA22-A920-30B0-203F8E17AAF7}"/>
              </a:ext>
            </a:extLst>
          </p:cNvPr>
          <p:cNvSpPr txBox="1"/>
          <p:nvPr/>
        </p:nvSpPr>
        <p:spPr>
          <a:xfrm>
            <a:off x="3251200" y="4743540"/>
            <a:ext cx="11734799" cy="2308235"/>
          </a:xfrm>
          <a:prstGeom prst="rect">
            <a:avLst/>
          </a:prstGeom>
          <a:noFill/>
        </p:spPr>
        <p:txBody>
          <a:bodyPr wrap="square" lIns="91350" tIns="45676" rIns="91350" bIns="45676" rtlCol="0">
            <a:spAutoFit/>
          </a:bodyPr>
          <a:lstStyle/>
          <a:p>
            <a:pPr algn="ctr" defTabSz="685044">
              <a:defRPr/>
            </a:pPr>
            <a:r>
              <a:rPr lang="en-US" sz="7200" b="1" smtClean="0">
                <a:solidFill>
                  <a:srgbClr val="F93B6B"/>
                </a:solidFill>
                <a:latin typeface="Times New Roman" panose="02020603050405020304" pitchFamily="18" charset="0"/>
                <a:cs typeface="Times New Roman" panose="02020603050405020304" pitchFamily="18" charset="0"/>
              </a:rPr>
              <a:t>Bài: Tìm số trung bình cộng TT</a:t>
            </a:r>
            <a:endParaRPr lang="en-US" sz="7200" b="1" dirty="0">
              <a:solidFill>
                <a:srgbClr val="F93B6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70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425669" y="283780"/>
            <a:ext cx="17050407"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11" name="TextBox 10">
            <a:extLst>
              <a:ext uri="{FF2B5EF4-FFF2-40B4-BE49-F238E27FC236}">
                <a16:creationId xmlns:a16="http://schemas.microsoft.com/office/drawing/2014/main" xmlns="" id="{63A5B672-4486-42A9-96E6-40C3ADEB7BB8}"/>
              </a:ext>
            </a:extLst>
          </p:cNvPr>
          <p:cNvSpPr txBox="1"/>
          <p:nvPr/>
        </p:nvSpPr>
        <p:spPr>
          <a:xfrm>
            <a:off x="2209801" y="937437"/>
            <a:ext cx="14980524" cy="1323439"/>
          </a:xfrm>
          <a:prstGeom prst="rect">
            <a:avLst/>
          </a:prstGeom>
          <a:noFill/>
        </p:spPr>
        <p:txBody>
          <a:bodyPr wrap="square">
            <a:spAutoFit/>
          </a:bodyPr>
          <a:lstStyle/>
          <a:p>
            <a:pPr defTabSz="1371600"/>
            <a:r>
              <a:rPr lang="en-US" sz="8000" b="1" dirty="0" err="1">
                <a:solidFill>
                  <a:srgbClr val="0070C0"/>
                </a:solidFill>
                <a:latin typeface="Calibri" panose="020F0502020204030204"/>
              </a:rPr>
              <a:t>Tìm</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số</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trung</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bình</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cộng</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của</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các</a:t>
            </a:r>
            <a:r>
              <a:rPr lang="en-US" sz="8000" b="1" dirty="0">
                <a:solidFill>
                  <a:srgbClr val="0070C0"/>
                </a:solidFill>
                <a:latin typeface="Calibri" panose="020F0502020204030204"/>
              </a:rPr>
              <a:t> </a:t>
            </a:r>
            <a:r>
              <a:rPr lang="en-US" sz="8000" b="1" dirty="0" err="1">
                <a:solidFill>
                  <a:srgbClr val="0070C0"/>
                </a:solidFill>
                <a:latin typeface="Calibri" panose="020F0502020204030204"/>
              </a:rPr>
              <a:t>số</a:t>
            </a:r>
            <a:r>
              <a:rPr lang="en-US" sz="8000" b="1" dirty="0">
                <a:solidFill>
                  <a:srgbClr val="0070C0"/>
                </a:solidFill>
                <a:latin typeface="Calibri" panose="020F0502020204030204"/>
              </a:rPr>
              <a:t>.</a:t>
            </a:r>
          </a:p>
        </p:txBody>
      </p:sp>
      <p:sp>
        <p:nvSpPr>
          <p:cNvPr id="5" name="Oval 4">
            <a:extLst>
              <a:ext uri="{FF2B5EF4-FFF2-40B4-BE49-F238E27FC236}">
                <a16:creationId xmlns:a16="http://schemas.microsoft.com/office/drawing/2014/main" xmlns="" id="{B96D51C0-3B2A-4390-9ED5-FB1D88EA7901}"/>
              </a:ext>
            </a:extLst>
          </p:cNvPr>
          <p:cNvSpPr/>
          <p:nvPr/>
        </p:nvSpPr>
        <p:spPr>
          <a:xfrm>
            <a:off x="845425" y="971484"/>
            <a:ext cx="1191282" cy="1191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white"/>
                </a:solidFill>
                <a:latin typeface="Calibri" panose="020F0502020204030204"/>
              </a:rPr>
              <a:t>1</a:t>
            </a:r>
          </a:p>
        </p:txBody>
      </p:sp>
      <p:sp>
        <p:nvSpPr>
          <p:cNvPr id="13" name="TextBox 12">
            <a:extLst>
              <a:ext uri="{FF2B5EF4-FFF2-40B4-BE49-F238E27FC236}">
                <a16:creationId xmlns:a16="http://schemas.microsoft.com/office/drawing/2014/main" xmlns="" id="{E9F8882D-991F-454B-8FC3-C1607867A851}"/>
              </a:ext>
            </a:extLst>
          </p:cNvPr>
          <p:cNvSpPr txBox="1"/>
          <p:nvPr/>
        </p:nvSpPr>
        <p:spPr>
          <a:xfrm>
            <a:off x="1097675" y="2183933"/>
            <a:ext cx="14186994" cy="6430030"/>
          </a:xfrm>
          <a:prstGeom prst="rect">
            <a:avLst/>
          </a:prstGeom>
          <a:noFill/>
        </p:spPr>
        <p:txBody>
          <a:bodyPr wrap="square">
            <a:spAutoFit/>
          </a:bodyPr>
          <a:lstStyle/>
          <a:p>
            <a:pPr defTabSz="1371600">
              <a:lnSpc>
                <a:spcPct val="200000"/>
              </a:lnSpc>
            </a:pPr>
            <a:r>
              <a:rPr lang="pt-BR" sz="7200" dirty="0">
                <a:solidFill>
                  <a:srgbClr val="FF0000"/>
                </a:solidFill>
                <a:latin typeface="Calibri" panose="020F0502020204030204"/>
              </a:rPr>
              <a:t>a)	815 và 729</a:t>
            </a:r>
          </a:p>
          <a:p>
            <a:pPr defTabSz="1371600">
              <a:lnSpc>
                <a:spcPct val="200000"/>
              </a:lnSpc>
            </a:pPr>
            <a:r>
              <a:rPr lang="pt-BR" sz="7200" dirty="0">
                <a:solidFill>
                  <a:srgbClr val="FF0000"/>
                </a:solidFill>
                <a:latin typeface="Calibri" panose="020F0502020204030204"/>
              </a:rPr>
              <a:t>b)	241; 135 và 215</a:t>
            </a:r>
          </a:p>
          <a:p>
            <a:pPr defTabSz="1371600">
              <a:lnSpc>
                <a:spcPct val="200000"/>
              </a:lnSpc>
            </a:pPr>
            <a:r>
              <a:rPr lang="pt-BR" sz="7200" dirty="0">
                <a:solidFill>
                  <a:srgbClr val="FF0000"/>
                </a:solidFill>
                <a:latin typeface="Calibri" panose="020F0502020204030204"/>
              </a:rPr>
              <a:t>c)	140; 210; 160 và 290</a:t>
            </a:r>
            <a:endParaRPr lang="en-US" sz="7200" dirty="0">
              <a:solidFill>
                <a:srgbClr val="FF0000"/>
              </a:solidFill>
              <a:latin typeface="Calibri" panose="020F0502020204030204"/>
            </a:endParaRPr>
          </a:p>
        </p:txBody>
      </p:sp>
      <p:pic>
        <p:nvPicPr>
          <p:cNvPr id="8" name="Picture 7">
            <a:extLst>
              <a:ext uri="{FF2B5EF4-FFF2-40B4-BE49-F238E27FC236}">
                <a16:creationId xmlns:a16="http://schemas.microsoft.com/office/drawing/2014/main" xmlns="" id="{574F4C48-6454-41D8-B94E-6609428D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358" y="3793564"/>
            <a:ext cx="6451968" cy="5173994"/>
          </a:xfrm>
          <a:prstGeom prst="rect">
            <a:avLst/>
          </a:prstGeom>
        </p:spPr>
      </p:pic>
    </p:spTree>
    <p:extLst>
      <p:ext uri="{BB962C8B-B14F-4D97-AF65-F5344CB8AC3E}">
        <p14:creationId xmlns:p14="http://schemas.microsoft.com/office/powerpoint/2010/main" val="19463223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xmlns="" id="{5D3934C9-8181-B908-2C5D-429C7213CF69}"/>
              </a:ext>
            </a:extLst>
          </p:cNvPr>
          <p:cNvSpPr/>
          <p:nvPr/>
        </p:nvSpPr>
        <p:spPr>
          <a:xfrm>
            <a:off x="457200" y="1485963"/>
            <a:ext cx="16992600" cy="5632206"/>
          </a:xfrm>
          <a:prstGeom prst="rect">
            <a:avLst/>
          </a:prstGeom>
          <a:noFill/>
        </p:spPr>
        <p:txBody>
          <a:bodyPr wrap="square" lIns="91332" tIns="45668" rIns="91332" bIns="45668">
            <a:spAutoFit/>
          </a:bodyPr>
          <a:lstStyle/>
          <a:p>
            <a:pPr marL="0" marR="0" lvl="0" indent="0" algn="ctr" defTabSz="913304"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Thảo </a:t>
            </a:r>
            <a:r>
              <a:rPr kumimoji="0" lang="en-US" sz="60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luận</a:t>
            </a:r>
            <a:r>
              <a:rPr kumimoji="0" lang="en-US"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nhóm</a:t>
            </a:r>
            <a:r>
              <a:rPr kumimoji="0" lang="en-US"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đôi</a:t>
            </a:r>
            <a:endParaRPr kumimoji="0" lang="en-US" sz="6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856396" marR="0" lvl="0" indent="-856396" algn="l" defTabSz="913304" rtl="0" eaLnBrk="1" fontAlgn="auto" latinLnBrk="0" hangingPunct="1">
              <a:lnSpc>
                <a:spcPct val="100000"/>
              </a:lnSpc>
              <a:spcBef>
                <a:spcPts val="0"/>
              </a:spcBef>
              <a:spcAft>
                <a:spcPts val="0"/>
              </a:spcAft>
              <a:buClrTx/>
              <a:buSzTx/>
              <a:buFontTx/>
              <a:buChar char="-"/>
              <a:tabLst/>
              <a:defRPr/>
            </a:pP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Đọc</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yêu</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cầu</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856396" marR="0" lvl="0" indent="-856396" algn="l" defTabSz="913304" rtl="0" eaLnBrk="1" fontAlgn="auto" latinLnBrk="0" hangingPunct="1">
              <a:lnSpc>
                <a:spcPct val="100000"/>
              </a:lnSpc>
              <a:spcBef>
                <a:spcPts val="0"/>
              </a:spcBef>
              <a:spcAft>
                <a:spcPts val="0"/>
              </a:spcAft>
              <a:buClrTx/>
              <a:buSzTx/>
              <a:buFontTx/>
              <a:buChar char="-"/>
              <a:tabLst/>
              <a:defRPr/>
            </a:pP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Xác</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định</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việc</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cần</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làm</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856396" marR="0" lvl="0" indent="-856396" algn="l" defTabSz="913304" rtl="0" eaLnBrk="1" fontAlgn="auto" latinLnBrk="0" hangingPunct="1">
              <a:lnSpc>
                <a:spcPct val="100000"/>
              </a:lnSpc>
              <a:spcBef>
                <a:spcPts val="0"/>
              </a:spcBef>
              <a:spcAft>
                <a:spcPts val="0"/>
              </a:spcAft>
              <a:buClrTx/>
              <a:buSzTx/>
              <a:buFontTx/>
              <a:buChar char="-"/>
              <a:tabLst/>
              <a:defRPr/>
            </a:pP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Thực</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hiện</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làm</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bài</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vào</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phiếu</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bài</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tập</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số</a:t>
            </a:r>
            <a:r>
              <a:rPr kumimoji="0" lang="en-US" sz="6000" b="0" i="0" u="none" strike="noStrike" kern="1200" cap="none" spc="0" normalizeH="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1</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856396" marR="0" lvl="0" indent="-856396" algn="l" defTabSz="913304" rtl="0" eaLnBrk="1" fontAlgn="auto" latinLnBrk="0" hangingPunct="1">
              <a:lnSpc>
                <a:spcPct val="100000"/>
              </a:lnSpc>
              <a:spcBef>
                <a:spcPts val="0"/>
              </a:spcBef>
              <a:spcAft>
                <a:spcPts val="0"/>
              </a:spcAft>
              <a:buClrTx/>
              <a:buSzTx/>
              <a:buFontTx/>
              <a:buChar char="-"/>
              <a:tabLst/>
              <a:defRPr/>
            </a:pP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Chia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sẻ</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bài</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làm</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với</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bạn</a:t>
            </a:r>
            <a:r>
              <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856396" marR="0" lvl="0" indent="-856396" algn="l" defTabSz="913304" rtl="0" eaLnBrk="1" fontAlgn="auto" latinLnBrk="0" hangingPunct="1">
              <a:lnSpc>
                <a:spcPct val="100000"/>
              </a:lnSpc>
              <a:spcBef>
                <a:spcPts val="0"/>
              </a:spcBef>
              <a:spcAft>
                <a:spcPts val="0"/>
              </a:spcAft>
              <a:buClrTx/>
              <a:buSzTx/>
              <a:buFontTx/>
              <a:buChar char="-"/>
              <a:tabLst/>
              <a:defRPr/>
            </a:pPr>
            <a:r>
              <a:rPr lang="en-US" sz="60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Trình</a:t>
            </a:r>
            <a:r>
              <a:rPr lang="en-US" sz="60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60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bày</a:t>
            </a:r>
            <a:r>
              <a:rPr lang="en-US" sz="60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60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trước</a:t>
            </a:r>
            <a:r>
              <a:rPr lang="en-US" sz="60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60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lớp</a:t>
            </a:r>
            <a:r>
              <a:rPr lang="en-US" sz="60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kumimoji="0" lang="en-US" sz="6000" b="0"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999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23EF06-B7A5-D58E-BCD3-A1D0E5E70F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21105" y="0"/>
            <a:ext cx="18288000" cy="10287000"/>
          </a:xfrm>
          <a:prstGeom prst="rect">
            <a:avLst/>
          </a:prstGeom>
        </p:spPr>
      </p:pic>
      <p:sp>
        <p:nvSpPr>
          <p:cNvPr id="3" name="Rectangle: Rounded Corners 2">
            <a:extLst>
              <a:ext uri="{FF2B5EF4-FFF2-40B4-BE49-F238E27FC236}">
                <a16:creationId xmlns:a16="http://schemas.microsoft.com/office/drawing/2014/main" xmlns="" id="{3D7210BE-3614-8A78-DD25-0CB273760D1A}"/>
              </a:ext>
            </a:extLst>
          </p:cNvPr>
          <p:cNvSpPr/>
          <p:nvPr/>
        </p:nvSpPr>
        <p:spPr>
          <a:xfrm>
            <a:off x="21105" y="355220"/>
            <a:ext cx="18114495" cy="9226319"/>
          </a:xfrm>
          <a:prstGeom prst="roundRect">
            <a:avLst>
              <a:gd name="adj" fmla="val 6681"/>
            </a:avLst>
          </a:prstGeom>
          <a:solidFill>
            <a:schemeClr val="bg1">
              <a:alpha val="92000"/>
            </a:schemeClr>
          </a:solidFill>
          <a:ln w="57150">
            <a:solidFill>
              <a:srgbClr val="FF5050">
                <a:alpha val="7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srgbClr val="00B0F0"/>
              </a:solidFill>
              <a:latin typeface="Arial" panose="020B0604020202020204" pitchFamily="34" charset="0"/>
            </a:endParaRPr>
          </a:p>
        </p:txBody>
      </p:sp>
      <p:grpSp>
        <p:nvGrpSpPr>
          <p:cNvPr id="4" name="Group 3">
            <a:extLst>
              <a:ext uri="{FF2B5EF4-FFF2-40B4-BE49-F238E27FC236}">
                <a16:creationId xmlns:a16="http://schemas.microsoft.com/office/drawing/2014/main" xmlns="" id="{2038180A-E921-7F8D-A687-DB84C7979380}"/>
              </a:ext>
            </a:extLst>
          </p:cNvPr>
          <p:cNvGrpSpPr/>
          <p:nvPr/>
        </p:nvGrpSpPr>
        <p:grpSpPr>
          <a:xfrm>
            <a:off x="2037249" y="722842"/>
            <a:ext cx="1082040" cy="932793"/>
            <a:chOff x="955040" y="508000"/>
            <a:chExt cx="721360" cy="621862"/>
          </a:xfrm>
        </p:grpSpPr>
        <p:sp>
          <p:nvSpPr>
            <p:cNvPr id="5" name="Isosceles Triangle 4">
              <a:extLst>
                <a:ext uri="{FF2B5EF4-FFF2-40B4-BE49-F238E27FC236}">
                  <a16:creationId xmlns:a16="http://schemas.microsoft.com/office/drawing/2014/main" xmlns="" id="{298AC573-2044-8B4D-ACAF-E188C5E83015}"/>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800" dirty="0">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xmlns="" id="{D8EFFCEB-C738-F2C3-8D89-DC3075E509F8}"/>
                </a:ext>
              </a:extLst>
            </p:cNvPr>
            <p:cNvSpPr txBox="1"/>
            <p:nvPr/>
          </p:nvSpPr>
          <p:spPr>
            <a:xfrm>
              <a:off x="1132168" y="677896"/>
              <a:ext cx="487680" cy="430887"/>
            </a:xfrm>
            <a:prstGeom prst="rect">
              <a:avLst/>
            </a:prstGeom>
            <a:noFill/>
          </p:spPr>
          <p:txBody>
            <a:bodyPr wrap="square" rtlCol="0">
              <a:spAutoFit/>
            </a:bodyPr>
            <a:lstStyle/>
            <a:p>
              <a:pPr defTabSz="1371600"/>
              <a:r>
                <a:rPr lang="en-US" sz="3600" b="1" dirty="0">
                  <a:solidFill>
                    <a:prstClr val="white"/>
                  </a:solidFill>
                  <a:latin typeface="SVN-Gretoon" panose="02040603050506020204" pitchFamily="18" charset="0"/>
                </a:rPr>
                <a:t>1</a:t>
              </a:r>
              <a:endParaRPr lang="vi-VN" sz="3600" b="1" dirty="0">
                <a:solidFill>
                  <a:prstClr val="white"/>
                </a:solidFill>
                <a:latin typeface="Arial" panose="020B0604020202020204" pitchFamily="34" charset="0"/>
              </a:endParaRPr>
            </a:p>
          </p:txBody>
        </p:sp>
      </p:grpSp>
      <p:sp>
        <p:nvSpPr>
          <p:cNvPr id="7" name="TextBox 6">
            <a:extLst>
              <a:ext uri="{FF2B5EF4-FFF2-40B4-BE49-F238E27FC236}">
                <a16:creationId xmlns:a16="http://schemas.microsoft.com/office/drawing/2014/main" xmlns="" id="{BC89D83B-8768-5C4F-7E5B-996701803D61}"/>
              </a:ext>
            </a:extLst>
          </p:cNvPr>
          <p:cNvSpPr txBox="1"/>
          <p:nvPr/>
        </p:nvSpPr>
        <p:spPr>
          <a:xfrm>
            <a:off x="3252147" y="615249"/>
            <a:ext cx="15604431" cy="1200329"/>
          </a:xfrm>
          <a:prstGeom prst="rect">
            <a:avLst/>
          </a:prstGeom>
          <a:noFill/>
        </p:spPr>
        <p:txBody>
          <a:bodyPr wrap="square" rtlCol="0">
            <a:spAutoFit/>
          </a:bodyPr>
          <a:lstStyle>
            <a:defPPr>
              <a:defRPr lang="vi-VN"/>
            </a:defPPr>
            <a:lvl1pPr>
              <a:defRPr sz="4800" b="1">
                <a:solidFill>
                  <a:srgbClr val="0070C0"/>
                </a:solidFill>
              </a:defRPr>
            </a:lvl1pPr>
          </a:lstStyle>
          <a:p>
            <a:pPr defTabSz="1371600"/>
            <a:r>
              <a:rPr lang="en-US" sz="7200" dirty="0" err="1">
                <a:latin typeface="Calibri" panose="020F0502020204030204"/>
              </a:rPr>
              <a:t>Tìm</a:t>
            </a:r>
            <a:r>
              <a:rPr lang="en-US" sz="7200" dirty="0">
                <a:latin typeface="Calibri" panose="020F0502020204030204"/>
              </a:rPr>
              <a:t> </a:t>
            </a:r>
            <a:r>
              <a:rPr lang="en-US" sz="7200" dirty="0" err="1">
                <a:latin typeface="Calibri" panose="020F0502020204030204"/>
              </a:rPr>
              <a:t>số</a:t>
            </a:r>
            <a:r>
              <a:rPr lang="en-US" sz="7200" dirty="0">
                <a:latin typeface="Calibri" panose="020F0502020204030204"/>
              </a:rPr>
              <a:t> </a:t>
            </a:r>
            <a:r>
              <a:rPr lang="en-US" sz="7200" dirty="0" err="1">
                <a:latin typeface="Calibri" panose="020F0502020204030204"/>
              </a:rPr>
              <a:t>trung</a:t>
            </a:r>
            <a:r>
              <a:rPr lang="en-US" sz="7200" dirty="0">
                <a:latin typeface="Calibri" panose="020F0502020204030204"/>
              </a:rPr>
              <a:t> </a:t>
            </a:r>
            <a:r>
              <a:rPr lang="en-US" sz="7200" dirty="0" err="1">
                <a:latin typeface="Calibri" panose="020F0502020204030204"/>
              </a:rPr>
              <a:t>bình</a:t>
            </a:r>
            <a:r>
              <a:rPr lang="en-US" sz="7200" dirty="0">
                <a:latin typeface="Calibri" panose="020F0502020204030204"/>
              </a:rPr>
              <a:t> </a:t>
            </a:r>
            <a:r>
              <a:rPr lang="en-US" sz="7200" dirty="0" err="1">
                <a:latin typeface="Calibri" panose="020F0502020204030204"/>
              </a:rPr>
              <a:t>cộng</a:t>
            </a:r>
            <a:r>
              <a:rPr lang="en-US" sz="7200" dirty="0">
                <a:latin typeface="Calibri" panose="020F0502020204030204"/>
              </a:rPr>
              <a:t> </a:t>
            </a:r>
            <a:r>
              <a:rPr lang="en-US" sz="7200" dirty="0" err="1">
                <a:latin typeface="Calibri" panose="020F0502020204030204"/>
              </a:rPr>
              <a:t>của</a:t>
            </a:r>
            <a:r>
              <a:rPr lang="en-US" sz="7200" dirty="0">
                <a:latin typeface="Calibri" panose="020F0502020204030204"/>
              </a:rPr>
              <a:t> </a:t>
            </a:r>
            <a:r>
              <a:rPr lang="en-US" sz="7200" dirty="0" err="1">
                <a:latin typeface="Calibri" panose="020F0502020204030204"/>
              </a:rPr>
              <a:t>các</a:t>
            </a:r>
            <a:r>
              <a:rPr lang="en-US" sz="7200" dirty="0">
                <a:latin typeface="Calibri" panose="020F0502020204030204"/>
              </a:rPr>
              <a:t> </a:t>
            </a:r>
            <a:r>
              <a:rPr lang="en-US" sz="7200" dirty="0" err="1">
                <a:latin typeface="Calibri" panose="020F0502020204030204"/>
              </a:rPr>
              <a:t>số</a:t>
            </a:r>
            <a:endParaRPr lang="vi-VN" sz="7200" dirty="0">
              <a:latin typeface="Arial" panose="020B0604020202020204" pitchFamily="34" charset="0"/>
            </a:endParaRPr>
          </a:p>
        </p:txBody>
      </p:sp>
      <p:sp>
        <p:nvSpPr>
          <p:cNvPr id="8" name="TextBox 7">
            <a:extLst>
              <a:ext uri="{FF2B5EF4-FFF2-40B4-BE49-F238E27FC236}">
                <a16:creationId xmlns:a16="http://schemas.microsoft.com/office/drawing/2014/main" xmlns="" id="{5C2EE6B7-C4C0-6B8B-0000-0A6CE8FBC71B}"/>
              </a:ext>
            </a:extLst>
          </p:cNvPr>
          <p:cNvSpPr txBox="1"/>
          <p:nvPr/>
        </p:nvSpPr>
        <p:spPr>
          <a:xfrm>
            <a:off x="990600" y="3320548"/>
            <a:ext cx="16682488" cy="1477328"/>
          </a:xfrm>
          <a:prstGeom prst="rect">
            <a:avLst/>
          </a:prstGeom>
          <a:noFill/>
        </p:spPr>
        <p:txBody>
          <a:bodyPr wrap="square" rtlCol="0">
            <a:spAutoFit/>
          </a:bodyPr>
          <a:lstStyle/>
          <a:p>
            <a:pPr defTabSz="1371600"/>
            <a:r>
              <a:rPr lang="en-US" sz="9000" dirty="0">
                <a:solidFill>
                  <a:prstClr val="black"/>
                </a:solidFill>
                <a:latin typeface="Calibri" panose="020F0502020204030204"/>
              </a:rPr>
              <a:t>          </a:t>
            </a:r>
            <a:r>
              <a:rPr lang="en-US" sz="8500" b="1" dirty="0">
                <a:solidFill>
                  <a:srgbClr val="FF0000"/>
                </a:solidFill>
                <a:latin typeface="Calibri" panose="020F0502020204030204"/>
              </a:rPr>
              <a:t>(815 + 729) : 2 = 1544 : 2 = 772</a:t>
            </a:r>
            <a:endParaRPr lang="vi-VN" sz="8500" b="1" dirty="0">
              <a:solidFill>
                <a:srgbClr val="FF0000"/>
              </a:solidFill>
              <a:latin typeface="Arial" panose="020B0604020202020204" pitchFamily="34" charset="0"/>
            </a:endParaRPr>
          </a:p>
        </p:txBody>
      </p:sp>
      <p:sp>
        <p:nvSpPr>
          <p:cNvPr id="10" name="TextBox 9">
            <a:extLst>
              <a:ext uri="{FF2B5EF4-FFF2-40B4-BE49-F238E27FC236}">
                <a16:creationId xmlns:a16="http://schemas.microsoft.com/office/drawing/2014/main" xmlns="" id="{9315005D-A855-F0A1-93E0-CD3228FA5034}"/>
              </a:ext>
            </a:extLst>
          </p:cNvPr>
          <p:cNvSpPr txBox="1"/>
          <p:nvPr/>
        </p:nvSpPr>
        <p:spPr>
          <a:xfrm>
            <a:off x="6378514" y="1815642"/>
            <a:ext cx="6499286" cy="1477328"/>
          </a:xfrm>
          <a:prstGeom prst="rect">
            <a:avLst/>
          </a:prstGeom>
          <a:noFill/>
        </p:spPr>
        <p:txBody>
          <a:bodyPr wrap="square" rtlCol="0">
            <a:spAutoFit/>
          </a:bodyPr>
          <a:lstStyle/>
          <a:p>
            <a:pPr defTabSz="1371600"/>
            <a:r>
              <a:rPr lang="en-US" sz="9000" b="1" dirty="0">
                <a:solidFill>
                  <a:srgbClr val="FF0000"/>
                </a:solidFill>
                <a:latin typeface="Calibri" panose="020F0502020204030204"/>
              </a:rPr>
              <a:t>a) 815 </a:t>
            </a:r>
            <a:r>
              <a:rPr lang="en-US" sz="9000" b="1" dirty="0" err="1">
                <a:solidFill>
                  <a:srgbClr val="FF0000"/>
                </a:solidFill>
                <a:latin typeface="Calibri" panose="020F0502020204030204"/>
              </a:rPr>
              <a:t>và</a:t>
            </a:r>
            <a:r>
              <a:rPr lang="en-US" sz="9000" b="1" dirty="0">
                <a:solidFill>
                  <a:srgbClr val="FF0000"/>
                </a:solidFill>
                <a:latin typeface="Calibri" panose="020F0502020204030204"/>
              </a:rPr>
              <a:t> 729</a:t>
            </a:r>
            <a:endParaRPr lang="vi-VN" sz="9000" b="1" dirty="0">
              <a:solidFill>
                <a:srgbClr val="FF0000"/>
              </a:solidFill>
              <a:latin typeface="Arial" panose="020B0604020202020204" pitchFamily="34" charset="0"/>
            </a:endParaRPr>
          </a:p>
        </p:txBody>
      </p:sp>
      <p:sp>
        <p:nvSpPr>
          <p:cNvPr id="12" name="TextBox 11">
            <a:extLst>
              <a:ext uri="{FF2B5EF4-FFF2-40B4-BE49-F238E27FC236}">
                <a16:creationId xmlns:a16="http://schemas.microsoft.com/office/drawing/2014/main" xmlns="" id="{2D54FDAB-9696-28BD-6EA0-88A265BFDE01}"/>
              </a:ext>
            </a:extLst>
          </p:cNvPr>
          <p:cNvSpPr txBox="1"/>
          <p:nvPr/>
        </p:nvSpPr>
        <p:spPr>
          <a:xfrm>
            <a:off x="1371600" y="5148684"/>
            <a:ext cx="15316200" cy="2308324"/>
          </a:xfrm>
          <a:prstGeom prst="rect">
            <a:avLst/>
          </a:prstGeom>
          <a:noFill/>
        </p:spPr>
        <p:txBody>
          <a:bodyPr wrap="square">
            <a:spAutoFit/>
          </a:bodyPr>
          <a:lstStyle/>
          <a:p>
            <a:pPr algn="just" defTabSz="1371600"/>
            <a:r>
              <a:rPr lang="en-US" sz="7200" dirty="0" err="1">
                <a:solidFill>
                  <a:srgbClr val="0000FF"/>
                </a:solidFill>
                <a:latin typeface="Calibri" panose="020F0502020204030204"/>
                <a:ea typeface="Roboto" panose="02000000000000000000" pitchFamily="2" charset="0"/>
              </a:rPr>
              <a:t>Muốn</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tìm</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trung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bình</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cộng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của</a:t>
            </a:r>
            <a:r>
              <a:rPr lang="en-US" sz="7200" dirty="0">
                <a:solidFill>
                  <a:srgbClr val="0000FF"/>
                </a:solidFill>
                <a:latin typeface="Calibri" panose="020F0502020204030204"/>
                <a:ea typeface="Roboto" panose="02000000000000000000" pitchFamily="2" charset="0"/>
              </a:rPr>
              <a:t> 2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ta </a:t>
            </a:r>
            <a:r>
              <a:rPr lang="en-US" sz="7200" dirty="0" err="1">
                <a:solidFill>
                  <a:srgbClr val="0000FF"/>
                </a:solidFill>
                <a:latin typeface="Calibri" panose="020F0502020204030204"/>
                <a:ea typeface="Roboto" panose="02000000000000000000" pitchFamily="2" charset="0"/>
              </a:rPr>
              <a:t>lấy</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tổng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của</a:t>
            </a:r>
            <a:r>
              <a:rPr lang="en-US" sz="7200" dirty="0">
                <a:solidFill>
                  <a:srgbClr val="0000FF"/>
                </a:solidFill>
                <a:latin typeface="Calibri" panose="020F0502020204030204"/>
                <a:ea typeface="Roboto" panose="02000000000000000000" pitchFamily="2" charset="0"/>
              </a:rPr>
              <a:t> 2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đó</a:t>
            </a:r>
            <a:r>
              <a:rPr lang="en-US" sz="7200" dirty="0">
                <a:solidFill>
                  <a:srgbClr val="0000FF"/>
                </a:solidFill>
                <a:latin typeface="Calibri" panose="020F0502020204030204"/>
                <a:ea typeface="Roboto" panose="02000000000000000000" pitchFamily="2" charset="0"/>
              </a:rPr>
              <a:t> chia </a:t>
            </a:r>
            <a:r>
              <a:rPr lang="en-US" sz="7200" dirty="0" err="1">
                <a:solidFill>
                  <a:srgbClr val="0000FF"/>
                </a:solidFill>
                <a:latin typeface="Calibri" panose="020F0502020204030204"/>
                <a:ea typeface="Roboto" panose="02000000000000000000" pitchFamily="2" charset="0"/>
              </a:rPr>
              <a:t>cho</a:t>
            </a:r>
            <a:r>
              <a:rPr lang="en-US" sz="7200" dirty="0">
                <a:solidFill>
                  <a:srgbClr val="0000FF"/>
                </a:solidFill>
                <a:latin typeface="Calibri" panose="020F0502020204030204"/>
                <a:ea typeface="Roboto" panose="02000000000000000000" pitchFamily="2" charset="0"/>
              </a:rPr>
              <a:t> 2.</a:t>
            </a:r>
          </a:p>
        </p:txBody>
      </p:sp>
      <p:grpSp>
        <p:nvGrpSpPr>
          <p:cNvPr id="16" name="Group 15">
            <a:extLst>
              <a:ext uri="{FF2B5EF4-FFF2-40B4-BE49-F238E27FC236}">
                <a16:creationId xmlns:a16="http://schemas.microsoft.com/office/drawing/2014/main" xmlns="" id="{DFB716C3-511D-37A2-8316-6FA40CBCEABD}"/>
              </a:ext>
            </a:extLst>
          </p:cNvPr>
          <p:cNvGrpSpPr/>
          <p:nvPr/>
        </p:nvGrpSpPr>
        <p:grpSpPr>
          <a:xfrm>
            <a:off x="614912" y="7175995"/>
            <a:ext cx="17058176" cy="3081372"/>
            <a:chOff x="518160" y="4343700"/>
            <a:chExt cx="11372117" cy="2543722"/>
          </a:xfrm>
        </p:grpSpPr>
        <p:pic>
          <p:nvPicPr>
            <p:cNvPr id="14" name="Picture 13">
              <a:extLst>
                <a:ext uri="{FF2B5EF4-FFF2-40B4-BE49-F238E27FC236}">
                  <a16:creationId xmlns:a16="http://schemas.microsoft.com/office/drawing/2014/main" xmlns="" id="{1CE86B45-F830-0441-2D4A-968368D962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92"/>
            <a:stretch/>
          </p:blipFill>
          <p:spPr>
            <a:xfrm>
              <a:off x="518160" y="4369044"/>
              <a:ext cx="6305108" cy="2518378"/>
            </a:xfrm>
            <a:prstGeom prst="rect">
              <a:avLst/>
            </a:prstGeom>
          </p:spPr>
        </p:pic>
        <p:pic>
          <p:nvPicPr>
            <p:cNvPr id="15" name="Picture 14">
              <a:extLst>
                <a:ext uri="{FF2B5EF4-FFF2-40B4-BE49-F238E27FC236}">
                  <a16:creationId xmlns:a16="http://schemas.microsoft.com/office/drawing/2014/main" xmlns="" id="{E6F23CE7-C28C-59E3-33BF-0BCA4A847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92"/>
            <a:stretch/>
          </p:blipFill>
          <p:spPr>
            <a:xfrm>
              <a:off x="5585169" y="4343700"/>
              <a:ext cx="6305108" cy="2518378"/>
            </a:xfrm>
            <a:prstGeom prst="rect">
              <a:avLst/>
            </a:prstGeom>
          </p:spPr>
        </p:pic>
      </p:grpSp>
      <p:pic>
        <p:nvPicPr>
          <p:cNvPr id="22" name="Picture 21">
            <a:extLst>
              <a:ext uri="{FF2B5EF4-FFF2-40B4-BE49-F238E27FC236}">
                <a16:creationId xmlns:a16="http://schemas.microsoft.com/office/drawing/2014/main" xmlns="" id="{F5DD334C-1369-FF50-8A94-3618DC753C2D}"/>
              </a:ext>
            </a:extLst>
          </p:cNvPr>
          <p:cNvPicPr>
            <a:picLocks noChangeAspect="1"/>
          </p:cNvPicPr>
          <p:nvPr/>
        </p:nvPicPr>
        <p:blipFill>
          <a:blip r:embed="rId6"/>
          <a:stretch>
            <a:fillRect/>
          </a:stretch>
        </p:blipFill>
        <p:spPr>
          <a:xfrm>
            <a:off x="-10598948" y="-2073729"/>
            <a:ext cx="10178670" cy="11655267"/>
          </a:xfrm>
          <a:prstGeom prst="rect">
            <a:avLst/>
          </a:prstGeom>
        </p:spPr>
      </p:pic>
    </p:spTree>
    <p:extLst>
      <p:ext uri="{BB962C8B-B14F-4D97-AF65-F5344CB8AC3E}">
        <p14:creationId xmlns:p14="http://schemas.microsoft.com/office/powerpoint/2010/main" val="3102030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23EF06-B7A5-D58E-BCD3-A1D0E5E70F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21105" y="0"/>
            <a:ext cx="18288000" cy="10287000"/>
          </a:xfrm>
          <a:prstGeom prst="rect">
            <a:avLst/>
          </a:prstGeom>
        </p:spPr>
      </p:pic>
      <p:sp>
        <p:nvSpPr>
          <p:cNvPr id="3" name="Rectangle: Rounded Corners 2">
            <a:extLst>
              <a:ext uri="{FF2B5EF4-FFF2-40B4-BE49-F238E27FC236}">
                <a16:creationId xmlns:a16="http://schemas.microsoft.com/office/drawing/2014/main" xmlns="" id="{3D7210BE-3614-8A78-DD25-0CB273760D1A}"/>
              </a:ext>
            </a:extLst>
          </p:cNvPr>
          <p:cNvSpPr/>
          <p:nvPr/>
        </p:nvSpPr>
        <p:spPr>
          <a:xfrm>
            <a:off x="21105" y="355220"/>
            <a:ext cx="18245789" cy="9226319"/>
          </a:xfrm>
          <a:prstGeom prst="roundRect">
            <a:avLst>
              <a:gd name="adj" fmla="val 6681"/>
            </a:avLst>
          </a:prstGeom>
          <a:solidFill>
            <a:schemeClr val="bg1">
              <a:alpha val="92000"/>
            </a:schemeClr>
          </a:solidFill>
          <a:ln w="57150">
            <a:solidFill>
              <a:srgbClr val="FF5050">
                <a:alpha val="7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srgbClr val="00B0F0"/>
              </a:solidFill>
              <a:latin typeface="Arial" panose="020B0604020202020204" pitchFamily="34" charset="0"/>
            </a:endParaRPr>
          </a:p>
        </p:txBody>
      </p:sp>
      <p:grpSp>
        <p:nvGrpSpPr>
          <p:cNvPr id="4" name="Group 3">
            <a:extLst>
              <a:ext uri="{FF2B5EF4-FFF2-40B4-BE49-F238E27FC236}">
                <a16:creationId xmlns:a16="http://schemas.microsoft.com/office/drawing/2014/main" xmlns="" id="{2038180A-E921-7F8D-A687-DB84C7979380}"/>
              </a:ext>
            </a:extLst>
          </p:cNvPr>
          <p:cNvGrpSpPr/>
          <p:nvPr/>
        </p:nvGrpSpPr>
        <p:grpSpPr>
          <a:xfrm>
            <a:off x="2013279" y="763598"/>
            <a:ext cx="1082040" cy="932793"/>
            <a:chOff x="955040" y="508000"/>
            <a:chExt cx="721360" cy="621862"/>
          </a:xfrm>
        </p:grpSpPr>
        <p:sp>
          <p:nvSpPr>
            <p:cNvPr id="5" name="Isosceles Triangle 4">
              <a:extLst>
                <a:ext uri="{FF2B5EF4-FFF2-40B4-BE49-F238E27FC236}">
                  <a16:creationId xmlns:a16="http://schemas.microsoft.com/office/drawing/2014/main" xmlns="" id="{298AC573-2044-8B4D-ACAF-E188C5E83015}"/>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800" dirty="0">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xmlns="" id="{D8EFFCEB-C738-F2C3-8D89-DC3075E509F8}"/>
                </a:ext>
              </a:extLst>
            </p:cNvPr>
            <p:cNvSpPr txBox="1"/>
            <p:nvPr/>
          </p:nvSpPr>
          <p:spPr>
            <a:xfrm>
              <a:off x="1132168" y="677896"/>
              <a:ext cx="487680" cy="430887"/>
            </a:xfrm>
            <a:prstGeom prst="rect">
              <a:avLst/>
            </a:prstGeom>
            <a:noFill/>
          </p:spPr>
          <p:txBody>
            <a:bodyPr wrap="square" rtlCol="0">
              <a:spAutoFit/>
            </a:bodyPr>
            <a:lstStyle/>
            <a:p>
              <a:pPr defTabSz="1371600"/>
              <a:r>
                <a:rPr lang="en-US" sz="3600" b="1" dirty="0">
                  <a:solidFill>
                    <a:prstClr val="white"/>
                  </a:solidFill>
                  <a:latin typeface="SVN-Gretoon" panose="02040603050506020204" pitchFamily="18" charset="0"/>
                </a:rPr>
                <a:t>1</a:t>
              </a:r>
              <a:endParaRPr lang="vi-VN" sz="3600" b="1" dirty="0">
                <a:solidFill>
                  <a:prstClr val="white"/>
                </a:solidFill>
                <a:latin typeface="Arial" panose="020B0604020202020204" pitchFamily="34" charset="0"/>
              </a:endParaRPr>
            </a:p>
          </p:txBody>
        </p:sp>
      </p:grpSp>
      <p:sp>
        <p:nvSpPr>
          <p:cNvPr id="7" name="TextBox 6">
            <a:extLst>
              <a:ext uri="{FF2B5EF4-FFF2-40B4-BE49-F238E27FC236}">
                <a16:creationId xmlns:a16="http://schemas.microsoft.com/office/drawing/2014/main" xmlns="" id="{BC89D83B-8768-5C4F-7E5B-996701803D61}"/>
              </a:ext>
            </a:extLst>
          </p:cNvPr>
          <p:cNvSpPr txBox="1"/>
          <p:nvPr/>
        </p:nvSpPr>
        <p:spPr>
          <a:xfrm>
            <a:off x="3270591" y="766976"/>
            <a:ext cx="15604431" cy="1200329"/>
          </a:xfrm>
          <a:prstGeom prst="rect">
            <a:avLst/>
          </a:prstGeom>
          <a:noFill/>
        </p:spPr>
        <p:txBody>
          <a:bodyPr wrap="square" rtlCol="0">
            <a:spAutoFit/>
          </a:bodyPr>
          <a:lstStyle>
            <a:defPPr>
              <a:defRPr lang="vi-VN"/>
            </a:defPPr>
            <a:lvl1pPr>
              <a:defRPr sz="4800" b="1">
                <a:solidFill>
                  <a:srgbClr val="0070C0"/>
                </a:solidFill>
              </a:defRPr>
            </a:lvl1pPr>
          </a:lstStyle>
          <a:p>
            <a:pPr defTabSz="1371600"/>
            <a:r>
              <a:rPr lang="en-US" sz="7200">
                <a:latin typeface="Calibri" panose="020F0502020204030204"/>
              </a:rPr>
              <a:t>Tìm số trung bình cộng của các số</a:t>
            </a:r>
            <a:endParaRPr lang="vi-VN" sz="7200" dirty="0">
              <a:latin typeface="Arial" panose="020B0604020202020204" pitchFamily="34" charset="0"/>
            </a:endParaRPr>
          </a:p>
        </p:txBody>
      </p:sp>
      <p:sp>
        <p:nvSpPr>
          <p:cNvPr id="8" name="TextBox 7">
            <a:extLst>
              <a:ext uri="{FF2B5EF4-FFF2-40B4-BE49-F238E27FC236}">
                <a16:creationId xmlns:a16="http://schemas.microsoft.com/office/drawing/2014/main" xmlns="" id="{5C2EE6B7-C4C0-6B8B-0000-0A6CE8FBC71B}"/>
              </a:ext>
            </a:extLst>
          </p:cNvPr>
          <p:cNvSpPr txBox="1"/>
          <p:nvPr/>
        </p:nvSpPr>
        <p:spPr>
          <a:xfrm>
            <a:off x="762000" y="3538540"/>
            <a:ext cx="17297400" cy="1477328"/>
          </a:xfrm>
          <a:prstGeom prst="rect">
            <a:avLst/>
          </a:prstGeom>
          <a:noFill/>
        </p:spPr>
        <p:txBody>
          <a:bodyPr wrap="square" rtlCol="0">
            <a:spAutoFit/>
          </a:bodyPr>
          <a:lstStyle/>
          <a:p>
            <a:pPr defTabSz="1371600"/>
            <a:r>
              <a:rPr lang="en-US" sz="9000" dirty="0">
                <a:solidFill>
                  <a:prstClr val="black"/>
                </a:solidFill>
                <a:latin typeface="Calibri" panose="020F0502020204030204"/>
              </a:rPr>
              <a:t> </a:t>
            </a:r>
            <a:r>
              <a:rPr lang="en-US" sz="8500" b="1" dirty="0">
                <a:solidFill>
                  <a:srgbClr val="FF0000"/>
                </a:solidFill>
                <a:latin typeface="Calibri" panose="020F0502020204030204"/>
              </a:rPr>
              <a:t>(241 + 135 + 215) : 3 = 591 : 3 = 197</a:t>
            </a:r>
            <a:endParaRPr lang="vi-VN" sz="8500" b="1" dirty="0">
              <a:solidFill>
                <a:srgbClr val="FF0000"/>
              </a:solidFill>
              <a:latin typeface="Arial" panose="020B0604020202020204" pitchFamily="34" charset="0"/>
            </a:endParaRPr>
          </a:p>
        </p:txBody>
      </p:sp>
      <p:sp>
        <p:nvSpPr>
          <p:cNvPr id="9" name="TextBox 8">
            <a:extLst>
              <a:ext uri="{FF2B5EF4-FFF2-40B4-BE49-F238E27FC236}">
                <a16:creationId xmlns:a16="http://schemas.microsoft.com/office/drawing/2014/main" xmlns="" id="{B385E007-8E95-9398-8F85-31423A113A96}"/>
              </a:ext>
            </a:extLst>
          </p:cNvPr>
          <p:cNvSpPr txBox="1"/>
          <p:nvPr/>
        </p:nvSpPr>
        <p:spPr>
          <a:xfrm>
            <a:off x="4644668" y="2030511"/>
            <a:ext cx="8998665" cy="1477328"/>
          </a:xfrm>
          <a:prstGeom prst="rect">
            <a:avLst/>
          </a:prstGeom>
          <a:noFill/>
        </p:spPr>
        <p:txBody>
          <a:bodyPr wrap="square" rtlCol="0">
            <a:spAutoFit/>
          </a:bodyPr>
          <a:lstStyle/>
          <a:p>
            <a:pPr defTabSz="1371600"/>
            <a:r>
              <a:rPr lang="en-US" sz="9000" b="1" dirty="0">
                <a:solidFill>
                  <a:srgbClr val="FF0000"/>
                </a:solidFill>
                <a:latin typeface="Calibri" panose="020F0502020204030204"/>
              </a:rPr>
              <a:t>b) 241; 135 </a:t>
            </a:r>
            <a:r>
              <a:rPr lang="en-US" sz="9000" b="1" dirty="0" err="1">
                <a:solidFill>
                  <a:srgbClr val="FF0000"/>
                </a:solidFill>
                <a:latin typeface="Calibri" panose="020F0502020204030204"/>
              </a:rPr>
              <a:t>và</a:t>
            </a:r>
            <a:r>
              <a:rPr lang="en-US" sz="9000" b="1" dirty="0">
                <a:solidFill>
                  <a:srgbClr val="FF0000"/>
                </a:solidFill>
                <a:latin typeface="Calibri" panose="020F0502020204030204"/>
              </a:rPr>
              <a:t> 215</a:t>
            </a:r>
            <a:endParaRPr lang="vi-VN" sz="9000" b="1" dirty="0">
              <a:solidFill>
                <a:srgbClr val="FF0000"/>
              </a:solidFill>
              <a:latin typeface="Arial" panose="020B0604020202020204" pitchFamily="34" charset="0"/>
            </a:endParaRPr>
          </a:p>
        </p:txBody>
      </p:sp>
      <p:grpSp>
        <p:nvGrpSpPr>
          <p:cNvPr id="11" name="Group 10">
            <a:extLst>
              <a:ext uri="{FF2B5EF4-FFF2-40B4-BE49-F238E27FC236}">
                <a16:creationId xmlns:a16="http://schemas.microsoft.com/office/drawing/2014/main" xmlns="" id="{8F2CF22A-4F6C-C6B0-C6D8-F15B5C7E00B7}"/>
              </a:ext>
            </a:extLst>
          </p:cNvPr>
          <p:cNvGrpSpPr/>
          <p:nvPr/>
        </p:nvGrpSpPr>
        <p:grpSpPr>
          <a:xfrm>
            <a:off x="452584" y="8645656"/>
            <a:ext cx="17058176" cy="3081372"/>
            <a:chOff x="518160" y="4343700"/>
            <a:chExt cx="11372117" cy="2543722"/>
          </a:xfrm>
        </p:grpSpPr>
        <p:pic>
          <p:nvPicPr>
            <p:cNvPr id="14" name="Picture 13">
              <a:extLst>
                <a:ext uri="{FF2B5EF4-FFF2-40B4-BE49-F238E27FC236}">
                  <a16:creationId xmlns:a16="http://schemas.microsoft.com/office/drawing/2014/main" xmlns="" id="{0CD11931-E0D6-32A9-D7E4-9A18C115E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92"/>
            <a:stretch/>
          </p:blipFill>
          <p:spPr>
            <a:xfrm>
              <a:off x="518160" y="4369044"/>
              <a:ext cx="6305108" cy="2518378"/>
            </a:xfrm>
            <a:prstGeom prst="rect">
              <a:avLst/>
            </a:prstGeom>
          </p:spPr>
        </p:pic>
        <p:pic>
          <p:nvPicPr>
            <p:cNvPr id="17" name="Picture 16">
              <a:extLst>
                <a:ext uri="{FF2B5EF4-FFF2-40B4-BE49-F238E27FC236}">
                  <a16:creationId xmlns:a16="http://schemas.microsoft.com/office/drawing/2014/main" xmlns="" id="{C1510757-81A2-FDDB-9A4B-11D52F0E51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92"/>
            <a:stretch/>
          </p:blipFill>
          <p:spPr>
            <a:xfrm>
              <a:off x="5585169" y="4343700"/>
              <a:ext cx="6305108" cy="2518378"/>
            </a:xfrm>
            <a:prstGeom prst="rect">
              <a:avLst/>
            </a:prstGeom>
          </p:spPr>
        </p:pic>
      </p:grpSp>
      <p:sp>
        <p:nvSpPr>
          <p:cNvPr id="18" name="TextBox 17">
            <a:extLst>
              <a:ext uri="{FF2B5EF4-FFF2-40B4-BE49-F238E27FC236}">
                <a16:creationId xmlns:a16="http://schemas.microsoft.com/office/drawing/2014/main" xmlns="" id="{68365006-66DA-7B7A-7DA8-BEEC207A26A5}"/>
              </a:ext>
            </a:extLst>
          </p:cNvPr>
          <p:cNvSpPr txBox="1"/>
          <p:nvPr/>
        </p:nvSpPr>
        <p:spPr>
          <a:xfrm>
            <a:off x="1828800" y="5329634"/>
            <a:ext cx="14975958" cy="2308324"/>
          </a:xfrm>
          <a:prstGeom prst="rect">
            <a:avLst/>
          </a:prstGeom>
          <a:noFill/>
        </p:spPr>
        <p:txBody>
          <a:bodyPr wrap="square">
            <a:spAutoFit/>
          </a:bodyPr>
          <a:lstStyle/>
          <a:p>
            <a:pPr algn="just" defTabSz="1371600"/>
            <a:r>
              <a:rPr lang="en-US" sz="7200" dirty="0" err="1">
                <a:solidFill>
                  <a:srgbClr val="0000FF"/>
                </a:solidFill>
                <a:latin typeface="Calibri" panose="020F0502020204030204"/>
                <a:ea typeface="Roboto" panose="02000000000000000000" pitchFamily="2" charset="0"/>
              </a:rPr>
              <a:t>Muốn</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tìm</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trung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bình</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cộng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của</a:t>
            </a:r>
            <a:r>
              <a:rPr lang="en-US" sz="7200" dirty="0">
                <a:solidFill>
                  <a:srgbClr val="0000FF"/>
                </a:solidFill>
                <a:latin typeface="Calibri" panose="020F0502020204030204"/>
                <a:ea typeface="Roboto" panose="02000000000000000000" pitchFamily="2" charset="0"/>
              </a:rPr>
              <a:t> 3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ta </a:t>
            </a:r>
            <a:r>
              <a:rPr lang="en-US" sz="7200" dirty="0" err="1">
                <a:solidFill>
                  <a:srgbClr val="0000FF"/>
                </a:solidFill>
                <a:latin typeface="Calibri" panose="020F0502020204030204"/>
                <a:ea typeface="Roboto" panose="02000000000000000000" pitchFamily="2" charset="0"/>
              </a:rPr>
              <a:t>lấy</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tổng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của</a:t>
            </a:r>
            <a:r>
              <a:rPr lang="en-US" sz="7200" dirty="0">
                <a:solidFill>
                  <a:srgbClr val="0000FF"/>
                </a:solidFill>
                <a:latin typeface="Calibri" panose="020F0502020204030204"/>
                <a:ea typeface="Roboto" panose="02000000000000000000" pitchFamily="2" charset="0"/>
              </a:rPr>
              <a:t> 3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đó</a:t>
            </a:r>
            <a:r>
              <a:rPr lang="en-US" sz="7200" dirty="0">
                <a:solidFill>
                  <a:srgbClr val="0000FF"/>
                </a:solidFill>
                <a:latin typeface="Calibri" panose="020F0502020204030204"/>
                <a:ea typeface="Roboto" panose="02000000000000000000" pitchFamily="2" charset="0"/>
              </a:rPr>
              <a:t> chia </a:t>
            </a:r>
            <a:r>
              <a:rPr lang="en-US" sz="7200" dirty="0" err="1">
                <a:solidFill>
                  <a:srgbClr val="0000FF"/>
                </a:solidFill>
                <a:latin typeface="Calibri" panose="020F0502020204030204"/>
                <a:ea typeface="Roboto" panose="02000000000000000000" pitchFamily="2" charset="0"/>
              </a:rPr>
              <a:t>cho</a:t>
            </a:r>
            <a:r>
              <a:rPr lang="en-US" sz="7200" dirty="0">
                <a:solidFill>
                  <a:srgbClr val="0000FF"/>
                </a:solidFill>
                <a:latin typeface="Calibri" panose="020F0502020204030204"/>
                <a:ea typeface="Roboto" panose="02000000000000000000" pitchFamily="2" charset="0"/>
              </a:rPr>
              <a:t> 3.</a:t>
            </a:r>
          </a:p>
        </p:txBody>
      </p:sp>
    </p:spTree>
    <p:extLst>
      <p:ext uri="{BB962C8B-B14F-4D97-AF65-F5344CB8AC3E}">
        <p14:creationId xmlns:p14="http://schemas.microsoft.com/office/powerpoint/2010/main" val="3685881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23EF06-B7A5-D58E-BCD3-A1D0E5E70F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21105" y="0"/>
            <a:ext cx="18288000" cy="10287000"/>
          </a:xfrm>
          <a:prstGeom prst="rect">
            <a:avLst/>
          </a:prstGeom>
        </p:spPr>
      </p:pic>
      <p:sp>
        <p:nvSpPr>
          <p:cNvPr id="3" name="Rectangle: Rounded Corners 2">
            <a:extLst>
              <a:ext uri="{FF2B5EF4-FFF2-40B4-BE49-F238E27FC236}">
                <a16:creationId xmlns:a16="http://schemas.microsoft.com/office/drawing/2014/main" xmlns="" id="{3D7210BE-3614-8A78-DD25-0CB273760D1A}"/>
              </a:ext>
            </a:extLst>
          </p:cNvPr>
          <p:cNvSpPr/>
          <p:nvPr/>
        </p:nvSpPr>
        <p:spPr>
          <a:xfrm>
            <a:off x="777240" y="355220"/>
            <a:ext cx="16733520" cy="9226319"/>
          </a:xfrm>
          <a:prstGeom prst="roundRect">
            <a:avLst>
              <a:gd name="adj" fmla="val 6681"/>
            </a:avLst>
          </a:prstGeom>
          <a:solidFill>
            <a:schemeClr val="bg1">
              <a:alpha val="92000"/>
            </a:schemeClr>
          </a:solidFill>
          <a:ln w="57150">
            <a:solidFill>
              <a:srgbClr val="FF5050">
                <a:alpha val="7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srgbClr val="00B0F0"/>
              </a:solidFill>
              <a:latin typeface="Arial" panose="020B0604020202020204" pitchFamily="34" charset="0"/>
            </a:endParaRPr>
          </a:p>
        </p:txBody>
      </p:sp>
      <p:grpSp>
        <p:nvGrpSpPr>
          <p:cNvPr id="4" name="Group 3">
            <a:extLst>
              <a:ext uri="{FF2B5EF4-FFF2-40B4-BE49-F238E27FC236}">
                <a16:creationId xmlns:a16="http://schemas.microsoft.com/office/drawing/2014/main" xmlns="" id="{2038180A-E921-7F8D-A687-DB84C7979380}"/>
              </a:ext>
            </a:extLst>
          </p:cNvPr>
          <p:cNvGrpSpPr/>
          <p:nvPr/>
        </p:nvGrpSpPr>
        <p:grpSpPr>
          <a:xfrm>
            <a:off x="1893710" y="807670"/>
            <a:ext cx="1082040" cy="932793"/>
            <a:chOff x="955040" y="508000"/>
            <a:chExt cx="721360" cy="621862"/>
          </a:xfrm>
        </p:grpSpPr>
        <p:sp>
          <p:nvSpPr>
            <p:cNvPr id="5" name="Isosceles Triangle 4">
              <a:extLst>
                <a:ext uri="{FF2B5EF4-FFF2-40B4-BE49-F238E27FC236}">
                  <a16:creationId xmlns:a16="http://schemas.microsoft.com/office/drawing/2014/main" xmlns="" id="{298AC573-2044-8B4D-ACAF-E188C5E83015}"/>
                </a:ext>
              </a:extLst>
            </p:cNvPr>
            <p:cNvSpPr/>
            <p:nvPr/>
          </p:nvSpPr>
          <p:spPr>
            <a:xfrm>
              <a:off x="955040" y="508000"/>
              <a:ext cx="721360" cy="621862"/>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800" dirty="0">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xmlns="" id="{D8EFFCEB-C738-F2C3-8D89-DC3075E509F8}"/>
                </a:ext>
              </a:extLst>
            </p:cNvPr>
            <p:cNvSpPr txBox="1"/>
            <p:nvPr/>
          </p:nvSpPr>
          <p:spPr>
            <a:xfrm>
              <a:off x="1132168" y="677896"/>
              <a:ext cx="487680" cy="430887"/>
            </a:xfrm>
            <a:prstGeom prst="rect">
              <a:avLst/>
            </a:prstGeom>
            <a:noFill/>
          </p:spPr>
          <p:txBody>
            <a:bodyPr wrap="square" rtlCol="0">
              <a:spAutoFit/>
            </a:bodyPr>
            <a:lstStyle/>
            <a:p>
              <a:pPr defTabSz="1371600"/>
              <a:r>
                <a:rPr lang="en-US" sz="3600" b="1" dirty="0">
                  <a:solidFill>
                    <a:prstClr val="white"/>
                  </a:solidFill>
                  <a:latin typeface="SVN-Gretoon" panose="02040603050506020204" pitchFamily="18" charset="0"/>
                </a:rPr>
                <a:t>1</a:t>
              </a:r>
              <a:endParaRPr lang="vi-VN" sz="3600" b="1" dirty="0">
                <a:solidFill>
                  <a:prstClr val="white"/>
                </a:solidFill>
                <a:latin typeface="Arial" panose="020B0604020202020204" pitchFamily="34" charset="0"/>
              </a:endParaRPr>
            </a:p>
          </p:txBody>
        </p:sp>
      </p:grpSp>
      <p:sp>
        <p:nvSpPr>
          <p:cNvPr id="7" name="TextBox 6">
            <a:extLst>
              <a:ext uri="{FF2B5EF4-FFF2-40B4-BE49-F238E27FC236}">
                <a16:creationId xmlns:a16="http://schemas.microsoft.com/office/drawing/2014/main" xmlns="" id="{BC89D83B-8768-5C4F-7E5B-996701803D61}"/>
              </a:ext>
            </a:extLst>
          </p:cNvPr>
          <p:cNvSpPr txBox="1"/>
          <p:nvPr/>
        </p:nvSpPr>
        <p:spPr>
          <a:xfrm>
            <a:off x="3151022" y="807669"/>
            <a:ext cx="15604431" cy="1200329"/>
          </a:xfrm>
          <a:prstGeom prst="rect">
            <a:avLst/>
          </a:prstGeom>
          <a:noFill/>
        </p:spPr>
        <p:txBody>
          <a:bodyPr wrap="square" rtlCol="0">
            <a:spAutoFit/>
          </a:bodyPr>
          <a:lstStyle>
            <a:defPPr>
              <a:defRPr lang="vi-VN"/>
            </a:defPPr>
            <a:lvl1pPr>
              <a:defRPr sz="4800" b="1">
                <a:solidFill>
                  <a:srgbClr val="0070C0"/>
                </a:solidFill>
              </a:defRPr>
            </a:lvl1pPr>
          </a:lstStyle>
          <a:p>
            <a:pPr defTabSz="1371600"/>
            <a:r>
              <a:rPr lang="en-US" sz="7200">
                <a:latin typeface="Calibri" panose="020F0502020204030204"/>
              </a:rPr>
              <a:t>Tìm số trung bình cộng của các số</a:t>
            </a:r>
            <a:endParaRPr lang="vi-VN" sz="7200" dirty="0">
              <a:latin typeface="Arial" panose="020B0604020202020204" pitchFamily="34" charset="0"/>
            </a:endParaRPr>
          </a:p>
        </p:txBody>
      </p:sp>
      <p:sp>
        <p:nvSpPr>
          <p:cNvPr id="8" name="TextBox 7">
            <a:extLst>
              <a:ext uri="{FF2B5EF4-FFF2-40B4-BE49-F238E27FC236}">
                <a16:creationId xmlns:a16="http://schemas.microsoft.com/office/drawing/2014/main" xmlns="" id="{5C2EE6B7-C4C0-6B8B-0000-0A6CE8FBC71B}"/>
              </a:ext>
            </a:extLst>
          </p:cNvPr>
          <p:cNvSpPr txBox="1"/>
          <p:nvPr/>
        </p:nvSpPr>
        <p:spPr>
          <a:xfrm>
            <a:off x="1341784" y="3531493"/>
            <a:ext cx="15604431" cy="2831544"/>
          </a:xfrm>
          <a:prstGeom prst="rect">
            <a:avLst/>
          </a:prstGeom>
          <a:noFill/>
        </p:spPr>
        <p:txBody>
          <a:bodyPr wrap="square" rtlCol="0">
            <a:spAutoFit/>
          </a:bodyPr>
          <a:lstStyle/>
          <a:p>
            <a:pPr defTabSz="1371600"/>
            <a:r>
              <a:rPr lang="en-US" sz="9000" dirty="0">
                <a:solidFill>
                  <a:prstClr val="black"/>
                </a:solidFill>
                <a:latin typeface="Calibri" panose="020F0502020204030204"/>
              </a:rPr>
              <a:t> </a:t>
            </a:r>
            <a:r>
              <a:rPr lang="en-US" sz="8800" b="1" dirty="0">
                <a:solidFill>
                  <a:srgbClr val="FF0000"/>
                </a:solidFill>
                <a:latin typeface="Calibri" panose="020F0502020204030204"/>
              </a:rPr>
              <a:t>(140 + 210 + 160 + 290) : 4 =</a:t>
            </a:r>
          </a:p>
          <a:p>
            <a:pPr defTabSz="1371600"/>
            <a:r>
              <a:rPr lang="en-US" sz="8800" b="1" dirty="0">
                <a:solidFill>
                  <a:srgbClr val="FF0000"/>
                </a:solidFill>
                <a:latin typeface="Calibri" panose="020F0502020204030204"/>
              </a:rPr>
              <a:t>                                     800 : 4 = 200</a:t>
            </a:r>
            <a:endParaRPr lang="vi-VN" sz="8800" b="1" dirty="0">
              <a:solidFill>
                <a:srgbClr val="FF0000"/>
              </a:solidFill>
              <a:latin typeface="Arial" panose="020B0604020202020204" pitchFamily="34" charset="0"/>
            </a:endParaRPr>
          </a:p>
        </p:txBody>
      </p:sp>
      <p:sp>
        <p:nvSpPr>
          <p:cNvPr id="9" name="TextBox 8">
            <a:extLst>
              <a:ext uri="{FF2B5EF4-FFF2-40B4-BE49-F238E27FC236}">
                <a16:creationId xmlns:a16="http://schemas.microsoft.com/office/drawing/2014/main" xmlns="" id="{B385E007-8E95-9398-8F85-31423A113A96}"/>
              </a:ext>
            </a:extLst>
          </p:cNvPr>
          <p:cNvSpPr txBox="1"/>
          <p:nvPr/>
        </p:nvSpPr>
        <p:spPr>
          <a:xfrm>
            <a:off x="3581401" y="2054165"/>
            <a:ext cx="11430000" cy="1477328"/>
          </a:xfrm>
          <a:prstGeom prst="rect">
            <a:avLst/>
          </a:prstGeom>
          <a:noFill/>
        </p:spPr>
        <p:txBody>
          <a:bodyPr wrap="square" rtlCol="0">
            <a:spAutoFit/>
          </a:bodyPr>
          <a:lstStyle/>
          <a:p>
            <a:pPr defTabSz="1371600"/>
            <a:r>
              <a:rPr lang="en-US" sz="9000" b="1" dirty="0">
                <a:solidFill>
                  <a:srgbClr val="FF0000"/>
                </a:solidFill>
                <a:latin typeface="Calibri" panose="020F0502020204030204"/>
              </a:rPr>
              <a:t>c) 140; 210; 160 </a:t>
            </a:r>
            <a:r>
              <a:rPr lang="en-US" sz="9000" b="1" dirty="0" err="1">
                <a:solidFill>
                  <a:srgbClr val="FF0000"/>
                </a:solidFill>
                <a:latin typeface="Calibri" panose="020F0502020204030204"/>
              </a:rPr>
              <a:t>và</a:t>
            </a:r>
            <a:r>
              <a:rPr lang="en-US" sz="9000" b="1" dirty="0">
                <a:solidFill>
                  <a:srgbClr val="FF0000"/>
                </a:solidFill>
                <a:latin typeface="Calibri" panose="020F0502020204030204"/>
              </a:rPr>
              <a:t> 290</a:t>
            </a:r>
            <a:endParaRPr lang="vi-VN" sz="9000" b="1" dirty="0">
              <a:solidFill>
                <a:srgbClr val="FF0000"/>
              </a:solidFill>
              <a:latin typeface="Arial" panose="020B0604020202020204" pitchFamily="34" charset="0"/>
            </a:endParaRPr>
          </a:p>
        </p:txBody>
      </p:sp>
      <p:grpSp>
        <p:nvGrpSpPr>
          <p:cNvPr id="12" name="Group 11">
            <a:extLst>
              <a:ext uri="{FF2B5EF4-FFF2-40B4-BE49-F238E27FC236}">
                <a16:creationId xmlns:a16="http://schemas.microsoft.com/office/drawing/2014/main" xmlns="" id="{D93239D9-2A4D-416D-91C5-2AD8898D1D25}"/>
              </a:ext>
            </a:extLst>
          </p:cNvPr>
          <p:cNvGrpSpPr/>
          <p:nvPr/>
        </p:nvGrpSpPr>
        <p:grpSpPr>
          <a:xfrm>
            <a:off x="313571" y="7977495"/>
            <a:ext cx="17058176" cy="3081372"/>
            <a:chOff x="518160" y="4343700"/>
            <a:chExt cx="11372117" cy="2543722"/>
          </a:xfrm>
        </p:grpSpPr>
        <p:pic>
          <p:nvPicPr>
            <p:cNvPr id="13" name="Picture 12">
              <a:extLst>
                <a:ext uri="{FF2B5EF4-FFF2-40B4-BE49-F238E27FC236}">
                  <a16:creationId xmlns:a16="http://schemas.microsoft.com/office/drawing/2014/main" xmlns="" id="{BBB9E2BE-3A0F-2A95-385C-92AAFB3240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92"/>
            <a:stretch/>
          </p:blipFill>
          <p:spPr>
            <a:xfrm>
              <a:off x="518160" y="4369044"/>
              <a:ext cx="6305108" cy="2518378"/>
            </a:xfrm>
            <a:prstGeom prst="rect">
              <a:avLst/>
            </a:prstGeom>
          </p:spPr>
        </p:pic>
        <p:pic>
          <p:nvPicPr>
            <p:cNvPr id="15" name="Picture 14">
              <a:extLst>
                <a:ext uri="{FF2B5EF4-FFF2-40B4-BE49-F238E27FC236}">
                  <a16:creationId xmlns:a16="http://schemas.microsoft.com/office/drawing/2014/main" xmlns="" id="{7CB3796C-864A-EF25-5082-EC7B5F68F2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92"/>
            <a:stretch/>
          </p:blipFill>
          <p:spPr>
            <a:xfrm>
              <a:off x="5585169" y="4343700"/>
              <a:ext cx="6305108" cy="2518378"/>
            </a:xfrm>
            <a:prstGeom prst="rect">
              <a:avLst/>
            </a:prstGeom>
          </p:spPr>
        </p:pic>
      </p:grpSp>
      <p:sp>
        <p:nvSpPr>
          <p:cNvPr id="16" name="TextBox 15">
            <a:extLst>
              <a:ext uri="{FF2B5EF4-FFF2-40B4-BE49-F238E27FC236}">
                <a16:creationId xmlns:a16="http://schemas.microsoft.com/office/drawing/2014/main" xmlns="" id="{22512819-13D6-471B-D806-237FA63C101C}"/>
              </a:ext>
            </a:extLst>
          </p:cNvPr>
          <p:cNvSpPr txBox="1"/>
          <p:nvPr/>
        </p:nvSpPr>
        <p:spPr>
          <a:xfrm>
            <a:off x="1656020" y="6363037"/>
            <a:ext cx="14975958" cy="2308324"/>
          </a:xfrm>
          <a:prstGeom prst="rect">
            <a:avLst/>
          </a:prstGeom>
          <a:noFill/>
        </p:spPr>
        <p:txBody>
          <a:bodyPr wrap="square">
            <a:spAutoFit/>
          </a:bodyPr>
          <a:lstStyle/>
          <a:p>
            <a:pPr algn="just" defTabSz="1371600"/>
            <a:r>
              <a:rPr lang="en-US" sz="7200" dirty="0" err="1">
                <a:solidFill>
                  <a:srgbClr val="0000FF"/>
                </a:solidFill>
                <a:latin typeface="Calibri" panose="020F0502020204030204"/>
                <a:ea typeface="Roboto" panose="02000000000000000000" pitchFamily="2" charset="0"/>
              </a:rPr>
              <a:t>Muốn</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tìm</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trung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bình</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cộng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của</a:t>
            </a:r>
            <a:r>
              <a:rPr lang="en-US" sz="7200" dirty="0">
                <a:solidFill>
                  <a:srgbClr val="0000FF"/>
                </a:solidFill>
                <a:latin typeface="Calibri" panose="020F0502020204030204"/>
                <a:ea typeface="Roboto" panose="02000000000000000000" pitchFamily="2" charset="0"/>
              </a:rPr>
              <a:t> 4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ta </a:t>
            </a:r>
            <a:r>
              <a:rPr lang="en-US" sz="7200" dirty="0" err="1">
                <a:solidFill>
                  <a:srgbClr val="0000FF"/>
                </a:solidFill>
                <a:latin typeface="Calibri" panose="020F0502020204030204"/>
                <a:ea typeface="Roboto" panose="02000000000000000000" pitchFamily="2" charset="0"/>
              </a:rPr>
              <a:t>lấy</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tổng</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của</a:t>
            </a:r>
            <a:r>
              <a:rPr lang="en-US" sz="7200" dirty="0">
                <a:solidFill>
                  <a:srgbClr val="0000FF"/>
                </a:solidFill>
                <a:latin typeface="Calibri" panose="020F0502020204030204"/>
                <a:ea typeface="Roboto" panose="02000000000000000000" pitchFamily="2" charset="0"/>
              </a:rPr>
              <a:t> 4 </a:t>
            </a:r>
            <a:r>
              <a:rPr lang="en-US" sz="7200" dirty="0" err="1">
                <a:solidFill>
                  <a:srgbClr val="0000FF"/>
                </a:solidFill>
                <a:latin typeface="Calibri" panose="020F0502020204030204"/>
                <a:ea typeface="Roboto" panose="02000000000000000000" pitchFamily="2" charset="0"/>
              </a:rPr>
              <a:t>số</a:t>
            </a:r>
            <a:r>
              <a:rPr lang="en-US" sz="7200" dirty="0">
                <a:solidFill>
                  <a:srgbClr val="0000FF"/>
                </a:solidFill>
                <a:latin typeface="Calibri" panose="020F0502020204030204"/>
                <a:ea typeface="Roboto" panose="02000000000000000000" pitchFamily="2" charset="0"/>
              </a:rPr>
              <a:t> </a:t>
            </a:r>
            <a:r>
              <a:rPr lang="en-US" sz="7200" dirty="0" err="1">
                <a:solidFill>
                  <a:srgbClr val="0000FF"/>
                </a:solidFill>
                <a:latin typeface="Calibri" panose="020F0502020204030204"/>
                <a:ea typeface="Roboto" panose="02000000000000000000" pitchFamily="2" charset="0"/>
              </a:rPr>
              <a:t>đó</a:t>
            </a:r>
            <a:r>
              <a:rPr lang="en-US" sz="7200" dirty="0">
                <a:solidFill>
                  <a:srgbClr val="0000FF"/>
                </a:solidFill>
                <a:latin typeface="Calibri" panose="020F0502020204030204"/>
                <a:ea typeface="Roboto" panose="02000000000000000000" pitchFamily="2" charset="0"/>
              </a:rPr>
              <a:t> chia </a:t>
            </a:r>
            <a:r>
              <a:rPr lang="en-US" sz="7200" dirty="0" err="1">
                <a:solidFill>
                  <a:srgbClr val="0000FF"/>
                </a:solidFill>
                <a:latin typeface="Calibri" panose="020F0502020204030204"/>
                <a:ea typeface="Roboto" panose="02000000000000000000" pitchFamily="2" charset="0"/>
              </a:rPr>
              <a:t>cho</a:t>
            </a:r>
            <a:r>
              <a:rPr lang="en-US" sz="7200" dirty="0">
                <a:solidFill>
                  <a:srgbClr val="0000FF"/>
                </a:solidFill>
                <a:latin typeface="Calibri" panose="020F0502020204030204"/>
                <a:ea typeface="Roboto" panose="02000000000000000000" pitchFamily="2" charset="0"/>
              </a:rPr>
              <a:t> 4</a:t>
            </a:r>
            <a:r>
              <a:rPr lang="en-US" sz="7200" dirty="0">
                <a:solidFill>
                  <a:prstClr val="black"/>
                </a:solidFill>
                <a:latin typeface="Calibri" panose="020F0502020204030204"/>
                <a:ea typeface="Roboto" panose="02000000000000000000" pitchFamily="2" charset="0"/>
              </a:rPr>
              <a:t>.</a:t>
            </a:r>
          </a:p>
        </p:txBody>
      </p:sp>
    </p:spTree>
    <p:extLst>
      <p:ext uri="{BB962C8B-B14F-4D97-AF65-F5344CB8AC3E}">
        <p14:creationId xmlns:p14="http://schemas.microsoft.com/office/powerpoint/2010/main" val="2736509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425668" y="283780"/>
            <a:ext cx="17396264"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11" name="TextBox 10">
            <a:extLst>
              <a:ext uri="{FF2B5EF4-FFF2-40B4-BE49-F238E27FC236}">
                <a16:creationId xmlns:a16="http://schemas.microsoft.com/office/drawing/2014/main" xmlns="" id="{63A5B672-4486-42A9-96E6-40C3ADEB7BB8}"/>
              </a:ext>
            </a:extLst>
          </p:cNvPr>
          <p:cNvSpPr txBox="1"/>
          <p:nvPr/>
        </p:nvSpPr>
        <p:spPr>
          <a:xfrm>
            <a:off x="2236240" y="572603"/>
            <a:ext cx="14832560" cy="1754326"/>
          </a:xfrm>
          <a:prstGeom prst="rect">
            <a:avLst/>
          </a:prstGeom>
          <a:noFill/>
        </p:spPr>
        <p:txBody>
          <a:bodyPr wrap="square">
            <a:spAutoFit/>
          </a:bodyPr>
          <a:lstStyle/>
          <a:p>
            <a:pPr defTabSz="1371600">
              <a:defRPr/>
            </a:pPr>
            <a:r>
              <a:rPr lang="vi-VN" sz="5400" dirty="0">
                <a:solidFill>
                  <a:srgbClr val="FF0000"/>
                </a:solidFill>
                <a:latin typeface="Calibri"/>
              </a:rPr>
              <a:t>Biểu đồ sau thể hiện chiều cao của bạn Hương được đo vào đầu</a:t>
            </a:r>
            <a:r>
              <a:rPr lang="en-US" sz="5400" dirty="0">
                <a:solidFill>
                  <a:srgbClr val="FF0000"/>
                </a:solidFill>
                <a:latin typeface="Calibri"/>
              </a:rPr>
              <a:t> </a:t>
            </a:r>
            <a:r>
              <a:rPr lang="en-US" sz="5400" dirty="0" err="1">
                <a:solidFill>
                  <a:srgbClr val="FF0000"/>
                </a:solidFill>
                <a:latin typeface="Calibri"/>
              </a:rPr>
              <a:t>mỗi</a:t>
            </a:r>
            <a:r>
              <a:rPr lang="en-US" sz="5400" dirty="0">
                <a:solidFill>
                  <a:srgbClr val="FF0000"/>
                </a:solidFill>
                <a:latin typeface="Calibri"/>
              </a:rPr>
              <a:t> </a:t>
            </a:r>
            <a:r>
              <a:rPr lang="en-US" sz="5400" dirty="0" err="1">
                <a:solidFill>
                  <a:srgbClr val="FF0000"/>
                </a:solidFill>
                <a:latin typeface="Calibri"/>
              </a:rPr>
              <a:t>năm</a:t>
            </a:r>
            <a:r>
              <a:rPr lang="en-US" sz="5400" dirty="0">
                <a:solidFill>
                  <a:srgbClr val="FF0000"/>
                </a:solidFill>
                <a:latin typeface="Calibri"/>
              </a:rPr>
              <a:t> </a:t>
            </a:r>
            <a:r>
              <a:rPr lang="en-US" sz="5400" dirty="0" err="1">
                <a:solidFill>
                  <a:srgbClr val="FF0000"/>
                </a:solidFill>
                <a:latin typeface="Calibri"/>
              </a:rPr>
              <a:t>học</a:t>
            </a:r>
            <a:r>
              <a:rPr lang="en-US" sz="5400" dirty="0">
                <a:solidFill>
                  <a:srgbClr val="FF0000"/>
                </a:solidFill>
                <a:latin typeface="Calibri"/>
              </a:rPr>
              <a:t>.</a:t>
            </a:r>
          </a:p>
        </p:txBody>
      </p:sp>
      <p:sp>
        <p:nvSpPr>
          <p:cNvPr id="5" name="Oval 4">
            <a:extLst>
              <a:ext uri="{FF2B5EF4-FFF2-40B4-BE49-F238E27FC236}">
                <a16:creationId xmlns:a16="http://schemas.microsoft.com/office/drawing/2014/main" xmlns="" id="{B96D51C0-3B2A-4390-9ED5-FB1D88EA7901}"/>
              </a:ext>
            </a:extLst>
          </p:cNvPr>
          <p:cNvSpPr/>
          <p:nvPr/>
        </p:nvSpPr>
        <p:spPr>
          <a:xfrm>
            <a:off x="811925" y="861426"/>
            <a:ext cx="1191282" cy="1191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prstClr val="white"/>
                </a:solidFill>
                <a:latin typeface="Calibri"/>
              </a:rPr>
              <a:t>2</a:t>
            </a:r>
          </a:p>
        </p:txBody>
      </p:sp>
      <p:sp>
        <p:nvSpPr>
          <p:cNvPr id="9" name="TextBox 8">
            <a:extLst>
              <a:ext uri="{FF2B5EF4-FFF2-40B4-BE49-F238E27FC236}">
                <a16:creationId xmlns:a16="http://schemas.microsoft.com/office/drawing/2014/main" xmlns="" id="{166D937B-5314-4718-AB90-398E8EB1CD07}"/>
              </a:ext>
            </a:extLst>
          </p:cNvPr>
          <p:cNvSpPr txBox="1"/>
          <p:nvPr/>
        </p:nvSpPr>
        <p:spPr>
          <a:xfrm>
            <a:off x="6915499" y="2373097"/>
            <a:ext cx="10906433" cy="6740307"/>
          </a:xfrm>
          <a:prstGeom prst="rect">
            <a:avLst/>
          </a:prstGeom>
          <a:noFill/>
        </p:spPr>
        <p:txBody>
          <a:bodyPr wrap="square">
            <a:spAutoFit/>
          </a:bodyPr>
          <a:lstStyle/>
          <a:p>
            <a:pPr defTabSz="1371600">
              <a:defRPr/>
            </a:pPr>
            <a:r>
              <a:rPr lang="vi-VN" sz="5400" dirty="0">
                <a:solidFill>
                  <a:srgbClr val="FF0000"/>
                </a:solidFill>
                <a:latin typeface="Calibri"/>
              </a:rPr>
              <a:t>a)</a:t>
            </a:r>
            <a:r>
              <a:rPr lang="en-US" sz="5400" dirty="0">
                <a:solidFill>
                  <a:prstClr val="black"/>
                </a:solidFill>
                <a:latin typeface="Calibri"/>
              </a:rPr>
              <a:t> </a:t>
            </a:r>
            <a:r>
              <a:rPr lang="vi-VN" sz="5400" dirty="0">
                <a:solidFill>
                  <a:prstClr val="black"/>
                </a:solidFill>
                <a:latin typeface="Calibri"/>
              </a:rPr>
              <a:t>Sau mỗi năm Hương có tăng chiều cao không?</a:t>
            </a:r>
          </a:p>
          <a:p>
            <a:pPr defTabSz="1371600">
              <a:defRPr/>
            </a:pPr>
            <a:r>
              <a:rPr lang="vi-VN" sz="5400" dirty="0">
                <a:solidFill>
                  <a:srgbClr val="FF0000"/>
                </a:solidFill>
                <a:latin typeface="Calibri"/>
              </a:rPr>
              <a:t>b)</a:t>
            </a:r>
            <a:r>
              <a:rPr lang="en-US" sz="5400" dirty="0">
                <a:solidFill>
                  <a:srgbClr val="FF0000"/>
                </a:solidFill>
                <a:latin typeface="Calibri"/>
              </a:rPr>
              <a:t> </a:t>
            </a:r>
            <a:r>
              <a:rPr lang="vi-VN" sz="5400" dirty="0">
                <a:solidFill>
                  <a:prstClr val="black"/>
                </a:solidFill>
                <a:latin typeface="Calibri"/>
              </a:rPr>
              <a:t>Viết dãy số liệu về chiều cao của Hương theo thứ tự từng năm.</a:t>
            </a:r>
          </a:p>
          <a:p>
            <a:pPr defTabSz="1371600">
              <a:defRPr/>
            </a:pPr>
            <a:r>
              <a:rPr lang="vi-VN" sz="5400" dirty="0">
                <a:solidFill>
                  <a:srgbClr val="FF0000"/>
                </a:solidFill>
                <a:latin typeface="Calibri"/>
              </a:rPr>
              <a:t>c)</a:t>
            </a:r>
            <a:r>
              <a:rPr lang="en-US" sz="5400" dirty="0">
                <a:solidFill>
                  <a:srgbClr val="FF0000"/>
                </a:solidFill>
                <a:latin typeface="Calibri"/>
              </a:rPr>
              <a:t> </a:t>
            </a:r>
            <a:r>
              <a:rPr lang="vi-VN" sz="5400" dirty="0">
                <a:solidFill>
                  <a:prstClr val="black"/>
                </a:solidFill>
                <a:latin typeface="Calibri"/>
              </a:rPr>
              <a:t>Sau mỗi năm chiều cao của Hương tăng lần lượt bao nhiêu xăng-ti-mét?</a:t>
            </a:r>
          </a:p>
          <a:p>
            <a:pPr algn="just" defTabSz="1371600">
              <a:defRPr/>
            </a:pPr>
            <a:r>
              <a:rPr lang="vi-VN" sz="5400" dirty="0">
                <a:solidFill>
                  <a:srgbClr val="FF0000"/>
                </a:solidFill>
                <a:latin typeface="Calibri"/>
              </a:rPr>
              <a:t>d)</a:t>
            </a:r>
            <a:r>
              <a:rPr lang="en-US" sz="5400" dirty="0">
                <a:solidFill>
                  <a:prstClr val="black"/>
                </a:solidFill>
                <a:latin typeface="Calibri"/>
              </a:rPr>
              <a:t> </a:t>
            </a:r>
            <a:r>
              <a:rPr lang="vi-VN" sz="5400" dirty="0">
                <a:solidFill>
                  <a:prstClr val="black"/>
                </a:solidFill>
                <a:latin typeface="Calibri"/>
              </a:rPr>
              <a:t>Trung bình mỗi năm Hương tăng chiều cao bao nhiêu xăng-ti-mét?</a:t>
            </a:r>
            <a:endParaRPr lang="en-US" sz="5400" dirty="0">
              <a:solidFill>
                <a:prstClr val="black"/>
              </a:solidFill>
              <a:latin typeface="Calibri"/>
            </a:endParaRPr>
          </a:p>
        </p:txBody>
      </p:sp>
      <p:pic>
        <p:nvPicPr>
          <p:cNvPr id="4" name="Picture 3">
            <a:extLst>
              <a:ext uri="{FF2B5EF4-FFF2-40B4-BE49-F238E27FC236}">
                <a16:creationId xmlns:a16="http://schemas.microsoft.com/office/drawing/2014/main" xmlns="" id="{652CBFDF-3EEE-465E-ACBC-D97A3270C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019" y="2347175"/>
            <a:ext cx="5451444" cy="6799433"/>
          </a:xfrm>
          <a:prstGeom prst="rect">
            <a:avLst/>
          </a:prstGeom>
        </p:spPr>
      </p:pic>
    </p:spTree>
    <p:extLst>
      <p:ext uri="{BB962C8B-B14F-4D97-AF65-F5344CB8AC3E}">
        <p14:creationId xmlns:p14="http://schemas.microsoft.com/office/powerpoint/2010/main" val="41710761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4"/>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xmlns="" id="{DD3658AE-FE15-4D89-8D64-A0F6FAB36657}"/>
              </a:ext>
            </a:extLst>
          </p:cNvPr>
          <p:cNvSpPr/>
          <p:nvPr/>
        </p:nvSpPr>
        <p:spPr>
          <a:xfrm>
            <a:off x="192974" y="247339"/>
            <a:ext cx="17738768" cy="9736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600">
              <a:solidFill>
                <a:prstClr val="white"/>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CEA516D7-02EE-4EE2-831E-3094339A578E}"/>
              </a:ext>
            </a:extLst>
          </p:cNvPr>
          <p:cNvSpPr txBox="1"/>
          <p:nvPr/>
        </p:nvSpPr>
        <p:spPr>
          <a:xfrm>
            <a:off x="2653674" y="1223709"/>
            <a:ext cx="13756077" cy="6555641"/>
          </a:xfrm>
          <a:prstGeom prst="rect">
            <a:avLst/>
          </a:prstGeom>
          <a:noFill/>
        </p:spPr>
        <p:txBody>
          <a:bodyPr wrap="square">
            <a:spAutoFit/>
          </a:bodyPr>
          <a:lstStyle/>
          <a:p>
            <a:pPr algn="ctr" defTabSz="1371600">
              <a:defRPr/>
            </a:pPr>
            <a:r>
              <a:rPr lang="en-US" sz="6000" b="1" dirty="0">
                <a:solidFill>
                  <a:srgbClr val="FF0000"/>
                </a:solidFill>
                <a:latin typeface="Times New Roman" panose="02020603050405020304" pitchFamily="18" charset="0"/>
                <a:cs typeface="Times New Roman" panose="02020603050405020304" pitchFamily="18" charset="0"/>
              </a:rPr>
              <a:t>THẢO LUẬN NHÓM BỐN</a:t>
            </a:r>
          </a:p>
          <a:p>
            <a:pPr marL="856396" lvl="0" indent="-856396">
              <a:buFontTx/>
              <a:buChar char="-"/>
              <a:defRPr/>
            </a:pP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Đọc</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yêu</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cầu</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marL="856396" lvl="0" indent="-856396">
              <a:buFontTx/>
              <a:buChar char="-"/>
              <a:defRPr/>
            </a:pP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Xác</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định</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việc</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cần</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làm</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marL="856396" lvl="0" indent="-856396">
              <a:buFontTx/>
              <a:buChar char="-"/>
              <a:defRPr/>
            </a:pP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Thực</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hiện</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làm</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bài</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vào</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phiếu</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bài</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tập</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số</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2.</a:t>
            </a:r>
          </a:p>
          <a:p>
            <a:pPr marL="856396" lvl="0" indent="-856396">
              <a:buFontTx/>
              <a:buChar char="-"/>
              <a:defRPr/>
            </a:pP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Chia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sẻ</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bài</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làm</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với</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bạn</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marL="856396" lvl="0" indent="-856396">
              <a:buFontTx/>
              <a:buChar char="-"/>
              <a:defRPr/>
            </a:pP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Trình</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bày</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trước</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5400" dirty="0" err="1">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lớp</a:t>
            </a:r>
            <a:r>
              <a:rPr lang="en-US" sz="5400" dirty="0">
                <a:ln w="0"/>
                <a:solidFill>
                  <a:srgbClr val="00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defTabSz="1371600">
              <a:defRPr/>
            </a:pPr>
            <a:endParaRPr lang="en-US" sz="90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1C94E915-A1D3-4E69-BB8A-03BE2D8D4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6286500"/>
            <a:ext cx="10744200" cy="3429000"/>
          </a:xfrm>
          <a:prstGeom prst="rect">
            <a:avLst/>
          </a:prstGeom>
        </p:spPr>
      </p:pic>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425668" y="283780"/>
            <a:ext cx="17396264"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9" name="TextBox 8">
            <a:extLst>
              <a:ext uri="{FF2B5EF4-FFF2-40B4-BE49-F238E27FC236}">
                <a16:creationId xmlns:a16="http://schemas.microsoft.com/office/drawing/2014/main" xmlns="" id="{166D937B-5314-4718-AB90-398E8EB1CD07}"/>
              </a:ext>
            </a:extLst>
          </p:cNvPr>
          <p:cNvSpPr txBox="1"/>
          <p:nvPr/>
        </p:nvSpPr>
        <p:spPr>
          <a:xfrm>
            <a:off x="6915499" y="2437101"/>
            <a:ext cx="10906433" cy="1938992"/>
          </a:xfrm>
          <a:prstGeom prst="rect">
            <a:avLst/>
          </a:prstGeom>
          <a:noFill/>
        </p:spPr>
        <p:txBody>
          <a:bodyPr wrap="square">
            <a:spAutoFit/>
          </a:bodyPr>
          <a:lstStyle/>
          <a:p>
            <a:pPr algn="ctr" defTabSz="1371600">
              <a:defRPr/>
            </a:pPr>
            <a:r>
              <a:rPr lang="vi-VN" sz="6000">
                <a:solidFill>
                  <a:srgbClr val="FF0000"/>
                </a:solidFill>
                <a:latin typeface="Calibri"/>
              </a:rPr>
              <a:t>a)</a:t>
            </a:r>
            <a:r>
              <a:rPr lang="en-US" sz="6000">
                <a:solidFill>
                  <a:prstClr val="black"/>
                </a:solidFill>
                <a:latin typeface="Calibri"/>
              </a:rPr>
              <a:t> </a:t>
            </a:r>
            <a:r>
              <a:rPr lang="vi-VN" sz="6000">
                <a:solidFill>
                  <a:prstClr val="black"/>
                </a:solidFill>
                <a:latin typeface="Calibri"/>
              </a:rPr>
              <a:t>Sau mỗi năm Hương có tăng chiều cao không?</a:t>
            </a:r>
          </a:p>
        </p:txBody>
      </p:sp>
      <p:pic>
        <p:nvPicPr>
          <p:cNvPr id="4" name="Picture 3">
            <a:extLst>
              <a:ext uri="{FF2B5EF4-FFF2-40B4-BE49-F238E27FC236}">
                <a16:creationId xmlns:a16="http://schemas.microsoft.com/office/drawing/2014/main" xmlns="" id="{652CBFDF-3EEE-465E-ACBC-D97A3270C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959" y="793988"/>
            <a:ext cx="6974441" cy="8699024"/>
          </a:xfrm>
          <a:prstGeom prst="rect">
            <a:avLst/>
          </a:prstGeom>
        </p:spPr>
      </p:pic>
      <p:sp>
        <p:nvSpPr>
          <p:cNvPr id="8" name="TextBox 7">
            <a:extLst>
              <a:ext uri="{FF2B5EF4-FFF2-40B4-BE49-F238E27FC236}">
                <a16:creationId xmlns:a16="http://schemas.microsoft.com/office/drawing/2014/main" xmlns="" id="{4033C212-6C89-4F03-ADEC-98118145744F}"/>
              </a:ext>
            </a:extLst>
          </p:cNvPr>
          <p:cNvSpPr txBox="1"/>
          <p:nvPr/>
        </p:nvSpPr>
        <p:spPr>
          <a:xfrm>
            <a:off x="8281681" y="5479644"/>
            <a:ext cx="7707992" cy="1940957"/>
          </a:xfrm>
          <a:prstGeom prst="roundRect">
            <a:avLst/>
          </a:prstGeom>
          <a:solidFill>
            <a:srgbClr val="C6EAFA"/>
          </a:solidFill>
          <a:ln>
            <a:solidFill>
              <a:srgbClr val="00B050"/>
            </a:solidFill>
          </a:ln>
        </p:spPr>
        <p:txBody>
          <a:bodyPr wrap="square" rtlCol="0">
            <a:spAutoFit/>
          </a:bodyPr>
          <a:lstStyle/>
          <a:p>
            <a:pPr algn="ctr" defTabSz="1371600"/>
            <a:r>
              <a:rPr lang="vi-VN" sz="5400">
                <a:solidFill>
                  <a:srgbClr val="FF0000"/>
                </a:solidFill>
                <a:latin typeface="Arial" panose="020B0604020202020204" pitchFamily="34" charset="0"/>
              </a:rPr>
              <a:t>Sau mỗi năm Hương có tăng chiều cao</a:t>
            </a:r>
            <a:endParaRPr lang="en-US" sz="5400" dirty="0">
              <a:solidFill>
                <a:srgbClr val="FF0000"/>
              </a:solidFill>
              <a:latin typeface="Calibri" panose="020F0502020204030204"/>
            </a:endParaRPr>
          </a:p>
        </p:txBody>
      </p:sp>
      <p:cxnSp>
        <p:nvCxnSpPr>
          <p:cNvPr id="6" name="Straight Arrow Connector 5">
            <a:extLst>
              <a:ext uri="{FF2B5EF4-FFF2-40B4-BE49-F238E27FC236}">
                <a16:creationId xmlns:a16="http://schemas.microsoft.com/office/drawing/2014/main" xmlns="" id="{A83231DA-63C7-45F6-B538-83BA4A8C3FEF}"/>
              </a:ext>
            </a:extLst>
          </p:cNvPr>
          <p:cNvCxnSpPr>
            <a:cxnSpLocks/>
          </p:cNvCxnSpPr>
          <p:nvPr/>
        </p:nvCxnSpPr>
        <p:spPr>
          <a:xfrm flipV="1">
            <a:off x="2171700" y="1543051"/>
            <a:ext cx="3622818" cy="883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3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309715" y="283780"/>
            <a:ext cx="18597716"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9" name="TextBox 8">
            <a:extLst>
              <a:ext uri="{FF2B5EF4-FFF2-40B4-BE49-F238E27FC236}">
                <a16:creationId xmlns:a16="http://schemas.microsoft.com/office/drawing/2014/main" xmlns="" id="{166D937B-5314-4718-AB90-398E8EB1CD07}"/>
              </a:ext>
            </a:extLst>
          </p:cNvPr>
          <p:cNvSpPr txBox="1"/>
          <p:nvPr/>
        </p:nvSpPr>
        <p:spPr>
          <a:xfrm>
            <a:off x="6955901" y="2348193"/>
            <a:ext cx="10906433" cy="1938992"/>
          </a:xfrm>
          <a:prstGeom prst="rect">
            <a:avLst/>
          </a:prstGeom>
          <a:noFill/>
        </p:spPr>
        <p:txBody>
          <a:bodyPr wrap="square">
            <a:spAutoFit/>
          </a:bodyPr>
          <a:lstStyle/>
          <a:p>
            <a:pPr algn="ctr" defTabSz="1371600">
              <a:defRPr/>
            </a:pPr>
            <a:r>
              <a:rPr lang="vi-VN" sz="6000">
                <a:solidFill>
                  <a:srgbClr val="FF0000"/>
                </a:solidFill>
                <a:latin typeface="Calibri"/>
              </a:rPr>
              <a:t>b)</a:t>
            </a:r>
            <a:r>
              <a:rPr lang="en-US" sz="6000">
                <a:solidFill>
                  <a:srgbClr val="FF0000"/>
                </a:solidFill>
                <a:latin typeface="Calibri" panose="020F0502020204030204"/>
              </a:rPr>
              <a:t> </a:t>
            </a:r>
            <a:r>
              <a:rPr lang="vi-VN" sz="6000">
                <a:solidFill>
                  <a:prstClr val="black"/>
                </a:solidFill>
                <a:latin typeface="Calibri"/>
              </a:rPr>
              <a:t>Viết dãy số liệu về chiều cao của Hương theo thứ tự từng năm.</a:t>
            </a:r>
          </a:p>
        </p:txBody>
      </p:sp>
      <p:pic>
        <p:nvPicPr>
          <p:cNvPr id="4" name="Picture 3">
            <a:extLst>
              <a:ext uri="{FF2B5EF4-FFF2-40B4-BE49-F238E27FC236}">
                <a16:creationId xmlns:a16="http://schemas.microsoft.com/office/drawing/2014/main" xmlns="" id="{652CBFDF-3EEE-465E-ACBC-D97A3270C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70" y="793988"/>
            <a:ext cx="6974441" cy="8699024"/>
          </a:xfrm>
          <a:prstGeom prst="rect">
            <a:avLst/>
          </a:prstGeom>
        </p:spPr>
      </p:pic>
      <p:sp>
        <p:nvSpPr>
          <p:cNvPr id="8" name="TextBox 7">
            <a:extLst>
              <a:ext uri="{FF2B5EF4-FFF2-40B4-BE49-F238E27FC236}">
                <a16:creationId xmlns:a16="http://schemas.microsoft.com/office/drawing/2014/main" xmlns="" id="{4033C212-6C89-4F03-ADEC-98118145744F}"/>
              </a:ext>
            </a:extLst>
          </p:cNvPr>
          <p:cNvSpPr txBox="1"/>
          <p:nvPr/>
        </p:nvSpPr>
        <p:spPr>
          <a:xfrm>
            <a:off x="6955901" y="5304232"/>
            <a:ext cx="10906433" cy="1021556"/>
          </a:xfrm>
          <a:prstGeom prst="roundRect">
            <a:avLst/>
          </a:prstGeom>
          <a:solidFill>
            <a:srgbClr val="C6EAFA"/>
          </a:solidFill>
          <a:ln>
            <a:solidFill>
              <a:srgbClr val="00B050"/>
            </a:solidFill>
          </a:ln>
        </p:spPr>
        <p:txBody>
          <a:bodyPr wrap="square" rtlCol="0">
            <a:spAutoFit/>
          </a:bodyPr>
          <a:lstStyle/>
          <a:p>
            <a:pPr algn="ctr" defTabSz="1371600"/>
            <a:r>
              <a:rPr lang="pt-BR" sz="5400">
                <a:solidFill>
                  <a:srgbClr val="FF0000"/>
                </a:solidFill>
                <a:latin typeface="Arial" panose="020B0604020202020204" pitchFamily="34" charset="0"/>
              </a:rPr>
              <a:t>122 cm, 127 cm, 132 cm, 140 cm</a:t>
            </a:r>
          </a:p>
        </p:txBody>
      </p:sp>
    </p:spTree>
    <p:extLst>
      <p:ext uri="{BB962C8B-B14F-4D97-AF65-F5344CB8AC3E}">
        <p14:creationId xmlns:p14="http://schemas.microsoft.com/office/powerpoint/2010/main" val="2240909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309715" y="283780"/>
            <a:ext cx="18597716"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9" name="TextBox 8">
            <a:extLst>
              <a:ext uri="{FF2B5EF4-FFF2-40B4-BE49-F238E27FC236}">
                <a16:creationId xmlns:a16="http://schemas.microsoft.com/office/drawing/2014/main" xmlns="" id="{166D937B-5314-4718-AB90-398E8EB1CD07}"/>
              </a:ext>
            </a:extLst>
          </p:cNvPr>
          <p:cNvSpPr txBox="1"/>
          <p:nvPr/>
        </p:nvSpPr>
        <p:spPr>
          <a:xfrm>
            <a:off x="7178003" y="994739"/>
            <a:ext cx="10381421" cy="1569660"/>
          </a:xfrm>
          <a:prstGeom prst="rect">
            <a:avLst/>
          </a:prstGeom>
          <a:noFill/>
        </p:spPr>
        <p:txBody>
          <a:bodyPr wrap="square">
            <a:spAutoFit/>
          </a:bodyPr>
          <a:lstStyle/>
          <a:p>
            <a:pPr algn="ctr" defTabSz="1371600">
              <a:defRPr/>
            </a:pPr>
            <a:r>
              <a:rPr lang="en-US" sz="4800">
                <a:solidFill>
                  <a:srgbClr val="FF0000"/>
                </a:solidFill>
                <a:latin typeface="Calibri"/>
              </a:rPr>
              <a:t>c</a:t>
            </a:r>
            <a:r>
              <a:rPr lang="vi-VN" sz="4800">
                <a:solidFill>
                  <a:srgbClr val="FF0000"/>
                </a:solidFill>
                <a:latin typeface="Calibri"/>
              </a:rPr>
              <a:t>) </a:t>
            </a:r>
            <a:r>
              <a:rPr lang="vi-VN" sz="4800">
                <a:solidFill>
                  <a:sysClr val="windowText" lastClr="000000"/>
                </a:solidFill>
                <a:latin typeface="Calibri"/>
              </a:rPr>
              <a:t>Sau mỗi năm chiều cao của Hương tăng lần lượt bao nhiêu xăng-ti-mét?</a:t>
            </a:r>
          </a:p>
        </p:txBody>
      </p:sp>
      <p:pic>
        <p:nvPicPr>
          <p:cNvPr id="4" name="Picture 3">
            <a:extLst>
              <a:ext uri="{FF2B5EF4-FFF2-40B4-BE49-F238E27FC236}">
                <a16:creationId xmlns:a16="http://schemas.microsoft.com/office/drawing/2014/main" xmlns="" id="{652CBFDF-3EEE-465E-ACBC-D97A3270C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70" y="793988"/>
            <a:ext cx="6974441" cy="8699024"/>
          </a:xfrm>
          <a:prstGeom prst="rect">
            <a:avLst/>
          </a:prstGeom>
        </p:spPr>
      </p:pic>
      <p:sp>
        <p:nvSpPr>
          <p:cNvPr id="8" name="TextBox 7">
            <a:extLst>
              <a:ext uri="{FF2B5EF4-FFF2-40B4-BE49-F238E27FC236}">
                <a16:creationId xmlns:a16="http://schemas.microsoft.com/office/drawing/2014/main" xmlns="" id="{4033C212-6C89-4F03-ADEC-98118145744F}"/>
              </a:ext>
            </a:extLst>
          </p:cNvPr>
          <p:cNvSpPr txBox="1"/>
          <p:nvPr/>
        </p:nvSpPr>
        <p:spPr>
          <a:xfrm>
            <a:off x="6915499" y="2917991"/>
            <a:ext cx="10906433" cy="5005626"/>
          </a:xfrm>
          <a:prstGeom prst="roundRect">
            <a:avLst/>
          </a:prstGeom>
          <a:solidFill>
            <a:schemeClr val="accent6">
              <a:lumMod val="20000"/>
              <a:lumOff val="80000"/>
            </a:schemeClr>
          </a:solidFill>
          <a:ln>
            <a:solidFill>
              <a:srgbClr val="00B050"/>
            </a:solidFill>
          </a:ln>
        </p:spPr>
        <p:txBody>
          <a:bodyPr wrap="square" rtlCol="0">
            <a:spAutoFit/>
          </a:bodyPr>
          <a:lstStyle/>
          <a:p>
            <a:pPr algn="just" defTabSz="1371600"/>
            <a:r>
              <a:rPr lang="en-US" sz="3600" dirty="0">
                <a:solidFill>
                  <a:srgbClr val="0070C0"/>
                </a:solidFill>
                <a:latin typeface="Calibri" panose="020F0502020204030204"/>
              </a:rPr>
              <a:t>- </a:t>
            </a:r>
            <a:r>
              <a:rPr lang="vi-VN" sz="3600" dirty="0">
                <a:solidFill>
                  <a:srgbClr val="0070C0"/>
                </a:solidFill>
                <a:latin typeface="Arial" panose="020B0604020202020204" pitchFamily="34" charset="0"/>
              </a:rPr>
              <a:t>Chiều cao của Hương năm lớp 2 so với lớp 1 tăng số cm là: 127 – 122 = 5 (cm)</a:t>
            </a:r>
          </a:p>
          <a:p>
            <a:pPr algn="just" defTabSz="1371600"/>
            <a:r>
              <a:rPr lang="en-US" sz="3600" dirty="0">
                <a:solidFill>
                  <a:srgbClr val="0070C0"/>
                </a:solidFill>
                <a:latin typeface="Calibri" panose="020F0502020204030204"/>
              </a:rPr>
              <a:t>- </a:t>
            </a:r>
            <a:r>
              <a:rPr lang="vi-VN" sz="3600" dirty="0">
                <a:solidFill>
                  <a:srgbClr val="0070C0"/>
                </a:solidFill>
                <a:latin typeface="Arial" panose="020B0604020202020204" pitchFamily="34" charset="0"/>
              </a:rPr>
              <a:t>Chiều cao của Hương năm lớp 3 so với lớp 2 tăng số cm là: 132 – 127 = 5 (cm)</a:t>
            </a:r>
          </a:p>
          <a:p>
            <a:pPr algn="just" defTabSz="1371600"/>
            <a:r>
              <a:rPr lang="en-US" sz="3600" dirty="0">
                <a:solidFill>
                  <a:srgbClr val="0070C0"/>
                </a:solidFill>
                <a:latin typeface="Calibri" panose="020F0502020204030204"/>
              </a:rPr>
              <a:t>- </a:t>
            </a:r>
            <a:r>
              <a:rPr lang="vi-VN" sz="3600" dirty="0">
                <a:solidFill>
                  <a:srgbClr val="0070C0"/>
                </a:solidFill>
                <a:latin typeface="Arial" panose="020B0604020202020204" pitchFamily="34" charset="0"/>
              </a:rPr>
              <a:t>Chiều cao của Hương năm lớp 4 so với lớp 3 tăng số cm là: 140 – 132 = 8 (cm)</a:t>
            </a:r>
          </a:p>
          <a:p>
            <a:pPr algn="just" defTabSz="1371600"/>
            <a:r>
              <a:rPr lang="en-US" sz="3600" dirty="0">
                <a:solidFill>
                  <a:srgbClr val="FF00FF"/>
                </a:solidFill>
                <a:latin typeface="Calibri" panose="020F0502020204030204"/>
              </a:rPr>
              <a:t>+ </a:t>
            </a:r>
            <a:r>
              <a:rPr lang="vi-VN" sz="3600" dirty="0">
                <a:solidFill>
                  <a:srgbClr val="FF00FF"/>
                </a:solidFill>
                <a:latin typeface="Arial" panose="020B0604020202020204" pitchFamily="34" charset="0"/>
              </a:rPr>
              <a:t>Vậy sau mỗi năm chiều cao của Hương tăng lần lượt số xăng-ti-mét là: 5 cm, 5 cm , 8 cm.</a:t>
            </a:r>
          </a:p>
        </p:txBody>
      </p:sp>
    </p:spTree>
    <p:extLst>
      <p:ext uri="{BB962C8B-B14F-4D97-AF65-F5344CB8AC3E}">
        <p14:creationId xmlns:p14="http://schemas.microsoft.com/office/powerpoint/2010/main" val="3951561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uilding with red doors and windows&#10;&#10;Description automatically generated">
            <a:extLst>
              <a:ext uri="{FF2B5EF4-FFF2-40B4-BE49-F238E27FC236}">
                <a16:creationId xmlns:a16="http://schemas.microsoft.com/office/drawing/2014/main" xmlns="" id="{8BC656D7-5298-A08E-BD64-8D0A0C514885}"/>
              </a:ext>
            </a:extLst>
          </p:cNvPr>
          <p:cNvPicPr>
            <a:picLocks noChangeAspect="1"/>
          </p:cNvPicPr>
          <p:nvPr/>
        </p:nvPicPr>
        <p:blipFill rotWithShape="1">
          <a:blip r:embed="rId2"/>
          <a:srcRect t="19"/>
          <a:stretch/>
        </p:blipFill>
        <p:spPr>
          <a:xfrm>
            <a:off x="41" y="1926"/>
            <a:ext cx="18287970" cy="10285080"/>
          </a:xfrm>
          <a:prstGeom prst="rect">
            <a:avLst/>
          </a:prstGeom>
        </p:spPr>
      </p:pic>
      <p:pic>
        <p:nvPicPr>
          <p:cNvPr id="12" name="Picture 11" descr="A cartoon of a person wearing a chef hat&#10;&#10;Description automatically generated">
            <a:extLst>
              <a:ext uri="{FF2B5EF4-FFF2-40B4-BE49-F238E27FC236}">
                <a16:creationId xmlns:a16="http://schemas.microsoft.com/office/drawing/2014/main" xmlns="" id="{A3413C48-8140-D3B5-0550-D299A8C9A9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63" b="90379" l="9710" r="89912">
                        <a14:foregroundMark x1="50946" y1="9621" x2="51072" y2="14984"/>
                        <a14:foregroundMark x1="49685" y1="6467" x2="52459" y2="5363"/>
                        <a14:foregroundMark x1="46532" y1="90379" x2="48172" y2="89432"/>
                        <a14:foregroundMark x1="61034" y1="89590" x2="60782" y2="86278"/>
                        <a14:backgroundMark x1="21438" y1="36278" x2="28121" y2="70662"/>
                        <a14:backgroundMark x1="79950" y1="33438" x2="81337" y2="74132"/>
                        <a14:backgroundMark x1="81337" y1="74132" x2="81337" y2="74132"/>
                        <a14:backgroundMark x1="54981" y1="87066" x2="54855" y2="91325"/>
                        <a14:backgroundMark x1="43506" y1="54101" x2="44262" y2="54101"/>
                      </a14:backgroundRemoval>
                    </a14:imgEffect>
                  </a14:imgLayer>
                </a14:imgProps>
              </a:ext>
              <a:ext uri="{28A0092B-C50C-407E-A947-70E740481C1C}">
                <a14:useLocalDpi xmlns:a14="http://schemas.microsoft.com/office/drawing/2010/main" val="0"/>
              </a:ext>
            </a:extLst>
          </a:blip>
          <a:stretch>
            <a:fillRect/>
          </a:stretch>
        </p:blipFill>
        <p:spPr>
          <a:xfrm flipH="1">
            <a:off x="348360" y="2945570"/>
            <a:ext cx="9629604" cy="7920096"/>
          </a:xfrm>
          <a:prstGeom prst="rect">
            <a:avLst/>
          </a:prstGeom>
        </p:spPr>
      </p:pic>
      <p:grpSp>
        <p:nvGrpSpPr>
          <p:cNvPr id="2" name="Nhóm 12">
            <a:extLst>
              <a:ext uri="{FF2B5EF4-FFF2-40B4-BE49-F238E27FC236}">
                <a16:creationId xmlns:a16="http://schemas.microsoft.com/office/drawing/2014/main" xmlns="" id="{02F97308-AE1F-B9A0-D091-2F557E190DE2}"/>
              </a:ext>
            </a:extLst>
          </p:cNvPr>
          <p:cNvGrpSpPr/>
          <p:nvPr/>
        </p:nvGrpSpPr>
        <p:grpSpPr>
          <a:xfrm>
            <a:off x="3419946" y="1717290"/>
            <a:ext cx="16835900" cy="1938994"/>
            <a:chOff x="-1786917" y="5907755"/>
            <a:chExt cx="8824330" cy="1343670"/>
          </a:xfrm>
        </p:grpSpPr>
        <p:sp>
          <p:nvSpPr>
            <p:cNvPr id="3" name="Hộp Văn bản 13">
              <a:extLst>
                <a:ext uri="{FF2B5EF4-FFF2-40B4-BE49-F238E27FC236}">
                  <a16:creationId xmlns:a16="http://schemas.microsoft.com/office/drawing/2014/main" xmlns="" id="{CFEC892E-CA4E-AA6C-A9E8-B0CA9BD85A66}"/>
                </a:ext>
              </a:extLst>
            </p:cNvPr>
            <p:cNvSpPr txBox="1"/>
            <p:nvPr/>
          </p:nvSpPr>
          <p:spPr>
            <a:xfrm>
              <a:off x="-1786917" y="5907756"/>
              <a:ext cx="8824330" cy="1343669"/>
            </a:xfrm>
            <a:prstGeom prst="rect">
              <a:avLst/>
            </a:prstGeom>
            <a:noFill/>
          </p:spPr>
          <p:txBody>
            <a:bodyPr wrap="square">
              <a:spAutoFit/>
            </a:bodyPr>
            <a:lstStyle/>
            <a:p>
              <a:pPr algn="ctr" defTabSz="1370236"/>
              <a:r>
                <a:rPr lang="en-US" sz="12000" dirty="0">
                  <a:ln w="381000">
                    <a:solidFill>
                      <a:prstClr val="white"/>
                    </a:solidFill>
                  </a:ln>
                  <a:solidFill>
                    <a:prstClr val="black"/>
                  </a:solidFill>
                  <a:latin typeface="SVN-Gretoon" panose="02040603050506020204" pitchFamily="18" charset="0"/>
                  <a:cs typeface="Arial"/>
                  <a:sym typeface="Arial"/>
                </a:rPr>
                <a:t>KHỞI ĐỘNG</a:t>
              </a:r>
              <a:endParaRPr lang="vi-VN" sz="12000" dirty="0">
                <a:ln w="381000">
                  <a:solidFill>
                    <a:prstClr val="white"/>
                  </a:solidFill>
                </a:ln>
                <a:solidFill>
                  <a:prstClr val="black"/>
                </a:solidFill>
                <a:cs typeface="Arial"/>
                <a:sym typeface="Arial"/>
              </a:endParaRPr>
            </a:p>
          </p:txBody>
        </p:sp>
        <p:sp>
          <p:nvSpPr>
            <p:cNvPr id="4" name="Hộp Văn bản 14">
              <a:extLst>
                <a:ext uri="{FF2B5EF4-FFF2-40B4-BE49-F238E27FC236}">
                  <a16:creationId xmlns:a16="http://schemas.microsoft.com/office/drawing/2014/main" xmlns="" id="{F6CF8446-E156-74AE-FDA0-04E16359EBD6}"/>
                </a:ext>
              </a:extLst>
            </p:cNvPr>
            <p:cNvSpPr txBox="1"/>
            <p:nvPr/>
          </p:nvSpPr>
          <p:spPr>
            <a:xfrm>
              <a:off x="-1285308" y="5907755"/>
              <a:ext cx="7821111" cy="1343668"/>
            </a:xfrm>
            <a:prstGeom prst="rect">
              <a:avLst/>
            </a:prstGeom>
            <a:noFill/>
          </p:spPr>
          <p:txBody>
            <a:bodyPr wrap="square">
              <a:spAutoFit/>
            </a:bodyPr>
            <a:lstStyle/>
            <a:p>
              <a:pPr algn="ctr" defTabSz="1370236"/>
              <a:r>
                <a:rPr lang="en-US" sz="12000" dirty="0">
                  <a:ln w="28575">
                    <a:solidFill>
                      <a:srgbClr val="0070C0"/>
                    </a:solidFill>
                  </a:ln>
                  <a:solidFill>
                    <a:srgbClr val="F7C5FF"/>
                  </a:solidFill>
                  <a:latin typeface="SVN-Gretoon" panose="02040603050506020204" pitchFamily="18" charset="0"/>
                  <a:cs typeface="Arial"/>
                  <a:sym typeface="Arial"/>
                </a:rPr>
                <a:t>K</a:t>
              </a:r>
              <a:r>
                <a:rPr lang="en-US" sz="12000" dirty="0">
                  <a:ln w="28575">
                    <a:solidFill>
                      <a:srgbClr val="0070C0"/>
                    </a:solidFill>
                  </a:ln>
                  <a:solidFill>
                    <a:srgbClr val="FFFFC5"/>
                  </a:solidFill>
                  <a:latin typeface="SVN-Gretoon" panose="02040603050506020204" pitchFamily="18" charset="0"/>
                  <a:cs typeface="Arial"/>
                  <a:sym typeface="Arial"/>
                </a:rPr>
                <a:t>H</a:t>
              </a:r>
              <a:r>
                <a:rPr lang="en-US" sz="12000" dirty="0">
                  <a:ln w="28575">
                    <a:solidFill>
                      <a:srgbClr val="0070C0"/>
                    </a:solidFill>
                  </a:ln>
                  <a:solidFill>
                    <a:srgbClr val="C5FFC5"/>
                  </a:solidFill>
                  <a:latin typeface="SVN-Gretoon" panose="02040603050506020204" pitchFamily="18" charset="0"/>
                  <a:cs typeface="Arial"/>
                  <a:sym typeface="Arial"/>
                </a:rPr>
                <a:t>Ở</a:t>
              </a:r>
              <a:r>
                <a:rPr lang="en-US" sz="12000" dirty="0">
                  <a:ln w="28575">
                    <a:solidFill>
                      <a:srgbClr val="0070C0"/>
                    </a:solidFill>
                  </a:ln>
                  <a:solidFill>
                    <a:srgbClr val="C6E3FE"/>
                  </a:solidFill>
                  <a:latin typeface="SVN-Gretoon" panose="02040603050506020204" pitchFamily="18" charset="0"/>
                  <a:cs typeface="Arial"/>
                  <a:sym typeface="Arial"/>
                </a:rPr>
                <a:t>I </a:t>
              </a:r>
              <a:r>
                <a:rPr lang="en-US" sz="12000" dirty="0">
                  <a:ln w="28575">
                    <a:solidFill>
                      <a:srgbClr val="0070C0"/>
                    </a:solidFill>
                  </a:ln>
                  <a:solidFill>
                    <a:srgbClr val="FFFFC5"/>
                  </a:solidFill>
                  <a:latin typeface="SVN-Gretoon" panose="02040603050506020204" pitchFamily="18" charset="0"/>
                  <a:cs typeface="Arial"/>
                  <a:sym typeface="Arial"/>
                </a:rPr>
                <a:t>Đ</a:t>
              </a:r>
              <a:r>
                <a:rPr lang="en-US" sz="12000" dirty="0">
                  <a:ln w="28575">
                    <a:solidFill>
                      <a:srgbClr val="0070C0"/>
                    </a:solidFill>
                  </a:ln>
                  <a:solidFill>
                    <a:srgbClr val="FFE2C5"/>
                  </a:solidFill>
                  <a:latin typeface="SVN-Gretoon" panose="02040603050506020204" pitchFamily="18" charset="0"/>
                  <a:cs typeface="Arial"/>
                  <a:sym typeface="Arial"/>
                </a:rPr>
                <a:t>Ộ</a:t>
              </a:r>
              <a:r>
                <a:rPr lang="en-US" sz="12000" dirty="0">
                  <a:ln w="28575">
                    <a:solidFill>
                      <a:srgbClr val="0070C0"/>
                    </a:solidFill>
                  </a:ln>
                  <a:solidFill>
                    <a:srgbClr val="C5FFC5"/>
                  </a:solidFill>
                  <a:latin typeface="SVN-Gretoon" panose="02040603050506020204" pitchFamily="18" charset="0"/>
                  <a:cs typeface="Arial"/>
                  <a:sym typeface="Arial"/>
                </a:rPr>
                <a:t>N</a:t>
              </a:r>
              <a:r>
                <a:rPr lang="en-US" sz="12000" dirty="0">
                  <a:ln w="28575">
                    <a:solidFill>
                      <a:srgbClr val="0070C0"/>
                    </a:solidFill>
                  </a:ln>
                  <a:solidFill>
                    <a:srgbClr val="C6E3FE"/>
                  </a:solidFill>
                  <a:latin typeface="SVN-Gretoon" panose="02040603050506020204" pitchFamily="18" charset="0"/>
                  <a:cs typeface="Arial"/>
                  <a:sym typeface="Arial"/>
                </a:rPr>
                <a:t>G</a:t>
              </a:r>
              <a:endParaRPr lang="vi-VN" sz="12000" dirty="0">
                <a:ln w="28575">
                  <a:solidFill>
                    <a:srgbClr val="0070C0"/>
                  </a:solidFill>
                </a:ln>
                <a:solidFill>
                  <a:srgbClr val="C6E3FE"/>
                </a:solidFill>
                <a:cs typeface="Arial"/>
                <a:sym typeface="Arial"/>
              </a:endParaRPr>
            </a:p>
          </p:txBody>
        </p:sp>
      </p:grpSp>
      <p:sp>
        <p:nvSpPr>
          <p:cNvPr id="5" name="椭圆 11">
            <a:extLst>
              <a:ext uri="{FF2B5EF4-FFF2-40B4-BE49-F238E27FC236}">
                <a16:creationId xmlns:a16="http://schemas.microsoft.com/office/drawing/2014/main" xmlns="" id="{53AF55C0-4E9C-3385-7105-20A217A66F55}"/>
              </a:ext>
            </a:extLst>
          </p:cNvPr>
          <p:cNvSpPr/>
          <p:nvPr/>
        </p:nvSpPr>
        <p:spPr>
          <a:xfrm rot="20026728">
            <a:off x="427779" y="305779"/>
            <a:ext cx="1742700" cy="1729652"/>
          </a:xfrm>
          <a:prstGeom prst="ellipse">
            <a:avLst/>
          </a:prstGeom>
          <a:blipFill>
            <a:blip r:embed="rId5"/>
            <a:stretch>
              <a:fillRect/>
            </a:stretch>
          </a:blipFill>
          <a:ln w="12700" cap="flat" cmpd="sng" algn="ctr">
            <a:noFill/>
            <a:prstDash val="solid"/>
            <a:miter lim="800000"/>
          </a:ln>
          <a:effectLst/>
        </p:spPr>
        <p:txBody>
          <a:bodyPr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zh-CN" sz="12000" b="1" i="0" u="none" strike="noStrike" kern="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12000" b="1" i="0" u="none" strike="noStrike" kern="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Tree>
    <p:extLst>
      <p:ext uri="{BB962C8B-B14F-4D97-AF65-F5344CB8AC3E}">
        <p14:creationId xmlns:p14="http://schemas.microsoft.com/office/powerpoint/2010/main" val="1628895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309715" y="283780"/>
            <a:ext cx="18597716"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9" name="TextBox 8">
            <a:extLst>
              <a:ext uri="{FF2B5EF4-FFF2-40B4-BE49-F238E27FC236}">
                <a16:creationId xmlns:a16="http://schemas.microsoft.com/office/drawing/2014/main" xmlns="" id="{166D937B-5314-4718-AB90-398E8EB1CD07}"/>
              </a:ext>
            </a:extLst>
          </p:cNvPr>
          <p:cNvSpPr txBox="1"/>
          <p:nvPr/>
        </p:nvSpPr>
        <p:spPr>
          <a:xfrm>
            <a:off x="7178003" y="994739"/>
            <a:ext cx="10381421" cy="1754326"/>
          </a:xfrm>
          <a:prstGeom prst="rect">
            <a:avLst/>
          </a:prstGeom>
          <a:noFill/>
        </p:spPr>
        <p:txBody>
          <a:bodyPr wrap="square">
            <a:spAutoFit/>
          </a:bodyPr>
          <a:lstStyle/>
          <a:p>
            <a:pPr algn="ctr" defTabSz="1371600">
              <a:defRPr/>
            </a:pPr>
            <a:r>
              <a:rPr lang="vi-VN" sz="5400">
                <a:solidFill>
                  <a:srgbClr val="FF0000"/>
                </a:solidFill>
                <a:latin typeface="Calibri"/>
              </a:rPr>
              <a:t>d) </a:t>
            </a:r>
            <a:r>
              <a:rPr lang="vi-VN" sz="5400">
                <a:solidFill>
                  <a:sysClr val="windowText" lastClr="000000"/>
                </a:solidFill>
                <a:latin typeface="Calibri"/>
              </a:rPr>
              <a:t>Trung bình mỗi năm Hương tăng chiều cao bao nhiêu xăng-ti-mét?</a:t>
            </a:r>
          </a:p>
        </p:txBody>
      </p:sp>
      <p:pic>
        <p:nvPicPr>
          <p:cNvPr id="4" name="Picture 3">
            <a:extLst>
              <a:ext uri="{FF2B5EF4-FFF2-40B4-BE49-F238E27FC236}">
                <a16:creationId xmlns:a16="http://schemas.microsoft.com/office/drawing/2014/main" xmlns="" id="{652CBFDF-3EEE-465E-ACBC-D97A3270C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70" y="793988"/>
            <a:ext cx="6974441" cy="8699024"/>
          </a:xfrm>
          <a:prstGeom prst="rect">
            <a:avLst/>
          </a:prstGeom>
        </p:spPr>
      </p:pic>
      <p:sp>
        <p:nvSpPr>
          <p:cNvPr id="8" name="TextBox 7">
            <a:extLst>
              <a:ext uri="{FF2B5EF4-FFF2-40B4-BE49-F238E27FC236}">
                <a16:creationId xmlns:a16="http://schemas.microsoft.com/office/drawing/2014/main" xmlns="" id="{4033C212-6C89-4F03-ADEC-98118145744F}"/>
              </a:ext>
            </a:extLst>
          </p:cNvPr>
          <p:cNvSpPr txBox="1"/>
          <p:nvPr/>
        </p:nvSpPr>
        <p:spPr>
          <a:xfrm>
            <a:off x="6987809" y="3521727"/>
            <a:ext cx="10906433" cy="4392692"/>
          </a:xfrm>
          <a:prstGeom prst="roundRect">
            <a:avLst/>
          </a:prstGeom>
          <a:solidFill>
            <a:schemeClr val="accent6">
              <a:lumMod val="20000"/>
              <a:lumOff val="80000"/>
            </a:schemeClr>
          </a:solidFill>
          <a:ln>
            <a:solidFill>
              <a:srgbClr val="00B050"/>
            </a:solidFill>
          </a:ln>
        </p:spPr>
        <p:txBody>
          <a:bodyPr wrap="square" rtlCol="0">
            <a:spAutoFit/>
          </a:bodyPr>
          <a:lstStyle/>
          <a:p>
            <a:pPr algn="just" defTabSz="1371600">
              <a:defRPr/>
            </a:pPr>
            <a:r>
              <a:rPr lang="en-US" sz="4200" dirty="0">
                <a:solidFill>
                  <a:srgbClr val="0070C0"/>
                </a:solidFill>
                <a:latin typeface="Arial" panose="020B0604020202020204" pitchFamily="34" charset="0"/>
                <a:cs typeface="Arial" panose="020B0604020202020204" pitchFamily="34" charset="0"/>
              </a:rPr>
              <a:t>- S</a:t>
            </a:r>
            <a:r>
              <a:rPr lang="vi-VN" sz="4200" dirty="0">
                <a:solidFill>
                  <a:srgbClr val="0070C0"/>
                </a:solidFill>
                <a:latin typeface="Arial" panose="020B0604020202020204" pitchFamily="34" charset="0"/>
                <a:cs typeface="Arial" panose="020B0604020202020204" pitchFamily="34" charset="0"/>
              </a:rPr>
              <a:t>au mỗi năm chiều cao của Hương tăng lần lượt số xăng-ti-mét là: 5 cm, 5 cm , 8 cm.</a:t>
            </a:r>
            <a:endParaRPr lang="en-US" sz="4200" dirty="0">
              <a:solidFill>
                <a:srgbClr val="0070C0"/>
              </a:solidFill>
              <a:latin typeface="Arial" panose="020B0604020202020204" pitchFamily="34" charset="0"/>
              <a:cs typeface="Arial" panose="020B0604020202020204" pitchFamily="34" charset="0"/>
            </a:endParaRPr>
          </a:p>
          <a:p>
            <a:pPr defTabSz="1371600"/>
            <a:r>
              <a:rPr lang="en-US" sz="4200" dirty="0">
                <a:solidFill>
                  <a:srgbClr val="FF00FF"/>
                </a:solidFill>
                <a:latin typeface="Arial" panose="020B0604020202020204" pitchFamily="34" charset="0"/>
                <a:cs typeface="Arial" panose="020B0604020202020204" pitchFamily="34" charset="0"/>
              </a:rPr>
              <a:t>- </a:t>
            </a:r>
            <a:r>
              <a:rPr lang="vi-VN" sz="4200" dirty="0">
                <a:solidFill>
                  <a:srgbClr val="FF00FF"/>
                </a:solidFill>
                <a:latin typeface="Arial" panose="020B0604020202020204" pitchFamily="34" charset="0"/>
                <a:cs typeface="Arial" panose="020B0604020202020204" pitchFamily="34" charset="0"/>
              </a:rPr>
              <a:t>Trung bình mỗi năm Hương tăng chiều cao số xăng- ti-mét là:</a:t>
            </a:r>
          </a:p>
          <a:p>
            <a:pPr defTabSz="1371600"/>
            <a:r>
              <a:rPr lang="vi-VN" sz="4200" dirty="0">
                <a:solidFill>
                  <a:srgbClr val="FF00FF"/>
                </a:solidFill>
                <a:latin typeface="Arial" panose="020B0604020202020204" pitchFamily="34" charset="0"/>
                <a:cs typeface="Arial" panose="020B0604020202020204" pitchFamily="34" charset="0"/>
              </a:rPr>
              <a:t>                           (5 + 5 + 8) : 3 = 6 (cm)</a:t>
            </a:r>
          </a:p>
        </p:txBody>
      </p:sp>
    </p:spTree>
    <p:extLst>
      <p:ext uri="{BB962C8B-B14F-4D97-AF65-F5344CB8AC3E}">
        <p14:creationId xmlns:p14="http://schemas.microsoft.com/office/powerpoint/2010/main" val="78832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425668" y="283780"/>
            <a:ext cx="17396264"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11" name="TextBox 10">
            <a:extLst>
              <a:ext uri="{FF2B5EF4-FFF2-40B4-BE49-F238E27FC236}">
                <a16:creationId xmlns:a16="http://schemas.microsoft.com/office/drawing/2014/main" xmlns="" id="{63A5B672-4486-42A9-96E6-40C3ADEB7BB8}"/>
              </a:ext>
            </a:extLst>
          </p:cNvPr>
          <p:cNvSpPr txBox="1"/>
          <p:nvPr/>
        </p:nvSpPr>
        <p:spPr>
          <a:xfrm>
            <a:off x="2236241" y="572603"/>
            <a:ext cx="14823036" cy="4247317"/>
          </a:xfrm>
          <a:prstGeom prst="rect">
            <a:avLst/>
          </a:prstGeom>
          <a:noFill/>
        </p:spPr>
        <p:txBody>
          <a:bodyPr wrap="square">
            <a:spAutoFit/>
          </a:bodyPr>
          <a:lstStyle/>
          <a:p>
            <a:pPr algn="just" defTabSz="1371600">
              <a:defRPr/>
            </a:pPr>
            <a:r>
              <a:rPr lang="vi-VN" sz="5400" dirty="0">
                <a:solidFill>
                  <a:srgbClr val="0000FF"/>
                </a:solidFill>
                <a:latin typeface="Calibri"/>
              </a:rPr>
              <a:t>Ngày Chủ nhật xanh, trường em tham gia vệ sinh môi trường. Khối</a:t>
            </a:r>
            <a:r>
              <a:rPr lang="en-US" sz="5400" dirty="0">
                <a:solidFill>
                  <a:srgbClr val="0000FF"/>
                </a:solidFill>
                <a:latin typeface="Calibri"/>
              </a:rPr>
              <a:t> l</a:t>
            </a:r>
            <a:r>
              <a:rPr lang="vi-VN" sz="5400" dirty="0">
                <a:solidFill>
                  <a:srgbClr val="0000FF"/>
                </a:solidFill>
                <a:latin typeface="Calibri"/>
              </a:rPr>
              <a:t>ớp Bốn thu gom vỏ hộp để tái chế. Các lớp 4A, 4B, 4C và 4D lần lượt thu được 238, 252, 241 và 289 vỏ hộp. Hỏi trung bình mỗi lớp thu được bao nhiêu vỏ hộp?</a:t>
            </a:r>
            <a:endParaRPr lang="en-US" sz="5400" dirty="0">
              <a:solidFill>
                <a:srgbClr val="0000FF"/>
              </a:solidFill>
              <a:latin typeface="Calibri"/>
            </a:endParaRPr>
          </a:p>
        </p:txBody>
      </p:sp>
      <p:sp>
        <p:nvSpPr>
          <p:cNvPr id="5" name="Oval 4">
            <a:extLst>
              <a:ext uri="{FF2B5EF4-FFF2-40B4-BE49-F238E27FC236}">
                <a16:creationId xmlns:a16="http://schemas.microsoft.com/office/drawing/2014/main" xmlns="" id="{B96D51C0-3B2A-4390-9ED5-FB1D88EA7901}"/>
              </a:ext>
            </a:extLst>
          </p:cNvPr>
          <p:cNvSpPr/>
          <p:nvPr/>
        </p:nvSpPr>
        <p:spPr>
          <a:xfrm>
            <a:off x="811925" y="861426"/>
            <a:ext cx="1191282" cy="1191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prstClr val="white"/>
                </a:solidFill>
                <a:latin typeface="Calibri"/>
              </a:rPr>
              <a:t>3</a:t>
            </a:r>
          </a:p>
        </p:txBody>
      </p:sp>
      <p:pic>
        <p:nvPicPr>
          <p:cNvPr id="6" name="Picture 5">
            <a:extLst>
              <a:ext uri="{FF2B5EF4-FFF2-40B4-BE49-F238E27FC236}">
                <a16:creationId xmlns:a16="http://schemas.microsoft.com/office/drawing/2014/main" xmlns="" id="{AAE32E3B-3244-4366-BE19-CD04BA298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095" y="4866086"/>
            <a:ext cx="9479663" cy="4848312"/>
          </a:xfrm>
          <a:prstGeom prst="rect">
            <a:avLst/>
          </a:prstGeom>
        </p:spPr>
      </p:pic>
    </p:spTree>
    <p:extLst>
      <p:ext uri="{BB962C8B-B14F-4D97-AF65-F5344CB8AC3E}">
        <p14:creationId xmlns:p14="http://schemas.microsoft.com/office/powerpoint/2010/main" val="41562993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948" y="973109"/>
            <a:ext cx="14582452" cy="7998472"/>
          </a:xfrm>
          <a:prstGeom prst="rect">
            <a:avLst/>
          </a:prstGeom>
        </p:spPr>
        <p:txBody>
          <a:bodyPr wrap="square">
            <a:spAutoFit/>
          </a:bodyPr>
          <a:lstStyle/>
          <a:p>
            <a:pPr algn="ctr" defTabSz="1371600">
              <a:lnSpc>
                <a:spcPct val="107000"/>
              </a:lnSpc>
            </a:pPr>
            <a:r>
              <a:rPr lang="en-US" sz="80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a:t>
            </a:r>
            <a:r>
              <a:rPr lang="en-US" sz="800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80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8000" b="1" i="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80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p>
          <a:p>
            <a:pPr algn="just" defTabSz="1371600">
              <a:lnSpc>
                <a:spcPct val="107000"/>
              </a:lnSpc>
            </a:pPr>
            <a:endParaRPr lang="en-US" sz="4800" kern="1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1371600">
              <a:lnSpc>
                <a:spcPct val="107000"/>
              </a:lnSpc>
            </a:pP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bài</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cho</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gì</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 </a:t>
            </a:r>
          </a:p>
          <a:p>
            <a:pPr algn="just" defTabSz="1371600">
              <a:lnSpc>
                <a:spcPct val="107000"/>
              </a:lnSpc>
            </a:pP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Bài</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toán</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hỏi</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gì</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p>
          <a:p>
            <a:pPr algn="just" defTabSz="1371600">
              <a:lnSpc>
                <a:spcPct val="107000"/>
              </a:lnSpc>
            </a:pP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tính</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trung</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bình</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mỗi</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lớp</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thu</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bao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vỏ</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hộp</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ta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làm</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như</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thế</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nào</a:t>
            </a:r>
            <a:r>
              <a:rPr lang="en-US" sz="60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p>
          <a:p>
            <a:pPr defTabSz="1371600"/>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Làm</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bài</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vào</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vở</a:t>
            </a:r>
            <a:r>
              <a:rPr lang="en-US" sz="6000" dirty="0">
                <a:solidFill>
                  <a:srgbClr val="00B050"/>
                </a:solidFill>
                <a:latin typeface="Times New Roman" panose="02020603050405020304" pitchFamily="18" charset="0"/>
                <a:cs typeface="Times New Roman" panose="02020603050405020304" pitchFamily="18" charset="0"/>
              </a:rPr>
              <a:t> 3.</a:t>
            </a:r>
          </a:p>
          <a:p>
            <a:pPr defTabSz="1371600"/>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Đổi</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vở</a:t>
            </a:r>
            <a:r>
              <a:rPr lang="en-US" sz="6000" dirty="0">
                <a:solidFill>
                  <a:srgbClr val="00B050"/>
                </a:solidFill>
                <a:latin typeface="Times New Roman" panose="02020603050405020304" pitchFamily="18" charset="0"/>
                <a:cs typeface="Times New Roman" panose="02020603050405020304" pitchFamily="18" charset="0"/>
              </a:rPr>
              <a:t> chia </a:t>
            </a:r>
            <a:r>
              <a:rPr lang="en-US" sz="6000" dirty="0" err="1">
                <a:solidFill>
                  <a:srgbClr val="00B050"/>
                </a:solidFill>
                <a:latin typeface="Times New Roman" panose="02020603050405020304" pitchFamily="18" charset="0"/>
                <a:cs typeface="Times New Roman" panose="02020603050405020304" pitchFamily="18" charset="0"/>
              </a:rPr>
              <a:t>sẻ</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bài</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làm</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với</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bạn</a:t>
            </a:r>
            <a:endParaRPr lang="en-US" sz="6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220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228600" y="-23649"/>
            <a:ext cx="185166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425668" y="283780"/>
            <a:ext cx="17396264"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11" name="TextBox 10">
            <a:extLst>
              <a:ext uri="{FF2B5EF4-FFF2-40B4-BE49-F238E27FC236}">
                <a16:creationId xmlns:a16="http://schemas.microsoft.com/office/drawing/2014/main" xmlns="" id="{63A5B672-4486-42A9-96E6-40C3ADEB7BB8}"/>
              </a:ext>
            </a:extLst>
          </p:cNvPr>
          <p:cNvSpPr txBox="1"/>
          <p:nvPr/>
        </p:nvSpPr>
        <p:spPr>
          <a:xfrm>
            <a:off x="2236241" y="572603"/>
            <a:ext cx="14823036" cy="3046988"/>
          </a:xfrm>
          <a:prstGeom prst="rect">
            <a:avLst/>
          </a:prstGeom>
          <a:noFill/>
        </p:spPr>
        <p:txBody>
          <a:bodyPr wrap="square">
            <a:spAutoFit/>
          </a:bodyPr>
          <a:lstStyle/>
          <a:p>
            <a:pPr algn="just" defTabSz="1371600">
              <a:defRPr/>
            </a:pPr>
            <a:r>
              <a:rPr lang="vi-VN" sz="4800" dirty="0">
                <a:solidFill>
                  <a:srgbClr val="0000FF"/>
                </a:solidFill>
                <a:latin typeface="+mj-lt"/>
              </a:rPr>
              <a:t>Ngày Chủ nhật xanh, trường em tham gia vệ sinh môi trường. Khối</a:t>
            </a:r>
            <a:r>
              <a:rPr lang="en-US" sz="4800" dirty="0">
                <a:solidFill>
                  <a:srgbClr val="0000FF"/>
                </a:solidFill>
                <a:latin typeface="+mj-lt"/>
              </a:rPr>
              <a:t> l</a:t>
            </a:r>
            <a:r>
              <a:rPr lang="vi-VN" sz="4800" dirty="0">
                <a:solidFill>
                  <a:srgbClr val="0000FF"/>
                </a:solidFill>
                <a:latin typeface="+mj-lt"/>
              </a:rPr>
              <a:t>ớp Bốn thu gom vỏ hộp để tái chế. Các lớp 4A, 4B, 4C và 4D lần lượt thu được 238, 252, 241 và 289 vỏ hộp. Hỏi trung bình mỗi lớp thu được bao nhiêu vỏ hộp?</a:t>
            </a:r>
            <a:endParaRPr lang="en-US" sz="4800" dirty="0">
              <a:solidFill>
                <a:srgbClr val="0000FF"/>
              </a:solidFill>
              <a:latin typeface="+mj-lt"/>
            </a:endParaRPr>
          </a:p>
        </p:txBody>
      </p:sp>
      <p:sp>
        <p:nvSpPr>
          <p:cNvPr id="5" name="Oval 4">
            <a:extLst>
              <a:ext uri="{FF2B5EF4-FFF2-40B4-BE49-F238E27FC236}">
                <a16:creationId xmlns:a16="http://schemas.microsoft.com/office/drawing/2014/main" xmlns="" id="{B96D51C0-3B2A-4390-9ED5-FB1D88EA7901}"/>
              </a:ext>
            </a:extLst>
          </p:cNvPr>
          <p:cNvSpPr/>
          <p:nvPr/>
        </p:nvSpPr>
        <p:spPr>
          <a:xfrm>
            <a:off x="811925" y="861426"/>
            <a:ext cx="1191282" cy="1191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prstClr val="white"/>
                </a:solidFill>
                <a:latin typeface="Calibri"/>
              </a:rPr>
              <a:t>3</a:t>
            </a:r>
          </a:p>
        </p:txBody>
      </p:sp>
      <p:sp>
        <p:nvSpPr>
          <p:cNvPr id="7" name="TextBox 6">
            <a:extLst>
              <a:ext uri="{FF2B5EF4-FFF2-40B4-BE49-F238E27FC236}">
                <a16:creationId xmlns:a16="http://schemas.microsoft.com/office/drawing/2014/main" xmlns="" id="{83E99144-6A0C-4612-9AC3-E6727C723DC4}"/>
              </a:ext>
            </a:extLst>
          </p:cNvPr>
          <p:cNvSpPr txBox="1"/>
          <p:nvPr/>
        </p:nvSpPr>
        <p:spPr>
          <a:xfrm>
            <a:off x="811925" y="3725226"/>
            <a:ext cx="5334000" cy="4616648"/>
          </a:xfrm>
          <a:prstGeom prst="rect">
            <a:avLst/>
          </a:prstGeom>
          <a:noFill/>
        </p:spPr>
        <p:txBody>
          <a:bodyPr wrap="square">
            <a:spAutoFit/>
          </a:bodyPr>
          <a:lstStyle/>
          <a:p>
            <a:pPr algn="just" defTabSz="1371600">
              <a:defRPr/>
            </a:pPr>
            <a:r>
              <a:rPr lang="en-US" sz="5400" dirty="0">
                <a:solidFill>
                  <a:prstClr val="black"/>
                </a:solidFill>
                <a:latin typeface="Calibri"/>
              </a:rPr>
              <a:t>	</a:t>
            </a:r>
            <a:r>
              <a:rPr lang="en-US" sz="4800" dirty="0" err="1">
                <a:solidFill>
                  <a:srgbClr val="0070C0"/>
                </a:solidFill>
                <a:latin typeface="Calibri"/>
              </a:rPr>
              <a:t>Tóm</a:t>
            </a:r>
            <a:r>
              <a:rPr lang="en-US" sz="4800" dirty="0">
                <a:solidFill>
                  <a:srgbClr val="0070C0"/>
                </a:solidFill>
                <a:latin typeface="Calibri"/>
              </a:rPr>
              <a:t> </a:t>
            </a:r>
            <a:r>
              <a:rPr lang="en-US" sz="4800" dirty="0" err="1">
                <a:solidFill>
                  <a:srgbClr val="0070C0"/>
                </a:solidFill>
                <a:latin typeface="Calibri"/>
              </a:rPr>
              <a:t>tắt</a:t>
            </a:r>
            <a:endParaRPr lang="en-US" sz="4800" dirty="0">
              <a:solidFill>
                <a:srgbClr val="0070C0"/>
              </a:solidFill>
              <a:latin typeface="Calibri"/>
            </a:endParaRPr>
          </a:p>
          <a:p>
            <a:pPr algn="just" defTabSz="1371600">
              <a:defRPr/>
            </a:pPr>
            <a:r>
              <a:rPr lang="vi-VN" sz="4800" dirty="0">
                <a:solidFill>
                  <a:srgbClr val="00B050"/>
                </a:solidFill>
                <a:latin typeface="Calibri"/>
              </a:rPr>
              <a:t>4A: 238 vỏ hộp</a:t>
            </a:r>
          </a:p>
          <a:p>
            <a:pPr algn="just" defTabSz="1371600">
              <a:defRPr/>
            </a:pPr>
            <a:r>
              <a:rPr lang="vi-VN" sz="4800" dirty="0">
                <a:solidFill>
                  <a:srgbClr val="00B050"/>
                </a:solidFill>
                <a:latin typeface="Calibri"/>
              </a:rPr>
              <a:t>4B: 252 vỏ hộp</a:t>
            </a:r>
          </a:p>
          <a:p>
            <a:pPr algn="just" defTabSz="1371600">
              <a:defRPr/>
            </a:pPr>
            <a:r>
              <a:rPr lang="vi-VN" sz="4800" dirty="0">
                <a:solidFill>
                  <a:srgbClr val="00B050"/>
                </a:solidFill>
                <a:latin typeface="Calibri"/>
              </a:rPr>
              <a:t>4C: 241 vỏ hộp</a:t>
            </a:r>
          </a:p>
          <a:p>
            <a:pPr algn="just" defTabSz="1371600">
              <a:defRPr/>
            </a:pPr>
            <a:r>
              <a:rPr lang="vi-VN" sz="4800" dirty="0">
                <a:solidFill>
                  <a:srgbClr val="00B050"/>
                </a:solidFill>
                <a:latin typeface="Calibri"/>
              </a:rPr>
              <a:t>4D: 289 vỏ hộp</a:t>
            </a:r>
          </a:p>
          <a:p>
            <a:pPr algn="just" defTabSz="1371600">
              <a:defRPr/>
            </a:pPr>
            <a:r>
              <a:rPr lang="vi-VN" sz="4800" dirty="0">
                <a:solidFill>
                  <a:srgbClr val="00B050"/>
                </a:solidFill>
                <a:latin typeface="Calibri"/>
              </a:rPr>
              <a:t>Trung bình: ? vỏ hộp</a:t>
            </a:r>
          </a:p>
        </p:txBody>
      </p:sp>
      <p:sp>
        <p:nvSpPr>
          <p:cNvPr id="3" name="TextBox 2">
            <a:extLst>
              <a:ext uri="{FF2B5EF4-FFF2-40B4-BE49-F238E27FC236}">
                <a16:creationId xmlns:a16="http://schemas.microsoft.com/office/drawing/2014/main" xmlns="" id="{8135C6EA-B8D7-303C-D373-101173510DE3}"/>
              </a:ext>
            </a:extLst>
          </p:cNvPr>
          <p:cNvSpPr txBox="1"/>
          <p:nvPr/>
        </p:nvSpPr>
        <p:spPr>
          <a:xfrm>
            <a:off x="6238961" y="3701472"/>
            <a:ext cx="10820316" cy="4409797"/>
          </a:xfrm>
          <a:prstGeom prst="rect">
            <a:avLst/>
          </a:prstGeom>
          <a:noFill/>
        </p:spPr>
        <p:txBody>
          <a:bodyPr wrap="square">
            <a:spAutoFit/>
          </a:bodyPr>
          <a:lstStyle/>
          <a:p>
            <a:pPr algn="ctr" defTabSz="1371600">
              <a:lnSpc>
                <a:spcPct val="150000"/>
              </a:lnSpc>
            </a:pPr>
            <a:r>
              <a:rPr lang="en-US" sz="4800" dirty="0" err="1">
                <a:solidFill>
                  <a:srgbClr val="C00000"/>
                </a:solidFill>
                <a:latin typeface="Calibri"/>
              </a:rPr>
              <a:t>Bài</a:t>
            </a:r>
            <a:r>
              <a:rPr lang="en-US" sz="4800" dirty="0">
                <a:solidFill>
                  <a:srgbClr val="C00000"/>
                </a:solidFill>
                <a:latin typeface="Calibri"/>
              </a:rPr>
              <a:t> </a:t>
            </a:r>
            <a:r>
              <a:rPr lang="en-US" sz="4800" dirty="0" err="1">
                <a:solidFill>
                  <a:srgbClr val="C00000"/>
                </a:solidFill>
                <a:latin typeface="Calibri"/>
              </a:rPr>
              <a:t>giải</a:t>
            </a:r>
            <a:endParaRPr lang="en-US" sz="4800" dirty="0">
              <a:solidFill>
                <a:srgbClr val="C00000"/>
              </a:solidFill>
              <a:latin typeface="Calibri"/>
            </a:endParaRPr>
          </a:p>
          <a:p>
            <a:pPr algn="ctr" defTabSz="1371600">
              <a:lnSpc>
                <a:spcPct val="150000"/>
              </a:lnSpc>
            </a:pPr>
            <a:r>
              <a:rPr lang="vi-VN" sz="4800" dirty="0">
                <a:solidFill>
                  <a:srgbClr val="0070C0"/>
                </a:solidFill>
                <a:latin typeface="Calibri"/>
              </a:rPr>
              <a:t>Trung bình mỗi lớp thu được số vỏ hộp là</a:t>
            </a:r>
            <a:r>
              <a:rPr lang="en-US" sz="4800" dirty="0">
                <a:solidFill>
                  <a:srgbClr val="0070C0"/>
                </a:solidFill>
                <a:latin typeface="Calibri"/>
              </a:rPr>
              <a:t>:</a:t>
            </a:r>
            <a:endParaRPr lang="vi-VN" sz="4800" dirty="0">
              <a:solidFill>
                <a:srgbClr val="0070C0"/>
              </a:solidFill>
              <a:latin typeface="Calibri"/>
            </a:endParaRPr>
          </a:p>
          <a:p>
            <a:pPr algn="ctr" defTabSz="1371600">
              <a:lnSpc>
                <a:spcPct val="150000"/>
              </a:lnSpc>
            </a:pPr>
            <a:r>
              <a:rPr lang="en-US" sz="4800" dirty="0">
                <a:solidFill>
                  <a:srgbClr val="0070C0"/>
                </a:solidFill>
                <a:latin typeface="Calibri"/>
              </a:rPr>
              <a:t>(</a:t>
            </a:r>
            <a:r>
              <a:rPr lang="vi-VN" sz="4800" dirty="0">
                <a:solidFill>
                  <a:srgbClr val="0070C0"/>
                </a:solidFill>
                <a:latin typeface="Calibri"/>
              </a:rPr>
              <a:t>238 + 252 + 241 + 289</a:t>
            </a:r>
            <a:r>
              <a:rPr lang="en-US" sz="4800" dirty="0">
                <a:solidFill>
                  <a:srgbClr val="0070C0"/>
                </a:solidFill>
                <a:latin typeface="Calibri"/>
              </a:rPr>
              <a:t>)</a:t>
            </a:r>
            <a:r>
              <a:rPr lang="vi-VN" sz="4800" dirty="0">
                <a:solidFill>
                  <a:srgbClr val="0070C0"/>
                </a:solidFill>
                <a:latin typeface="Calibri"/>
              </a:rPr>
              <a:t> : 4 = 255 (vỏ hộp)</a:t>
            </a:r>
          </a:p>
          <a:p>
            <a:pPr algn="ctr" defTabSz="1371600">
              <a:lnSpc>
                <a:spcPct val="150000"/>
              </a:lnSpc>
            </a:pPr>
            <a:r>
              <a:rPr lang="en-US" sz="4800" dirty="0">
                <a:solidFill>
                  <a:srgbClr val="0070C0"/>
                </a:solidFill>
                <a:latin typeface="Calibri"/>
              </a:rPr>
              <a:t>			</a:t>
            </a:r>
            <a:r>
              <a:rPr lang="vi-VN" sz="4800" dirty="0">
                <a:solidFill>
                  <a:srgbClr val="0070C0"/>
                </a:solidFill>
                <a:latin typeface="Calibri"/>
              </a:rPr>
              <a:t>Đáp số: 255 vỏ hộp</a:t>
            </a:r>
          </a:p>
        </p:txBody>
      </p:sp>
    </p:spTree>
    <p:extLst>
      <p:ext uri="{BB962C8B-B14F-4D97-AF65-F5344CB8AC3E}">
        <p14:creationId xmlns:p14="http://schemas.microsoft.com/office/powerpoint/2010/main" val="31645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3649"/>
            <a:ext cx="18288000" cy="1028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CAB505A-1E3D-4337-A1A0-2A6AA984D697}"/>
              </a:ext>
            </a:extLst>
          </p:cNvPr>
          <p:cNvSpPr/>
          <p:nvPr/>
        </p:nvSpPr>
        <p:spPr>
          <a:xfrm>
            <a:off x="425668" y="283780"/>
            <a:ext cx="17396264" cy="9672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prstClr val="white"/>
              </a:solidFill>
              <a:latin typeface="Calibri"/>
            </a:endParaRPr>
          </a:p>
        </p:txBody>
      </p:sp>
      <p:sp>
        <p:nvSpPr>
          <p:cNvPr id="11" name="TextBox 10">
            <a:extLst>
              <a:ext uri="{FF2B5EF4-FFF2-40B4-BE49-F238E27FC236}">
                <a16:creationId xmlns:a16="http://schemas.microsoft.com/office/drawing/2014/main" xmlns="" id="{63A5B672-4486-42A9-96E6-40C3ADEB7BB8}"/>
              </a:ext>
            </a:extLst>
          </p:cNvPr>
          <p:cNvSpPr txBox="1"/>
          <p:nvPr/>
        </p:nvSpPr>
        <p:spPr>
          <a:xfrm>
            <a:off x="2236241" y="572603"/>
            <a:ext cx="14823036" cy="4247317"/>
          </a:xfrm>
          <a:prstGeom prst="rect">
            <a:avLst/>
          </a:prstGeom>
          <a:noFill/>
        </p:spPr>
        <p:txBody>
          <a:bodyPr wrap="square">
            <a:spAutoFit/>
          </a:bodyPr>
          <a:lstStyle/>
          <a:p>
            <a:pPr algn="just" defTabSz="1371600">
              <a:defRPr/>
            </a:pPr>
            <a:r>
              <a:rPr lang="vi-VN" sz="5400">
                <a:solidFill>
                  <a:prstClr val="black"/>
                </a:solidFill>
                <a:latin typeface="Calibri"/>
              </a:rPr>
              <a:t>Ngày Chủ nhật xanh, trường em tham gia vệ sinh môi trường. Khối</a:t>
            </a:r>
            <a:r>
              <a:rPr lang="en-US" sz="5400">
                <a:solidFill>
                  <a:prstClr val="black"/>
                </a:solidFill>
                <a:latin typeface="Calibri"/>
              </a:rPr>
              <a:t> l</a:t>
            </a:r>
            <a:r>
              <a:rPr lang="vi-VN" sz="5400">
                <a:solidFill>
                  <a:prstClr val="black"/>
                </a:solidFill>
                <a:latin typeface="Calibri"/>
              </a:rPr>
              <a:t>ớp Bốn thu gom vỏ hộp để tái chế. Các lớp 4A, 4B, 4C và 4D lần lượt thu được 238, 252, 241 và 289 vỏ hộp. Hỏi trung bình mỗi lớp thu được bao nhiêu vỏ hộp?</a:t>
            </a:r>
            <a:endParaRPr lang="en-US" sz="5400">
              <a:solidFill>
                <a:prstClr val="black"/>
              </a:solidFill>
              <a:latin typeface="Calibri"/>
            </a:endParaRPr>
          </a:p>
        </p:txBody>
      </p:sp>
      <p:sp>
        <p:nvSpPr>
          <p:cNvPr id="5" name="Oval 4">
            <a:extLst>
              <a:ext uri="{FF2B5EF4-FFF2-40B4-BE49-F238E27FC236}">
                <a16:creationId xmlns:a16="http://schemas.microsoft.com/office/drawing/2014/main" xmlns="" id="{B96D51C0-3B2A-4390-9ED5-FB1D88EA7901}"/>
              </a:ext>
            </a:extLst>
          </p:cNvPr>
          <p:cNvSpPr/>
          <p:nvPr/>
        </p:nvSpPr>
        <p:spPr>
          <a:xfrm>
            <a:off x="811925" y="861426"/>
            <a:ext cx="1191282" cy="1191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prstClr val="white"/>
                </a:solidFill>
                <a:latin typeface="Calibri"/>
              </a:rPr>
              <a:t>3</a:t>
            </a:r>
          </a:p>
        </p:txBody>
      </p:sp>
      <p:sp>
        <p:nvSpPr>
          <p:cNvPr id="7" name="TextBox 6">
            <a:extLst>
              <a:ext uri="{FF2B5EF4-FFF2-40B4-BE49-F238E27FC236}">
                <a16:creationId xmlns:a16="http://schemas.microsoft.com/office/drawing/2014/main" xmlns="" id="{83E99144-6A0C-4612-9AC3-E6727C723DC4}"/>
              </a:ext>
            </a:extLst>
          </p:cNvPr>
          <p:cNvSpPr txBox="1"/>
          <p:nvPr/>
        </p:nvSpPr>
        <p:spPr>
          <a:xfrm>
            <a:off x="1712280" y="4589918"/>
            <a:ext cx="14823036" cy="5078313"/>
          </a:xfrm>
          <a:prstGeom prst="rect">
            <a:avLst/>
          </a:prstGeom>
          <a:noFill/>
        </p:spPr>
        <p:txBody>
          <a:bodyPr wrap="square">
            <a:spAutoFit/>
          </a:bodyPr>
          <a:lstStyle/>
          <a:p>
            <a:pPr algn="ctr" defTabSz="1371600"/>
            <a:r>
              <a:rPr lang="en-US" sz="5400">
                <a:solidFill>
                  <a:srgbClr val="C00000"/>
                </a:solidFill>
                <a:latin typeface="Calibri"/>
              </a:rPr>
              <a:t>Bài giải</a:t>
            </a:r>
          </a:p>
          <a:p>
            <a:pPr algn="ctr" defTabSz="1371600"/>
            <a:r>
              <a:rPr lang="en-US" sz="5400">
                <a:solidFill>
                  <a:srgbClr val="0070C0"/>
                </a:solidFill>
                <a:latin typeface="Calibri"/>
              </a:rPr>
              <a:t>S</a:t>
            </a:r>
            <a:r>
              <a:rPr lang="vi-VN" sz="5400">
                <a:solidFill>
                  <a:srgbClr val="0070C0"/>
                </a:solidFill>
                <a:latin typeface="Calibri"/>
              </a:rPr>
              <a:t>ố vỏ hộp cả 4 lớp thu gom được là</a:t>
            </a:r>
            <a:r>
              <a:rPr lang="en-US" sz="5400">
                <a:solidFill>
                  <a:srgbClr val="0070C0"/>
                </a:solidFill>
                <a:latin typeface="Calibri"/>
              </a:rPr>
              <a:t>:</a:t>
            </a:r>
            <a:endParaRPr lang="vi-VN" sz="5400">
              <a:solidFill>
                <a:srgbClr val="0070C0"/>
              </a:solidFill>
              <a:latin typeface="Calibri"/>
            </a:endParaRPr>
          </a:p>
          <a:p>
            <a:pPr algn="ctr" defTabSz="1371600"/>
            <a:r>
              <a:rPr lang="vi-VN" sz="5400">
                <a:solidFill>
                  <a:srgbClr val="0070C0"/>
                </a:solidFill>
                <a:latin typeface="Calibri"/>
              </a:rPr>
              <a:t>238 + 252 + 241 + 289 = 1 020 (vỏ hộp)</a:t>
            </a:r>
          </a:p>
          <a:p>
            <a:pPr algn="ctr" defTabSz="1371600"/>
            <a:r>
              <a:rPr lang="vi-VN" sz="5400">
                <a:solidFill>
                  <a:srgbClr val="0070C0"/>
                </a:solidFill>
                <a:latin typeface="Calibri"/>
              </a:rPr>
              <a:t>Trung bình mỗi lớp thu được số vỏ hộp là</a:t>
            </a:r>
            <a:r>
              <a:rPr lang="en-US" sz="5400">
                <a:solidFill>
                  <a:srgbClr val="0070C0"/>
                </a:solidFill>
                <a:latin typeface="Calibri"/>
              </a:rPr>
              <a:t>:</a:t>
            </a:r>
            <a:endParaRPr lang="vi-VN" sz="5400">
              <a:solidFill>
                <a:srgbClr val="0070C0"/>
              </a:solidFill>
              <a:latin typeface="Calibri"/>
            </a:endParaRPr>
          </a:p>
          <a:p>
            <a:pPr algn="ctr" defTabSz="1371600"/>
            <a:r>
              <a:rPr lang="vi-VN" sz="5400">
                <a:solidFill>
                  <a:srgbClr val="0070C0"/>
                </a:solidFill>
                <a:latin typeface="Calibri"/>
              </a:rPr>
              <a:t>1 020 : 4 = 255 (vỏ hộp)</a:t>
            </a:r>
          </a:p>
          <a:p>
            <a:pPr algn="ctr" defTabSz="1371600"/>
            <a:r>
              <a:rPr lang="en-US" sz="5400">
                <a:solidFill>
                  <a:srgbClr val="0070C0"/>
                </a:solidFill>
                <a:latin typeface="Calibri"/>
              </a:rPr>
              <a:t>			</a:t>
            </a:r>
            <a:r>
              <a:rPr lang="vi-VN" sz="5400">
                <a:solidFill>
                  <a:srgbClr val="0070C0"/>
                </a:solidFill>
                <a:latin typeface="Calibri"/>
              </a:rPr>
              <a:t>Đáp số: 255 vỏ hộp</a:t>
            </a:r>
          </a:p>
        </p:txBody>
      </p:sp>
    </p:spTree>
    <p:extLst>
      <p:ext uri="{BB962C8B-B14F-4D97-AF65-F5344CB8AC3E}">
        <p14:creationId xmlns:p14="http://schemas.microsoft.com/office/powerpoint/2010/main" val="1275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table and chairs&#10;&#10;Description automatically generated">
            <a:extLst>
              <a:ext uri="{FF2B5EF4-FFF2-40B4-BE49-F238E27FC236}">
                <a16:creationId xmlns:a16="http://schemas.microsoft.com/office/drawing/2014/main" xmlns="" id="{C49B3961-F93E-D921-3803-BC95C6E9FEC0}"/>
              </a:ext>
            </a:extLst>
          </p:cNvPr>
          <p:cNvPicPr>
            <a:picLocks noChangeAspect="1"/>
          </p:cNvPicPr>
          <p:nvPr/>
        </p:nvPicPr>
        <p:blipFill rotWithShape="1">
          <a:blip r:embed="rId2">
            <a:extLst>
              <a:ext uri="{28A0092B-C50C-407E-A947-70E740481C1C}">
                <a14:useLocalDpi xmlns:a14="http://schemas.microsoft.com/office/drawing/2010/main" val="0"/>
              </a:ext>
            </a:extLst>
          </a:blip>
          <a:srcRect l="2371" r="1611"/>
          <a:stretch/>
        </p:blipFill>
        <p:spPr>
          <a:xfrm>
            <a:off x="33" y="1925"/>
            <a:ext cx="18287970" cy="10285078"/>
          </a:xfrm>
          <a:prstGeom prst="rect">
            <a:avLst/>
          </a:prstGeom>
        </p:spPr>
      </p:pic>
      <p:sp>
        <p:nvSpPr>
          <p:cNvPr id="11" name="Hình chữ nhật: Góc Tròn 6">
            <a:extLst>
              <a:ext uri="{FF2B5EF4-FFF2-40B4-BE49-F238E27FC236}">
                <a16:creationId xmlns:a16="http://schemas.microsoft.com/office/drawing/2014/main" xmlns="" id="{87716B91-4F8F-8CEB-7730-524A142EAB62}"/>
              </a:ext>
            </a:extLst>
          </p:cNvPr>
          <p:cNvSpPr/>
          <p:nvPr/>
        </p:nvSpPr>
        <p:spPr>
          <a:xfrm>
            <a:off x="6705600" y="1719197"/>
            <a:ext cx="11353800" cy="7539103"/>
          </a:xfrm>
          <a:custGeom>
            <a:avLst/>
            <a:gdLst>
              <a:gd name="connsiteX0" fmla="*/ 0 w 11353800"/>
              <a:gd name="connsiteY0" fmla="*/ 1256542 h 7539103"/>
              <a:gd name="connsiteX1" fmla="*/ 1256542 w 11353800"/>
              <a:gd name="connsiteY1" fmla="*/ 0 h 7539103"/>
              <a:gd name="connsiteX2" fmla="*/ 10097258 w 11353800"/>
              <a:gd name="connsiteY2" fmla="*/ 0 h 7539103"/>
              <a:gd name="connsiteX3" fmla="*/ 11353800 w 11353800"/>
              <a:gd name="connsiteY3" fmla="*/ 1256542 h 7539103"/>
              <a:gd name="connsiteX4" fmla="*/ 11353800 w 11353800"/>
              <a:gd name="connsiteY4" fmla="*/ 6282561 h 7539103"/>
              <a:gd name="connsiteX5" fmla="*/ 10097258 w 11353800"/>
              <a:gd name="connsiteY5" fmla="*/ 7539103 h 7539103"/>
              <a:gd name="connsiteX6" fmla="*/ 1256542 w 11353800"/>
              <a:gd name="connsiteY6" fmla="*/ 7539103 h 7539103"/>
              <a:gd name="connsiteX7" fmla="*/ 0 w 11353800"/>
              <a:gd name="connsiteY7" fmla="*/ 6282561 h 7539103"/>
              <a:gd name="connsiteX8" fmla="*/ 0 w 11353800"/>
              <a:gd name="connsiteY8" fmla="*/ 1256542 h 753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3800" h="7539103" fill="none" extrusionOk="0">
                <a:moveTo>
                  <a:pt x="0" y="1256542"/>
                </a:moveTo>
                <a:cubicBezTo>
                  <a:pt x="-38853" y="564989"/>
                  <a:pt x="541838" y="117740"/>
                  <a:pt x="1256542" y="0"/>
                </a:cubicBezTo>
                <a:cubicBezTo>
                  <a:pt x="4299264" y="77600"/>
                  <a:pt x="8292857" y="-27269"/>
                  <a:pt x="10097258" y="0"/>
                </a:cubicBezTo>
                <a:cubicBezTo>
                  <a:pt x="10805643" y="-19016"/>
                  <a:pt x="11411895" y="579676"/>
                  <a:pt x="11353800" y="1256542"/>
                </a:cubicBezTo>
                <a:cubicBezTo>
                  <a:pt x="11462800" y="1874446"/>
                  <a:pt x="11275591" y="4184651"/>
                  <a:pt x="11353800" y="6282561"/>
                </a:cubicBezTo>
                <a:cubicBezTo>
                  <a:pt x="11294928" y="6953500"/>
                  <a:pt x="10696717" y="7580784"/>
                  <a:pt x="10097258" y="7539103"/>
                </a:cubicBezTo>
                <a:cubicBezTo>
                  <a:pt x="6281702" y="7588280"/>
                  <a:pt x="4062298" y="7416401"/>
                  <a:pt x="1256542" y="7539103"/>
                </a:cubicBezTo>
                <a:cubicBezTo>
                  <a:pt x="544935" y="7674562"/>
                  <a:pt x="-98903" y="7061687"/>
                  <a:pt x="0" y="6282561"/>
                </a:cubicBezTo>
                <a:cubicBezTo>
                  <a:pt x="47022" y="5696631"/>
                  <a:pt x="104569" y="3573300"/>
                  <a:pt x="0" y="1256542"/>
                </a:cubicBezTo>
                <a:close/>
              </a:path>
              <a:path w="11353800" h="7539103" stroke="0" extrusionOk="0">
                <a:moveTo>
                  <a:pt x="0" y="1256542"/>
                </a:moveTo>
                <a:cubicBezTo>
                  <a:pt x="69732" y="554602"/>
                  <a:pt x="595481" y="-2196"/>
                  <a:pt x="1256542" y="0"/>
                </a:cubicBezTo>
                <a:cubicBezTo>
                  <a:pt x="2652032" y="-129276"/>
                  <a:pt x="6016276" y="-77778"/>
                  <a:pt x="10097258" y="0"/>
                </a:cubicBezTo>
                <a:cubicBezTo>
                  <a:pt x="10758922" y="-102989"/>
                  <a:pt x="11347970" y="596191"/>
                  <a:pt x="11353800" y="1256542"/>
                </a:cubicBezTo>
                <a:cubicBezTo>
                  <a:pt x="11435399" y="3142247"/>
                  <a:pt x="11508100" y="5385347"/>
                  <a:pt x="11353800" y="6282561"/>
                </a:cubicBezTo>
                <a:cubicBezTo>
                  <a:pt x="11379530" y="7030793"/>
                  <a:pt x="10691540" y="7572983"/>
                  <a:pt x="10097258" y="7539103"/>
                </a:cubicBezTo>
                <a:cubicBezTo>
                  <a:pt x="8691744" y="7583323"/>
                  <a:pt x="4798914" y="7509721"/>
                  <a:pt x="1256542" y="7539103"/>
                </a:cubicBezTo>
                <a:cubicBezTo>
                  <a:pt x="531376" y="7419236"/>
                  <a:pt x="-94304" y="6954735"/>
                  <a:pt x="0" y="6282561"/>
                </a:cubicBezTo>
                <a:cubicBezTo>
                  <a:pt x="-159954" y="5123785"/>
                  <a:pt x="22140" y="2218485"/>
                  <a:pt x="0" y="1256542"/>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82880" tIns="91440" rIns="182880" bIns="91440" rtlCol="0" anchor="ctr"/>
          <a:lstStyle/>
          <a:p>
            <a:pPr algn="ctr" defTabSz="1371600"/>
            <a:endParaRPr lang="en-US" sz="2800">
              <a:solidFill>
                <a:prstClr val="black"/>
              </a:solidFill>
              <a:sym typeface="Arial"/>
            </a:endParaRPr>
          </a:p>
        </p:txBody>
      </p:sp>
      <p:pic>
        <p:nvPicPr>
          <p:cNvPr id="5" name="Picture 4" descr="A cartoon of a child wearing a chef hat&#10;&#10;Description automatically generated">
            <a:extLst>
              <a:ext uri="{FF2B5EF4-FFF2-40B4-BE49-F238E27FC236}">
                <a16:creationId xmlns:a16="http://schemas.microsoft.com/office/drawing/2014/main" xmlns="" id="{3008E206-CC17-E0B2-3CDD-4F56B0589A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0536" l="9710" r="89912">
                        <a14:foregroundMark x1="45397" y1="89274" x2="56620" y2="90221"/>
                        <a14:foregroundMark x1="47541" y1="8517" x2="49054" y2="14826"/>
                        <a14:foregroundMark x1="59773" y1="90536" x2="58512" y2="87066"/>
                        <a14:backgroundMark x1="76545" y1="54890" x2="88398" y2="58675"/>
                        <a14:backgroundMark x1="27995" y1="64984" x2="20681" y2="70189"/>
                        <a14:backgroundMark x1="39596" y1="74763" x2="38335" y2="74290"/>
                        <a14:backgroundMark x1="61034" y1="73028" x2="61791" y2="73028"/>
                        <a14:backgroundMark x1="63934" y1="70662" x2="63934" y2="70662"/>
                        <a14:backgroundMark x1="64439" y1="69716" x2="64439" y2="69716"/>
                        <a14:backgroundMark x1="34678" y1="72397" x2="34048" y2="70978"/>
                        <a14:backgroundMark x1="30769" y1="61830" x2="28878" y2="65142"/>
                        <a14:backgroundMark x1="30265" y1="61041" x2="28752" y2="64038"/>
                      </a14:backgroundRemoval>
                    </a14:imgEffect>
                  </a14:imgLayer>
                </a14:imgProps>
              </a:ext>
              <a:ext uri="{28A0092B-C50C-407E-A947-70E740481C1C}">
                <a14:useLocalDpi xmlns:a14="http://schemas.microsoft.com/office/drawing/2010/main" val="0"/>
              </a:ext>
            </a:extLst>
          </a:blip>
          <a:stretch>
            <a:fillRect/>
          </a:stretch>
        </p:blipFill>
        <p:spPr>
          <a:xfrm flipH="1">
            <a:off x="-2427841" y="1225926"/>
            <a:ext cx="12153714" cy="9716840"/>
          </a:xfrm>
          <a:prstGeom prst="rect">
            <a:avLst/>
          </a:prstGeom>
        </p:spPr>
      </p:pic>
      <p:sp>
        <p:nvSpPr>
          <p:cNvPr id="6" name="TextBox 47">
            <a:extLst>
              <a:ext uri="{FF2B5EF4-FFF2-40B4-BE49-F238E27FC236}">
                <a16:creationId xmlns:a16="http://schemas.microsoft.com/office/drawing/2014/main" xmlns="" id="{E1C5CB8C-4C7B-63A1-700B-4AC7AF57B79C}"/>
              </a:ext>
            </a:extLst>
          </p:cNvPr>
          <p:cNvSpPr txBox="1"/>
          <p:nvPr/>
        </p:nvSpPr>
        <p:spPr>
          <a:xfrm>
            <a:off x="7308681" y="4304521"/>
            <a:ext cx="10591800" cy="1950790"/>
          </a:xfrm>
          <a:prstGeom prst="rect">
            <a:avLst/>
          </a:prstGeom>
          <a:noFill/>
        </p:spPr>
        <p:txBody>
          <a:bodyPr wrap="square" lIns="182880" tIns="91440" rIns="182880" bIns="91440" rtlCol="0">
            <a:spAutoFit/>
          </a:bodyPr>
          <a:lstStyle/>
          <a:p>
            <a:pPr algn="just" defTabSz="1371600">
              <a:lnSpc>
                <a:spcPct val="120000"/>
              </a:lnSpc>
            </a:pP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Về</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làm</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các</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bài</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tập</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trong</a:t>
            </a:r>
            <a:r>
              <a:rPr lang="en-US" sz="5000" b="1" dirty="0">
                <a:solidFill>
                  <a:srgbClr val="00B050"/>
                </a:solidFill>
                <a:latin typeface="Times New Roman" panose="02020603050405020304" pitchFamily="18" charset="0"/>
                <a:cs typeface="Times New Roman" panose="02020603050405020304" pitchFamily="18" charset="0"/>
                <a:sym typeface="Arial"/>
              </a:rPr>
              <a:t> VBT </a:t>
            </a:r>
            <a:r>
              <a:rPr lang="en-US" sz="5000" b="1" dirty="0" err="1">
                <a:solidFill>
                  <a:srgbClr val="00B050"/>
                </a:solidFill>
                <a:latin typeface="Times New Roman" panose="02020603050405020304" pitchFamily="18" charset="0"/>
                <a:cs typeface="Times New Roman" panose="02020603050405020304" pitchFamily="18" charset="0"/>
                <a:sym typeface="Arial"/>
              </a:rPr>
              <a:t>Toán</a:t>
            </a:r>
            <a:r>
              <a:rPr lang="en-US" sz="5000" b="1" dirty="0">
                <a:solidFill>
                  <a:srgbClr val="00B050"/>
                </a:solidFill>
                <a:latin typeface="Times New Roman" panose="02020603050405020304" pitchFamily="18" charset="0"/>
                <a:cs typeface="Times New Roman" panose="02020603050405020304" pitchFamily="18" charset="0"/>
                <a:sym typeface="Arial"/>
              </a:rPr>
              <a:t>.</a:t>
            </a:r>
          </a:p>
          <a:p>
            <a:pPr algn="just" defTabSz="1371600">
              <a:lnSpc>
                <a:spcPct val="120000"/>
              </a:lnSpc>
            </a:pP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Đọc</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trước</a:t>
            </a:r>
            <a:r>
              <a:rPr lang="en-US" sz="5000" b="1" dirty="0">
                <a:solidFill>
                  <a:srgbClr val="00B050"/>
                </a:solidFill>
                <a:latin typeface="Times New Roman" panose="02020603050405020304" pitchFamily="18" charset="0"/>
                <a:cs typeface="Times New Roman" panose="02020603050405020304" pitchFamily="18" charset="0"/>
                <a:sym typeface="Arial"/>
              </a:rPr>
              <a:t> </a:t>
            </a:r>
            <a:r>
              <a:rPr lang="en-US" sz="5000" b="1" dirty="0" err="1">
                <a:solidFill>
                  <a:srgbClr val="00B050"/>
                </a:solidFill>
                <a:latin typeface="Times New Roman" panose="02020603050405020304" pitchFamily="18" charset="0"/>
                <a:cs typeface="Times New Roman" panose="02020603050405020304" pitchFamily="18" charset="0"/>
                <a:sym typeface="Arial"/>
              </a:rPr>
              <a:t>bài</a:t>
            </a:r>
            <a:r>
              <a:rPr lang="en-US" sz="5000" b="1" dirty="0">
                <a:solidFill>
                  <a:srgbClr val="00B050"/>
                </a:solidFill>
                <a:latin typeface="Times New Roman" panose="02020603050405020304" pitchFamily="18" charset="0"/>
                <a:cs typeface="Times New Roman" panose="02020603050405020304" pitchFamily="18" charset="0"/>
                <a:sym typeface="Arial"/>
              </a:rPr>
              <a:t> 20 SGK/T 48</a:t>
            </a:r>
            <a:endParaRPr lang="en-US" sz="5000" dirty="0">
              <a:solidFill>
                <a:srgbClr val="00B050"/>
              </a:solidFill>
              <a:latin typeface="Times New Roman" panose="02020603050405020304" pitchFamily="18" charset="0"/>
              <a:cs typeface="Times New Roman" panose="02020603050405020304" pitchFamily="18" charset="0"/>
              <a:sym typeface="Arial"/>
            </a:endParaRPr>
          </a:p>
        </p:txBody>
      </p:sp>
      <p:grpSp>
        <p:nvGrpSpPr>
          <p:cNvPr id="16" name="Nhóm 3">
            <a:extLst>
              <a:ext uri="{FF2B5EF4-FFF2-40B4-BE49-F238E27FC236}">
                <a16:creationId xmlns:a16="http://schemas.microsoft.com/office/drawing/2014/main" xmlns="" id="{610C9471-AEF4-A356-93F3-EAFC238CEFFC}"/>
              </a:ext>
            </a:extLst>
          </p:cNvPr>
          <p:cNvGrpSpPr/>
          <p:nvPr/>
        </p:nvGrpSpPr>
        <p:grpSpPr>
          <a:xfrm>
            <a:off x="6038878" y="1594261"/>
            <a:ext cx="12769483" cy="2585324"/>
            <a:chOff x="-57748" y="876801"/>
            <a:chExt cx="4654374" cy="1723548"/>
          </a:xfrm>
        </p:grpSpPr>
        <p:sp>
          <p:nvSpPr>
            <p:cNvPr id="18" name="Hộp Văn bản 1">
              <a:extLst>
                <a:ext uri="{FF2B5EF4-FFF2-40B4-BE49-F238E27FC236}">
                  <a16:creationId xmlns:a16="http://schemas.microsoft.com/office/drawing/2014/main" xmlns="" id="{4849BDE9-5E66-6B4E-4DBE-08C871C1BA96}"/>
                </a:ext>
              </a:extLst>
            </p:cNvPr>
            <p:cNvSpPr txBox="1"/>
            <p:nvPr/>
          </p:nvSpPr>
          <p:spPr>
            <a:xfrm>
              <a:off x="74170" y="876801"/>
              <a:ext cx="4522456" cy="1723548"/>
            </a:xfrm>
            <a:prstGeom prst="rect">
              <a:avLst/>
            </a:prstGeom>
            <a:noFill/>
          </p:spPr>
          <p:txBody>
            <a:bodyPr wrap="square">
              <a:spAutoFit/>
            </a:bodyPr>
            <a:lstStyle/>
            <a:p>
              <a:pPr algn="ctr" defTabSz="1371600"/>
              <a:r>
                <a:rPr lang="en-US" sz="15600" b="1" dirty="0">
                  <a:ln w="317500">
                    <a:solidFill>
                      <a:prstClr val="white"/>
                    </a:solidFill>
                    <a:prstDash val="solid"/>
                  </a:ln>
                  <a:solidFill>
                    <a:srgbClr val="FE9136"/>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sym typeface="Arial"/>
                </a:rPr>
                <a:t>DẶN DÒ</a:t>
              </a:r>
            </a:p>
          </p:txBody>
        </p:sp>
        <p:sp>
          <p:nvSpPr>
            <p:cNvPr id="19" name="Hộp Văn bản 2">
              <a:extLst>
                <a:ext uri="{FF2B5EF4-FFF2-40B4-BE49-F238E27FC236}">
                  <a16:creationId xmlns:a16="http://schemas.microsoft.com/office/drawing/2014/main" xmlns="" id="{05886F02-B839-571F-CF39-5CAF4F983FE4}"/>
                </a:ext>
              </a:extLst>
            </p:cNvPr>
            <p:cNvSpPr txBox="1"/>
            <p:nvPr/>
          </p:nvSpPr>
          <p:spPr>
            <a:xfrm>
              <a:off x="-57748" y="876801"/>
              <a:ext cx="4522456" cy="1723548"/>
            </a:xfrm>
            <a:prstGeom prst="rect">
              <a:avLst/>
            </a:prstGeom>
            <a:noFill/>
          </p:spPr>
          <p:txBody>
            <a:bodyPr wrap="square">
              <a:spAutoFit/>
            </a:bodyPr>
            <a:lstStyle/>
            <a:p>
              <a:pPr algn="ctr" defTabSz="1371600"/>
              <a:r>
                <a:rPr lang="en-US" sz="15600" b="1" dirty="0">
                  <a:ln w="9525">
                    <a:solidFill>
                      <a:prstClr val="white"/>
                    </a:solidFill>
                    <a:prstDash val="solid"/>
                  </a:ln>
                  <a:solidFill>
                    <a:srgbClr val="9933FF"/>
                  </a:solidFill>
                  <a:effectLst>
                    <a:outerShdw blurRad="12700" dist="38100" dir="2700000" algn="tl" rotWithShape="0">
                      <a:srgbClr val="5B9BD5">
                        <a:lumMod val="60000"/>
                        <a:lumOff val="40000"/>
                      </a:srgbClr>
                    </a:outerShdw>
                  </a:effectLst>
                  <a:latin typeface="UVN Banh Mi" pitchFamily="2" charset="0"/>
                  <a:ea typeface="LNTH-LuoLuoNotangYuanTi 1" pitchFamily="2" charset="-128"/>
                  <a:cs typeface="LNTH-LuoLuoNotangYuanTi 1" pitchFamily="2" charset="-128"/>
                  <a:sym typeface="Arial"/>
                </a:rPr>
                <a:t>DẶN DÒ</a:t>
              </a:r>
            </a:p>
          </p:txBody>
        </p:sp>
      </p:grpSp>
    </p:spTree>
    <p:extLst>
      <p:ext uri="{BB962C8B-B14F-4D97-AF65-F5344CB8AC3E}">
        <p14:creationId xmlns:p14="http://schemas.microsoft.com/office/powerpoint/2010/main" val="4127458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table and chairs&#10;&#10;Description automatically generated">
            <a:extLst>
              <a:ext uri="{FF2B5EF4-FFF2-40B4-BE49-F238E27FC236}">
                <a16:creationId xmlns:a16="http://schemas.microsoft.com/office/drawing/2014/main" xmlns="" id="{C49B3961-F93E-D921-3803-BC95C6E9FEC0}"/>
              </a:ext>
            </a:extLst>
          </p:cNvPr>
          <p:cNvPicPr>
            <a:picLocks noChangeAspect="1"/>
          </p:cNvPicPr>
          <p:nvPr/>
        </p:nvPicPr>
        <p:blipFill rotWithShape="1">
          <a:blip r:embed="rId2">
            <a:extLst>
              <a:ext uri="{28A0092B-C50C-407E-A947-70E740481C1C}">
                <a14:useLocalDpi xmlns:a14="http://schemas.microsoft.com/office/drawing/2010/main" val="0"/>
              </a:ext>
            </a:extLst>
          </a:blip>
          <a:srcRect l="2371" r="1611"/>
          <a:stretch/>
        </p:blipFill>
        <p:spPr>
          <a:xfrm>
            <a:off x="41" y="1927"/>
            <a:ext cx="18287970" cy="10285078"/>
          </a:xfrm>
          <a:prstGeom prst="rect">
            <a:avLst/>
          </a:prstGeom>
        </p:spPr>
      </p:pic>
      <p:pic>
        <p:nvPicPr>
          <p:cNvPr id="2" name="Picture 1" descr="A cartoon of a person wearing a chef hat&#10;&#10;Description automatically generated">
            <a:extLst>
              <a:ext uri="{FF2B5EF4-FFF2-40B4-BE49-F238E27FC236}">
                <a16:creationId xmlns:a16="http://schemas.microsoft.com/office/drawing/2014/main" xmlns="" id="{9969CDFB-260B-E0A3-099C-AE1A84F5F5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63" b="90379" l="9710" r="89912">
                        <a14:foregroundMark x1="50946" y1="9621" x2="51072" y2="14984"/>
                        <a14:foregroundMark x1="49685" y1="6467" x2="52459" y2="5363"/>
                        <a14:foregroundMark x1="46532" y1="90379" x2="48172" y2="89432"/>
                        <a14:foregroundMark x1="61034" y1="89590" x2="60782" y2="86278"/>
                        <a14:backgroundMark x1="21438" y1="36278" x2="28121" y2="70662"/>
                        <a14:backgroundMark x1="79950" y1="33438" x2="81337" y2="74132"/>
                        <a14:backgroundMark x1="81337" y1="74132" x2="81337" y2="74132"/>
                        <a14:backgroundMark x1="54981" y1="87066" x2="54855" y2="91325"/>
                        <a14:backgroundMark x1="43506" y1="54101" x2="44262" y2="54101"/>
                      </a14:backgroundRemoval>
                    </a14:imgEffect>
                  </a14:imgLayer>
                </a14:imgProps>
              </a:ext>
              <a:ext uri="{28A0092B-C50C-407E-A947-70E740481C1C}">
                <a14:useLocalDpi xmlns:a14="http://schemas.microsoft.com/office/drawing/2010/main" val="0"/>
              </a:ext>
            </a:extLst>
          </a:blip>
          <a:stretch>
            <a:fillRect/>
          </a:stretch>
        </p:blipFill>
        <p:spPr>
          <a:xfrm flipH="1">
            <a:off x="-1727015" y="918938"/>
            <a:ext cx="11876854" cy="9958804"/>
          </a:xfrm>
          <a:prstGeom prst="rect">
            <a:avLst/>
          </a:prstGeom>
        </p:spPr>
      </p:pic>
      <p:grpSp>
        <p:nvGrpSpPr>
          <p:cNvPr id="4" name="Group 3">
            <a:extLst>
              <a:ext uri="{FF2B5EF4-FFF2-40B4-BE49-F238E27FC236}">
                <a16:creationId xmlns:a16="http://schemas.microsoft.com/office/drawing/2014/main" xmlns="" id="{26C8DB1E-E8D7-6A8C-142D-68839AB5B54C}"/>
              </a:ext>
            </a:extLst>
          </p:cNvPr>
          <p:cNvGrpSpPr/>
          <p:nvPr/>
        </p:nvGrpSpPr>
        <p:grpSpPr>
          <a:xfrm>
            <a:off x="7050051" y="605363"/>
            <a:ext cx="10864458" cy="7405174"/>
            <a:chOff x="4133327" y="8204395"/>
            <a:chExt cx="7210038" cy="4936781"/>
          </a:xfrm>
        </p:grpSpPr>
        <p:sp>
          <p:nvSpPr>
            <p:cNvPr id="10" name="TextBox 10">
              <a:extLst>
                <a:ext uri="{FF2B5EF4-FFF2-40B4-BE49-F238E27FC236}">
                  <a16:creationId xmlns:a16="http://schemas.microsoft.com/office/drawing/2014/main" xmlns="" id="{1BF246AB-8A0A-3B05-E32C-B76ADF48D0B5}"/>
                </a:ext>
              </a:extLst>
            </p:cNvPr>
            <p:cNvSpPr txBox="1"/>
            <p:nvPr/>
          </p:nvSpPr>
          <p:spPr>
            <a:xfrm>
              <a:off x="4149463" y="8204395"/>
              <a:ext cx="7193902" cy="3323986"/>
            </a:xfrm>
            <a:prstGeom prst="rect">
              <a:avLst/>
            </a:prstGeom>
            <a:noFill/>
          </p:spPr>
          <p:txBody>
            <a:bodyPr wrap="square" rtlCol="0">
              <a:spAutoFit/>
            </a:bodyPr>
            <a:lstStyle/>
            <a:p>
              <a:pPr algn="ctr" defTabSz="1371600">
                <a:lnSpc>
                  <a:spcPct val="130000"/>
                </a:lnSpc>
              </a:pPr>
              <a:r>
                <a:rPr lang="en-US" sz="14400" b="1"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cs typeface="Arial"/>
                  <a:sym typeface="Arial"/>
                </a:rPr>
                <a:t>TẠM BIỆT VÀ </a:t>
              </a:r>
              <a:r>
                <a:rPr lang="en-US" sz="9600" b="1"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cs typeface="Arial"/>
                  <a:sym typeface="Arial"/>
                </a:rPr>
                <a:t>HẸN GẶP LẠI</a:t>
              </a:r>
            </a:p>
          </p:txBody>
        </p:sp>
        <p:sp>
          <p:nvSpPr>
            <p:cNvPr id="12" name="TextBox 11">
              <a:extLst>
                <a:ext uri="{FF2B5EF4-FFF2-40B4-BE49-F238E27FC236}">
                  <a16:creationId xmlns:a16="http://schemas.microsoft.com/office/drawing/2014/main" xmlns="" id="{A410D75D-0792-C4FF-720C-D07316E03DDA}"/>
                </a:ext>
              </a:extLst>
            </p:cNvPr>
            <p:cNvSpPr txBox="1"/>
            <p:nvPr/>
          </p:nvSpPr>
          <p:spPr>
            <a:xfrm>
              <a:off x="4133327" y="8216752"/>
              <a:ext cx="7193902" cy="4924424"/>
            </a:xfrm>
            <a:prstGeom prst="rect">
              <a:avLst/>
            </a:prstGeom>
            <a:noFill/>
          </p:spPr>
          <p:txBody>
            <a:bodyPr wrap="square" rtlCol="0">
              <a:spAutoFit/>
            </a:bodyPr>
            <a:lstStyle/>
            <a:p>
              <a:pPr algn="ctr" defTabSz="1371600">
                <a:lnSpc>
                  <a:spcPct val="130000"/>
                </a:lnSpc>
              </a:pPr>
              <a:r>
                <a:rPr lang="en-US" sz="120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cs typeface="Arial"/>
                  <a:sym typeface="Arial"/>
                </a:rPr>
                <a:t>CHÀO T</a:t>
              </a:r>
              <a:r>
                <a:rPr lang="en-US" sz="120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cs typeface="Arial"/>
                  <a:sym typeface="Arial"/>
                </a:rPr>
                <a:t>Ạ</a:t>
              </a:r>
              <a:r>
                <a:rPr lang="en-US" sz="120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VN Banh Mi" pitchFamily="2" charset="0"/>
                  <a:cs typeface="Arial"/>
                  <a:sym typeface="Arial"/>
                </a:rPr>
                <a:t>M</a:t>
              </a:r>
              <a:r>
                <a:rPr lang="en-US" sz="120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cs typeface="Arial"/>
                  <a:sym typeface="Arial"/>
                </a:rPr>
                <a:t> </a:t>
              </a:r>
              <a:r>
                <a:rPr lang="en-US" sz="120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cs typeface="Arial"/>
                  <a:sym typeface="Arial"/>
                </a:rPr>
                <a:t>B</a:t>
              </a:r>
              <a:r>
                <a:rPr lang="en-US" sz="120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VN Banh Mi" pitchFamily="2" charset="0"/>
                  <a:cs typeface="Arial"/>
                  <a:sym typeface="Arial"/>
                </a:rPr>
                <a:t>I</a:t>
              </a:r>
              <a:r>
                <a:rPr lang="en-US" sz="120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VN Banh Mi" pitchFamily="2" charset="0"/>
                  <a:cs typeface="Arial"/>
                  <a:sym typeface="Arial"/>
                </a:rPr>
                <a:t>Ệ</a:t>
              </a:r>
              <a:r>
                <a:rPr lang="en-US" sz="120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cs typeface="Arial"/>
                  <a:sym typeface="Arial"/>
                </a:rPr>
                <a:t>T </a:t>
              </a:r>
              <a:r>
                <a:rPr lang="en-US" sz="120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cs typeface="Arial"/>
                  <a:sym typeface="Arial"/>
                </a:rPr>
                <a:t>QUÝ THẦY CÔ </a:t>
              </a:r>
            </a:p>
            <a:p>
              <a:pPr algn="ctr" defTabSz="1371600">
                <a:lnSpc>
                  <a:spcPct val="130000"/>
                </a:lnSpc>
              </a:pPr>
              <a:r>
                <a:rPr lang="en-US" sz="120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cs typeface="Arial"/>
                  <a:sym typeface="Arial"/>
                </a:rPr>
                <a:t>VÀ CÁC EM!</a:t>
              </a:r>
              <a:r>
                <a:rPr lang="en-US" sz="120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cs typeface="Arial"/>
                  <a:sym typeface="Arial"/>
                </a:rPr>
                <a:t> </a:t>
              </a:r>
            </a:p>
          </p:txBody>
        </p:sp>
      </p:grpSp>
    </p:spTree>
    <p:extLst>
      <p:ext uri="{BB962C8B-B14F-4D97-AF65-F5344CB8AC3E}">
        <p14:creationId xmlns:p14="http://schemas.microsoft.com/office/powerpoint/2010/main" val="3383646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xmlns="" id="{8D5F0154-C12F-3A39-B498-89B28AA3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
            <a:ext cx="18288000" cy="10288176"/>
          </a:xfrm>
          <a:prstGeom prst="rect">
            <a:avLst/>
          </a:prstGeom>
        </p:spPr>
      </p:pic>
      <p:grpSp>
        <p:nvGrpSpPr>
          <p:cNvPr id="7" name="Nhóm 23">
            <a:extLst>
              <a:ext uri="{FF2B5EF4-FFF2-40B4-BE49-F238E27FC236}">
                <a16:creationId xmlns:a16="http://schemas.microsoft.com/office/drawing/2014/main" xmlns="" id="{AF71118D-ACF0-EE68-9983-72CFC35C7329}"/>
              </a:ext>
            </a:extLst>
          </p:cNvPr>
          <p:cNvGrpSpPr/>
          <p:nvPr/>
        </p:nvGrpSpPr>
        <p:grpSpPr>
          <a:xfrm>
            <a:off x="60" y="1403391"/>
            <a:ext cx="6420816" cy="2089842"/>
            <a:chOff x="3666356" y="4573200"/>
            <a:chExt cx="4280542" cy="1393227"/>
          </a:xfrm>
        </p:grpSpPr>
        <p:sp>
          <p:nvSpPr>
            <p:cNvPr id="8" name="TextBox 67">
              <a:extLst>
                <a:ext uri="{FF2B5EF4-FFF2-40B4-BE49-F238E27FC236}">
                  <a16:creationId xmlns:a16="http://schemas.microsoft.com/office/drawing/2014/main" xmlns="" id="{52BB8F47-61D7-9309-6443-E756571788F8}"/>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r>
                <a:rPr lang="en-US" sz="10800" dirty="0">
                  <a:ln w="190500">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TRÒ CHƠI :</a:t>
              </a:r>
            </a:p>
          </p:txBody>
        </p:sp>
        <p:sp>
          <p:nvSpPr>
            <p:cNvPr id="9" name="TextBox 67">
              <a:extLst>
                <a:ext uri="{FF2B5EF4-FFF2-40B4-BE49-F238E27FC236}">
                  <a16:creationId xmlns:a16="http://schemas.microsoft.com/office/drawing/2014/main" xmlns="" id="{EB36B576-9253-86CC-D480-53925C625F1C}"/>
                </a:ext>
              </a:extLst>
            </p:cNvPr>
            <p:cNvSpPr txBox="1"/>
            <p:nvPr/>
          </p:nvSpPr>
          <p:spPr>
            <a:xfrm>
              <a:off x="3666356" y="4584954"/>
              <a:ext cx="4280542" cy="1381473"/>
            </a:xfrm>
            <a:prstGeom prst="rect">
              <a:avLst/>
            </a:prstGeom>
            <a:noFill/>
          </p:spPr>
          <p:txBody>
            <a:bodyPr wrap="square" rtlCol="0">
              <a:prstTxWarp prst="textArchUp">
                <a:avLst/>
              </a:prstTxWarp>
              <a:spAutoFit/>
            </a:bodyPr>
            <a:lstStyle/>
            <a:p>
              <a:pPr algn="ctr" defTabSz="1370236"/>
              <a:r>
                <a:rPr lang="en-US" sz="8800" b="1" dirty="0">
                  <a:ln w="9525">
                    <a:noFill/>
                    <a:prstDash val="solid"/>
                  </a:ln>
                  <a:solidFill>
                    <a:srgbClr val="FF5D5D"/>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TRÒ CHƠI :</a:t>
              </a:r>
            </a:p>
          </p:txBody>
        </p:sp>
      </p:grpSp>
      <p:grpSp>
        <p:nvGrpSpPr>
          <p:cNvPr id="10" name="Nhóm 12">
            <a:extLst>
              <a:ext uri="{FF2B5EF4-FFF2-40B4-BE49-F238E27FC236}">
                <a16:creationId xmlns:a16="http://schemas.microsoft.com/office/drawing/2014/main" xmlns="" id="{DF3BFCE1-EC96-1D0D-7E24-DEDAAACA92C9}"/>
              </a:ext>
            </a:extLst>
          </p:cNvPr>
          <p:cNvGrpSpPr/>
          <p:nvPr/>
        </p:nvGrpSpPr>
        <p:grpSpPr>
          <a:xfrm>
            <a:off x="3892132" y="690248"/>
            <a:ext cx="16835900" cy="1595254"/>
            <a:chOff x="-1786917" y="5890020"/>
            <a:chExt cx="8824330" cy="1105476"/>
          </a:xfrm>
        </p:grpSpPr>
        <p:sp>
          <p:nvSpPr>
            <p:cNvPr id="11" name="Hộp Văn bản 13">
              <a:extLst>
                <a:ext uri="{FF2B5EF4-FFF2-40B4-BE49-F238E27FC236}">
                  <a16:creationId xmlns:a16="http://schemas.microsoft.com/office/drawing/2014/main" xmlns="" id="{7A5D4C48-9E27-60C3-3220-D531A98CE4ED}"/>
                </a:ext>
              </a:extLst>
            </p:cNvPr>
            <p:cNvSpPr txBox="1"/>
            <p:nvPr/>
          </p:nvSpPr>
          <p:spPr>
            <a:xfrm>
              <a:off x="-1786917" y="5907756"/>
              <a:ext cx="8824330" cy="1087740"/>
            </a:xfrm>
            <a:prstGeom prst="rect">
              <a:avLst/>
            </a:prstGeom>
            <a:noFill/>
          </p:spPr>
          <p:txBody>
            <a:bodyPr wrap="square">
              <a:spAutoFit/>
            </a:bodyPr>
            <a:lstStyle/>
            <a:p>
              <a:pPr algn="ctr" defTabSz="1370236"/>
              <a:r>
                <a:rPr lang="en-US" sz="9600" dirty="0">
                  <a:ln w="381000">
                    <a:solidFill>
                      <a:prstClr val="white"/>
                    </a:solidFill>
                  </a:ln>
                  <a:solidFill>
                    <a:prstClr val="black"/>
                  </a:solidFill>
                  <a:latin typeface="SVN-Gretoon" panose="02040603050506020204" pitchFamily="18" charset="0"/>
                  <a:cs typeface="Arial"/>
                  <a:sym typeface="Arial"/>
                </a:rPr>
                <a:t>AI NHANH HƠN</a:t>
              </a:r>
              <a:endParaRPr lang="vi-VN" sz="9600" dirty="0">
                <a:ln w="381000">
                  <a:solidFill>
                    <a:prstClr val="white"/>
                  </a:solidFill>
                </a:ln>
                <a:solidFill>
                  <a:prstClr val="black"/>
                </a:solidFill>
                <a:cs typeface="Arial"/>
                <a:sym typeface="Arial"/>
              </a:endParaRPr>
            </a:p>
          </p:txBody>
        </p:sp>
        <p:sp>
          <p:nvSpPr>
            <p:cNvPr id="12" name="Hộp Văn bản 14">
              <a:extLst>
                <a:ext uri="{FF2B5EF4-FFF2-40B4-BE49-F238E27FC236}">
                  <a16:creationId xmlns:a16="http://schemas.microsoft.com/office/drawing/2014/main" xmlns="" id="{6B05F72B-6798-EC8B-1939-5CB31123EE39}"/>
                </a:ext>
              </a:extLst>
            </p:cNvPr>
            <p:cNvSpPr txBox="1"/>
            <p:nvPr/>
          </p:nvSpPr>
          <p:spPr>
            <a:xfrm>
              <a:off x="-1285308" y="5890020"/>
              <a:ext cx="7821111" cy="1087740"/>
            </a:xfrm>
            <a:prstGeom prst="rect">
              <a:avLst/>
            </a:prstGeom>
            <a:noFill/>
          </p:spPr>
          <p:txBody>
            <a:bodyPr wrap="square">
              <a:spAutoFit/>
            </a:bodyPr>
            <a:lstStyle/>
            <a:p>
              <a:pPr algn="ctr" defTabSz="1370236"/>
              <a:r>
                <a:rPr lang="en-US" sz="9600" dirty="0">
                  <a:ln w="28575">
                    <a:solidFill>
                      <a:srgbClr val="0070C0"/>
                    </a:solidFill>
                  </a:ln>
                  <a:solidFill>
                    <a:srgbClr val="FF00FF"/>
                  </a:solidFill>
                  <a:latin typeface="SVN-Gretoon" panose="02040603050506020204" pitchFamily="18" charset="0"/>
                  <a:cs typeface="Arial"/>
                  <a:sym typeface="Arial"/>
                </a:rPr>
                <a:t>AI NHANH HƠN</a:t>
              </a:r>
              <a:endParaRPr lang="vi-VN" sz="9600" dirty="0">
                <a:ln w="28575">
                  <a:solidFill>
                    <a:srgbClr val="0070C0"/>
                  </a:solidFill>
                </a:ln>
                <a:solidFill>
                  <a:srgbClr val="FF00FF"/>
                </a:solidFill>
                <a:cs typeface="Arial"/>
                <a:sym typeface="Arial"/>
              </a:endParaRPr>
            </a:p>
          </p:txBody>
        </p:sp>
      </p:grpSp>
      <p:grpSp>
        <p:nvGrpSpPr>
          <p:cNvPr id="13" name="Group 12">
            <a:extLst>
              <a:ext uri="{FF2B5EF4-FFF2-40B4-BE49-F238E27FC236}">
                <a16:creationId xmlns:a16="http://schemas.microsoft.com/office/drawing/2014/main" xmlns="" id="{FBB16C87-5058-3C1A-14B5-31161A5B715B}"/>
              </a:ext>
            </a:extLst>
          </p:cNvPr>
          <p:cNvGrpSpPr/>
          <p:nvPr/>
        </p:nvGrpSpPr>
        <p:grpSpPr>
          <a:xfrm>
            <a:off x="400791" y="4104256"/>
            <a:ext cx="12829470" cy="4861928"/>
            <a:chOff x="749508" y="2986094"/>
            <a:chExt cx="8180809" cy="3338372"/>
          </a:xfrm>
        </p:grpSpPr>
        <p:sp>
          <p:nvSpPr>
            <p:cNvPr id="14" name="Hình chữ nhật: Góc Tròn 6">
              <a:extLst>
                <a:ext uri="{FF2B5EF4-FFF2-40B4-BE49-F238E27FC236}">
                  <a16:creationId xmlns:a16="http://schemas.microsoft.com/office/drawing/2014/main" xmlns="" id="{46CC7469-320E-645C-2AF7-A7B07B9A5FC3}"/>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0236"/>
              <a:endParaRPr lang="en-US" sz="3000">
                <a:solidFill>
                  <a:prstClr val="black"/>
                </a:solidFill>
                <a:sym typeface="Arial"/>
              </a:endParaRPr>
            </a:p>
          </p:txBody>
        </p:sp>
        <p:sp>
          <p:nvSpPr>
            <p:cNvPr id="15" name="Hộp Văn bản 25">
              <a:extLst>
                <a:ext uri="{FF2B5EF4-FFF2-40B4-BE49-F238E27FC236}">
                  <a16:creationId xmlns:a16="http://schemas.microsoft.com/office/drawing/2014/main" xmlns="" id="{7C1A8178-CCCF-47F0-8DCB-15A7DF04E824}"/>
                </a:ext>
              </a:extLst>
            </p:cNvPr>
            <p:cNvSpPr txBox="1"/>
            <p:nvPr/>
          </p:nvSpPr>
          <p:spPr>
            <a:xfrm>
              <a:off x="845326" y="3169845"/>
              <a:ext cx="7957443" cy="2916358"/>
            </a:xfrm>
            <a:prstGeom prst="rect">
              <a:avLst/>
            </a:prstGeom>
            <a:noFill/>
          </p:spPr>
          <p:txBody>
            <a:bodyPr wrap="square">
              <a:spAutoFit/>
            </a:bodyPr>
            <a:lstStyle/>
            <a:p>
              <a:pPr algn="just" defTabSz="1370236"/>
              <a:r>
                <a:rPr lang="en-US" sz="6600" dirty="0" err="1">
                  <a:solidFill>
                    <a:prstClr val="black"/>
                  </a:solidFill>
                  <a:cs typeface="Calibri" panose="020F0502020204030204" pitchFamily="34" charset="0"/>
                  <a:sym typeface="Arial"/>
                </a:rPr>
                <a:t>Hãy</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cùng</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lắng</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nghe</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Thầy</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giáo</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đọc</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câu</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hỏi</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và</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trả</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lời</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câu</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hỏi</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bằng</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cách</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giơ</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tay</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Bạn</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giơ</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tay</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nhanh</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nhất</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và</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đưa</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ra</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đáp</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án</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đúng</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sẽ</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chiến</a:t>
              </a:r>
              <a:r>
                <a:rPr lang="en-US" sz="6600" dirty="0">
                  <a:solidFill>
                    <a:prstClr val="black"/>
                  </a:solidFill>
                  <a:cs typeface="Calibri" panose="020F0502020204030204" pitchFamily="34" charset="0"/>
                  <a:sym typeface="Arial"/>
                </a:rPr>
                <a:t> </a:t>
              </a:r>
              <a:r>
                <a:rPr lang="en-US" sz="6600" dirty="0" err="1">
                  <a:solidFill>
                    <a:prstClr val="black"/>
                  </a:solidFill>
                  <a:cs typeface="Calibri" panose="020F0502020204030204" pitchFamily="34" charset="0"/>
                  <a:sym typeface="Arial"/>
                </a:rPr>
                <a:t>thắng</a:t>
              </a:r>
              <a:r>
                <a:rPr lang="en-US" sz="6600" dirty="0">
                  <a:solidFill>
                    <a:prstClr val="black"/>
                  </a:solidFill>
                  <a:cs typeface="Calibri" panose="020F0502020204030204" pitchFamily="34" charset="0"/>
                  <a:sym typeface="Arial"/>
                </a:rPr>
                <a:t>.</a:t>
              </a:r>
            </a:p>
          </p:txBody>
        </p:sp>
      </p:grpSp>
      <p:pic>
        <p:nvPicPr>
          <p:cNvPr id="16" name="Picture 15" descr="A cartoon of a child wearing a chef hat&#10;&#10;Description automatically generated">
            <a:extLst>
              <a:ext uri="{FF2B5EF4-FFF2-40B4-BE49-F238E27FC236}">
                <a16:creationId xmlns:a16="http://schemas.microsoft.com/office/drawing/2014/main" xmlns="" id="{F2025A0F-EE04-B7CF-0320-B3999998B7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60" b="90536" l="9710" r="89912">
                        <a14:foregroundMark x1="45397" y1="89274" x2="56620" y2="90221"/>
                        <a14:foregroundMark x1="47541" y1="8517" x2="49054" y2="14826"/>
                        <a14:foregroundMark x1="59773" y1="90536" x2="58512" y2="87066"/>
                        <a14:backgroundMark x1="76545" y1="54890" x2="88398" y2="58675"/>
                        <a14:backgroundMark x1="27995" y1="64984" x2="20681" y2="70189"/>
                        <a14:backgroundMark x1="39596" y1="74763" x2="38335" y2="74290"/>
                        <a14:backgroundMark x1="61034" y1="73028" x2="61791" y2="73028"/>
                        <a14:backgroundMark x1="63934" y1="70662" x2="63934" y2="70662"/>
                        <a14:backgroundMark x1="64439" y1="69716" x2="64439" y2="69716"/>
                        <a14:backgroundMark x1="34678" y1="72397" x2="34048" y2="70978"/>
                        <a14:backgroundMark x1="30769" y1="61830" x2="28878" y2="65142"/>
                        <a14:backgroundMark x1="30265" y1="61041" x2="28752" y2="64038"/>
                      </a14:backgroundRemoval>
                    </a14:imgEffect>
                  </a14:imgLayer>
                </a14:imgProps>
              </a:ext>
              <a:ext uri="{28A0092B-C50C-407E-A947-70E740481C1C}">
                <a14:useLocalDpi xmlns:a14="http://schemas.microsoft.com/office/drawing/2010/main" val="0"/>
              </a:ext>
            </a:extLst>
          </a:blip>
          <a:stretch>
            <a:fillRect/>
          </a:stretch>
        </p:blipFill>
        <p:spPr>
          <a:xfrm>
            <a:off x="11312543" y="3558260"/>
            <a:ext cx="8718570" cy="7256028"/>
          </a:xfrm>
          <a:prstGeom prst="rect">
            <a:avLst/>
          </a:prstGeom>
        </p:spPr>
      </p:pic>
      <p:grpSp>
        <p:nvGrpSpPr>
          <p:cNvPr id="20" name="Group 19">
            <a:extLst>
              <a:ext uri="{FF2B5EF4-FFF2-40B4-BE49-F238E27FC236}">
                <a16:creationId xmlns:a16="http://schemas.microsoft.com/office/drawing/2014/main" xmlns="" id="{41A9C2E2-766C-782F-5C92-0ED7441DEE2E}"/>
              </a:ext>
            </a:extLst>
          </p:cNvPr>
          <p:cNvGrpSpPr/>
          <p:nvPr/>
        </p:nvGrpSpPr>
        <p:grpSpPr>
          <a:xfrm>
            <a:off x="3714442" y="2534349"/>
            <a:ext cx="6202124" cy="1483489"/>
            <a:chOff x="-69671" y="807048"/>
            <a:chExt cx="8085908" cy="988991"/>
          </a:xfrm>
        </p:grpSpPr>
        <p:sp>
          <p:nvSpPr>
            <p:cNvPr id="21" name="Hộp Văn bản 8">
              <a:extLst>
                <a:ext uri="{FF2B5EF4-FFF2-40B4-BE49-F238E27FC236}">
                  <a16:creationId xmlns:a16="http://schemas.microsoft.com/office/drawing/2014/main" xmlns="" id="{B39449A0-2507-304E-443D-7366A5DE61D1}"/>
                </a:ext>
              </a:extLst>
            </p:cNvPr>
            <p:cNvSpPr txBox="1"/>
            <p:nvPr/>
          </p:nvSpPr>
          <p:spPr>
            <a:xfrm>
              <a:off x="-69671" y="807048"/>
              <a:ext cx="8085908" cy="984883"/>
            </a:xfrm>
            <a:prstGeom prst="rect">
              <a:avLst/>
            </a:prstGeom>
            <a:noFill/>
          </p:spPr>
          <p:txBody>
            <a:bodyPr wrap="square">
              <a:spAutoFit/>
            </a:bodyPr>
            <a:lstStyle/>
            <a:p>
              <a:pPr algn="ctr" defTabSz="1370236"/>
              <a:r>
                <a:rPr lang="en-US" sz="9000" dirty="0" err="1">
                  <a:ln w="190500">
                    <a:solidFill>
                      <a:prstClr val="white"/>
                    </a:solidFill>
                  </a:ln>
                  <a:solidFill>
                    <a:srgbClr val="A2C7E8"/>
                  </a:solidFill>
                  <a:latin typeface="iCiel Pony" panose="02000000000000000000" pitchFamily="2" charset="0"/>
                  <a:cs typeface="Arial"/>
                  <a:sym typeface="Arial"/>
                </a:rPr>
                <a:t>Luật</a:t>
              </a:r>
              <a:r>
                <a:rPr lang="en-US" sz="9000" dirty="0">
                  <a:ln w="190500">
                    <a:solidFill>
                      <a:prstClr val="white"/>
                    </a:solidFill>
                  </a:ln>
                  <a:solidFill>
                    <a:srgbClr val="A2C7E8"/>
                  </a:solidFill>
                  <a:latin typeface="iCiel Pony" panose="02000000000000000000" pitchFamily="2" charset="0"/>
                  <a:cs typeface="Arial"/>
                  <a:sym typeface="Arial"/>
                </a:rPr>
                <a:t> </a:t>
              </a:r>
              <a:r>
                <a:rPr lang="en-US" sz="9000" dirty="0" err="1">
                  <a:ln w="190500">
                    <a:solidFill>
                      <a:prstClr val="white"/>
                    </a:solidFill>
                  </a:ln>
                  <a:solidFill>
                    <a:srgbClr val="A2C7E8"/>
                  </a:solidFill>
                  <a:latin typeface="iCiel Pony" panose="02000000000000000000" pitchFamily="2" charset="0"/>
                  <a:cs typeface="Arial"/>
                  <a:sym typeface="Arial"/>
                </a:rPr>
                <a:t>chơi</a:t>
              </a:r>
              <a:r>
                <a:rPr lang="en-US" sz="9000" dirty="0">
                  <a:ln w="190500">
                    <a:solidFill>
                      <a:prstClr val="white"/>
                    </a:solidFill>
                  </a:ln>
                  <a:solidFill>
                    <a:srgbClr val="A2C7E8"/>
                  </a:solidFill>
                  <a:latin typeface="iCiel Pony" panose="02000000000000000000" pitchFamily="2" charset="0"/>
                  <a:cs typeface="Arial"/>
                  <a:sym typeface="Arial"/>
                </a:rPr>
                <a:t>:</a:t>
              </a:r>
              <a:endParaRPr lang="vi-VN" sz="9000" dirty="0">
                <a:ln w="190500">
                  <a:solidFill>
                    <a:prstClr val="white"/>
                  </a:solidFill>
                </a:ln>
                <a:solidFill>
                  <a:srgbClr val="A2C7E8"/>
                </a:solidFill>
                <a:latin typeface="iCiel Pony" panose="02000000000000000000" pitchFamily="2" charset="0"/>
                <a:cs typeface="Arial"/>
                <a:sym typeface="Arial"/>
              </a:endParaRPr>
            </a:p>
          </p:txBody>
        </p:sp>
        <p:sp>
          <p:nvSpPr>
            <p:cNvPr id="22" name="Hộp Văn bản 8">
              <a:extLst>
                <a:ext uri="{FF2B5EF4-FFF2-40B4-BE49-F238E27FC236}">
                  <a16:creationId xmlns:a16="http://schemas.microsoft.com/office/drawing/2014/main" xmlns="" id="{5ADE42F0-E9F2-A88F-1F5F-1F4472DE6C62}"/>
                </a:ext>
              </a:extLst>
            </p:cNvPr>
            <p:cNvSpPr txBox="1"/>
            <p:nvPr/>
          </p:nvSpPr>
          <p:spPr>
            <a:xfrm>
              <a:off x="-69671" y="811156"/>
              <a:ext cx="8085908" cy="984883"/>
            </a:xfrm>
            <a:prstGeom prst="rect">
              <a:avLst/>
            </a:prstGeom>
            <a:noFill/>
          </p:spPr>
          <p:txBody>
            <a:bodyPr wrap="square">
              <a:spAutoFit/>
            </a:bodyPr>
            <a:lstStyle/>
            <a:p>
              <a:pPr algn="ctr" defTabSz="1370236"/>
              <a:r>
                <a:rPr lang="en-US" sz="9000" dirty="0" err="1">
                  <a:ln w="28575">
                    <a:solidFill>
                      <a:prstClr val="black"/>
                    </a:solidFill>
                  </a:ln>
                  <a:solidFill>
                    <a:srgbClr val="FF0000"/>
                  </a:solidFill>
                  <a:latin typeface="iCiel Pony" panose="02000000000000000000" pitchFamily="2" charset="0"/>
                  <a:cs typeface="Arial"/>
                  <a:sym typeface="Arial"/>
                </a:rPr>
                <a:t>Luật</a:t>
              </a:r>
              <a:r>
                <a:rPr lang="en-US" sz="9000" dirty="0">
                  <a:ln w="28575">
                    <a:solidFill>
                      <a:prstClr val="black"/>
                    </a:solidFill>
                  </a:ln>
                  <a:solidFill>
                    <a:srgbClr val="FF0000"/>
                  </a:solidFill>
                  <a:latin typeface="iCiel Pony" panose="02000000000000000000" pitchFamily="2" charset="0"/>
                  <a:cs typeface="Arial"/>
                  <a:sym typeface="Arial"/>
                </a:rPr>
                <a:t> </a:t>
              </a:r>
              <a:r>
                <a:rPr lang="en-US" sz="9000" dirty="0" err="1">
                  <a:ln w="28575">
                    <a:solidFill>
                      <a:prstClr val="black"/>
                    </a:solidFill>
                  </a:ln>
                  <a:solidFill>
                    <a:srgbClr val="FF0000"/>
                  </a:solidFill>
                  <a:latin typeface="iCiel Pony" panose="02000000000000000000" pitchFamily="2" charset="0"/>
                  <a:cs typeface="Arial"/>
                  <a:sym typeface="Arial"/>
                </a:rPr>
                <a:t>chơi</a:t>
              </a:r>
              <a:r>
                <a:rPr lang="en-US" sz="9000" dirty="0">
                  <a:ln w="28575">
                    <a:solidFill>
                      <a:prstClr val="black"/>
                    </a:solidFill>
                  </a:ln>
                  <a:solidFill>
                    <a:srgbClr val="FF0000"/>
                  </a:solidFill>
                  <a:latin typeface="iCiel Pony" panose="02000000000000000000" pitchFamily="2" charset="0"/>
                  <a:cs typeface="Arial"/>
                  <a:sym typeface="Arial"/>
                </a:rPr>
                <a:t>:</a:t>
              </a:r>
              <a:endParaRPr lang="vi-VN" sz="9000" dirty="0">
                <a:ln w="28575">
                  <a:solidFill>
                    <a:prstClr val="black"/>
                  </a:solidFill>
                </a:ln>
                <a:solidFill>
                  <a:srgbClr val="FF0000"/>
                </a:solidFill>
                <a:latin typeface="iCiel Pony" panose="02000000000000000000" pitchFamily="2" charset="0"/>
                <a:cs typeface="Arial"/>
                <a:sym typeface="Arial"/>
              </a:endParaRPr>
            </a:p>
          </p:txBody>
        </p:sp>
      </p:grpSp>
    </p:spTree>
    <p:extLst>
      <p:ext uri="{BB962C8B-B14F-4D97-AF65-F5344CB8AC3E}">
        <p14:creationId xmlns:p14="http://schemas.microsoft.com/office/powerpoint/2010/main" val="422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47"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xmlns="" id="{8D5F0154-C12F-3A39-B498-89B28AA33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
            <a:ext cx="18288000" cy="10288176"/>
          </a:xfrm>
          <a:prstGeom prst="rect">
            <a:avLst/>
          </a:prstGeom>
        </p:spPr>
      </p:pic>
      <p:grpSp>
        <p:nvGrpSpPr>
          <p:cNvPr id="44" name="Group 43">
            <a:extLst>
              <a:ext uri="{FF2B5EF4-FFF2-40B4-BE49-F238E27FC236}">
                <a16:creationId xmlns:a16="http://schemas.microsoft.com/office/drawing/2014/main" xmlns="" id="{C1ED53A6-DEBC-13DC-95F4-B55F85CA020C}"/>
              </a:ext>
            </a:extLst>
          </p:cNvPr>
          <p:cNvGrpSpPr/>
          <p:nvPr/>
        </p:nvGrpSpPr>
        <p:grpSpPr>
          <a:xfrm>
            <a:off x="-587998" y="456316"/>
            <a:ext cx="18439044" cy="3147842"/>
            <a:chOff x="-391998" y="304195"/>
            <a:chExt cx="12292694" cy="2098561"/>
          </a:xfrm>
        </p:grpSpPr>
        <p:grpSp>
          <p:nvGrpSpPr>
            <p:cNvPr id="19" name="Group 18">
              <a:extLst>
                <a:ext uri="{FF2B5EF4-FFF2-40B4-BE49-F238E27FC236}">
                  <a16:creationId xmlns:a16="http://schemas.microsoft.com/office/drawing/2014/main" xmlns="" id="{4E2AF548-5A33-7300-0DBC-C71B3EFF0BA0}"/>
                </a:ext>
              </a:extLst>
            </p:cNvPr>
            <p:cNvGrpSpPr/>
            <p:nvPr/>
          </p:nvGrpSpPr>
          <p:grpSpPr>
            <a:xfrm>
              <a:off x="-391998" y="304195"/>
              <a:ext cx="12292694" cy="2098561"/>
              <a:chOff x="-411048" y="568160"/>
              <a:chExt cx="12292694" cy="2098561"/>
            </a:xfrm>
          </p:grpSpPr>
          <p:sp>
            <p:nvSpPr>
              <p:cNvPr id="3" name="Hình chữ nhật: Góc Tròn 6">
                <a:extLst>
                  <a:ext uri="{FF2B5EF4-FFF2-40B4-BE49-F238E27FC236}">
                    <a16:creationId xmlns:a16="http://schemas.microsoft.com/office/drawing/2014/main" xmlns="" id="{E7C91C6D-4736-7913-ABE9-B7B5DDD1919A}"/>
                  </a:ext>
                </a:extLst>
              </p:cNvPr>
              <p:cNvSpPr/>
              <p:nvPr/>
            </p:nvSpPr>
            <p:spPr>
              <a:xfrm>
                <a:off x="310354" y="568160"/>
                <a:ext cx="11571292" cy="1581755"/>
              </a:xfrm>
              <a:custGeom>
                <a:avLst/>
                <a:gdLst>
                  <a:gd name="connsiteX0" fmla="*/ 0 w 11571292"/>
                  <a:gd name="connsiteY0" fmla="*/ 263631 h 1581755"/>
                  <a:gd name="connsiteX1" fmla="*/ 263631 w 11571292"/>
                  <a:gd name="connsiteY1" fmla="*/ 0 h 1581755"/>
                  <a:gd name="connsiteX2" fmla="*/ 11307661 w 11571292"/>
                  <a:gd name="connsiteY2" fmla="*/ 0 h 1581755"/>
                  <a:gd name="connsiteX3" fmla="*/ 11571292 w 11571292"/>
                  <a:gd name="connsiteY3" fmla="*/ 263631 h 1581755"/>
                  <a:gd name="connsiteX4" fmla="*/ 11571292 w 11571292"/>
                  <a:gd name="connsiteY4" fmla="*/ 1318124 h 1581755"/>
                  <a:gd name="connsiteX5" fmla="*/ 11307661 w 11571292"/>
                  <a:gd name="connsiteY5" fmla="*/ 1581755 h 1581755"/>
                  <a:gd name="connsiteX6" fmla="*/ 263631 w 11571292"/>
                  <a:gd name="connsiteY6" fmla="*/ 1581755 h 1581755"/>
                  <a:gd name="connsiteX7" fmla="*/ 0 w 11571292"/>
                  <a:gd name="connsiteY7" fmla="*/ 1318124 h 1581755"/>
                  <a:gd name="connsiteX8" fmla="*/ 0 w 11571292"/>
                  <a:gd name="connsiteY8" fmla="*/ 263631 h 158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292" h="1581755" fill="none" extrusionOk="0">
                    <a:moveTo>
                      <a:pt x="0" y="263631"/>
                    </a:moveTo>
                    <a:cubicBezTo>
                      <a:pt x="-12414" y="118804"/>
                      <a:pt x="114958" y="17456"/>
                      <a:pt x="263631" y="0"/>
                    </a:cubicBezTo>
                    <a:cubicBezTo>
                      <a:pt x="3908634" y="77600"/>
                      <a:pt x="8687213" y="-27269"/>
                      <a:pt x="11307661" y="0"/>
                    </a:cubicBezTo>
                    <a:cubicBezTo>
                      <a:pt x="11458816" y="-7329"/>
                      <a:pt x="11596402" y="125424"/>
                      <a:pt x="11571292" y="263631"/>
                    </a:cubicBezTo>
                    <a:cubicBezTo>
                      <a:pt x="11588025" y="466366"/>
                      <a:pt x="11562517" y="843052"/>
                      <a:pt x="11571292" y="1318124"/>
                    </a:cubicBezTo>
                    <a:cubicBezTo>
                      <a:pt x="11564200" y="1460949"/>
                      <a:pt x="11428933" y="1592484"/>
                      <a:pt x="11307661" y="1581755"/>
                    </a:cubicBezTo>
                    <a:cubicBezTo>
                      <a:pt x="5986529" y="1630932"/>
                      <a:pt x="2685543" y="1459053"/>
                      <a:pt x="263631" y="1581755"/>
                    </a:cubicBezTo>
                    <a:cubicBezTo>
                      <a:pt x="116502" y="1593503"/>
                      <a:pt x="-15229" y="1476835"/>
                      <a:pt x="0" y="1318124"/>
                    </a:cubicBezTo>
                    <a:cubicBezTo>
                      <a:pt x="72944" y="1105614"/>
                      <a:pt x="30382" y="373413"/>
                      <a:pt x="0" y="263631"/>
                    </a:cubicBezTo>
                    <a:close/>
                  </a:path>
                  <a:path w="11571292" h="1581755" stroke="0" extrusionOk="0">
                    <a:moveTo>
                      <a:pt x="0" y="263631"/>
                    </a:moveTo>
                    <a:cubicBezTo>
                      <a:pt x="4838" y="117479"/>
                      <a:pt x="122130" y="-273"/>
                      <a:pt x="263631" y="0"/>
                    </a:cubicBezTo>
                    <a:cubicBezTo>
                      <a:pt x="2610396" y="-129276"/>
                      <a:pt x="9439084" y="-77778"/>
                      <a:pt x="11307661" y="0"/>
                    </a:cubicBezTo>
                    <a:cubicBezTo>
                      <a:pt x="11445153" y="-25844"/>
                      <a:pt x="11568948" y="131550"/>
                      <a:pt x="11571292" y="263631"/>
                    </a:cubicBezTo>
                    <a:cubicBezTo>
                      <a:pt x="11646477" y="679011"/>
                      <a:pt x="11662415" y="982816"/>
                      <a:pt x="11571292" y="1318124"/>
                    </a:cubicBezTo>
                    <a:cubicBezTo>
                      <a:pt x="11582004" y="1486313"/>
                      <a:pt x="11445774" y="1584299"/>
                      <a:pt x="11307661" y="1581755"/>
                    </a:cubicBezTo>
                    <a:cubicBezTo>
                      <a:pt x="7748456" y="1625975"/>
                      <a:pt x="3369760" y="1552373"/>
                      <a:pt x="263631" y="1581755"/>
                    </a:cubicBezTo>
                    <a:cubicBezTo>
                      <a:pt x="111551" y="1556855"/>
                      <a:pt x="-21428" y="1458771"/>
                      <a:pt x="0" y="1318124"/>
                    </a:cubicBezTo>
                    <a:cubicBezTo>
                      <a:pt x="24222" y="1038753"/>
                      <a:pt x="-4369" y="596174"/>
                      <a:pt x="0" y="263631"/>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0236"/>
                <a:endParaRPr lang="en-US" sz="3000">
                  <a:solidFill>
                    <a:prstClr val="black"/>
                  </a:solidFill>
                  <a:sym typeface="Arial"/>
                </a:endParaRPr>
              </a:p>
            </p:txBody>
          </p:sp>
          <p:grpSp>
            <p:nvGrpSpPr>
              <p:cNvPr id="4" name="Nhóm 23">
                <a:extLst>
                  <a:ext uri="{FF2B5EF4-FFF2-40B4-BE49-F238E27FC236}">
                    <a16:creationId xmlns:a16="http://schemas.microsoft.com/office/drawing/2014/main" xmlns="" id="{9FCCEA94-A4DA-259D-CC68-FE6C3A75D5F0}"/>
                  </a:ext>
                </a:extLst>
              </p:cNvPr>
              <p:cNvGrpSpPr/>
              <p:nvPr/>
            </p:nvGrpSpPr>
            <p:grpSpPr>
              <a:xfrm>
                <a:off x="-411048" y="1285248"/>
                <a:ext cx="4433654" cy="1381473"/>
                <a:chOff x="3666356" y="4573200"/>
                <a:chExt cx="4280542" cy="1381473"/>
              </a:xfrm>
            </p:grpSpPr>
            <p:sp>
              <p:nvSpPr>
                <p:cNvPr id="17" name="TextBox 67">
                  <a:extLst>
                    <a:ext uri="{FF2B5EF4-FFF2-40B4-BE49-F238E27FC236}">
                      <a16:creationId xmlns:a16="http://schemas.microsoft.com/office/drawing/2014/main" xmlns="" id="{DF4749BF-F953-C62A-6813-8FE93F40D22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r>
                    <a:rPr lang="en-US" sz="1200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1200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1:</a:t>
                  </a:r>
                </a:p>
              </p:txBody>
            </p:sp>
            <p:sp>
              <p:nvSpPr>
                <p:cNvPr id="18" name="TextBox 67">
                  <a:extLst>
                    <a:ext uri="{FF2B5EF4-FFF2-40B4-BE49-F238E27FC236}">
                      <a16:creationId xmlns:a16="http://schemas.microsoft.com/office/drawing/2014/main" xmlns="" id="{A2EFDDBA-4A07-DD2B-87DE-D7886D14C97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r>
                    <a:rPr lang="en-US" sz="8800" b="1" dirty="0" err="1">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8800" b="1" dirty="0">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1:</a:t>
                  </a:r>
                </a:p>
              </p:txBody>
            </p:sp>
          </p:grpSp>
        </p:grpSp>
        <p:sp>
          <p:nvSpPr>
            <p:cNvPr id="6" name="Hộp Văn bản 25">
              <a:extLst>
                <a:ext uri="{FF2B5EF4-FFF2-40B4-BE49-F238E27FC236}">
                  <a16:creationId xmlns:a16="http://schemas.microsoft.com/office/drawing/2014/main" xmlns="" id="{F2F34DB4-4695-9A37-B8CC-866623AEF701}"/>
                </a:ext>
              </a:extLst>
            </p:cNvPr>
            <p:cNvSpPr txBox="1"/>
            <p:nvPr/>
          </p:nvSpPr>
          <p:spPr>
            <a:xfrm>
              <a:off x="2895600" y="658344"/>
              <a:ext cx="8881045" cy="738664"/>
            </a:xfrm>
            <a:prstGeom prst="rect">
              <a:avLst/>
            </a:prstGeom>
            <a:noFill/>
          </p:spPr>
          <p:txBody>
            <a:bodyPr wrap="square">
              <a:spAutoFit/>
            </a:bodyPr>
            <a:lstStyle/>
            <a:p>
              <a:pPr algn="just" defTabSz="1370236"/>
              <a:r>
                <a:rPr lang="en-US" sz="6600" dirty="0" err="1">
                  <a:solidFill>
                    <a:srgbClr val="0000FF"/>
                  </a:solidFill>
                  <a:latin typeface="Times New Roman" panose="02020603050405020304" pitchFamily="18" charset="0"/>
                  <a:cs typeface="Times New Roman" panose="02020603050405020304" pitchFamily="18" charset="0"/>
                  <a:sym typeface="Arial"/>
                </a:rPr>
                <a:t>Tìm</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số</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trung</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bình</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cộng</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của</a:t>
              </a:r>
              <a:r>
                <a:rPr lang="en-US" sz="6600" dirty="0">
                  <a:solidFill>
                    <a:srgbClr val="0000FF"/>
                  </a:solidFill>
                  <a:latin typeface="Times New Roman" panose="02020603050405020304" pitchFamily="18" charset="0"/>
                  <a:cs typeface="Times New Roman" panose="02020603050405020304" pitchFamily="18" charset="0"/>
                  <a:sym typeface="Arial"/>
                </a:rPr>
                <a:t>: 31 </a:t>
              </a:r>
              <a:r>
                <a:rPr lang="en-US" sz="6600" dirty="0" err="1">
                  <a:solidFill>
                    <a:srgbClr val="0000FF"/>
                  </a:solidFill>
                  <a:latin typeface="Times New Roman" panose="02020603050405020304" pitchFamily="18" charset="0"/>
                  <a:cs typeface="Times New Roman" panose="02020603050405020304" pitchFamily="18" charset="0"/>
                  <a:sym typeface="Arial"/>
                </a:rPr>
                <a:t>và</a:t>
              </a:r>
              <a:r>
                <a:rPr lang="en-US" sz="6600" dirty="0">
                  <a:solidFill>
                    <a:srgbClr val="0000FF"/>
                  </a:solidFill>
                  <a:latin typeface="Times New Roman" panose="02020603050405020304" pitchFamily="18" charset="0"/>
                  <a:cs typeface="Times New Roman" panose="02020603050405020304" pitchFamily="18" charset="0"/>
                  <a:sym typeface="Arial"/>
                </a:rPr>
                <a:t> 21</a:t>
              </a:r>
            </a:p>
          </p:txBody>
        </p:sp>
      </p:grpSp>
      <p:grpSp>
        <p:nvGrpSpPr>
          <p:cNvPr id="23" name="Group 22">
            <a:extLst>
              <a:ext uri="{FF2B5EF4-FFF2-40B4-BE49-F238E27FC236}">
                <a16:creationId xmlns:a16="http://schemas.microsoft.com/office/drawing/2014/main" xmlns="" id="{651EAB9E-C063-6918-0A5F-E08603B67B1F}"/>
              </a:ext>
            </a:extLst>
          </p:cNvPr>
          <p:cNvGrpSpPr/>
          <p:nvPr/>
        </p:nvGrpSpPr>
        <p:grpSpPr>
          <a:xfrm>
            <a:off x="2005996" y="4356842"/>
            <a:ext cx="6757688" cy="2194560"/>
            <a:chOff x="1440697" y="2442596"/>
            <a:chExt cx="4505125" cy="1463040"/>
          </a:xfrm>
        </p:grpSpPr>
        <p:grpSp>
          <p:nvGrpSpPr>
            <p:cNvPr id="24" name="Group 23">
              <a:extLst>
                <a:ext uri="{FF2B5EF4-FFF2-40B4-BE49-F238E27FC236}">
                  <a16:creationId xmlns:a16="http://schemas.microsoft.com/office/drawing/2014/main" xmlns="" id="{648BA4DF-B655-565A-C58E-9498D72FFC59}"/>
                </a:ext>
              </a:extLst>
            </p:cNvPr>
            <p:cNvGrpSpPr/>
            <p:nvPr/>
          </p:nvGrpSpPr>
          <p:grpSpPr>
            <a:xfrm>
              <a:off x="1440697" y="2442596"/>
              <a:ext cx="4494998" cy="1463040"/>
              <a:chOff x="486739" y="2414472"/>
              <a:chExt cx="4463127" cy="1463040"/>
            </a:xfrm>
          </p:grpSpPr>
          <p:sp>
            <p:nvSpPr>
              <p:cNvPr id="26" name="Rectangle: Rounded Corners 25">
                <a:extLst>
                  <a:ext uri="{FF2B5EF4-FFF2-40B4-BE49-F238E27FC236}">
                    <a16:creationId xmlns:a16="http://schemas.microsoft.com/office/drawing/2014/main" xmlns="" id="{7E49F4AB-7D5E-C6EF-17E7-C33F9B5018B6}"/>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endParaRPr lang="en-US" sz="9000" dirty="0">
                  <a:solidFill>
                    <a:prstClr val="black"/>
                  </a:solidFill>
                  <a:sym typeface="Arial"/>
                </a:endParaRPr>
              </a:p>
            </p:txBody>
          </p:sp>
          <p:pic>
            <p:nvPicPr>
              <p:cNvPr id="27" name="Picture 4">
                <a:extLst>
                  <a:ext uri="{FF2B5EF4-FFF2-40B4-BE49-F238E27FC236}">
                    <a16:creationId xmlns:a16="http://schemas.microsoft.com/office/drawing/2014/main" xmlns="" id="{5678B375-A08C-B64F-95DC-45D9CE2440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739" y="2414472"/>
                <a:ext cx="1299755" cy="1463040"/>
              </a:xfrm>
              <a:prstGeom prst="rect">
                <a:avLst/>
              </a:prstGeom>
            </p:spPr>
          </p:pic>
        </p:grpSp>
        <p:sp>
          <p:nvSpPr>
            <p:cNvPr id="25" name="TextBox 24">
              <a:extLst>
                <a:ext uri="{FF2B5EF4-FFF2-40B4-BE49-F238E27FC236}">
                  <a16:creationId xmlns:a16="http://schemas.microsoft.com/office/drawing/2014/main" xmlns="" id="{68B1EAA5-51B7-58EF-03D9-B18255605EBA}"/>
                </a:ext>
              </a:extLst>
            </p:cNvPr>
            <p:cNvSpPr txBox="1"/>
            <p:nvPr/>
          </p:nvSpPr>
          <p:spPr>
            <a:xfrm>
              <a:off x="2700460" y="2693695"/>
              <a:ext cx="3245362" cy="882293"/>
            </a:xfrm>
            <a:prstGeom prst="rect">
              <a:avLst/>
            </a:prstGeom>
            <a:noFill/>
          </p:spPr>
          <p:txBody>
            <a:bodyPr wrap="square" rtlCol="0">
              <a:spAutoFit/>
            </a:bodyPr>
            <a:lstStyle/>
            <a:p>
              <a:pPr algn="ctr" defTabSz="1370236"/>
              <a:r>
                <a:rPr lang="en-US" sz="8000" b="1" dirty="0">
                  <a:solidFill>
                    <a:prstClr val="black"/>
                  </a:solidFill>
                  <a:latin typeface="Calibri" panose="020F0502020204030204"/>
                  <a:cs typeface="Arial"/>
                  <a:sym typeface="Arial"/>
                </a:rPr>
                <a:t>20</a:t>
              </a:r>
              <a:endParaRPr lang="vi-VN" sz="8000" b="1" dirty="0">
                <a:solidFill>
                  <a:prstClr val="black"/>
                </a:solidFill>
                <a:latin typeface="Calibri" panose="020F0502020204030204"/>
                <a:cs typeface="Arial"/>
                <a:sym typeface="Arial"/>
              </a:endParaRPr>
            </a:p>
          </p:txBody>
        </p:sp>
      </p:grpSp>
      <p:grpSp>
        <p:nvGrpSpPr>
          <p:cNvPr id="28" name="Group 27">
            <a:extLst>
              <a:ext uri="{FF2B5EF4-FFF2-40B4-BE49-F238E27FC236}">
                <a16:creationId xmlns:a16="http://schemas.microsoft.com/office/drawing/2014/main" xmlns="" id="{6AC207B3-333E-AA60-2953-861A0ADE28E7}"/>
              </a:ext>
            </a:extLst>
          </p:cNvPr>
          <p:cNvGrpSpPr/>
          <p:nvPr/>
        </p:nvGrpSpPr>
        <p:grpSpPr>
          <a:xfrm>
            <a:off x="9876593" y="4316510"/>
            <a:ext cx="6863898" cy="2194560"/>
            <a:chOff x="6687751" y="2415709"/>
            <a:chExt cx="4575930" cy="1463040"/>
          </a:xfrm>
        </p:grpSpPr>
        <p:grpSp>
          <p:nvGrpSpPr>
            <p:cNvPr id="29" name="Group 28">
              <a:extLst>
                <a:ext uri="{FF2B5EF4-FFF2-40B4-BE49-F238E27FC236}">
                  <a16:creationId xmlns:a16="http://schemas.microsoft.com/office/drawing/2014/main" xmlns="" id="{6AA5A196-D229-DF6F-428B-092758584E3A}"/>
                </a:ext>
              </a:extLst>
            </p:cNvPr>
            <p:cNvGrpSpPr/>
            <p:nvPr/>
          </p:nvGrpSpPr>
          <p:grpSpPr>
            <a:xfrm>
              <a:off x="6687751" y="2415709"/>
              <a:ext cx="4455159" cy="1463040"/>
              <a:chOff x="597907" y="3085958"/>
              <a:chExt cx="4423568" cy="1463040"/>
            </a:xfrm>
          </p:grpSpPr>
          <p:sp>
            <p:nvSpPr>
              <p:cNvPr id="31" name="Rectangle: Rounded Corners 30">
                <a:extLst>
                  <a:ext uri="{FF2B5EF4-FFF2-40B4-BE49-F238E27FC236}">
                    <a16:creationId xmlns:a16="http://schemas.microsoft.com/office/drawing/2014/main" xmlns="" id="{E04B2487-8C2C-F109-7C34-54387CAC5B56}"/>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endParaRPr lang="en-US" sz="9000" dirty="0">
                  <a:solidFill>
                    <a:prstClr val="black"/>
                  </a:solidFill>
                  <a:sym typeface="Arial"/>
                </a:endParaRPr>
              </a:p>
            </p:txBody>
          </p:sp>
          <p:pic>
            <p:nvPicPr>
              <p:cNvPr id="32" name="Picture 11">
                <a:extLst>
                  <a:ext uri="{FF2B5EF4-FFF2-40B4-BE49-F238E27FC236}">
                    <a16:creationId xmlns:a16="http://schemas.microsoft.com/office/drawing/2014/main" xmlns="" id="{86AAA521-C359-6341-D9F3-00BF1DF611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7907" y="3085958"/>
                <a:ext cx="1294357" cy="1463040"/>
              </a:xfrm>
              <a:prstGeom prst="rect">
                <a:avLst/>
              </a:prstGeom>
            </p:spPr>
          </p:pic>
        </p:grpSp>
        <p:sp>
          <p:nvSpPr>
            <p:cNvPr id="30" name="TextBox 29">
              <a:extLst>
                <a:ext uri="{FF2B5EF4-FFF2-40B4-BE49-F238E27FC236}">
                  <a16:creationId xmlns:a16="http://schemas.microsoft.com/office/drawing/2014/main" xmlns="" id="{A6CE9156-9F22-54C6-B132-B45206A443D5}"/>
                </a:ext>
              </a:extLst>
            </p:cNvPr>
            <p:cNvSpPr txBox="1"/>
            <p:nvPr/>
          </p:nvSpPr>
          <p:spPr>
            <a:xfrm>
              <a:off x="7875789" y="2661444"/>
              <a:ext cx="3387892" cy="882293"/>
            </a:xfrm>
            <a:prstGeom prst="rect">
              <a:avLst/>
            </a:prstGeom>
            <a:noFill/>
          </p:spPr>
          <p:txBody>
            <a:bodyPr wrap="square" rtlCol="0">
              <a:spAutoFit/>
            </a:bodyPr>
            <a:lstStyle/>
            <a:p>
              <a:pPr algn="ctr" defTabSz="1370236"/>
              <a:r>
                <a:rPr lang="en-US" sz="8000" b="1" dirty="0">
                  <a:solidFill>
                    <a:prstClr val="black"/>
                  </a:solidFill>
                  <a:latin typeface="Calibri" panose="020F0502020204030204"/>
                  <a:cs typeface="Arial"/>
                  <a:sym typeface="Arial"/>
                </a:rPr>
                <a:t>26</a:t>
              </a:r>
              <a:endParaRPr lang="vi-VN" sz="8000" b="1" dirty="0">
                <a:solidFill>
                  <a:prstClr val="black"/>
                </a:solidFill>
                <a:latin typeface="Calibri" panose="020F0502020204030204"/>
                <a:cs typeface="Arial"/>
                <a:sym typeface="Arial"/>
              </a:endParaRPr>
            </a:p>
          </p:txBody>
        </p:sp>
      </p:grpSp>
      <p:grpSp>
        <p:nvGrpSpPr>
          <p:cNvPr id="33" name="Group 32">
            <a:extLst>
              <a:ext uri="{FF2B5EF4-FFF2-40B4-BE49-F238E27FC236}">
                <a16:creationId xmlns:a16="http://schemas.microsoft.com/office/drawing/2014/main" xmlns="" id="{7B474A9B-B95A-6011-1F18-EB395FFC1512}"/>
              </a:ext>
            </a:extLst>
          </p:cNvPr>
          <p:cNvGrpSpPr/>
          <p:nvPr/>
        </p:nvGrpSpPr>
        <p:grpSpPr>
          <a:xfrm>
            <a:off x="9876593" y="7075903"/>
            <a:ext cx="6863898" cy="2194562"/>
            <a:chOff x="6687751" y="4255269"/>
            <a:chExt cx="4575930" cy="1463040"/>
          </a:xfrm>
        </p:grpSpPr>
        <p:grpSp>
          <p:nvGrpSpPr>
            <p:cNvPr id="34" name="Group 33">
              <a:extLst>
                <a:ext uri="{FF2B5EF4-FFF2-40B4-BE49-F238E27FC236}">
                  <a16:creationId xmlns:a16="http://schemas.microsoft.com/office/drawing/2014/main" xmlns="" id="{96237571-024B-F941-7494-D45DF2343269}"/>
                </a:ext>
              </a:extLst>
            </p:cNvPr>
            <p:cNvGrpSpPr/>
            <p:nvPr/>
          </p:nvGrpSpPr>
          <p:grpSpPr>
            <a:xfrm>
              <a:off x="6687751" y="4255269"/>
              <a:ext cx="4455158" cy="1463040"/>
              <a:chOff x="526294" y="4986078"/>
              <a:chExt cx="4423569" cy="1463040"/>
            </a:xfrm>
          </p:grpSpPr>
          <p:sp>
            <p:nvSpPr>
              <p:cNvPr id="36" name="Rectangle: Rounded Corners 35">
                <a:extLst>
                  <a:ext uri="{FF2B5EF4-FFF2-40B4-BE49-F238E27FC236}">
                    <a16:creationId xmlns:a16="http://schemas.microsoft.com/office/drawing/2014/main" xmlns="" id="{4793B5CE-0671-5580-50AC-5CC20A7E652C}"/>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0236"/>
                <a:endParaRPr lang="en-US" sz="2400" dirty="0">
                  <a:solidFill>
                    <a:prstClr val="black"/>
                  </a:solidFill>
                  <a:sym typeface="Arial"/>
                </a:endParaRPr>
              </a:p>
            </p:txBody>
          </p:sp>
          <p:pic>
            <p:nvPicPr>
              <p:cNvPr id="37" name="Picture 13">
                <a:extLst>
                  <a:ext uri="{FF2B5EF4-FFF2-40B4-BE49-F238E27FC236}">
                    <a16:creationId xmlns:a16="http://schemas.microsoft.com/office/drawing/2014/main" xmlns="" id="{06DCDD4D-AA47-A26D-F327-32696C0189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26294" y="4986078"/>
                <a:ext cx="1293459" cy="1463040"/>
              </a:xfrm>
              <a:prstGeom prst="rect">
                <a:avLst/>
              </a:prstGeom>
            </p:spPr>
          </p:pic>
        </p:grpSp>
        <p:sp>
          <p:nvSpPr>
            <p:cNvPr id="35" name="TextBox 34">
              <a:extLst>
                <a:ext uri="{FF2B5EF4-FFF2-40B4-BE49-F238E27FC236}">
                  <a16:creationId xmlns:a16="http://schemas.microsoft.com/office/drawing/2014/main" xmlns="" id="{7BEDD525-903E-8297-B6E6-BD24BCD72A39}"/>
                </a:ext>
              </a:extLst>
            </p:cNvPr>
            <p:cNvSpPr txBox="1"/>
            <p:nvPr/>
          </p:nvSpPr>
          <p:spPr>
            <a:xfrm>
              <a:off x="7869676" y="4459922"/>
              <a:ext cx="3394005" cy="882292"/>
            </a:xfrm>
            <a:prstGeom prst="rect">
              <a:avLst/>
            </a:prstGeom>
            <a:noFill/>
          </p:spPr>
          <p:txBody>
            <a:bodyPr wrap="square" rtlCol="0">
              <a:spAutoFit/>
            </a:bodyPr>
            <a:lstStyle/>
            <a:p>
              <a:pPr algn="ctr" defTabSz="1370236"/>
              <a:r>
                <a:rPr lang="en-US" sz="8000" b="1" dirty="0">
                  <a:solidFill>
                    <a:prstClr val="black"/>
                  </a:solidFill>
                  <a:cs typeface="Arial"/>
                  <a:sym typeface="Arial"/>
                </a:rPr>
                <a:t>31</a:t>
              </a:r>
            </a:p>
          </p:txBody>
        </p:sp>
      </p:grpSp>
      <p:grpSp>
        <p:nvGrpSpPr>
          <p:cNvPr id="38" name="Group 37">
            <a:extLst>
              <a:ext uri="{FF2B5EF4-FFF2-40B4-BE49-F238E27FC236}">
                <a16:creationId xmlns:a16="http://schemas.microsoft.com/office/drawing/2014/main" xmlns="" id="{C992B16A-B81B-58DF-090B-AD51109C6168}"/>
              </a:ext>
            </a:extLst>
          </p:cNvPr>
          <p:cNvGrpSpPr/>
          <p:nvPr/>
        </p:nvGrpSpPr>
        <p:grpSpPr>
          <a:xfrm>
            <a:off x="2015126" y="7007270"/>
            <a:ext cx="6739344" cy="2194560"/>
            <a:chOff x="1446768" y="4209550"/>
            <a:chExt cx="4492894" cy="1463040"/>
          </a:xfrm>
        </p:grpSpPr>
        <p:grpSp>
          <p:nvGrpSpPr>
            <p:cNvPr id="39" name="Group 38">
              <a:extLst>
                <a:ext uri="{FF2B5EF4-FFF2-40B4-BE49-F238E27FC236}">
                  <a16:creationId xmlns:a16="http://schemas.microsoft.com/office/drawing/2014/main" xmlns="" id="{62B14B2F-8A3C-3884-B4A2-E478195C1AEB}"/>
                </a:ext>
              </a:extLst>
            </p:cNvPr>
            <p:cNvGrpSpPr/>
            <p:nvPr/>
          </p:nvGrpSpPr>
          <p:grpSpPr>
            <a:xfrm>
              <a:off x="1446768" y="4209550"/>
              <a:ext cx="4488927" cy="1463040"/>
              <a:chOff x="499572" y="3976000"/>
              <a:chExt cx="4457097" cy="1463040"/>
            </a:xfrm>
          </p:grpSpPr>
          <p:sp>
            <p:nvSpPr>
              <p:cNvPr id="41" name="Rectangle: Rounded Corners 40">
                <a:extLst>
                  <a:ext uri="{FF2B5EF4-FFF2-40B4-BE49-F238E27FC236}">
                    <a16:creationId xmlns:a16="http://schemas.microsoft.com/office/drawing/2014/main" xmlns="" id="{7A256537-5DBE-9C6C-5628-76CE62BF87C0}"/>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0236"/>
                <a:endParaRPr lang="en-US" sz="9000" dirty="0">
                  <a:solidFill>
                    <a:prstClr val="black"/>
                  </a:solidFill>
                  <a:sym typeface="Arial"/>
                </a:endParaRPr>
              </a:p>
            </p:txBody>
          </p:sp>
          <p:pic>
            <p:nvPicPr>
              <p:cNvPr id="42" name="Picture 12">
                <a:extLst>
                  <a:ext uri="{FF2B5EF4-FFF2-40B4-BE49-F238E27FC236}">
                    <a16:creationId xmlns:a16="http://schemas.microsoft.com/office/drawing/2014/main" xmlns="" id="{5E9175B0-2577-6251-4DD0-35DE5CC9E86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9572" y="3976000"/>
                <a:ext cx="1319557" cy="1463040"/>
              </a:xfrm>
              <a:prstGeom prst="rect">
                <a:avLst/>
              </a:prstGeom>
            </p:spPr>
          </p:pic>
        </p:grpSp>
        <p:sp>
          <p:nvSpPr>
            <p:cNvPr id="40" name="TextBox 39">
              <a:extLst>
                <a:ext uri="{FF2B5EF4-FFF2-40B4-BE49-F238E27FC236}">
                  <a16:creationId xmlns:a16="http://schemas.microsoft.com/office/drawing/2014/main" xmlns="" id="{C8FABA5F-B582-8602-465E-60B3C4836B42}"/>
                </a:ext>
              </a:extLst>
            </p:cNvPr>
            <p:cNvSpPr txBox="1"/>
            <p:nvPr/>
          </p:nvSpPr>
          <p:spPr>
            <a:xfrm>
              <a:off x="2694298" y="4481917"/>
              <a:ext cx="3245364" cy="882293"/>
            </a:xfrm>
            <a:prstGeom prst="rect">
              <a:avLst/>
            </a:prstGeom>
            <a:noFill/>
          </p:spPr>
          <p:txBody>
            <a:bodyPr wrap="square" rtlCol="0">
              <a:spAutoFit/>
            </a:bodyPr>
            <a:lstStyle/>
            <a:p>
              <a:pPr algn="ctr" defTabSz="1370236"/>
              <a:r>
                <a:rPr lang="en-US" sz="8000" b="1" dirty="0">
                  <a:solidFill>
                    <a:prstClr val="black"/>
                  </a:solidFill>
                  <a:cs typeface="Arial"/>
                  <a:sym typeface="Arial"/>
                </a:rPr>
                <a:t>30</a:t>
              </a:r>
            </a:p>
          </p:txBody>
        </p:sp>
      </p:grpSp>
      <p:pic>
        <p:nvPicPr>
          <p:cNvPr id="43" name="Đúng">
            <a:extLst>
              <a:ext uri="{FF2B5EF4-FFF2-40B4-BE49-F238E27FC236}">
                <a16:creationId xmlns:a16="http://schemas.microsoft.com/office/drawing/2014/main" xmlns="" id="{720FDE56-DDAD-0EFA-43AC-68F9091ECC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4617" y="4316523"/>
            <a:ext cx="2447214" cy="1957770"/>
          </a:xfrm>
          <a:prstGeom prst="rect">
            <a:avLst/>
          </a:prstGeom>
        </p:spPr>
      </p:pic>
    </p:spTree>
    <p:extLst>
      <p:ext uri="{BB962C8B-B14F-4D97-AF65-F5344CB8AC3E}">
        <p14:creationId xmlns:p14="http://schemas.microsoft.com/office/powerpoint/2010/main" val="4201535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8"/>
                                        </p:tgtEl>
                                      </p:cBhvr>
                                    </p:animEffect>
                                    <p:animScale>
                                      <p:cBhvr>
                                        <p:cTn id="46" dur="250" autoRev="1" fill="hold"/>
                                        <p:tgtEl>
                                          <p:spTgt spid="2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3"/>
                                        </p:tgtEl>
                                      </p:cBhvr>
                                    </p:animEffect>
                                    <p:animScale>
                                      <p:cBhvr>
                                        <p:cTn id="52" dur="250" autoRev="1" fill="hold"/>
                                        <p:tgtEl>
                                          <p:spTgt spid="43"/>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23"/>
                                        </p:tgtEl>
                                        <p:attrNameLst>
                                          <p:attrName>ppt_w</p:attrName>
                                        </p:attrNameLst>
                                      </p:cBhvr>
                                      <p:tavLst>
                                        <p:tav tm="0">
                                          <p:val>
                                            <p:strVal val="ppt_w"/>
                                          </p:val>
                                        </p:tav>
                                        <p:tav tm="100000">
                                          <p:val>
                                            <p:fltVal val="0"/>
                                          </p:val>
                                        </p:tav>
                                      </p:tavLst>
                                    </p:anim>
                                    <p:anim calcmode="lin" valueType="num">
                                      <p:cBhvr>
                                        <p:cTn id="56" dur="1000"/>
                                        <p:tgtEl>
                                          <p:spTgt spid="23"/>
                                        </p:tgtEl>
                                        <p:attrNameLst>
                                          <p:attrName>ppt_h</p:attrName>
                                        </p:attrNameLst>
                                      </p:cBhvr>
                                      <p:tavLst>
                                        <p:tav tm="0">
                                          <p:val>
                                            <p:strVal val="ppt_h"/>
                                          </p:val>
                                        </p:tav>
                                        <p:tav tm="100000">
                                          <p:val>
                                            <p:fltVal val="0"/>
                                          </p:val>
                                        </p:tav>
                                      </p:tavLst>
                                    </p:anim>
                                    <p:anim calcmode="lin" valueType="num">
                                      <p:cBhvr>
                                        <p:cTn id="57" dur="1000"/>
                                        <p:tgtEl>
                                          <p:spTgt spid="23"/>
                                        </p:tgtEl>
                                        <p:attrNameLst>
                                          <p:attrName>style.rotation</p:attrName>
                                        </p:attrNameLst>
                                      </p:cBhvr>
                                      <p:tavLst>
                                        <p:tav tm="0">
                                          <p:val>
                                            <p:fltVal val="0"/>
                                          </p:val>
                                        </p:tav>
                                        <p:tav tm="100000">
                                          <p:val>
                                            <p:fltVal val="90"/>
                                          </p:val>
                                        </p:tav>
                                      </p:tavLst>
                                    </p:anim>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3"/>
                                        </p:tgtEl>
                                        <p:attrNameLst>
                                          <p:attrName>ppt_w</p:attrName>
                                        </p:attrNameLst>
                                      </p:cBhvr>
                                      <p:tavLst>
                                        <p:tav tm="0">
                                          <p:val>
                                            <p:strVal val="ppt_w"/>
                                          </p:val>
                                        </p:tav>
                                        <p:tav tm="100000">
                                          <p:val>
                                            <p:fltVal val="0"/>
                                          </p:val>
                                        </p:tav>
                                      </p:tavLst>
                                    </p:anim>
                                    <p:anim calcmode="lin" valueType="num">
                                      <p:cBhvr>
                                        <p:cTn id="62" dur="1000"/>
                                        <p:tgtEl>
                                          <p:spTgt spid="33"/>
                                        </p:tgtEl>
                                        <p:attrNameLst>
                                          <p:attrName>ppt_h</p:attrName>
                                        </p:attrNameLst>
                                      </p:cBhvr>
                                      <p:tavLst>
                                        <p:tav tm="0">
                                          <p:val>
                                            <p:strVal val="ppt_h"/>
                                          </p:val>
                                        </p:tav>
                                        <p:tav tm="100000">
                                          <p:val>
                                            <p:fltVal val="0"/>
                                          </p:val>
                                        </p:tav>
                                      </p:tavLst>
                                    </p:anim>
                                    <p:anim calcmode="lin" valueType="num">
                                      <p:cBhvr>
                                        <p:cTn id="63" dur="1000"/>
                                        <p:tgtEl>
                                          <p:spTgt spid="33"/>
                                        </p:tgtEl>
                                        <p:attrNameLst>
                                          <p:attrName>style.rotation</p:attrName>
                                        </p:attrNameLst>
                                      </p:cBhvr>
                                      <p:tavLst>
                                        <p:tav tm="0">
                                          <p:val>
                                            <p:fltVal val="0"/>
                                          </p:val>
                                        </p:tav>
                                        <p:tav tm="100000">
                                          <p:val>
                                            <p:fltVal val="90"/>
                                          </p:val>
                                        </p:tav>
                                      </p:tavLst>
                                    </p:anim>
                                    <p:animEffect transition="out" filter="fade">
                                      <p:cBhvr>
                                        <p:cTn id="64" dur="1000"/>
                                        <p:tgtEl>
                                          <p:spTgt spid="33"/>
                                        </p:tgtEl>
                                      </p:cBhvr>
                                    </p:animEffect>
                                    <p:set>
                                      <p:cBhvr>
                                        <p:cTn id="65" dur="1" fill="hold">
                                          <p:stCondLst>
                                            <p:cond delay="999"/>
                                          </p:stCondLst>
                                        </p:cTn>
                                        <p:tgtEl>
                                          <p:spTgt spid="33"/>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8"/>
                                        </p:tgtEl>
                                        <p:attrNameLst>
                                          <p:attrName>ppt_w</p:attrName>
                                        </p:attrNameLst>
                                      </p:cBhvr>
                                      <p:tavLst>
                                        <p:tav tm="0">
                                          <p:val>
                                            <p:strVal val="ppt_w"/>
                                          </p:val>
                                        </p:tav>
                                        <p:tav tm="100000">
                                          <p:val>
                                            <p:fltVal val="0"/>
                                          </p:val>
                                        </p:tav>
                                      </p:tavLst>
                                    </p:anim>
                                    <p:anim calcmode="lin" valueType="num">
                                      <p:cBhvr>
                                        <p:cTn id="68" dur="1000"/>
                                        <p:tgtEl>
                                          <p:spTgt spid="38"/>
                                        </p:tgtEl>
                                        <p:attrNameLst>
                                          <p:attrName>ppt_h</p:attrName>
                                        </p:attrNameLst>
                                      </p:cBhvr>
                                      <p:tavLst>
                                        <p:tav tm="0">
                                          <p:val>
                                            <p:strVal val="ppt_h"/>
                                          </p:val>
                                        </p:tav>
                                        <p:tav tm="100000">
                                          <p:val>
                                            <p:fltVal val="0"/>
                                          </p:val>
                                        </p:tav>
                                      </p:tavLst>
                                    </p:anim>
                                    <p:anim calcmode="lin" valueType="num">
                                      <p:cBhvr>
                                        <p:cTn id="69" dur="1000"/>
                                        <p:tgtEl>
                                          <p:spTgt spid="38"/>
                                        </p:tgtEl>
                                        <p:attrNameLst>
                                          <p:attrName>style.rotation</p:attrName>
                                        </p:attrNameLst>
                                      </p:cBhvr>
                                      <p:tavLst>
                                        <p:tav tm="0">
                                          <p:val>
                                            <p:fltVal val="0"/>
                                          </p:val>
                                        </p:tav>
                                        <p:tav tm="100000">
                                          <p:val>
                                            <p:fltVal val="90"/>
                                          </p:val>
                                        </p:tav>
                                      </p:tavLst>
                                    </p:anim>
                                    <p:animEffect transition="out" filter="fade">
                                      <p:cBhvr>
                                        <p:cTn id="70" dur="1000"/>
                                        <p:tgtEl>
                                          <p:spTgt spid="38"/>
                                        </p:tgtEl>
                                      </p:cBhvr>
                                    </p:animEffect>
                                    <p:set>
                                      <p:cBhvr>
                                        <p:cTn id="7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3"/>
                                        </p:tgtEl>
                                        <p:attrNameLst>
                                          <p:attrName>ppt_w</p:attrName>
                                        </p:attrNameLst>
                                      </p:cBhvr>
                                      <p:tavLst>
                                        <p:tav tm="0">
                                          <p:val>
                                            <p:strVal val="ppt_w"/>
                                          </p:val>
                                        </p:tav>
                                        <p:tav tm="100000">
                                          <p:val>
                                            <p:fltVal val="0"/>
                                          </p:val>
                                        </p:tav>
                                      </p:tavLst>
                                    </p:anim>
                                    <p:anim calcmode="lin" valueType="num">
                                      <p:cBhvr>
                                        <p:cTn id="81" dur="1000"/>
                                        <p:tgtEl>
                                          <p:spTgt spid="33"/>
                                        </p:tgtEl>
                                        <p:attrNameLst>
                                          <p:attrName>ppt_h</p:attrName>
                                        </p:attrNameLst>
                                      </p:cBhvr>
                                      <p:tavLst>
                                        <p:tav tm="0">
                                          <p:val>
                                            <p:strVal val="ppt_h"/>
                                          </p:val>
                                        </p:tav>
                                        <p:tav tm="100000">
                                          <p:val>
                                            <p:fltVal val="0"/>
                                          </p:val>
                                        </p:tav>
                                      </p:tavLst>
                                    </p:anim>
                                    <p:anim calcmode="lin" valueType="num">
                                      <p:cBhvr>
                                        <p:cTn id="82" dur="1000"/>
                                        <p:tgtEl>
                                          <p:spTgt spid="33"/>
                                        </p:tgtEl>
                                        <p:attrNameLst>
                                          <p:attrName>style.rotation</p:attrName>
                                        </p:attrNameLst>
                                      </p:cBhvr>
                                      <p:tavLst>
                                        <p:tav tm="0">
                                          <p:val>
                                            <p:fltVal val="0"/>
                                          </p:val>
                                        </p:tav>
                                        <p:tav tm="100000">
                                          <p:val>
                                            <p:fltVal val="90"/>
                                          </p:val>
                                        </p:tav>
                                      </p:tavLst>
                                    </p:anim>
                                    <p:animEffect transition="out" filter="fade">
                                      <p:cBhvr>
                                        <p:cTn id="83" dur="1000"/>
                                        <p:tgtEl>
                                          <p:spTgt spid="33"/>
                                        </p:tgtEl>
                                      </p:cBhvr>
                                    </p:animEffect>
                                    <p:set>
                                      <p:cBhvr>
                                        <p:cTn id="8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8"/>
                                        </p:tgtEl>
                                      </p:cBhvr>
                                    </p:animEffect>
                                    <p:animScale>
                                      <p:cBhvr>
                                        <p:cTn id="90" dur="250" autoRev="1" fill="hold"/>
                                        <p:tgtEl>
                                          <p:spTgt spid="38"/>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8"/>
                                        </p:tgtEl>
                                        <p:attrNameLst>
                                          <p:attrName>ppt_w</p:attrName>
                                        </p:attrNameLst>
                                      </p:cBhvr>
                                      <p:tavLst>
                                        <p:tav tm="0">
                                          <p:val>
                                            <p:strVal val="ppt_w"/>
                                          </p:val>
                                        </p:tav>
                                        <p:tav tm="100000">
                                          <p:val>
                                            <p:fltVal val="0"/>
                                          </p:val>
                                        </p:tav>
                                      </p:tavLst>
                                    </p:anim>
                                    <p:anim calcmode="lin" valueType="num">
                                      <p:cBhvr>
                                        <p:cTn id="94" dur="1000"/>
                                        <p:tgtEl>
                                          <p:spTgt spid="38"/>
                                        </p:tgtEl>
                                        <p:attrNameLst>
                                          <p:attrName>ppt_h</p:attrName>
                                        </p:attrNameLst>
                                      </p:cBhvr>
                                      <p:tavLst>
                                        <p:tav tm="0">
                                          <p:val>
                                            <p:strVal val="ppt_h"/>
                                          </p:val>
                                        </p:tav>
                                        <p:tav tm="100000">
                                          <p:val>
                                            <p:fltVal val="0"/>
                                          </p:val>
                                        </p:tav>
                                      </p:tavLst>
                                    </p:anim>
                                    <p:anim calcmode="lin" valueType="num">
                                      <p:cBhvr>
                                        <p:cTn id="95" dur="1000"/>
                                        <p:tgtEl>
                                          <p:spTgt spid="38"/>
                                        </p:tgtEl>
                                        <p:attrNameLst>
                                          <p:attrName>style.rotation</p:attrName>
                                        </p:attrNameLst>
                                      </p:cBhvr>
                                      <p:tavLst>
                                        <p:tav tm="0">
                                          <p:val>
                                            <p:fltVal val="0"/>
                                          </p:val>
                                        </p:tav>
                                        <p:tav tm="100000">
                                          <p:val>
                                            <p:fltVal val="90"/>
                                          </p:val>
                                        </p:tav>
                                      </p:tavLst>
                                    </p:anim>
                                    <p:animEffect transition="out" filter="fade">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xmlns="" id="{8D5F0154-C12F-3A39-B498-89B28AA33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
            <a:ext cx="18288000" cy="10288176"/>
          </a:xfrm>
          <a:prstGeom prst="rect">
            <a:avLst/>
          </a:prstGeom>
        </p:spPr>
      </p:pic>
      <p:grpSp>
        <p:nvGrpSpPr>
          <p:cNvPr id="44" name="Group 43">
            <a:extLst>
              <a:ext uri="{FF2B5EF4-FFF2-40B4-BE49-F238E27FC236}">
                <a16:creationId xmlns:a16="http://schemas.microsoft.com/office/drawing/2014/main" xmlns="" id="{C1ED53A6-DEBC-13DC-95F4-B55F85CA020C}"/>
              </a:ext>
            </a:extLst>
          </p:cNvPr>
          <p:cNvGrpSpPr/>
          <p:nvPr/>
        </p:nvGrpSpPr>
        <p:grpSpPr>
          <a:xfrm>
            <a:off x="-1066800" y="447035"/>
            <a:ext cx="19126200" cy="3662398"/>
            <a:chOff x="-391998" y="298008"/>
            <a:chExt cx="12292694" cy="2104748"/>
          </a:xfrm>
        </p:grpSpPr>
        <p:grpSp>
          <p:nvGrpSpPr>
            <p:cNvPr id="19" name="Group 18">
              <a:extLst>
                <a:ext uri="{FF2B5EF4-FFF2-40B4-BE49-F238E27FC236}">
                  <a16:creationId xmlns:a16="http://schemas.microsoft.com/office/drawing/2014/main" xmlns="" id="{4E2AF548-5A33-7300-0DBC-C71B3EFF0BA0}"/>
                </a:ext>
              </a:extLst>
            </p:cNvPr>
            <p:cNvGrpSpPr/>
            <p:nvPr/>
          </p:nvGrpSpPr>
          <p:grpSpPr>
            <a:xfrm>
              <a:off x="-391998" y="304195"/>
              <a:ext cx="12292694" cy="2098561"/>
              <a:chOff x="-411048" y="568160"/>
              <a:chExt cx="12292694" cy="2098561"/>
            </a:xfrm>
          </p:grpSpPr>
          <p:sp>
            <p:nvSpPr>
              <p:cNvPr id="3" name="Hình chữ nhật: Góc Tròn 6">
                <a:extLst>
                  <a:ext uri="{FF2B5EF4-FFF2-40B4-BE49-F238E27FC236}">
                    <a16:creationId xmlns:a16="http://schemas.microsoft.com/office/drawing/2014/main" xmlns="" id="{E7C91C6D-4736-7913-ABE9-B7B5DDD1919A}"/>
                  </a:ext>
                </a:extLst>
              </p:cNvPr>
              <p:cNvSpPr/>
              <p:nvPr/>
            </p:nvSpPr>
            <p:spPr>
              <a:xfrm>
                <a:off x="310354" y="568160"/>
                <a:ext cx="11571292" cy="1581755"/>
              </a:xfrm>
              <a:custGeom>
                <a:avLst/>
                <a:gdLst>
                  <a:gd name="connsiteX0" fmla="*/ 0 w 11571292"/>
                  <a:gd name="connsiteY0" fmla="*/ 263631 h 1581755"/>
                  <a:gd name="connsiteX1" fmla="*/ 263631 w 11571292"/>
                  <a:gd name="connsiteY1" fmla="*/ 0 h 1581755"/>
                  <a:gd name="connsiteX2" fmla="*/ 11307661 w 11571292"/>
                  <a:gd name="connsiteY2" fmla="*/ 0 h 1581755"/>
                  <a:gd name="connsiteX3" fmla="*/ 11571292 w 11571292"/>
                  <a:gd name="connsiteY3" fmla="*/ 263631 h 1581755"/>
                  <a:gd name="connsiteX4" fmla="*/ 11571292 w 11571292"/>
                  <a:gd name="connsiteY4" fmla="*/ 1318124 h 1581755"/>
                  <a:gd name="connsiteX5" fmla="*/ 11307661 w 11571292"/>
                  <a:gd name="connsiteY5" fmla="*/ 1581755 h 1581755"/>
                  <a:gd name="connsiteX6" fmla="*/ 263631 w 11571292"/>
                  <a:gd name="connsiteY6" fmla="*/ 1581755 h 1581755"/>
                  <a:gd name="connsiteX7" fmla="*/ 0 w 11571292"/>
                  <a:gd name="connsiteY7" fmla="*/ 1318124 h 1581755"/>
                  <a:gd name="connsiteX8" fmla="*/ 0 w 11571292"/>
                  <a:gd name="connsiteY8" fmla="*/ 263631 h 158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292" h="1581755" fill="none" extrusionOk="0">
                    <a:moveTo>
                      <a:pt x="0" y="263631"/>
                    </a:moveTo>
                    <a:cubicBezTo>
                      <a:pt x="-12414" y="118804"/>
                      <a:pt x="114958" y="17456"/>
                      <a:pt x="263631" y="0"/>
                    </a:cubicBezTo>
                    <a:cubicBezTo>
                      <a:pt x="3908634" y="77600"/>
                      <a:pt x="8687213" y="-27269"/>
                      <a:pt x="11307661" y="0"/>
                    </a:cubicBezTo>
                    <a:cubicBezTo>
                      <a:pt x="11458816" y="-7329"/>
                      <a:pt x="11596402" y="125424"/>
                      <a:pt x="11571292" y="263631"/>
                    </a:cubicBezTo>
                    <a:cubicBezTo>
                      <a:pt x="11588025" y="466366"/>
                      <a:pt x="11562517" y="843052"/>
                      <a:pt x="11571292" y="1318124"/>
                    </a:cubicBezTo>
                    <a:cubicBezTo>
                      <a:pt x="11564200" y="1460949"/>
                      <a:pt x="11428933" y="1592484"/>
                      <a:pt x="11307661" y="1581755"/>
                    </a:cubicBezTo>
                    <a:cubicBezTo>
                      <a:pt x="5986529" y="1630932"/>
                      <a:pt x="2685543" y="1459053"/>
                      <a:pt x="263631" y="1581755"/>
                    </a:cubicBezTo>
                    <a:cubicBezTo>
                      <a:pt x="116502" y="1593503"/>
                      <a:pt x="-15229" y="1476835"/>
                      <a:pt x="0" y="1318124"/>
                    </a:cubicBezTo>
                    <a:cubicBezTo>
                      <a:pt x="72944" y="1105614"/>
                      <a:pt x="30382" y="373413"/>
                      <a:pt x="0" y="263631"/>
                    </a:cubicBezTo>
                    <a:close/>
                  </a:path>
                  <a:path w="11571292" h="1581755" stroke="0" extrusionOk="0">
                    <a:moveTo>
                      <a:pt x="0" y="263631"/>
                    </a:moveTo>
                    <a:cubicBezTo>
                      <a:pt x="4838" y="117479"/>
                      <a:pt x="122130" y="-273"/>
                      <a:pt x="263631" y="0"/>
                    </a:cubicBezTo>
                    <a:cubicBezTo>
                      <a:pt x="2610396" y="-129276"/>
                      <a:pt x="9439084" y="-77778"/>
                      <a:pt x="11307661" y="0"/>
                    </a:cubicBezTo>
                    <a:cubicBezTo>
                      <a:pt x="11445153" y="-25844"/>
                      <a:pt x="11568948" y="131550"/>
                      <a:pt x="11571292" y="263631"/>
                    </a:cubicBezTo>
                    <a:cubicBezTo>
                      <a:pt x="11646477" y="679011"/>
                      <a:pt x="11662415" y="982816"/>
                      <a:pt x="11571292" y="1318124"/>
                    </a:cubicBezTo>
                    <a:cubicBezTo>
                      <a:pt x="11582004" y="1486313"/>
                      <a:pt x="11445774" y="1584299"/>
                      <a:pt x="11307661" y="1581755"/>
                    </a:cubicBezTo>
                    <a:cubicBezTo>
                      <a:pt x="7748456" y="1625975"/>
                      <a:pt x="3369760" y="1552373"/>
                      <a:pt x="263631" y="1581755"/>
                    </a:cubicBezTo>
                    <a:cubicBezTo>
                      <a:pt x="111551" y="1556855"/>
                      <a:pt x="-21428" y="1458771"/>
                      <a:pt x="0" y="1318124"/>
                    </a:cubicBezTo>
                    <a:cubicBezTo>
                      <a:pt x="24222" y="1038753"/>
                      <a:pt x="-4369" y="596174"/>
                      <a:pt x="0" y="263631"/>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0236">
                  <a:defRPr/>
                </a:pPr>
                <a:endParaRPr lang="en-US" sz="3000">
                  <a:solidFill>
                    <a:prstClr val="black"/>
                  </a:solidFill>
                  <a:sym typeface="Arial"/>
                </a:endParaRPr>
              </a:p>
            </p:txBody>
          </p:sp>
          <p:grpSp>
            <p:nvGrpSpPr>
              <p:cNvPr id="4" name="Nhóm 23">
                <a:extLst>
                  <a:ext uri="{FF2B5EF4-FFF2-40B4-BE49-F238E27FC236}">
                    <a16:creationId xmlns:a16="http://schemas.microsoft.com/office/drawing/2014/main" xmlns="" id="{9FCCEA94-A4DA-259D-CC68-FE6C3A75D5F0}"/>
                  </a:ext>
                </a:extLst>
              </p:cNvPr>
              <p:cNvGrpSpPr/>
              <p:nvPr/>
            </p:nvGrpSpPr>
            <p:grpSpPr>
              <a:xfrm>
                <a:off x="-411048" y="1285248"/>
                <a:ext cx="4433654" cy="1381473"/>
                <a:chOff x="3666356" y="4573200"/>
                <a:chExt cx="4280542" cy="1381473"/>
              </a:xfrm>
            </p:grpSpPr>
            <p:sp>
              <p:nvSpPr>
                <p:cNvPr id="17" name="TextBox 67">
                  <a:extLst>
                    <a:ext uri="{FF2B5EF4-FFF2-40B4-BE49-F238E27FC236}">
                      <a16:creationId xmlns:a16="http://schemas.microsoft.com/office/drawing/2014/main" xmlns="" id="{DF4749BF-F953-C62A-6813-8FE93F40D22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defRPr/>
                  </a:pPr>
                  <a:r>
                    <a:rPr lang="en-US" sz="1200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1200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1:</a:t>
                  </a:r>
                </a:p>
              </p:txBody>
            </p:sp>
            <p:sp>
              <p:nvSpPr>
                <p:cNvPr id="18" name="TextBox 67">
                  <a:extLst>
                    <a:ext uri="{FF2B5EF4-FFF2-40B4-BE49-F238E27FC236}">
                      <a16:creationId xmlns:a16="http://schemas.microsoft.com/office/drawing/2014/main" xmlns="" id="{A2EFDDBA-4A07-DD2B-87DE-D7886D14C97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defRPr/>
                  </a:pPr>
                  <a:r>
                    <a:rPr lang="en-US" sz="10000" b="1" dirty="0" err="1">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10000" b="1" dirty="0">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2:</a:t>
                  </a:r>
                </a:p>
              </p:txBody>
            </p:sp>
          </p:grpSp>
        </p:grpSp>
        <p:sp>
          <p:nvSpPr>
            <p:cNvPr id="6" name="Hộp Văn bản 25">
              <a:extLst>
                <a:ext uri="{FF2B5EF4-FFF2-40B4-BE49-F238E27FC236}">
                  <a16:creationId xmlns:a16="http://schemas.microsoft.com/office/drawing/2014/main" xmlns="" id="{F2F34DB4-4695-9A37-B8CC-866623AEF701}"/>
                </a:ext>
              </a:extLst>
            </p:cNvPr>
            <p:cNvSpPr txBox="1"/>
            <p:nvPr/>
          </p:nvSpPr>
          <p:spPr>
            <a:xfrm>
              <a:off x="3232143" y="298008"/>
              <a:ext cx="8080855" cy="1703030"/>
            </a:xfrm>
            <a:prstGeom prst="rect">
              <a:avLst/>
            </a:prstGeom>
            <a:noFill/>
          </p:spPr>
          <p:txBody>
            <a:bodyPr wrap="square">
              <a:spAutoFit/>
            </a:bodyPr>
            <a:lstStyle/>
            <a:p>
              <a:pPr algn="just" defTabSz="1370236"/>
              <a:r>
                <a:rPr lang="en-US" sz="8000" dirty="0" err="1">
                  <a:solidFill>
                    <a:srgbClr val="0000FF"/>
                  </a:solidFill>
                  <a:cs typeface="Calibri" panose="020F0502020204030204" pitchFamily="34" charset="0"/>
                  <a:sym typeface="Arial"/>
                </a:rPr>
                <a:t>Tìm</a:t>
              </a:r>
              <a:r>
                <a:rPr lang="en-US" sz="8000" dirty="0">
                  <a:solidFill>
                    <a:srgbClr val="0000FF"/>
                  </a:solidFill>
                  <a:cs typeface="Calibri" panose="020F0502020204030204" pitchFamily="34" charset="0"/>
                  <a:sym typeface="Arial"/>
                </a:rPr>
                <a:t> </a:t>
              </a:r>
              <a:r>
                <a:rPr lang="en-US" sz="8000" dirty="0" err="1">
                  <a:solidFill>
                    <a:srgbClr val="0000FF"/>
                  </a:solidFill>
                  <a:cs typeface="Calibri" panose="020F0502020204030204" pitchFamily="34" charset="0"/>
                  <a:sym typeface="Arial"/>
                </a:rPr>
                <a:t>số</a:t>
              </a:r>
              <a:r>
                <a:rPr lang="en-US" sz="8000" dirty="0">
                  <a:solidFill>
                    <a:srgbClr val="0000FF"/>
                  </a:solidFill>
                  <a:cs typeface="Calibri" panose="020F0502020204030204" pitchFamily="34" charset="0"/>
                  <a:sym typeface="Arial"/>
                </a:rPr>
                <a:t> </a:t>
              </a:r>
              <a:r>
                <a:rPr lang="en-US" sz="8000" dirty="0" err="1">
                  <a:solidFill>
                    <a:srgbClr val="0000FF"/>
                  </a:solidFill>
                  <a:cs typeface="Calibri" panose="020F0502020204030204" pitchFamily="34" charset="0"/>
                  <a:sym typeface="Arial"/>
                </a:rPr>
                <a:t>trung</a:t>
              </a:r>
              <a:r>
                <a:rPr lang="en-US" sz="8000" dirty="0">
                  <a:solidFill>
                    <a:srgbClr val="0000FF"/>
                  </a:solidFill>
                  <a:cs typeface="Calibri" panose="020F0502020204030204" pitchFamily="34" charset="0"/>
                  <a:sym typeface="Arial"/>
                </a:rPr>
                <a:t> </a:t>
              </a:r>
              <a:r>
                <a:rPr lang="en-US" sz="8000" dirty="0" err="1">
                  <a:solidFill>
                    <a:srgbClr val="0000FF"/>
                  </a:solidFill>
                  <a:cs typeface="Calibri" panose="020F0502020204030204" pitchFamily="34" charset="0"/>
                  <a:sym typeface="Arial"/>
                </a:rPr>
                <a:t>bình</a:t>
              </a:r>
              <a:r>
                <a:rPr lang="en-US" sz="8000" dirty="0">
                  <a:solidFill>
                    <a:srgbClr val="0000FF"/>
                  </a:solidFill>
                  <a:cs typeface="Calibri" panose="020F0502020204030204" pitchFamily="34" charset="0"/>
                  <a:sym typeface="Arial"/>
                </a:rPr>
                <a:t> </a:t>
              </a:r>
              <a:r>
                <a:rPr lang="en-US" sz="8000" dirty="0" err="1">
                  <a:solidFill>
                    <a:srgbClr val="0000FF"/>
                  </a:solidFill>
                  <a:cs typeface="Calibri" panose="020F0502020204030204" pitchFamily="34" charset="0"/>
                  <a:sym typeface="Arial"/>
                </a:rPr>
                <a:t>cộng</a:t>
              </a:r>
              <a:r>
                <a:rPr lang="en-US" sz="8000" dirty="0">
                  <a:solidFill>
                    <a:srgbClr val="0000FF"/>
                  </a:solidFill>
                  <a:cs typeface="Calibri" panose="020F0502020204030204" pitchFamily="34" charset="0"/>
                  <a:sym typeface="Arial"/>
                </a:rPr>
                <a:t> </a:t>
              </a:r>
              <a:r>
                <a:rPr lang="en-US" sz="8000" dirty="0" err="1">
                  <a:solidFill>
                    <a:srgbClr val="0000FF"/>
                  </a:solidFill>
                  <a:cs typeface="Calibri" panose="020F0502020204030204" pitchFamily="34" charset="0"/>
                  <a:sym typeface="Arial"/>
                </a:rPr>
                <a:t>của</a:t>
              </a:r>
              <a:r>
                <a:rPr lang="en-US" sz="8000" dirty="0">
                  <a:solidFill>
                    <a:srgbClr val="0000FF"/>
                  </a:solidFill>
                  <a:cs typeface="Calibri" panose="020F0502020204030204" pitchFamily="34" charset="0"/>
                  <a:sym typeface="Arial"/>
                </a:rPr>
                <a:t>: 17; 24 </a:t>
              </a:r>
              <a:r>
                <a:rPr lang="en-US" sz="8000" dirty="0" err="1">
                  <a:solidFill>
                    <a:srgbClr val="0000FF"/>
                  </a:solidFill>
                  <a:cs typeface="Calibri" panose="020F0502020204030204" pitchFamily="34" charset="0"/>
                  <a:sym typeface="Arial"/>
                </a:rPr>
                <a:t>và</a:t>
              </a:r>
              <a:r>
                <a:rPr lang="en-US" sz="8000" dirty="0">
                  <a:solidFill>
                    <a:srgbClr val="0000FF"/>
                  </a:solidFill>
                  <a:cs typeface="Calibri" panose="020F0502020204030204" pitchFamily="34" charset="0"/>
                  <a:sym typeface="Arial"/>
                </a:rPr>
                <a:t> 25</a:t>
              </a:r>
            </a:p>
          </p:txBody>
        </p:sp>
      </p:grpSp>
      <p:grpSp>
        <p:nvGrpSpPr>
          <p:cNvPr id="23" name="Group 22">
            <a:extLst>
              <a:ext uri="{FF2B5EF4-FFF2-40B4-BE49-F238E27FC236}">
                <a16:creationId xmlns:a16="http://schemas.microsoft.com/office/drawing/2014/main" xmlns="" id="{651EAB9E-C063-6918-0A5F-E08603B67B1F}"/>
              </a:ext>
            </a:extLst>
          </p:cNvPr>
          <p:cNvGrpSpPr/>
          <p:nvPr/>
        </p:nvGrpSpPr>
        <p:grpSpPr>
          <a:xfrm>
            <a:off x="2005996" y="4356846"/>
            <a:ext cx="6757688" cy="2194560"/>
            <a:chOff x="1440697" y="2442596"/>
            <a:chExt cx="4505125" cy="1463040"/>
          </a:xfrm>
        </p:grpSpPr>
        <p:grpSp>
          <p:nvGrpSpPr>
            <p:cNvPr id="24" name="Group 23">
              <a:extLst>
                <a:ext uri="{FF2B5EF4-FFF2-40B4-BE49-F238E27FC236}">
                  <a16:creationId xmlns:a16="http://schemas.microsoft.com/office/drawing/2014/main" xmlns="" id="{648BA4DF-B655-565A-C58E-9498D72FFC59}"/>
                </a:ext>
              </a:extLst>
            </p:cNvPr>
            <p:cNvGrpSpPr/>
            <p:nvPr/>
          </p:nvGrpSpPr>
          <p:grpSpPr>
            <a:xfrm>
              <a:off x="1440697" y="2442596"/>
              <a:ext cx="4494998" cy="1463040"/>
              <a:chOff x="486739" y="2414472"/>
              <a:chExt cx="4463127" cy="1463040"/>
            </a:xfrm>
          </p:grpSpPr>
          <p:sp>
            <p:nvSpPr>
              <p:cNvPr id="26" name="Rectangle: Rounded Corners 25">
                <a:extLst>
                  <a:ext uri="{FF2B5EF4-FFF2-40B4-BE49-F238E27FC236}">
                    <a16:creationId xmlns:a16="http://schemas.microsoft.com/office/drawing/2014/main" xmlns="" id="{7E49F4AB-7D5E-C6EF-17E7-C33F9B5018B6}"/>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defRPr/>
                </a:pPr>
                <a:endParaRPr lang="en-US" sz="4800" dirty="0">
                  <a:solidFill>
                    <a:prstClr val="black"/>
                  </a:solidFill>
                  <a:sym typeface="Arial"/>
                </a:endParaRPr>
              </a:p>
            </p:txBody>
          </p:sp>
          <p:pic>
            <p:nvPicPr>
              <p:cNvPr id="27" name="Picture 4">
                <a:extLst>
                  <a:ext uri="{FF2B5EF4-FFF2-40B4-BE49-F238E27FC236}">
                    <a16:creationId xmlns:a16="http://schemas.microsoft.com/office/drawing/2014/main" xmlns="" id="{5678B375-A08C-B64F-95DC-45D9CE2440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739" y="2414472"/>
                <a:ext cx="1299755" cy="1463040"/>
              </a:xfrm>
              <a:prstGeom prst="rect">
                <a:avLst/>
              </a:prstGeom>
            </p:spPr>
          </p:pic>
        </p:grpSp>
        <p:sp>
          <p:nvSpPr>
            <p:cNvPr id="25" name="TextBox 24">
              <a:extLst>
                <a:ext uri="{FF2B5EF4-FFF2-40B4-BE49-F238E27FC236}">
                  <a16:creationId xmlns:a16="http://schemas.microsoft.com/office/drawing/2014/main" xmlns="" id="{68B1EAA5-51B7-58EF-03D9-B18255605EBA}"/>
                </a:ext>
              </a:extLst>
            </p:cNvPr>
            <p:cNvSpPr txBox="1"/>
            <p:nvPr/>
          </p:nvSpPr>
          <p:spPr>
            <a:xfrm>
              <a:off x="2700460" y="2693695"/>
              <a:ext cx="3245362"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24</a:t>
              </a:r>
              <a:endParaRPr lang="vi-VN" sz="8000" b="1" dirty="0">
                <a:solidFill>
                  <a:prstClr val="black"/>
                </a:solidFill>
                <a:latin typeface="Calibri" panose="020F0502020204030204"/>
                <a:cs typeface="Arial"/>
                <a:sym typeface="Arial"/>
              </a:endParaRPr>
            </a:p>
          </p:txBody>
        </p:sp>
      </p:grpSp>
      <p:grpSp>
        <p:nvGrpSpPr>
          <p:cNvPr id="28" name="Group 27">
            <a:extLst>
              <a:ext uri="{FF2B5EF4-FFF2-40B4-BE49-F238E27FC236}">
                <a16:creationId xmlns:a16="http://schemas.microsoft.com/office/drawing/2014/main" xmlns="" id="{6AC207B3-333E-AA60-2953-861A0ADE28E7}"/>
              </a:ext>
            </a:extLst>
          </p:cNvPr>
          <p:cNvGrpSpPr/>
          <p:nvPr/>
        </p:nvGrpSpPr>
        <p:grpSpPr>
          <a:xfrm>
            <a:off x="9876593" y="4316514"/>
            <a:ext cx="6863898" cy="2194560"/>
            <a:chOff x="6687751" y="2415709"/>
            <a:chExt cx="4575930" cy="1463040"/>
          </a:xfrm>
        </p:grpSpPr>
        <p:grpSp>
          <p:nvGrpSpPr>
            <p:cNvPr id="29" name="Group 28">
              <a:extLst>
                <a:ext uri="{FF2B5EF4-FFF2-40B4-BE49-F238E27FC236}">
                  <a16:creationId xmlns:a16="http://schemas.microsoft.com/office/drawing/2014/main" xmlns="" id="{6AA5A196-D229-DF6F-428B-092758584E3A}"/>
                </a:ext>
              </a:extLst>
            </p:cNvPr>
            <p:cNvGrpSpPr/>
            <p:nvPr/>
          </p:nvGrpSpPr>
          <p:grpSpPr>
            <a:xfrm>
              <a:off x="6687751" y="2415709"/>
              <a:ext cx="4455159" cy="1463040"/>
              <a:chOff x="597907" y="3085958"/>
              <a:chExt cx="4423568" cy="1463040"/>
            </a:xfrm>
          </p:grpSpPr>
          <p:sp>
            <p:nvSpPr>
              <p:cNvPr id="31" name="Rectangle: Rounded Corners 30">
                <a:extLst>
                  <a:ext uri="{FF2B5EF4-FFF2-40B4-BE49-F238E27FC236}">
                    <a16:creationId xmlns:a16="http://schemas.microsoft.com/office/drawing/2014/main" xmlns="" id="{E04B2487-8C2C-F109-7C34-54387CAC5B56}"/>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defRPr/>
                </a:pPr>
                <a:endParaRPr lang="en-US" sz="4800" dirty="0">
                  <a:solidFill>
                    <a:prstClr val="black"/>
                  </a:solidFill>
                  <a:sym typeface="Arial"/>
                </a:endParaRPr>
              </a:p>
            </p:txBody>
          </p:sp>
          <p:pic>
            <p:nvPicPr>
              <p:cNvPr id="32" name="Picture 11">
                <a:extLst>
                  <a:ext uri="{FF2B5EF4-FFF2-40B4-BE49-F238E27FC236}">
                    <a16:creationId xmlns:a16="http://schemas.microsoft.com/office/drawing/2014/main" xmlns="" id="{86AAA521-C359-6341-D9F3-00BF1DF611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7907" y="3085958"/>
                <a:ext cx="1294357" cy="1463040"/>
              </a:xfrm>
              <a:prstGeom prst="rect">
                <a:avLst/>
              </a:prstGeom>
            </p:spPr>
          </p:pic>
        </p:grpSp>
        <p:sp>
          <p:nvSpPr>
            <p:cNvPr id="30" name="TextBox 29">
              <a:extLst>
                <a:ext uri="{FF2B5EF4-FFF2-40B4-BE49-F238E27FC236}">
                  <a16:creationId xmlns:a16="http://schemas.microsoft.com/office/drawing/2014/main" xmlns="" id="{A6CE9156-9F22-54C6-B132-B45206A443D5}"/>
                </a:ext>
              </a:extLst>
            </p:cNvPr>
            <p:cNvSpPr txBox="1"/>
            <p:nvPr/>
          </p:nvSpPr>
          <p:spPr>
            <a:xfrm>
              <a:off x="7875789" y="2661444"/>
              <a:ext cx="3387892"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22</a:t>
              </a:r>
              <a:endParaRPr lang="vi-VN" sz="8000" b="1" dirty="0">
                <a:solidFill>
                  <a:prstClr val="black"/>
                </a:solidFill>
                <a:latin typeface="Calibri" panose="020F0502020204030204"/>
                <a:cs typeface="Arial"/>
                <a:sym typeface="Arial"/>
              </a:endParaRPr>
            </a:p>
          </p:txBody>
        </p:sp>
      </p:grpSp>
      <p:grpSp>
        <p:nvGrpSpPr>
          <p:cNvPr id="33" name="Group 32">
            <a:extLst>
              <a:ext uri="{FF2B5EF4-FFF2-40B4-BE49-F238E27FC236}">
                <a16:creationId xmlns:a16="http://schemas.microsoft.com/office/drawing/2014/main" xmlns="" id="{7B474A9B-B95A-6011-1F18-EB395FFC1512}"/>
              </a:ext>
            </a:extLst>
          </p:cNvPr>
          <p:cNvGrpSpPr/>
          <p:nvPr/>
        </p:nvGrpSpPr>
        <p:grpSpPr>
          <a:xfrm>
            <a:off x="9876593" y="7075903"/>
            <a:ext cx="6863898" cy="2194562"/>
            <a:chOff x="6687751" y="4255269"/>
            <a:chExt cx="4575930" cy="1463040"/>
          </a:xfrm>
        </p:grpSpPr>
        <p:grpSp>
          <p:nvGrpSpPr>
            <p:cNvPr id="34" name="Group 33">
              <a:extLst>
                <a:ext uri="{FF2B5EF4-FFF2-40B4-BE49-F238E27FC236}">
                  <a16:creationId xmlns:a16="http://schemas.microsoft.com/office/drawing/2014/main" xmlns="" id="{96237571-024B-F941-7494-D45DF2343269}"/>
                </a:ext>
              </a:extLst>
            </p:cNvPr>
            <p:cNvGrpSpPr/>
            <p:nvPr/>
          </p:nvGrpSpPr>
          <p:grpSpPr>
            <a:xfrm>
              <a:off x="6687751" y="4255269"/>
              <a:ext cx="4455158" cy="1463040"/>
              <a:chOff x="526294" y="4986078"/>
              <a:chExt cx="4423569" cy="1463040"/>
            </a:xfrm>
          </p:grpSpPr>
          <p:sp>
            <p:nvSpPr>
              <p:cNvPr id="36" name="Rectangle: Rounded Corners 35">
                <a:extLst>
                  <a:ext uri="{FF2B5EF4-FFF2-40B4-BE49-F238E27FC236}">
                    <a16:creationId xmlns:a16="http://schemas.microsoft.com/office/drawing/2014/main" xmlns="" id="{4793B5CE-0671-5580-50AC-5CC20A7E652C}"/>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0236">
                  <a:defRPr/>
                </a:pPr>
                <a:endParaRPr lang="en-US" sz="4800" dirty="0">
                  <a:solidFill>
                    <a:prstClr val="black"/>
                  </a:solidFill>
                  <a:sym typeface="Arial"/>
                </a:endParaRPr>
              </a:p>
            </p:txBody>
          </p:sp>
          <p:pic>
            <p:nvPicPr>
              <p:cNvPr id="37" name="Picture 13">
                <a:extLst>
                  <a:ext uri="{FF2B5EF4-FFF2-40B4-BE49-F238E27FC236}">
                    <a16:creationId xmlns:a16="http://schemas.microsoft.com/office/drawing/2014/main" xmlns="" id="{06DCDD4D-AA47-A26D-F327-32696C0189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26294" y="4986078"/>
                <a:ext cx="1293459" cy="1463040"/>
              </a:xfrm>
              <a:prstGeom prst="rect">
                <a:avLst/>
              </a:prstGeom>
            </p:spPr>
          </p:pic>
        </p:grpSp>
        <p:sp>
          <p:nvSpPr>
            <p:cNvPr id="35" name="TextBox 34">
              <a:extLst>
                <a:ext uri="{FF2B5EF4-FFF2-40B4-BE49-F238E27FC236}">
                  <a16:creationId xmlns:a16="http://schemas.microsoft.com/office/drawing/2014/main" xmlns="" id="{7BEDD525-903E-8297-B6E6-BD24BCD72A39}"/>
                </a:ext>
              </a:extLst>
            </p:cNvPr>
            <p:cNvSpPr txBox="1"/>
            <p:nvPr/>
          </p:nvSpPr>
          <p:spPr>
            <a:xfrm>
              <a:off x="7869676" y="4459922"/>
              <a:ext cx="3394005" cy="882292"/>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20</a:t>
              </a:r>
            </a:p>
          </p:txBody>
        </p:sp>
      </p:grpSp>
      <p:grpSp>
        <p:nvGrpSpPr>
          <p:cNvPr id="38" name="Group 37">
            <a:extLst>
              <a:ext uri="{FF2B5EF4-FFF2-40B4-BE49-F238E27FC236}">
                <a16:creationId xmlns:a16="http://schemas.microsoft.com/office/drawing/2014/main" xmlns="" id="{C992B16A-B81B-58DF-090B-AD51109C6168}"/>
              </a:ext>
            </a:extLst>
          </p:cNvPr>
          <p:cNvGrpSpPr/>
          <p:nvPr/>
        </p:nvGrpSpPr>
        <p:grpSpPr>
          <a:xfrm>
            <a:off x="2015126" y="7007270"/>
            <a:ext cx="6733392" cy="2194560"/>
            <a:chOff x="1446768" y="4209550"/>
            <a:chExt cx="4488927" cy="1463040"/>
          </a:xfrm>
        </p:grpSpPr>
        <p:grpSp>
          <p:nvGrpSpPr>
            <p:cNvPr id="39" name="Group 38">
              <a:extLst>
                <a:ext uri="{FF2B5EF4-FFF2-40B4-BE49-F238E27FC236}">
                  <a16:creationId xmlns:a16="http://schemas.microsoft.com/office/drawing/2014/main" xmlns="" id="{62B14B2F-8A3C-3884-B4A2-E478195C1AEB}"/>
                </a:ext>
              </a:extLst>
            </p:cNvPr>
            <p:cNvGrpSpPr/>
            <p:nvPr/>
          </p:nvGrpSpPr>
          <p:grpSpPr>
            <a:xfrm>
              <a:off x="1446768" y="4209550"/>
              <a:ext cx="4488927" cy="1463040"/>
              <a:chOff x="499572" y="3976000"/>
              <a:chExt cx="4457097" cy="1463040"/>
            </a:xfrm>
          </p:grpSpPr>
          <p:sp>
            <p:nvSpPr>
              <p:cNvPr id="41" name="Rectangle: Rounded Corners 40">
                <a:extLst>
                  <a:ext uri="{FF2B5EF4-FFF2-40B4-BE49-F238E27FC236}">
                    <a16:creationId xmlns:a16="http://schemas.microsoft.com/office/drawing/2014/main" xmlns="" id="{7A256537-5DBE-9C6C-5628-76CE62BF87C0}"/>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0236">
                  <a:defRPr/>
                </a:pPr>
                <a:endParaRPr lang="en-US" sz="4800" dirty="0">
                  <a:solidFill>
                    <a:prstClr val="black"/>
                  </a:solidFill>
                  <a:sym typeface="Arial"/>
                </a:endParaRPr>
              </a:p>
            </p:txBody>
          </p:sp>
          <p:pic>
            <p:nvPicPr>
              <p:cNvPr id="42" name="Picture 12">
                <a:extLst>
                  <a:ext uri="{FF2B5EF4-FFF2-40B4-BE49-F238E27FC236}">
                    <a16:creationId xmlns:a16="http://schemas.microsoft.com/office/drawing/2014/main" xmlns="" id="{5E9175B0-2577-6251-4DD0-35DE5CC9E86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9572" y="3976000"/>
                <a:ext cx="1319557" cy="1463040"/>
              </a:xfrm>
              <a:prstGeom prst="rect">
                <a:avLst/>
              </a:prstGeom>
            </p:spPr>
          </p:pic>
        </p:grpSp>
        <p:sp>
          <p:nvSpPr>
            <p:cNvPr id="40" name="TextBox 39">
              <a:extLst>
                <a:ext uri="{FF2B5EF4-FFF2-40B4-BE49-F238E27FC236}">
                  <a16:creationId xmlns:a16="http://schemas.microsoft.com/office/drawing/2014/main" xmlns="" id="{C8FABA5F-B582-8602-465E-60B3C4836B42}"/>
                </a:ext>
              </a:extLst>
            </p:cNvPr>
            <p:cNvSpPr txBox="1"/>
            <p:nvPr/>
          </p:nvSpPr>
          <p:spPr>
            <a:xfrm>
              <a:off x="2653268" y="4499218"/>
              <a:ext cx="3245365"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25</a:t>
              </a:r>
            </a:p>
          </p:txBody>
        </p:sp>
      </p:grpSp>
      <p:pic>
        <p:nvPicPr>
          <p:cNvPr id="43" name="Đúng">
            <a:extLst>
              <a:ext uri="{FF2B5EF4-FFF2-40B4-BE49-F238E27FC236}">
                <a16:creationId xmlns:a16="http://schemas.microsoft.com/office/drawing/2014/main" xmlns="" id="{720FDE56-DDAD-0EFA-43AC-68F9091ECC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1001" y="4484733"/>
            <a:ext cx="2447214" cy="1957770"/>
          </a:xfrm>
          <a:prstGeom prst="rect">
            <a:avLst/>
          </a:prstGeom>
        </p:spPr>
      </p:pic>
    </p:spTree>
    <p:extLst>
      <p:ext uri="{BB962C8B-B14F-4D97-AF65-F5344CB8AC3E}">
        <p14:creationId xmlns:p14="http://schemas.microsoft.com/office/powerpoint/2010/main" val="4191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8"/>
                                        </p:tgtEl>
                                      </p:cBhvr>
                                    </p:animEffect>
                                    <p:animScale>
                                      <p:cBhvr>
                                        <p:cTn id="46" dur="250" autoRev="1" fill="hold"/>
                                        <p:tgtEl>
                                          <p:spTgt spid="2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3"/>
                                        </p:tgtEl>
                                      </p:cBhvr>
                                    </p:animEffect>
                                    <p:animScale>
                                      <p:cBhvr>
                                        <p:cTn id="52" dur="250" autoRev="1" fill="hold"/>
                                        <p:tgtEl>
                                          <p:spTgt spid="43"/>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23"/>
                                        </p:tgtEl>
                                        <p:attrNameLst>
                                          <p:attrName>ppt_w</p:attrName>
                                        </p:attrNameLst>
                                      </p:cBhvr>
                                      <p:tavLst>
                                        <p:tav tm="0">
                                          <p:val>
                                            <p:strVal val="ppt_w"/>
                                          </p:val>
                                        </p:tav>
                                        <p:tav tm="100000">
                                          <p:val>
                                            <p:fltVal val="0"/>
                                          </p:val>
                                        </p:tav>
                                      </p:tavLst>
                                    </p:anim>
                                    <p:anim calcmode="lin" valueType="num">
                                      <p:cBhvr>
                                        <p:cTn id="56" dur="1000"/>
                                        <p:tgtEl>
                                          <p:spTgt spid="23"/>
                                        </p:tgtEl>
                                        <p:attrNameLst>
                                          <p:attrName>ppt_h</p:attrName>
                                        </p:attrNameLst>
                                      </p:cBhvr>
                                      <p:tavLst>
                                        <p:tav tm="0">
                                          <p:val>
                                            <p:strVal val="ppt_h"/>
                                          </p:val>
                                        </p:tav>
                                        <p:tav tm="100000">
                                          <p:val>
                                            <p:fltVal val="0"/>
                                          </p:val>
                                        </p:tav>
                                      </p:tavLst>
                                    </p:anim>
                                    <p:anim calcmode="lin" valueType="num">
                                      <p:cBhvr>
                                        <p:cTn id="57" dur="1000"/>
                                        <p:tgtEl>
                                          <p:spTgt spid="23"/>
                                        </p:tgtEl>
                                        <p:attrNameLst>
                                          <p:attrName>style.rotation</p:attrName>
                                        </p:attrNameLst>
                                      </p:cBhvr>
                                      <p:tavLst>
                                        <p:tav tm="0">
                                          <p:val>
                                            <p:fltVal val="0"/>
                                          </p:val>
                                        </p:tav>
                                        <p:tav tm="100000">
                                          <p:val>
                                            <p:fltVal val="90"/>
                                          </p:val>
                                        </p:tav>
                                      </p:tavLst>
                                    </p:anim>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3"/>
                                        </p:tgtEl>
                                        <p:attrNameLst>
                                          <p:attrName>ppt_w</p:attrName>
                                        </p:attrNameLst>
                                      </p:cBhvr>
                                      <p:tavLst>
                                        <p:tav tm="0">
                                          <p:val>
                                            <p:strVal val="ppt_w"/>
                                          </p:val>
                                        </p:tav>
                                        <p:tav tm="100000">
                                          <p:val>
                                            <p:fltVal val="0"/>
                                          </p:val>
                                        </p:tav>
                                      </p:tavLst>
                                    </p:anim>
                                    <p:anim calcmode="lin" valueType="num">
                                      <p:cBhvr>
                                        <p:cTn id="62" dur="1000"/>
                                        <p:tgtEl>
                                          <p:spTgt spid="33"/>
                                        </p:tgtEl>
                                        <p:attrNameLst>
                                          <p:attrName>ppt_h</p:attrName>
                                        </p:attrNameLst>
                                      </p:cBhvr>
                                      <p:tavLst>
                                        <p:tav tm="0">
                                          <p:val>
                                            <p:strVal val="ppt_h"/>
                                          </p:val>
                                        </p:tav>
                                        <p:tav tm="100000">
                                          <p:val>
                                            <p:fltVal val="0"/>
                                          </p:val>
                                        </p:tav>
                                      </p:tavLst>
                                    </p:anim>
                                    <p:anim calcmode="lin" valueType="num">
                                      <p:cBhvr>
                                        <p:cTn id="63" dur="1000"/>
                                        <p:tgtEl>
                                          <p:spTgt spid="33"/>
                                        </p:tgtEl>
                                        <p:attrNameLst>
                                          <p:attrName>style.rotation</p:attrName>
                                        </p:attrNameLst>
                                      </p:cBhvr>
                                      <p:tavLst>
                                        <p:tav tm="0">
                                          <p:val>
                                            <p:fltVal val="0"/>
                                          </p:val>
                                        </p:tav>
                                        <p:tav tm="100000">
                                          <p:val>
                                            <p:fltVal val="90"/>
                                          </p:val>
                                        </p:tav>
                                      </p:tavLst>
                                    </p:anim>
                                    <p:animEffect transition="out" filter="fade">
                                      <p:cBhvr>
                                        <p:cTn id="64" dur="1000"/>
                                        <p:tgtEl>
                                          <p:spTgt spid="33"/>
                                        </p:tgtEl>
                                      </p:cBhvr>
                                    </p:animEffect>
                                    <p:set>
                                      <p:cBhvr>
                                        <p:cTn id="65" dur="1" fill="hold">
                                          <p:stCondLst>
                                            <p:cond delay="999"/>
                                          </p:stCondLst>
                                        </p:cTn>
                                        <p:tgtEl>
                                          <p:spTgt spid="33"/>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8"/>
                                        </p:tgtEl>
                                        <p:attrNameLst>
                                          <p:attrName>ppt_w</p:attrName>
                                        </p:attrNameLst>
                                      </p:cBhvr>
                                      <p:tavLst>
                                        <p:tav tm="0">
                                          <p:val>
                                            <p:strVal val="ppt_w"/>
                                          </p:val>
                                        </p:tav>
                                        <p:tav tm="100000">
                                          <p:val>
                                            <p:fltVal val="0"/>
                                          </p:val>
                                        </p:tav>
                                      </p:tavLst>
                                    </p:anim>
                                    <p:anim calcmode="lin" valueType="num">
                                      <p:cBhvr>
                                        <p:cTn id="68" dur="1000"/>
                                        <p:tgtEl>
                                          <p:spTgt spid="38"/>
                                        </p:tgtEl>
                                        <p:attrNameLst>
                                          <p:attrName>ppt_h</p:attrName>
                                        </p:attrNameLst>
                                      </p:cBhvr>
                                      <p:tavLst>
                                        <p:tav tm="0">
                                          <p:val>
                                            <p:strVal val="ppt_h"/>
                                          </p:val>
                                        </p:tav>
                                        <p:tav tm="100000">
                                          <p:val>
                                            <p:fltVal val="0"/>
                                          </p:val>
                                        </p:tav>
                                      </p:tavLst>
                                    </p:anim>
                                    <p:anim calcmode="lin" valueType="num">
                                      <p:cBhvr>
                                        <p:cTn id="69" dur="1000"/>
                                        <p:tgtEl>
                                          <p:spTgt spid="38"/>
                                        </p:tgtEl>
                                        <p:attrNameLst>
                                          <p:attrName>style.rotation</p:attrName>
                                        </p:attrNameLst>
                                      </p:cBhvr>
                                      <p:tavLst>
                                        <p:tav tm="0">
                                          <p:val>
                                            <p:fltVal val="0"/>
                                          </p:val>
                                        </p:tav>
                                        <p:tav tm="100000">
                                          <p:val>
                                            <p:fltVal val="90"/>
                                          </p:val>
                                        </p:tav>
                                      </p:tavLst>
                                    </p:anim>
                                    <p:animEffect transition="out" filter="fade">
                                      <p:cBhvr>
                                        <p:cTn id="70" dur="1000"/>
                                        <p:tgtEl>
                                          <p:spTgt spid="38"/>
                                        </p:tgtEl>
                                      </p:cBhvr>
                                    </p:animEffect>
                                    <p:set>
                                      <p:cBhvr>
                                        <p:cTn id="7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3"/>
                                        </p:tgtEl>
                                        <p:attrNameLst>
                                          <p:attrName>ppt_w</p:attrName>
                                        </p:attrNameLst>
                                      </p:cBhvr>
                                      <p:tavLst>
                                        <p:tav tm="0">
                                          <p:val>
                                            <p:strVal val="ppt_w"/>
                                          </p:val>
                                        </p:tav>
                                        <p:tav tm="100000">
                                          <p:val>
                                            <p:fltVal val="0"/>
                                          </p:val>
                                        </p:tav>
                                      </p:tavLst>
                                    </p:anim>
                                    <p:anim calcmode="lin" valueType="num">
                                      <p:cBhvr>
                                        <p:cTn id="81" dur="1000"/>
                                        <p:tgtEl>
                                          <p:spTgt spid="33"/>
                                        </p:tgtEl>
                                        <p:attrNameLst>
                                          <p:attrName>ppt_h</p:attrName>
                                        </p:attrNameLst>
                                      </p:cBhvr>
                                      <p:tavLst>
                                        <p:tav tm="0">
                                          <p:val>
                                            <p:strVal val="ppt_h"/>
                                          </p:val>
                                        </p:tav>
                                        <p:tav tm="100000">
                                          <p:val>
                                            <p:fltVal val="0"/>
                                          </p:val>
                                        </p:tav>
                                      </p:tavLst>
                                    </p:anim>
                                    <p:anim calcmode="lin" valueType="num">
                                      <p:cBhvr>
                                        <p:cTn id="82" dur="1000"/>
                                        <p:tgtEl>
                                          <p:spTgt spid="33"/>
                                        </p:tgtEl>
                                        <p:attrNameLst>
                                          <p:attrName>style.rotation</p:attrName>
                                        </p:attrNameLst>
                                      </p:cBhvr>
                                      <p:tavLst>
                                        <p:tav tm="0">
                                          <p:val>
                                            <p:fltVal val="0"/>
                                          </p:val>
                                        </p:tav>
                                        <p:tav tm="100000">
                                          <p:val>
                                            <p:fltVal val="90"/>
                                          </p:val>
                                        </p:tav>
                                      </p:tavLst>
                                    </p:anim>
                                    <p:animEffect transition="out" filter="fade">
                                      <p:cBhvr>
                                        <p:cTn id="83" dur="1000"/>
                                        <p:tgtEl>
                                          <p:spTgt spid="33"/>
                                        </p:tgtEl>
                                      </p:cBhvr>
                                    </p:animEffect>
                                    <p:set>
                                      <p:cBhvr>
                                        <p:cTn id="8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8"/>
                                        </p:tgtEl>
                                      </p:cBhvr>
                                    </p:animEffect>
                                    <p:animScale>
                                      <p:cBhvr>
                                        <p:cTn id="90" dur="250" autoRev="1" fill="hold"/>
                                        <p:tgtEl>
                                          <p:spTgt spid="38"/>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8"/>
                                        </p:tgtEl>
                                        <p:attrNameLst>
                                          <p:attrName>ppt_w</p:attrName>
                                        </p:attrNameLst>
                                      </p:cBhvr>
                                      <p:tavLst>
                                        <p:tav tm="0">
                                          <p:val>
                                            <p:strVal val="ppt_w"/>
                                          </p:val>
                                        </p:tav>
                                        <p:tav tm="100000">
                                          <p:val>
                                            <p:fltVal val="0"/>
                                          </p:val>
                                        </p:tav>
                                      </p:tavLst>
                                    </p:anim>
                                    <p:anim calcmode="lin" valueType="num">
                                      <p:cBhvr>
                                        <p:cTn id="94" dur="1000"/>
                                        <p:tgtEl>
                                          <p:spTgt spid="38"/>
                                        </p:tgtEl>
                                        <p:attrNameLst>
                                          <p:attrName>ppt_h</p:attrName>
                                        </p:attrNameLst>
                                      </p:cBhvr>
                                      <p:tavLst>
                                        <p:tav tm="0">
                                          <p:val>
                                            <p:strVal val="ppt_h"/>
                                          </p:val>
                                        </p:tav>
                                        <p:tav tm="100000">
                                          <p:val>
                                            <p:fltVal val="0"/>
                                          </p:val>
                                        </p:tav>
                                      </p:tavLst>
                                    </p:anim>
                                    <p:anim calcmode="lin" valueType="num">
                                      <p:cBhvr>
                                        <p:cTn id="95" dur="1000"/>
                                        <p:tgtEl>
                                          <p:spTgt spid="38"/>
                                        </p:tgtEl>
                                        <p:attrNameLst>
                                          <p:attrName>style.rotation</p:attrName>
                                        </p:attrNameLst>
                                      </p:cBhvr>
                                      <p:tavLst>
                                        <p:tav tm="0">
                                          <p:val>
                                            <p:fltVal val="0"/>
                                          </p:val>
                                        </p:tav>
                                        <p:tav tm="100000">
                                          <p:val>
                                            <p:fltVal val="90"/>
                                          </p:val>
                                        </p:tav>
                                      </p:tavLst>
                                    </p:anim>
                                    <p:animEffect transition="out" filter="fade">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xmlns="" id="{8D5F0154-C12F-3A39-B498-89B28AA33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
            <a:ext cx="18288000" cy="10288176"/>
          </a:xfrm>
          <a:prstGeom prst="rect">
            <a:avLst/>
          </a:prstGeom>
        </p:spPr>
      </p:pic>
      <p:grpSp>
        <p:nvGrpSpPr>
          <p:cNvPr id="44" name="Group 43">
            <a:extLst>
              <a:ext uri="{FF2B5EF4-FFF2-40B4-BE49-F238E27FC236}">
                <a16:creationId xmlns:a16="http://schemas.microsoft.com/office/drawing/2014/main" xmlns="" id="{C1ED53A6-DEBC-13DC-95F4-B55F85CA020C}"/>
              </a:ext>
            </a:extLst>
          </p:cNvPr>
          <p:cNvGrpSpPr/>
          <p:nvPr/>
        </p:nvGrpSpPr>
        <p:grpSpPr>
          <a:xfrm>
            <a:off x="-1143000" y="456294"/>
            <a:ext cx="19414067" cy="3292992"/>
            <a:chOff x="-478141" y="304195"/>
            <a:chExt cx="12658851" cy="2195328"/>
          </a:xfrm>
        </p:grpSpPr>
        <p:grpSp>
          <p:nvGrpSpPr>
            <p:cNvPr id="19" name="Group 18">
              <a:extLst>
                <a:ext uri="{FF2B5EF4-FFF2-40B4-BE49-F238E27FC236}">
                  <a16:creationId xmlns:a16="http://schemas.microsoft.com/office/drawing/2014/main" xmlns="" id="{4E2AF548-5A33-7300-0DBC-C71B3EFF0BA0}"/>
                </a:ext>
              </a:extLst>
            </p:cNvPr>
            <p:cNvGrpSpPr/>
            <p:nvPr/>
          </p:nvGrpSpPr>
          <p:grpSpPr>
            <a:xfrm>
              <a:off x="-478141" y="304195"/>
              <a:ext cx="12439083" cy="2195328"/>
              <a:chOff x="-497191" y="568160"/>
              <a:chExt cx="12439083" cy="2195328"/>
            </a:xfrm>
          </p:grpSpPr>
          <p:sp>
            <p:nvSpPr>
              <p:cNvPr id="3" name="Hình chữ nhật: Góc Tròn 6">
                <a:extLst>
                  <a:ext uri="{FF2B5EF4-FFF2-40B4-BE49-F238E27FC236}">
                    <a16:creationId xmlns:a16="http://schemas.microsoft.com/office/drawing/2014/main" xmlns="" id="{E7C91C6D-4736-7913-ABE9-B7B5DDD1919A}"/>
                  </a:ext>
                </a:extLst>
              </p:cNvPr>
              <p:cNvSpPr/>
              <p:nvPr/>
            </p:nvSpPr>
            <p:spPr>
              <a:xfrm>
                <a:off x="310354" y="568160"/>
                <a:ext cx="11631538" cy="1581755"/>
              </a:xfrm>
              <a:custGeom>
                <a:avLst/>
                <a:gdLst>
                  <a:gd name="connsiteX0" fmla="*/ 0 w 11631538"/>
                  <a:gd name="connsiteY0" fmla="*/ 263631 h 1581755"/>
                  <a:gd name="connsiteX1" fmla="*/ 263631 w 11631538"/>
                  <a:gd name="connsiteY1" fmla="*/ 0 h 1581755"/>
                  <a:gd name="connsiteX2" fmla="*/ 11367907 w 11631538"/>
                  <a:gd name="connsiteY2" fmla="*/ 0 h 1581755"/>
                  <a:gd name="connsiteX3" fmla="*/ 11631538 w 11631538"/>
                  <a:gd name="connsiteY3" fmla="*/ 263631 h 1581755"/>
                  <a:gd name="connsiteX4" fmla="*/ 11631538 w 11631538"/>
                  <a:gd name="connsiteY4" fmla="*/ 1318124 h 1581755"/>
                  <a:gd name="connsiteX5" fmla="*/ 11367907 w 11631538"/>
                  <a:gd name="connsiteY5" fmla="*/ 1581755 h 1581755"/>
                  <a:gd name="connsiteX6" fmla="*/ 263631 w 11631538"/>
                  <a:gd name="connsiteY6" fmla="*/ 1581755 h 1581755"/>
                  <a:gd name="connsiteX7" fmla="*/ 0 w 11631538"/>
                  <a:gd name="connsiteY7" fmla="*/ 1318124 h 1581755"/>
                  <a:gd name="connsiteX8" fmla="*/ 0 w 11631538"/>
                  <a:gd name="connsiteY8" fmla="*/ 263631 h 158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1538" h="1581755" fill="none" extrusionOk="0">
                    <a:moveTo>
                      <a:pt x="0" y="263631"/>
                    </a:moveTo>
                    <a:cubicBezTo>
                      <a:pt x="-12414" y="118804"/>
                      <a:pt x="114958" y="17456"/>
                      <a:pt x="263631" y="0"/>
                    </a:cubicBezTo>
                    <a:cubicBezTo>
                      <a:pt x="1688719" y="77600"/>
                      <a:pt x="6211102" y="-27269"/>
                      <a:pt x="11367907" y="0"/>
                    </a:cubicBezTo>
                    <a:cubicBezTo>
                      <a:pt x="11519062" y="-7329"/>
                      <a:pt x="11656648" y="125424"/>
                      <a:pt x="11631538" y="263631"/>
                    </a:cubicBezTo>
                    <a:cubicBezTo>
                      <a:pt x="11648271" y="466366"/>
                      <a:pt x="11622763" y="843052"/>
                      <a:pt x="11631538" y="1318124"/>
                    </a:cubicBezTo>
                    <a:cubicBezTo>
                      <a:pt x="11624446" y="1460949"/>
                      <a:pt x="11489179" y="1592484"/>
                      <a:pt x="11367907" y="1581755"/>
                    </a:cubicBezTo>
                    <a:cubicBezTo>
                      <a:pt x="8435379" y="1630932"/>
                      <a:pt x="3551504" y="1459053"/>
                      <a:pt x="263631" y="1581755"/>
                    </a:cubicBezTo>
                    <a:cubicBezTo>
                      <a:pt x="116502" y="1593503"/>
                      <a:pt x="-15229" y="1476835"/>
                      <a:pt x="0" y="1318124"/>
                    </a:cubicBezTo>
                    <a:cubicBezTo>
                      <a:pt x="72944" y="1105614"/>
                      <a:pt x="30382" y="373413"/>
                      <a:pt x="0" y="263631"/>
                    </a:cubicBezTo>
                    <a:close/>
                  </a:path>
                  <a:path w="11631538" h="1581755" stroke="0" extrusionOk="0">
                    <a:moveTo>
                      <a:pt x="0" y="263631"/>
                    </a:moveTo>
                    <a:cubicBezTo>
                      <a:pt x="4838" y="117479"/>
                      <a:pt x="122130" y="-273"/>
                      <a:pt x="263631" y="0"/>
                    </a:cubicBezTo>
                    <a:cubicBezTo>
                      <a:pt x="2895434" y="-129276"/>
                      <a:pt x="8103204" y="-77778"/>
                      <a:pt x="11367907" y="0"/>
                    </a:cubicBezTo>
                    <a:cubicBezTo>
                      <a:pt x="11505399" y="-25844"/>
                      <a:pt x="11629194" y="131550"/>
                      <a:pt x="11631538" y="263631"/>
                    </a:cubicBezTo>
                    <a:cubicBezTo>
                      <a:pt x="11706723" y="679011"/>
                      <a:pt x="11722661" y="982816"/>
                      <a:pt x="11631538" y="1318124"/>
                    </a:cubicBezTo>
                    <a:cubicBezTo>
                      <a:pt x="11642250" y="1486313"/>
                      <a:pt x="11506020" y="1584299"/>
                      <a:pt x="11367907" y="1581755"/>
                    </a:cubicBezTo>
                    <a:cubicBezTo>
                      <a:pt x="7001105" y="1625975"/>
                      <a:pt x="3569853" y="1552373"/>
                      <a:pt x="263631" y="1581755"/>
                    </a:cubicBezTo>
                    <a:cubicBezTo>
                      <a:pt x="111551" y="1556855"/>
                      <a:pt x="-21428" y="1458771"/>
                      <a:pt x="0" y="1318124"/>
                    </a:cubicBezTo>
                    <a:cubicBezTo>
                      <a:pt x="24222" y="1038753"/>
                      <a:pt x="-4369" y="596174"/>
                      <a:pt x="0" y="263631"/>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0236"/>
                <a:endParaRPr lang="en-US" sz="3000">
                  <a:solidFill>
                    <a:prstClr val="black"/>
                  </a:solidFill>
                  <a:sym typeface="Arial"/>
                </a:endParaRPr>
              </a:p>
            </p:txBody>
          </p:sp>
          <p:grpSp>
            <p:nvGrpSpPr>
              <p:cNvPr id="4" name="Nhóm 23">
                <a:extLst>
                  <a:ext uri="{FF2B5EF4-FFF2-40B4-BE49-F238E27FC236}">
                    <a16:creationId xmlns:a16="http://schemas.microsoft.com/office/drawing/2014/main" xmlns="" id="{9FCCEA94-A4DA-259D-CC68-FE6C3A75D5F0}"/>
                  </a:ext>
                </a:extLst>
              </p:cNvPr>
              <p:cNvGrpSpPr/>
              <p:nvPr/>
            </p:nvGrpSpPr>
            <p:grpSpPr>
              <a:xfrm>
                <a:off x="-497191" y="1382014"/>
                <a:ext cx="4435881" cy="1381474"/>
                <a:chOff x="3583188" y="4669966"/>
                <a:chExt cx="4282692" cy="1381474"/>
              </a:xfrm>
            </p:grpSpPr>
            <p:sp>
              <p:nvSpPr>
                <p:cNvPr id="17" name="TextBox 67">
                  <a:extLst>
                    <a:ext uri="{FF2B5EF4-FFF2-40B4-BE49-F238E27FC236}">
                      <a16:creationId xmlns:a16="http://schemas.microsoft.com/office/drawing/2014/main" xmlns="" id="{DF4749BF-F953-C62A-6813-8FE93F40D222}"/>
                    </a:ext>
                  </a:extLst>
                </p:cNvPr>
                <p:cNvSpPr txBox="1"/>
                <p:nvPr/>
              </p:nvSpPr>
              <p:spPr>
                <a:xfrm>
                  <a:off x="3583188" y="4669967"/>
                  <a:ext cx="4280542" cy="1381473"/>
                </a:xfrm>
                <a:prstGeom prst="rect">
                  <a:avLst/>
                </a:prstGeom>
                <a:noFill/>
              </p:spPr>
              <p:txBody>
                <a:bodyPr wrap="square" rtlCol="0">
                  <a:prstTxWarp prst="textArchUp">
                    <a:avLst/>
                  </a:prstTxWarp>
                  <a:spAutoFit/>
                </a:bodyPr>
                <a:lstStyle/>
                <a:p>
                  <a:pPr algn="ctr" defTabSz="1370236"/>
                  <a:r>
                    <a:rPr lang="en-US" sz="1080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1080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3:</a:t>
                  </a:r>
                </a:p>
              </p:txBody>
            </p:sp>
            <p:sp>
              <p:nvSpPr>
                <p:cNvPr id="18" name="TextBox 67">
                  <a:extLst>
                    <a:ext uri="{FF2B5EF4-FFF2-40B4-BE49-F238E27FC236}">
                      <a16:creationId xmlns:a16="http://schemas.microsoft.com/office/drawing/2014/main" xmlns="" id="{A2EFDDBA-4A07-DD2B-87DE-D7886D14C97F}"/>
                    </a:ext>
                  </a:extLst>
                </p:cNvPr>
                <p:cNvSpPr txBox="1"/>
                <p:nvPr/>
              </p:nvSpPr>
              <p:spPr>
                <a:xfrm>
                  <a:off x="3585338" y="4669966"/>
                  <a:ext cx="4280542" cy="1381473"/>
                </a:xfrm>
                <a:prstGeom prst="rect">
                  <a:avLst/>
                </a:prstGeom>
                <a:noFill/>
              </p:spPr>
              <p:txBody>
                <a:bodyPr wrap="square" rtlCol="0">
                  <a:prstTxWarp prst="textArchUp">
                    <a:avLst/>
                  </a:prstTxWarp>
                  <a:spAutoFit/>
                </a:bodyPr>
                <a:lstStyle/>
                <a:p>
                  <a:pPr algn="ctr" defTabSz="1370236"/>
                  <a:r>
                    <a:rPr lang="en-US" sz="9600" b="1" dirty="0" err="1">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9600" b="1" dirty="0">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3:</a:t>
                  </a:r>
                </a:p>
              </p:txBody>
            </p:sp>
          </p:grpSp>
        </p:grpSp>
        <p:sp>
          <p:nvSpPr>
            <p:cNvPr id="6" name="Hộp Văn bản 25">
              <a:extLst>
                <a:ext uri="{FF2B5EF4-FFF2-40B4-BE49-F238E27FC236}">
                  <a16:creationId xmlns:a16="http://schemas.microsoft.com/office/drawing/2014/main" xmlns="" id="{F2F34DB4-4695-9A37-B8CC-866623AEF701}"/>
                </a:ext>
              </a:extLst>
            </p:cNvPr>
            <p:cNvSpPr txBox="1"/>
            <p:nvPr/>
          </p:nvSpPr>
          <p:spPr>
            <a:xfrm>
              <a:off x="2808780" y="668713"/>
              <a:ext cx="9371930" cy="738664"/>
            </a:xfrm>
            <a:prstGeom prst="rect">
              <a:avLst/>
            </a:prstGeom>
            <a:noFill/>
          </p:spPr>
          <p:txBody>
            <a:bodyPr wrap="square">
              <a:spAutoFit/>
            </a:bodyPr>
            <a:lstStyle/>
            <a:p>
              <a:pPr defTabSz="1370236"/>
              <a:r>
                <a:rPr lang="en-US" sz="6600" dirty="0" err="1">
                  <a:solidFill>
                    <a:srgbClr val="0000FF"/>
                  </a:solidFill>
                  <a:latin typeface="Times New Roman" panose="02020603050405020304" pitchFamily="18" charset="0"/>
                  <a:cs typeface="Times New Roman" panose="02020603050405020304" pitchFamily="18" charset="0"/>
                  <a:sym typeface="Arial"/>
                </a:rPr>
                <a:t>Tìm</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số</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trung</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bình</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cộng</a:t>
              </a:r>
              <a:r>
                <a:rPr lang="en-US" sz="6600" dirty="0">
                  <a:solidFill>
                    <a:srgbClr val="0000FF"/>
                  </a:solidFill>
                  <a:latin typeface="Times New Roman" panose="02020603050405020304" pitchFamily="18" charset="0"/>
                  <a:cs typeface="Times New Roman" panose="02020603050405020304" pitchFamily="18" charset="0"/>
                  <a:sym typeface="Arial"/>
                </a:rPr>
                <a:t> </a:t>
              </a:r>
              <a:r>
                <a:rPr lang="en-US" sz="6600" dirty="0" err="1">
                  <a:solidFill>
                    <a:srgbClr val="0000FF"/>
                  </a:solidFill>
                  <a:latin typeface="Times New Roman" panose="02020603050405020304" pitchFamily="18" charset="0"/>
                  <a:cs typeface="Times New Roman" panose="02020603050405020304" pitchFamily="18" charset="0"/>
                  <a:sym typeface="Arial"/>
                </a:rPr>
                <a:t>của</a:t>
              </a:r>
              <a:r>
                <a:rPr lang="en-US" sz="6600" dirty="0">
                  <a:solidFill>
                    <a:srgbClr val="0000FF"/>
                  </a:solidFill>
                  <a:latin typeface="Times New Roman" panose="02020603050405020304" pitchFamily="18" charset="0"/>
                  <a:cs typeface="Times New Roman" panose="02020603050405020304" pitchFamily="18" charset="0"/>
                  <a:sym typeface="Arial"/>
                </a:rPr>
                <a:t>: 9;13;15;19</a:t>
              </a:r>
            </a:p>
          </p:txBody>
        </p:sp>
      </p:grpSp>
      <p:grpSp>
        <p:nvGrpSpPr>
          <p:cNvPr id="2" name="Group 1">
            <a:extLst>
              <a:ext uri="{FF2B5EF4-FFF2-40B4-BE49-F238E27FC236}">
                <a16:creationId xmlns:a16="http://schemas.microsoft.com/office/drawing/2014/main" xmlns="" id="{870C8F50-05F2-83EC-B99C-746AA297B39C}"/>
              </a:ext>
            </a:extLst>
          </p:cNvPr>
          <p:cNvGrpSpPr/>
          <p:nvPr/>
        </p:nvGrpSpPr>
        <p:grpSpPr>
          <a:xfrm>
            <a:off x="1951144" y="4055714"/>
            <a:ext cx="6979824" cy="2194560"/>
            <a:chOff x="1440697" y="2442596"/>
            <a:chExt cx="4653215" cy="1463040"/>
          </a:xfrm>
        </p:grpSpPr>
        <p:grpSp>
          <p:nvGrpSpPr>
            <p:cNvPr id="7" name="Group 6">
              <a:extLst>
                <a:ext uri="{FF2B5EF4-FFF2-40B4-BE49-F238E27FC236}">
                  <a16:creationId xmlns:a16="http://schemas.microsoft.com/office/drawing/2014/main" xmlns="" id="{75D18E1B-1A56-D5AD-52DA-680B783F95B6}"/>
                </a:ext>
              </a:extLst>
            </p:cNvPr>
            <p:cNvGrpSpPr/>
            <p:nvPr/>
          </p:nvGrpSpPr>
          <p:grpSpPr>
            <a:xfrm>
              <a:off x="1440697" y="2442596"/>
              <a:ext cx="4494998" cy="1463040"/>
              <a:chOff x="486739" y="2414472"/>
              <a:chExt cx="4463127" cy="1463040"/>
            </a:xfrm>
          </p:grpSpPr>
          <p:sp>
            <p:nvSpPr>
              <p:cNvPr id="9" name="Rectangle: Rounded Corners 8">
                <a:extLst>
                  <a:ext uri="{FF2B5EF4-FFF2-40B4-BE49-F238E27FC236}">
                    <a16:creationId xmlns:a16="http://schemas.microsoft.com/office/drawing/2014/main" xmlns="" id="{CDD9222A-FBE6-CD8E-F345-A643B91F5A91}"/>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endParaRPr lang="en-US" sz="9000" dirty="0">
                  <a:solidFill>
                    <a:prstClr val="black"/>
                  </a:solidFill>
                  <a:sym typeface="Arial"/>
                </a:endParaRPr>
              </a:p>
            </p:txBody>
          </p:sp>
          <p:pic>
            <p:nvPicPr>
              <p:cNvPr id="10" name="Picture 4">
                <a:extLst>
                  <a:ext uri="{FF2B5EF4-FFF2-40B4-BE49-F238E27FC236}">
                    <a16:creationId xmlns:a16="http://schemas.microsoft.com/office/drawing/2014/main" xmlns="" id="{A84C6CBF-4216-D85D-0A33-C16CEF303A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739" y="2414472"/>
                <a:ext cx="1299755" cy="1463040"/>
              </a:xfrm>
              <a:prstGeom prst="rect">
                <a:avLst/>
              </a:prstGeom>
            </p:spPr>
          </p:pic>
        </p:grpSp>
        <p:sp>
          <p:nvSpPr>
            <p:cNvPr id="8" name="TextBox 7">
              <a:extLst>
                <a:ext uri="{FF2B5EF4-FFF2-40B4-BE49-F238E27FC236}">
                  <a16:creationId xmlns:a16="http://schemas.microsoft.com/office/drawing/2014/main" xmlns="" id="{BD47EA8F-1100-89F6-9D02-649FFDC78571}"/>
                </a:ext>
              </a:extLst>
            </p:cNvPr>
            <p:cNvSpPr txBox="1"/>
            <p:nvPr/>
          </p:nvSpPr>
          <p:spPr>
            <a:xfrm>
              <a:off x="2557113" y="2677987"/>
              <a:ext cx="3536799"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18</a:t>
              </a:r>
              <a:endParaRPr lang="vi-VN" sz="8000" b="1" dirty="0">
                <a:solidFill>
                  <a:prstClr val="black"/>
                </a:solidFill>
                <a:latin typeface="Calibri" panose="020F0502020204030204"/>
                <a:cs typeface="Arial"/>
                <a:sym typeface="Arial"/>
              </a:endParaRPr>
            </a:p>
          </p:txBody>
        </p:sp>
      </p:grpSp>
      <p:grpSp>
        <p:nvGrpSpPr>
          <p:cNvPr id="11" name="Group 10">
            <a:extLst>
              <a:ext uri="{FF2B5EF4-FFF2-40B4-BE49-F238E27FC236}">
                <a16:creationId xmlns:a16="http://schemas.microsoft.com/office/drawing/2014/main" xmlns="" id="{C367986E-0B59-BDD0-0A5A-6FE6ABAC903E}"/>
              </a:ext>
            </a:extLst>
          </p:cNvPr>
          <p:cNvGrpSpPr/>
          <p:nvPr/>
        </p:nvGrpSpPr>
        <p:grpSpPr>
          <a:xfrm>
            <a:off x="9848800" y="4015386"/>
            <a:ext cx="6836820" cy="2194560"/>
            <a:chOff x="6687751" y="2415709"/>
            <a:chExt cx="4557879" cy="1463040"/>
          </a:xfrm>
        </p:grpSpPr>
        <p:grpSp>
          <p:nvGrpSpPr>
            <p:cNvPr id="12" name="Group 11">
              <a:extLst>
                <a:ext uri="{FF2B5EF4-FFF2-40B4-BE49-F238E27FC236}">
                  <a16:creationId xmlns:a16="http://schemas.microsoft.com/office/drawing/2014/main" xmlns="" id="{A404788E-8CB0-1965-F6EC-169B1E5D67A0}"/>
                </a:ext>
              </a:extLst>
            </p:cNvPr>
            <p:cNvGrpSpPr/>
            <p:nvPr/>
          </p:nvGrpSpPr>
          <p:grpSpPr>
            <a:xfrm>
              <a:off x="6687751" y="2415709"/>
              <a:ext cx="4455159" cy="1463040"/>
              <a:chOff x="597907" y="3085958"/>
              <a:chExt cx="4423568" cy="1463040"/>
            </a:xfrm>
          </p:grpSpPr>
          <p:sp>
            <p:nvSpPr>
              <p:cNvPr id="14" name="Rectangle: Rounded Corners 13">
                <a:extLst>
                  <a:ext uri="{FF2B5EF4-FFF2-40B4-BE49-F238E27FC236}">
                    <a16:creationId xmlns:a16="http://schemas.microsoft.com/office/drawing/2014/main" xmlns="" id="{E165EB72-7C80-973F-247B-72192D7802E5}"/>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endParaRPr lang="en-US" sz="9000" dirty="0">
                  <a:solidFill>
                    <a:prstClr val="black"/>
                  </a:solidFill>
                  <a:sym typeface="Arial"/>
                </a:endParaRPr>
              </a:p>
            </p:txBody>
          </p:sp>
          <p:pic>
            <p:nvPicPr>
              <p:cNvPr id="15" name="Picture 11">
                <a:extLst>
                  <a:ext uri="{FF2B5EF4-FFF2-40B4-BE49-F238E27FC236}">
                    <a16:creationId xmlns:a16="http://schemas.microsoft.com/office/drawing/2014/main" xmlns="" id="{0D4341E7-E21C-47C5-E07E-166061C9BD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7907" y="3085958"/>
                <a:ext cx="1294357" cy="1463040"/>
              </a:xfrm>
              <a:prstGeom prst="rect">
                <a:avLst/>
              </a:prstGeom>
            </p:spPr>
          </p:pic>
        </p:grpSp>
        <p:sp>
          <p:nvSpPr>
            <p:cNvPr id="13" name="TextBox 12">
              <a:extLst>
                <a:ext uri="{FF2B5EF4-FFF2-40B4-BE49-F238E27FC236}">
                  <a16:creationId xmlns:a16="http://schemas.microsoft.com/office/drawing/2014/main" xmlns="" id="{71AC005B-2BFC-62D2-03F5-11CCAC6A6CAC}"/>
                </a:ext>
              </a:extLst>
            </p:cNvPr>
            <p:cNvSpPr txBox="1"/>
            <p:nvPr/>
          </p:nvSpPr>
          <p:spPr>
            <a:xfrm>
              <a:off x="7887724" y="2677988"/>
              <a:ext cx="3357906"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15</a:t>
              </a:r>
            </a:p>
          </p:txBody>
        </p:sp>
      </p:grpSp>
      <p:grpSp>
        <p:nvGrpSpPr>
          <p:cNvPr id="16" name="Group 15">
            <a:extLst>
              <a:ext uri="{FF2B5EF4-FFF2-40B4-BE49-F238E27FC236}">
                <a16:creationId xmlns:a16="http://schemas.microsoft.com/office/drawing/2014/main" xmlns="" id="{A5CB7EFA-0BB4-8523-3EFC-8BF5C3B42A6B}"/>
              </a:ext>
            </a:extLst>
          </p:cNvPr>
          <p:cNvGrpSpPr/>
          <p:nvPr/>
        </p:nvGrpSpPr>
        <p:grpSpPr>
          <a:xfrm>
            <a:off x="9821729" y="6774726"/>
            <a:ext cx="6863898" cy="2194560"/>
            <a:chOff x="6687751" y="4255269"/>
            <a:chExt cx="4575930" cy="1463040"/>
          </a:xfrm>
        </p:grpSpPr>
        <p:grpSp>
          <p:nvGrpSpPr>
            <p:cNvPr id="20" name="Group 19">
              <a:extLst>
                <a:ext uri="{FF2B5EF4-FFF2-40B4-BE49-F238E27FC236}">
                  <a16:creationId xmlns:a16="http://schemas.microsoft.com/office/drawing/2014/main" xmlns="" id="{88CAFC75-C3EB-DF33-D74D-44063727A249}"/>
                </a:ext>
              </a:extLst>
            </p:cNvPr>
            <p:cNvGrpSpPr/>
            <p:nvPr/>
          </p:nvGrpSpPr>
          <p:grpSpPr>
            <a:xfrm>
              <a:off x="6687751" y="4255269"/>
              <a:ext cx="4455158" cy="1463040"/>
              <a:chOff x="526294" y="4986078"/>
              <a:chExt cx="4423569" cy="1463040"/>
            </a:xfrm>
          </p:grpSpPr>
          <p:sp>
            <p:nvSpPr>
              <p:cNvPr id="22" name="Rectangle: Rounded Corners 21">
                <a:extLst>
                  <a:ext uri="{FF2B5EF4-FFF2-40B4-BE49-F238E27FC236}">
                    <a16:creationId xmlns:a16="http://schemas.microsoft.com/office/drawing/2014/main" xmlns="" id="{CA542751-C568-439A-186B-D4504AB7A321}"/>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0236"/>
                <a:endParaRPr lang="en-US" sz="5400" dirty="0">
                  <a:solidFill>
                    <a:prstClr val="black"/>
                  </a:solidFill>
                  <a:sym typeface="Arial"/>
                </a:endParaRPr>
              </a:p>
            </p:txBody>
          </p:sp>
          <p:pic>
            <p:nvPicPr>
              <p:cNvPr id="45" name="Picture 13">
                <a:extLst>
                  <a:ext uri="{FF2B5EF4-FFF2-40B4-BE49-F238E27FC236}">
                    <a16:creationId xmlns:a16="http://schemas.microsoft.com/office/drawing/2014/main" xmlns="" id="{11B3A8B3-3C03-21F7-36A1-855E228C6E2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26294" y="4986078"/>
                <a:ext cx="1293459" cy="1463040"/>
              </a:xfrm>
              <a:prstGeom prst="rect">
                <a:avLst/>
              </a:prstGeom>
            </p:spPr>
          </p:pic>
        </p:grpSp>
        <p:sp>
          <p:nvSpPr>
            <p:cNvPr id="21" name="TextBox 20">
              <a:extLst>
                <a:ext uri="{FF2B5EF4-FFF2-40B4-BE49-F238E27FC236}">
                  <a16:creationId xmlns:a16="http://schemas.microsoft.com/office/drawing/2014/main" xmlns="" id="{95671943-1CAD-EE32-48FB-280B0D3C448B}"/>
                </a:ext>
              </a:extLst>
            </p:cNvPr>
            <p:cNvSpPr txBox="1"/>
            <p:nvPr/>
          </p:nvSpPr>
          <p:spPr>
            <a:xfrm>
              <a:off x="7869676" y="4497686"/>
              <a:ext cx="3394005"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19</a:t>
              </a:r>
            </a:p>
          </p:txBody>
        </p:sp>
      </p:grpSp>
      <p:grpSp>
        <p:nvGrpSpPr>
          <p:cNvPr id="46" name="Group 45">
            <a:extLst>
              <a:ext uri="{FF2B5EF4-FFF2-40B4-BE49-F238E27FC236}">
                <a16:creationId xmlns:a16="http://schemas.microsoft.com/office/drawing/2014/main" xmlns="" id="{FC1E2774-EAC4-2471-4246-64A707BF96A0}"/>
              </a:ext>
            </a:extLst>
          </p:cNvPr>
          <p:cNvGrpSpPr/>
          <p:nvPr/>
        </p:nvGrpSpPr>
        <p:grpSpPr>
          <a:xfrm>
            <a:off x="1960249" y="6706146"/>
            <a:ext cx="6829938" cy="2194560"/>
            <a:chOff x="1446768" y="4209550"/>
            <a:chExt cx="4553292" cy="1463040"/>
          </a:xfrm>
        </p:grpSpPr>
        <p:grpSp>
          <p:nvGrpSpPr>
            <p:cNvPr id="47" name="Group 46">
              <a:extLst>
                <a:ext uri="{FF2B5EF4-FFF2-40B4-BE49-F238E27FC236}">
                  <a16:creationId xmlns:a16="http://schemas.microsoft.com/office/drawing/2014/main" xmlns="" id="{24596739-D4DB-3BA1-B94F-983D4DE0115A}"/>
                </a:ext>
              </a:extLst>
            </p:cNvPr>
            <p:cNvGrpSpPr/>
            <p:nvPr/>
          </p:nvGrpSpPr>
          <p:grpSpPr>
            <a:xfrm>
              <a:off x="1446768" y="4209550"/>
              <a:ext cx="4488927" cy="1463040"/>
              <a:chOff x="499572" y="3976000"/>
              <a:chExt cx="4457097" cy="1463040"/>
            </a:xfrm>
          </p:grpSpPr>
          <p:sp>
            <p:nvSpPr>
              <p:cNvPr id="49" name="Rectangle: Rounded Corners 48">
                <a:extLst>
                  <a:ext uri="{FF2B5EF4-FFF2-40B4-BE49-F238E27FC236}">
                    <a16:creationId xmlns:a16="http://schemas.microsoft.com/office/drawing/2014/main" xmlns="" id="{06EB9A37-71A8-D02F-C7B0-A2E2482F710B}"/>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0236"/>
                <a:endParaRPr lang="en-US" sz="9000" dirty="0">
                  <a:solidFill>
                    <a:prstClr val="black"/>
                  </a:solidFill>
                  <a:sym typeface="Arial"/>
                </a:endParaRPr>
              </a:p>
            </p:txBody>
          </p:sp>
          <p:pic>
            <p:nvPicPr>
              <p:cNvPr id="50" name="Picture 12">
                <a:extLst>
                  <a:ext uri="{FF2B5EF4-FFF2-40B4-BE49-F238E27FC236}">
                    <a16:creationId xmlns:a16="http://schemas.microsoft.com/office/drawing/2014/main" xmlns="" id="{FAC1E926-E233-2F43-6062-1591B29040F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9572" y="3976000"/>
                <a:ext cx="1319557" cy="1463040"/>
              </a:xfrm>
              <a:prstGeom prst="rect">
                <a:avLst/>
              </a:prstGeom>
            </p:spPr>
          </p:pic>
        </p:grpSp>
        <p:sp>
          <p:nvSpPr>
            <p:cNvPr id="48" name="TextBox 47">
              <a:extLst>
                <a:ext uri="{FF2B5EF4-FFF2-40B4-BE49-F238E27FC236}">
                  <a16:creationId xmlns:a16="http://schemas.microsoft.com/office/drawing/2014/main" xmlns="" id="{91300411-F134-D24D-E241-B68D5F261AA9}"/>
                </a:ext>
              </a:extLst>
            </p:cNvPr>
            <p:cNvSpPr txBox="1"/>
            <p:nvPr/>
          </p:nvSpPr>
          <p:spPr>
            <a:xfrm>
              <a:off x="2636401" y="4497685"/>
              <a:ext cx="3363659"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14</a:t>
              </a:r>
              <a:endParaRPr lang="vi-VN" sz="8000" b="1" dirty="0">
                <a:solidFill>
                  <a:prstClr val="black"/>
                </a:solidFill>
                <a:latin typeface="Calibri" panose="020F0502020204030204"/>
                <a:cs typeface="Arial"/>
                <a:sym typeface="Arial"/>
              </a:endParaRPr>
            </a:p>
          </p:txBody>
        </p:sp>
      </p:grpSp>
      <p:pic>
        <p:nvPicPr>
          <p:cNvPr id="51" name="Đúng">
            <a:extLst>
              <a:ext uri="{FF2B5EF4-FFF2-40B4-BE49-F238E27FC236}">
                <a16:creationId xmlns:a16="http://schemas.microsoft.com/office/drawing/2014/main" xmlns="" id="{6AEDA450-C53F-6997-B11B-3D51F823F1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8587" y="6822477"/>
            <a:ext cx="2447214" cy="1957770"/>
          </a:xfrm>
          <a:prstGeom prst="rect">
            <a:avLst/>
          </a:prstGeom>
        </p:spPr>
      </p:pic>
    </p:spTree>
    <p:extLst>
      <p:ext uri="{BB962C8B-B14F-4D97-AF65-F5344CB8AC3E}">
        <p14:creationId xmlns:p14="http://schemas.microsoft.com/office/powerpoint/2010/main" val="210841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2"/>
                                        </p:tgtEl>
                                      </p:cBhvr>
                                    </p:animEffect>
                                    <p:animScale>
                                      <p:cBhvr>
                                        <p:cTn id="33" dur="250" autoRev="1" fill="hold"/>
                                        <p:tgtEl>
                                          <p:spTgt spid="2"/>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2"/>
                                        </p:tgtEl>
                                        <p:attrNameLst>
                                          <p:attrName>ppt_w</p:attrName>
                                        </p:attrNameLst>
                                      </p:cBhvr>
                                      <p:tavLst>
                                        <p:tav tm="0">
                                          <p:val>
                                            <p:strVal val="ppt_w"/>
                                          </p:val>
                                        </p:tav>
                                        <p:tav tm="100000">
                                          <p:val>
                                            <p:fltVal val="0"/>
                                          </p:val>
                                        </p:tav>
                                      </p:tavLst>
                                    </p:anim>
                                    <p:anim calcmode="lin" valueType="num">
                                      <p:cBhvr>
                                        <p:cTn id="37" dur="1000"/>
                                        <p:tgtEl>
                                          <p:spTgt spid="2"/>
                                        </p:tgtEl>
                                        <p:attrNameLst>
                                          <p:attrName>ppt_h</p:attrName>
                                        </p:attrNameLst>
                                      </p:cBhvr>
                                      <p:tavLst>
                                        <p:tav tm="0">
                                          <p:val>
                                            <p:strVal val="ppt_h"/>
                                          </p:val>
                                        </p:tav>
                                        <p:tav tm="100000">
                                          <p:val>
                                            <p:fltVal val="0"/>
                                          </p:val>
                                        </p:tav>
                                      </p:tavLst>
                                    </p:anim>
                                    <p:anim calcmode="lin" valueType="num">
                                      <p:cBhvr>
                                        <p:cTn id="38" dur="1000"/>
                                        <p:tgtEl>
                                          <p:spTgt spid="2"/>
                                        </p:tgtEl>
                                        <p:attrNameLst>
                                          <p:attrName>style.rotation</p:attrName>
                                        </p:attrNameLst>
                                      </p:cBhvr>
                                      <p:tavLst>
                                        <p:tav tm="0">
                                          <p:val>
                                            <p:fltVal val="0"/>
                                          </p:val>
                                        </p:tav>
                                        <p:tav tm="100000">
                                          <p:val>
                                            <p:fltVal val="90"/>
                                          </p:val>
                                        </p:tav>
                                      </p:tavLst>
                                    </p:anim>
                                    <p:animEffect transition="out" filter="fade">
                                      <p:cBhvr>
                                        <p:cTn id="39" dur="1000"/>
                                        <p:tgtEl>
                                          <p:spTgt spid="2"/>
                                        </p:tgtEl>
                                      </p:cBhvr>
                                    </p:animEffect>
                                    <p:set>
                                      <p:cBhvr>
                                        <p:cTn id="4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11"/>
                                        </p:tgtEl>
                                        <p:attrNameLst>
                                          <p:attrName>ppt_w</p:attrName>
                                        </p:attrNameLst>
                                      </p:cBhvr>
                                      <p:tavLst>
                                        <p:tav tm="0">
                                          <p:val>
                                            <p:strVal val="ppt_w"/>
                                          </p:val>
                                        </p:tav>
                                        <p:tav tm="100000">
                                          <p:val>
                                            <p:fltVal val="0"/>
                                          </p:val>
                                        </p:tav>
                                      </p:tavLst>
                                    </p:anim>
                                    <p:anim calcmode="lin" valueType="num">
                                      <p:cBhvr>
                                        <p:cTn id="50" dur="1000"/>
                                        <p:tgtEl>
                                          <p:spTgt spid="11"/>
                                        </p:tgtEl>
                                        <p:attrNameLst>
                                          <p:attrName>ppt_h</p:attrName>
                                        </p:attrNameLst>
                                      </p:cBhvr>
                                      <p:tavLst>
                                        <p:tav tm="0">
                                          <p:val>
                                            <p:strVal val="ppt_h"/>
                                          </p:val>
                                        </p:tav>
                                        <p:tav tm="100000">
                                          <p:val>
                                            <p:fltVal val="0"/>
                                          </p:val>
                                        </p:tav>
                                      </p:tavLst>
                                    </p:anim>
                                    <p:anim calcmode="lin" valueType="num">
                                      <p:cBhvr>
                                        <p:cTn id="51" dur="1000"/>
                                        <p:tgtEl>
                                          <p:spTgt spid="11"/>
                                        </p:tgtEl>
                                        <p:attrNameLst>
                                          <p:attrName>style.rotation</p:attrName>
                                        </p:attrNameLst>
                                      </p:cBhvr>
                                      <p:tavLst>
                                        <p:tav tm="0">
                                          <p:val>
                                            <p:fltVal val="0"/>
                                          </p:val>
                                        </p:tav>
                                        <p:tav tm="100000">
                                          <p:val>
                                            <p:fltVal val="90"/>
                                          </p:val>
                                        </p:tav>
                                      </p:tavLst>
                                    </p:anim>
                                    <p:animEffect transition="out" filter="fad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with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16"/>
                                        </p:tgtEl>
                                        <p:attrNameLst>
                                          <p:attrName>ppt_w</p:attrName>
                                        </p:attrNameLst>
                                      </p:cBhvr>
                                      <p:tavLst>
                                        <p:tav tm="0">
                                          <p:val>
                                            <p:strVal val="ppt_w"/>
                                          </p:val>
                                        </p:tav>
                                        <p:tav tm="100000">
                                          <p:val>
                                            <p:fltVal val="0"/>
                                          </p:val>
                                        </p:tav>
                                      </p:tavLst>
                                    </p:anim>
                                    <p:anim calcmode="lin" valueType="num">
                                      <p:cBhvr>
                                        <p:cTn id="63" dur="1000"/>
                                        <p:tgtEl>
                                          <p:spTgt spid="16"/>
                                        </p:tgtEl>
                                        <p:attrNameLst>
                                          <p:attrName>ppt_h</p:attrName>
                                        </p:attrNameLst>
                                      </p:cBhvr>
                                      <p:tavLst>
                                        <p:tav tm="0">
                                          <p:val>
                                            <p:strVal val="ppt_h"/>
                                          </p:val>
                                        </p:tav>
                                        <p:tav tm="100000">
                                          <p:val>
                                            <p:fltVal val="0"/>
                                          </p:val>
                                        </p:tav>
                                      </p:tavLst>
                                    </p:anim>
                                    <p:anim calcmode="lin" valueType="num">
                                      <p:cBhvr>
                                        <p:cTn id="64" dur="1000"/>
                                        <p:tgtEl>
                                          <p:spTgt spid="16"/>
                                        </p:tgtEl>
                                        <p:attrNameLst>
                                          <p:attrName>style.rotation</p:attrName>
                                        </p:attrNameLst>
                                      </p:cBhvr>
                                      <p:tavLst>
                                        <p:tav tm="0">
                                          <p:val>
                                            <p:fltVal val="0"/>
                                          </p:val>
                                        </p:tav>
                                        <p:tav tm="100000">
                                          <p:val>
                                            <p:fltVal val="90"/>
                                          </p:val>
                                        </p:tav>
                                      </p:tavLst>
                                    </p:anim>
                                    <p:animEffect transition="out" filter="fade">
                                      <p:cBhvr>
                                        <p:cTn id="65" dur="1000"/>
                                        <p:tgtEl>
                                          <p:spTgt spid="16"/>
                                        </p:tgtEl>
                                      </p:cBhvr>
                                    </p:animEffect>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46"/>
                                        </p:tgtEl>
                                      </p:cBhvr>
                                    </p:animEffect>
                                    <p:animScale>
                                      <p:cBhvr>
                                        <p:cTn id="72" dur="250" autoRev="1" fill="hold"/>
                                        <p:tgtEl>
                                          <p:spTgt spid="46"/>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26" presetClass="emph" presetSubtype="0" fill="hold" nodeType="withEffect">
                                  <p:stCondLst>
                                    <p:cond delay="0"/>
                                  </p:stCondLst>
                                  <p:childTnLst>
                                    <p:animEffect transition="out" filter="fade">
                                      <p:cBhvr>
                                        <p:cTn id="77" dur="500" tmFilter="0, 0; .2, .5; .8, .5; 1, 0"/>
                                        <p:tgtEl>
                                          <p:spTgt spid="51"/>
                                        </p:tgtEl>
                                      </p:cBhvr>
                                    </p:animEffect>
                                    <p:animScale>
                                      <p:cBhvr>
                                        <p:cTn id="78" dur="250" autoRev="1" fill="hold"/>
                                        <p:tgtEl>
                                          <p:spTgt spid="51"/>
                                        </p:tgtEl>
                                      </p:cBhvr>
                                      <p:by x="105000" y="105000"/>
                                    </p:animScale>
                                  </p:childTnLst>
                                </p:cTn>
                              </p:par>
                            </p:childTnLst>
                          </p:cTn>
                        </p:par>
                        <p:par>
                          <p:cTn id="79" fill="hold">
                            <p:stCondLst>
                              <p:cond delay="500"/>
                            </p:stCondLst>
                            <p:childTnLst>
                              <p:par>
                                <p:cTn id="80" presetID="31" presetClass="exit" presetSubtype="0" fill="hold" nodeType="afterEffect">
                                  <p:stCondLst>
                                    <p:cond delay="0"/>
                                  </p:stCondLst>
                                  <p:childTnLst>
                                    <p:anim calcmode="lin" valueType="num">
                                      <p:cBhvr>
                                        <p:cTn id="81" dur="1000"/>
                                        <p:tgtEl>
                                          <p:spTgt spid="2"/>
                                        </p:tgtEl>
                                        <p:attrNameLst>
                                          <p:attrName>ppt_w</p:attrName>
                                        </p:attrNameLst>
                                      </p:cBhvr>
                                      <p:tavLst>
                                        <p:tav tm="0">
                                          <p:val>
                                            <p:strVal val="ppt_w"/>
                                          </p:val>
                                        </p:tav>
                                        <p:tav tm="100000">
                                          <p:val>
                                            <p:fltVal val="0"/>
                                          </p:val>
                                        </p:tav>
                                      </p:tavLst>
                                    </p:anim>
                                    <p:anim calcmode="lin" valueType="num">
                                      <p:cBhvr>
                                        <p:cTn id="82" dur="1000"/>
                                        <p:tgtEl>
                                          <p:spTgt spid="2"/>
                                        </p:tgtEl>
                                        <p:attrNameLst>
                                          <p:attrName>ppt_h</p:attrName>
                                        </p:attrNameLst>
                                      </p:cBhvr>
                                      <p:tavLst>
                                        <p:tav tm="0">
                                          <p:val>
                                            <p:strVal val="ppt_h"/>
                                          </p:val>
                                        </p:tav>
                                        <p:tav tm="100000">
                                          <p:val>
                                            <p:fltVal val="0"/>
                                          </p:val>
                                        </p:tav>
                                      </p:tavLst>
                                    </p:anim>
                                    <p:anim calcmode="lin" valueType="num">
                                      <p:cBhvr>
                                        <p:cTn id="83" dur="1000"/>
                                        <p:tgtEl>
                                          <p:spTgt spid="2"/>
                                        </p:tgtEl>
                                        <p:attrNameLst>
                                          <p:attrName>style.rotation</p:attrName>
                                        </p:attrNameLst>
                                      </p:cBhvr>
                                      <p:tavLst>
                                        <p:tav tm="0">
                                          <p:val>
                                            <p:fltVal val="0"/>
                                          </p:val>
                                        </p:tav>
                                        <p:tav tm="100000">
                                          <p:val>
                                            <p:fltVal val="90"/>
                                          </p:val>
                                        </p:tav>
                                      </p:tavLst>
                                    </p:anim>
                                    <p:animEffect transition="out" filter="fade">
                                      <p:cBhvr>
                                        <p:cTn id="84" dur="1000"/>
                                        <p:tgtEl>
                                          <p:spTgt spid="2"/>
                                        </p:tgtEl>
                                      </p:cBhvr>
                                    </p:animEffect>
                                    <p:set>
                                      <p:cBhvr>
                                        <p:cTn id="85" dur="1" fill="hold">
                                          <p:stCondLst>
                                            <p:cond delay="999"/>
                                          </p:stCondLst>
                                        </p:cTn>
                                        <p:tgtEl>
                                          <p:spTgt spid="2"/>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11"/>
                                        </p:tgtEl>
                                        <p:attrNameLst>
                                          <p:attrName>ppt_w</p:attrName>
                                        </p:attrNameLst>
                                      </p:cBhvr>
                                      <p:tavLst>
                                        <p:tav tm="0">
                                          <p:val>
                                            <p:strVal val="ppt_w"/>
                                          </p:val>
                                        </p:tav>
                                        <p:tav tm="100000">
                                          <p:val>
                                            <p:fltVal val="0"/>
                                          </p:val>
                                        </p:tav>
                                      </p:tavLst>
                                    </p:anim>
                                    <p:anim calcmode="lin" valueType="num">
                                      <p:cBhvr>
                                        <p:cTn id="88" dur="1000"/>
                                        <p:tgtEl>
                                          <p:spTgt spid="11"/>
                                        </p:tgtEl>
                                        <p:attrNameLst>
                                          <p:attrName>ppt_h</p:attrName>
                                        </p:attrNameLst>
                                      </p:cBhvr>
                                      <p:tavLst>
                                        <p:tav tm="0">
                                          <p:val>
                                            <p:strVal val="ppt_h"/>
                                          </p:val>
                                        </p:tav>
                                        <p:tav tm="100000">
                                          <p:val>
                                            <p:fltVal val="0"/>
                                          </p:val>
                                        </p:tav>
                                      </p:tavLst>
                                    </p:anim>
                                    <p:anim calcmode="lin" valueType="num">
                                      <p:cBhvr>
                                        <p:cTn id="89" dur="1000"/>
                                        <p:tgtEl>
                                          <p:spTgt spid="11"/>
                                        </p:tgtEl>
                                        <p:attrNameLst>
                                          <p:attrName>style.rotation</p:attrName>
                                        </p:attrNameLst>
                                      </p:cBhvr>
                                      <p:tavLst>
                                        <p:tav tm="0">
                                          <p:val>
                                            <p:fltVal val="0"/>
                                          </p:val>
                                        </p:tav>
                                        <p:tav tm="100000">
                                          <p:val>
                                            <p:fltVal val="90"/>
                                          </p:val>
                                        </p:tav>
                                      </p:tavLst>
                                    </p:anim>
                                    <p:animEffect transition="out" filter="fade">
                                      <p:cBhvr>
                                        <p:cTn id="90" dur="1000"/>
                                        <p:tgtEl>
                                          <p:spTgt spid="11"/>
                                        </p:tgtEl>
                                      </p:cBhvr>
                                    </p:animEffect>
                                    <p:set>
                                      <p:cBhvr>
                                        <p:cTn id="91" dur="1" fill="hold">
                                          <p:stCondLst>
                                            <p:cond delay="999"/>
                                          </p:stCondLst>
                                        </p:cTn>
                                        <p:tgtEl>
                                          <p:spTgt spid="11"/>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16"/>
                                        </p:tgtEl>
                                        <p:attrNameLst>
                                          <p:attrName>ppt_w</p:attrName>
                                        </p:attrNameLst>
                                      </p:cBhvr>
                                      <p:tavLst>
                                        <p:tav tm="0">
                                          <p:val>
                                            <p:strVal val="ppt_w"/>
                                          </p:val>
                                        </p:tav>
                                        <p:tav tm="100000">
                                          <p:val>
                                            <p:fltVal val="0"/>
                                          </p:val>
                                        </p:tav>
                                      </p:tavLst>
                                    </p:anim>
                                    <p:anim calcmode="lin" valueType="num">
                                      <p:cBhvr>
                                        <p:cTn id="94" dur="1000"/>
                                        <p:tgtEl>
                                          <p:spTgt spid="16"/>
                                        </p:tgtEl>
                                        <p:attrNameLst>
                                          <p:attrName>ppt_h</p:attrName>
                                        </p:attrNameLst>
                                      </p:cBhvr>
                                      <p:tavLst>
                                        <p:tav tm="0">
                                          <p:val>
                                            <p:strVal val="ppt_h"/>
                                          </p:val>
                                        </p:tav>
                                        <p:tav tm="100000">
                                          <p:val>
                                            <p:fltVal val="0"/>
                                          </p:val>
                                        </p:tav>
                                      </p:tavLst>
                                    </p:anim>
                                    <p:anim calcmode="lin" valueType="num">
                                      <p:cBhvr>
                                        <p:cTn id="95" dur="1000"/>
                                        <p:tgtEl>
                                          <p:spTgt spid="16"/>
                                        </p:tgtEl>
                                        <p:attrNameLst>
                                          <p:attrName>style.rotation</p:attrName>
                                        </p:attrNameLst>
                                      </p:cBhvr>
                                      <p:tavLst>
                                        <p:tav tm="0">
                                          <p:val>
                                            <p:fltVal val="0"/>
                                          </p:val>
                                        </p:tav>
                                        <p:tav tm="100000">
                                          <p:val>
                                            <p:fltVal val="90"/>
                                          </p:val>
                                        </p:tav>
                                      </p:tavLst>
                                    </p:anim>
                                    <p:animEffect transition="out" filter="fade">
                                      <p:cBhvr>
                                        <p:cTn id="96" dur="1000"/>
                                        <p:tgtEl>
                                          <p:spTgt spid="16"/>
                                        </p:tgtEl>
                                      </p:cBhvr>
                                    </p:animEffect>
                                    <p:set>
                                      <p:cBhvr>
                                        <p:cTn id="9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kitchen with blue cabinets and a rug&#10;&#10;Description automatically generated">
            <a:extLst>
              <a:ext uri="{FF2B5EF4-FFF2-40B4-BE49-F238E27FC236}">
                <a16:creationId xmlns:a16="http://schemas.microsoft.com/office/drawing/2014/main" xmlns="" id="{8D5F0154-C12F-3A39-B498-89B28AA33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
            <a:ext cx="18288000" cy="10288176"/>
          </a:xfrm>
          <a:prstGeom prst="rect">
            <a:avLst/>
          </a:prstGeom>
        </p:spPr>
      </p:pic>
      <p:grpSp>
        <p:nvGrpSpPr>
          <p:cNvPr id="44" name="Group 43">
            <a:extLst>
              <a:ext uri="{FF2B5EF4-FFF2-40B4-BE49-F238E27FC236}">
                <a16:creationId xmlns:a16="http://schemas.microsoft.com/office/drawing/2014/main" xmlns="" id="{C1ED53A6-DEBC-13DC-95F4-B55F85CA020C}"/>
              </a:ext>
            </a:extLst>
          </p:cNvPr>
          <p:cNvGrpSpPr/>
          <p:nvPr/>
        </p:nvGrpSpPr>
        <p:grpSpPr>
          <a:xfrm>
            <a:off x="-587998" y="447034"/>
            <a:ext cx="18439044" cy="4037689"/>
            <a:chOff x="-391998" y="298008"/>
            <a:chExt cx="12292694" cy="2104748"/>
          </a:xfrm>
        </p:grpSpPr>
        <p:grpSp>
          <p:nvGrpSpPr>
            <p:cNvPr id="19" name="Group 18">
              <a:extLst>
                <a:ext uri="{FF2B5EF4-FFF2-40B4-BE49-F238E27FC236}">
                  <a16:creationId xmlns:a16="http://schemas.microsoft.com/office/drawing/2014/main" xmlns="" id="{4E2AF548-5A33-7300-0DBC-C71B3EFF0BA0}"/>
                </a:ext>
              </a:extLst>
            </p:cNvPr>
            <p:cNvGrpSpPr/>
            <p:nvPr/>
          </p:nvGrpSpPr>
          <p:grpSpPr>
            <a:xfrm>
              <a:off x="-391998" y="304195"/>
              <a:ext cx="12292694" cy="2098561"/>
              <a:chOff x="-411048" y="568160"/>
              <a:chExt cx="12292694" cy="2098561"/>
            </a:xfrm>
          </p:grpSpPr>
          <p:sp>
            <p:nvSpPr>
              <p:cNvPr id="3" name="Hình chữ nhật: Góc Tròn 6">
                <a:extLst>
                  <a:ext uri="{FF2B5EF4-FFF2-40B4-BE49-F238E27FC236}">
                    <a16:creationId xmlns:a16="http://schemas.microsoft.com/office/drawing/2014/main" xmlns="" id="{E7C91C6D-4736-7913-ABE9-B7B5DDD1919A}"/>
                  </a:ext>
                </a:extLst>
              </p:cNvPr>
              <p:cNvSpPr/>
              <p:nvPr/>
            </p:nvSpPr>
            <p:spPr>
              <a:xfrm>
                <a:off x="310354" y="568160"/>
                <a:ext cx="11571292" cy="1581755"/>
              </a:xfrm>
              <a:custGeom>
                <a:avLst/>
                <a:gdLst>
                  <a:gd name="connsiteX0" fmla="*/ 0 w 11571292"/>
                  <a:gd name="connsiteY0" fmla="*/ 263631 h 1581755"/>
                  <a:gd name="connsiteX1" fmla="*/ 263631 w 11571292"/>
                  <a:gd name="connsiteY1" fmla="*/ 0 h 1581755"/>
                  <a:gd name="connsiteX2" fmla="*/ 11307661 w 11571292"/>
                  <a:gd name="connsiteY2" fmla="*/ 0 h 1581755"/>
                  <a:gd name="connsiteX3" fmla="*/ 11571292 w 11571292"/>
                  <a:gd name="connsiteY3" fmla="*/ 263631 h 1581755"/>
                  <a:gd name="connsiteX4" fmla="*/ 11571292 w 11571292"/>
                  <a:gd name="connsiteY4" fmla="*/ 1318124 h 1581755"/>
                  <a:gd name="connsiteX5" fmla="*/ 11307661 w 11571292"/>
                  <a:gd name="connsiteY5" fmla="*/ 1581755 h 1581755"/>
                  <a:gd name="connsiteX6" fmla="*/ 263631 w 11571292"/>
                  <a:gd name="connsiteY6" fmla="*/ 1581755 h 1581755"/>
                  <a:gd name="connsiteX7" fmla="*/ 0 w 11571292"/>
                  <a:gd name="connsiteY7" fmla="*/ 1318124 h 1581755"/>
                  <a:gd name="connsiteX8" fmla="*/ 0 w 11571292"/>
                  <a:gd name="connsiteY8" fmla="*/ 263631 h 158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71292" h="1581755" fill="none" extrusionOk="0">
                    <a:moveTo>
                      <a:pt x="0" y="263631"/>
                    </a:moveTo>
                    <a:cubicBezTo>
                      <a:pt x="-12414" y="118804"/>
                      <a:pt x="114958" y="17456"/>
                      <a:pt x="263631" y="0"/>
                    </a:cubicBezTo>
                    <a:cubicBezTo>
                      <a:pt x="3908634" y="77600"/>
                      <a:pt x="8687213" y="-27269"/>
                      <a:pt x="11307661" y="0"/>
                    </a:cubicBezTo>
                    <a:cubicBezTo>
                      <a:pt x="11458816" y="-7329"/>
                      <a:pt x="11596402" y="125424"/>
                      <a:pt x="11571292" y="263631"/>
                    </a:cubicBezTo>
                    <a:cubicBezTo>
                      <a:pt x="11588025" y="466366"/>
                      <a:pt x="11562517" y="843052"/>
                      <a:pt x="11571292" y="1318124"/>
                    </a:cubicBezTo>
                    <a:cubicBezTo>
                      <a:pt x="11564200" y="1460949"/>
                      <a:pt x="11428933" y="1592484"/>
                      <a:pt x="11307661" y="1581755"/>
                    </a:cubicBezTo>
                    <a:cubicBezTo>
                      <a:pt x="5986529" y="1630932"/>
                      <a:pt x="2685543" y="1459053"/>
                      <a:pt x="263631" y="1581755"/>
                    </a:cubicBezTo>
                    <a:cubicBezTo>
                      <a:pt x="116502" y="1593503"/>
                      <a:pt x="-15229" y="1476835"/>
                      <a:pt x="0" y="1318124"/>
                    </a:cubicBezTo>
                    <a:cubicBezTo>
                      <a:pt x="72944" y="1105614"/>
                      <a:pt x="30382" y="373413"/>
                      <a:pt x="0" y="263631"/>
                    </a:cubicBezTo>
                    <a:close/>
                  </a:path>
                  <a:path w="11571292" h="1581755" stroke="0" extrusionOk="0">
                    <a:moveTo>
                      <a:pt x="0" y="263631"/>
                    </a:moveTo>
                    <a:cubicBezTo>
                      <a:pt x="4838" y="117479"/>
                      <a:pt x="122130" y="-273"/>
                      <a:pt x="263631" y="0"/>
                    </a:cubicBezTo>
                    <a:cubicBezTo>
                      <a:pt x="2610396" y="-129276"/>
                      <a:pt x="9439084" y="-77778"/>
                      <a:pt x="11307661" y="0"/>
                    </a:cubicBezTo>
                    <a:cubicBezTo>
                      <a:pt x="11445153" y="-25844"/>
                      <a:pt x="11568948" y="131550"/>
                      <a:pt x="11571292" y="263631"/>
                    </a:cubicBezTo>
                    <a:cubicBezTo>
                      <a:pt x="11646477" y="679011"/>
                      <a:pt x="11662415" y="982816"/>
                      <a:pt x="11571292" y="1318124"/>
                    </a:cubicBezTo>
                    <a:cubicBezTo>
                      <a:pt x="11582004" y="1486313"/>
                      <a:pt x="11445774" y="1584299"/>
                      <a:pt x="11307661" y="1581755"/>
                    </a:cubicBezTo>
                    <a:cubicBezTo>
                      <a:pt x="7748456" y="1625975"/>
                      <a:pt x="3369760" y="1552373"/>
                      <a:pt x="263631" y="1581755"/>
                    </a:cubicBezTo>
                    <a:cubicBezTo>
                      <a:pt x="111551" y="1556855"/>
                      <a:pt x="-21428" y="1458771"/>
                      <a:pt x="0" y="1318124"/>
                    </a:cubicBezTo>
                    <a:cubicBezTo>
                      <a:pt x="24222" y="1038753"/>
                      <a:pt x="-4369" y="596174"/>
                      <a:pt x="0" y="263631"/>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0236">
                  <a:defRPr/>
                </a:pPr>
                <a:endParaRPr lang="en-US" sz="3000">
                  <a:solidFill>
                    <a:prstClr val="black"/>
                  </a:solidFill>
                  <a:sym typeface="Arial"/>
                </a:endParaRPr>
              </a:p>
            </p:txBody>
          </p:sp>
          <p:grpSp>
            <p:nvGrpSpPr>
              <p:cNvPr id="4" name="Nhóm 23">
                <a:extLst>
                  <a:ext uri="{FF2B5EF4-FFF2-40B4-BE49-F238E27FC236}">
                    <a16:creationId xmlns:a16="http://schemas.microsoft.com/office/drawing/2014/main" xmlns="" id="{9FCCEA94-A4DA-259D-CC68-FE6C3A75D5F0}"/>
                  </a:ext>
                </a:extLst>
              </p:cNvPr>
              <p:cNvGrpSpPr/>
              <p:nvPr/>
            </p:nvGrpSpPr>
            <p:grpSpPr>
              <a:xfrm>
                <a:off x="-411048" y="1285248"/>
                <a:ext cx="4433654" cy="1381473"/>
                <a:chOff x="3666356" y="4573200"/>
                <a:chExt cx="4280542" cy="1381473"/>
              </a:xfrm>
            </p:grpSpPr>
            <p:sp>
              <p:nvSpPr>
                <p:cNvPr id="17" name="TextBox 67">
                  <a:extLst>
                    <a:ext uri="{FF2B5EF4-FFF2-40B4-BE49-F238E27FC236}">
                      <a16:creationId xmlns:a16="http://schemas.microsoft.com/office/drawing/2014/main" xmlns="" id="{DF4749BF-F953-C62A-6813-8FE93F40D22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defRPr/>
                  </a:pPr>
                  <a:r>
                    <a:rPr lang="en-US" sz="12000" dirty="0" err="1">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12000" dirty="0">
                      <a:ln w="190500">
                        <a:solidFill>
                          <a:prstClr val="white"/>
                        </a:solid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1:</a:t>
                  </a:r>
                </a:p>
              </p:txBody>
            </p:sp>
            <p:sp>
              <p:nvSpPr>
                <p:cNvPr id="18" name="TextBox 67">
                  <a:extLst>
                    <a:ext uri="{FF2B5EF4-FFF2-40B4-BE49-F238E27FC236}">
                      <a16:creationId xmlns:a16="http://schemas.microsoft.com/office/drawing/2014/main" xmlns="" id="{A2EFDDBA-4A07-DD2B-87DE-D7886D14C97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0236">
                    <a:defRPr/>
                  </a:pPr>
                  <a:r>
                    <a:rPr lang="en-US" sz="10000" b="1" dirty="0" err="1">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Câu</a:t>
                  </a:r>
                  <a:r>
                    <a:rPr lang="en-US" sz="10000" b="1" dirty="0">
                      <a:ln w="9525">
                        <a:noFill/>
                        <a:prstDash val="solid"/>
                      </a:ln>
                      <a:solidFill>
                        <a:srgbClr val="FE1E6E"/>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sym typeface="Arial"/>
                    </a:rPr>
                    <a:t> 4:</a:t>
                  </a:r>
                </a:p>
              </p:txBody>
            </p:sp>
          </p:grpSp>
        </p:grpSp>
        <p:sp>
          <p:nvSpPr>
            <p:cNvPr id="6" name="Hộp Văn bản 25">
              <a:extLst>
                <a:ext uri="{FF2B5EF4-FFF2-40B4-BE49-F238E27FC236}">
                  <a16:creationId xmlns:a16="http://schemas.microsoft.com/office/drawing/2014/main" xmlns="" id="{F2F34DB4-4695-9A37-B8CC-866623AEF701}"/>
                </a:ext>
              </a:extLst>
            </p:cNvPr>
            <p:cNvSpPr txBox="1"/>
            <p:nvPr/>
          </p:nvSpPr>
          <p:spPr>
            <a:xfrm>
              <a:off x="3098800" y="298008"/>
              <a:ext cx="8567741" cy="1492058"/>
            </a:xfrm>
            <a:prstGeom prst="rect">
              <a:avLst/>
            </a:prstGeom>
            <a:noFill/>
          </p:spPr>
          <p:txBody>
            <a:bodyPr wrap="square">
              <a:spAutoFit/>
            </a:bodyPr>
            <a:lstStyle/>
            <a:p>
              <a:pPr algn="just" defTabSz="1370236"/>
              <a:r>
                <a:rPr lang="en-US" sz="6000" dirty="0" err="1">
                  <a:solidFill>
                    <a:srgbClr val="0000FF"/>
                  </a:solidFill>
                  <a:latin typeface="Times New Roman" panose="02020603050405020304" pitchFamily="18" charset="0"/>
                  <a:cs typeface="Times New Roman" panose="02020603050405020304" pitchFamily="18" charset="0"/>
                  <a:sym typeface="Arial"/>
                </a:rPr>
                <a:t>Cân</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nặng</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của</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gà</a:t>
              </a:r>
              <a:r>
                <a:rPr lang="en-US" sz="6000" dirty="0">
                  <a:solidFill>
                    <a:srgbClr val="0000FF"/>
                  </a:solidFill>
                  <a:latin typeface="Times New Roman" panose="02020603050405020304" pitchFamily="18" charset="0"/>
                  <a:cs typeface="Times New Roman" panose="02020603050405020304" pitchFamily="18" charset="0"/>
                  <a:sym typeface="Arial"/>
                </a:rPr>
                <a:t> 2 kg; </a:t>
              </a:r>
              <a:r>
                <a:rPr lang="en-US" sz="6000" dirty="0" err="1">
                  <a:solidFill>
                    <a:srgbClr val="0000FF"/>
                  </a:solidFill>
                  <a:latin typeface="Times New Roman" panose="02020603050405020304" pitchFamily="18" charset="0"/>
                  <a:cs typeface="Times New Roman" panose="02020603050405020304" pitchFamily="18" charset="0"/>
                  <a:sym typeface="Arial"/>
                </a:rPr>
                <a:t>ngỗng</a:t>
              </a:r>
              <a:r>
                <a:rPr lang="en-US" sz="6000" dirty="0">
                  <a:solidFill>
                    <a:srgbClr val="0000FF"/>
                  </a:solidFill>
                  <a:latin typeface="Times New Roman" panose="02020603050405020304" pitchFamily="18" charset="0"/>
                  <a:cs typeface="Times New Roman" panose="02020603050405020304" pitchFamily="18" charset="0"/>
                  <a:sym typeface="Arial"/>
                </a:rPr>
                <a:t> 3 kg; </a:t>
              </a:r>
              <a:r>
                <a:rPr lang="en-US" sz="6000" dirty="0" err="1">
                  <a:solidFill>
                    <a:srgbClr val="0000FF"/>
                  </a:solidFill>
                  <a:latin typeface="Times New Roman" panose="02020603050405020304" pitchFamily="18" charset="0"/>
                  <a:cs typeface="Times New Roman" panose="02020603050405020304" pitchFamily="18" charset="0"/>
                  <a:sym typeface="Arial"/>
                </a:rPr>
                <a:t>chó</a:t>
              </a:r>
              <a:r>
                <a:rPr lang="en-US" sz="6000" dirty="0">
                  <a:solidFill>
                    <a:srgbClr val="0000FF"/>
                  </a:solidFill>
                  <a:latin typeface="Times New Roman" panose="02020603050405020304" pitchFamily="18" charset="0"/>
                  <a:cs typeface="Times New Roman" panose="02020603050405020304" pitchFamily="18" charset="0"/>
                  <a:sym typeface="Arial"/>
                </a:rPr>
                <a:t> 13 kg. </a:t>
              </a:r>
              <a:r>
                <a:rPr lang="en-US" sz="6000" dirty="0" err="1">
                  <a:solidFill>
                    <a:srgbClr val="0000FF"/>
                  </a:solidFill>
                  <a:latin typeface="Times New Roman" panose="02020603050405020304" pitchFamily="18" charset="0"/>
                  <a:cs typeface="Times New Roman" panose="02020603050405020304" pitchFamily="18" charset="0"/>
                  <a:sym typeface="Arial"/>
                </a:rPr>
                <a:t>Tìm</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số</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trung</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bình</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cộng</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cân</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nặng</a:t>
              </a:r>
              <a:r>
                <a:rPr lang="en-US" sz="6000" dirty="0">
                  <a:solidFill>
                    <a:srgbClr val="0000FF"/>
                  </a:solidFill>
                  <a:latin typeface="Times New Roman" panose="02020603050405020304" pitchFamily="18" charset="0"/>
                  <a:cs typeface="Times New Roman" panose="02020603050405020304" pitchFamily="18" charset="0"/>
                  <a:sym typeface="Arial"/>
                </a:rPr>
                <a:t> </a:t>
              </a:r>
              <a:r>
                <a:rPr lang="en-US" sz="6000" dirty="0" err="1">
                  <a:solidFill>
                    <a:srgbClr val="0000FF"/>
                  </a:solidFill>
                  <a:latin typeface="Times New Roman" panose="02020603050405020304" pitchFamily="18" charset="0"/>
                  <a:cs typeface="Times New Roman" panose="02020603050405020304" pitchFamily="18" charset="0"/>
                  <a:sym typeface="Arial"/>
                </a:rPr>
                <a:t>của</a:t>
              </a:r>
              <a:r>
                <a:rPr lang="en-US" sz="6000" dirty="0">
                  <a:solidFill>
                    <a:srgbClr val="0000FF"/>
                  </a:solidFill>
                  <a:latin typeface="Times New Roman" panose="02020603050405020304" pitchFamily="18" charset="0"/>
                  <a:cs typeface="Times New Roman" panose="02020603050405020304" pitchFamily="18" charset="0"/>
                  <a:sym typeface="Arial"/>
                </a:rPr>
                <a:t> 3 con </a:t>
              </a:r>
              <a:r>
                <a:rPr lang="en-US" sz="6000" dirty="0" err="1">
                  <a:solidFill>
                    <a:srgbClr val="0000FF"/>
                  </a:solidFill>
                  <a:latin typeface="Times New Roman" panose="02020603050405020304" pitchFamily="18" charset="0"/>
                  <a:cs typeface="Times New Roman" panose="02020603050405020304" pitchFamily="18" charset="0"/>
                  <a:sym typeface="Arial"/>
                </a:rPr>
                <a:t>vật</a:t>
              </a:r>
              <a:r>
                <a:rPr lang="en-US" sz="6000" dirty="0">
                  <a:solidFill>
                    <a:srgbClr val="0000FF"/>
                  </a:solidFill>
                  <a:latin typeface="Times New Roman" panose="02020603050405020304" pitchFamily="18" charset="0"/>
                  <a:cs typeface="Times New Roman" panose="02020603050405020304" pitchFamily="18" charset="0"/>
                  <a:sym typeface="Arial"/>
                </a:rPr>
                <a:t>?</a:t>
              </a:r>
            </a:p>
          </p:txBody>
        </p:sp>
      </p:grpSp>
      <p:grpSp>
        <p:nvGrpSpPr>
          <p:cNvPr id="23" name="Group 22">
            <a:extLst>
              <a:ext uri="{FF2B5EF4-FFF2-40B4-BE49-F238E27FC236}">
                <a16:creationId xmlns:a16="http://schemas.microsoft.com/office/drawing/2014/main" xmlns="" id="{651EAB9E-C063-6918-0A5F-E08603B67B1F}"/>
              </a:ext>
            </a:extLst>
          </p:cNvPr>
          <p:cNvGrpSpPr/>
          <p:nvPr/>
        </p:nvGrpSpPr>
        <p:grpSpPr>
          <a:xfrm>
            <a:off x="2005996" y="4356846"/>
            <a:ext cx="6757688" cy="2194560"/>
            <a:chOff x="1440697" y="2442596"/>
            <a:chExt cx="4505125" cy="1463040"/>
          </a:xfrm>
        </p:grpSpPr>
        <p:grpSp>
          <p:nvGrpSpPr>
            <p:cNvPr id="24" name="Group 23">
              <a:extLst>
                <a:ext uri="{FF2B5EF4-FFF2-40B4-BE49-F238E27FC236}">
                  <a16:creationId xmlns:a16="http://schemas.microsoft.com/office/drawing/2014/main" xmlns="" id="{648BA4DF-B655-565A-C58E-9498D72FFC59}"/>
                </a:ext>
              </a:extLst>
            </p:cNvPr>
            <p:cNvGrpSpPr/>
            <p:nvPr/>
          </p:nvGrpSpPr>
          <p:grpSpPr>
            <a:xfrm>
              <a:off x="1440697" y="2442596"/>
              <a:ext cx="4494998" cy="1463040"/>
              <a:chOff x="486739" y="2414472"/>
              <a:chExt cx="4463127" cy="1463040"/>
            </a:xfrm>
          </p:grpSpPr>
          <p:sp>
            <p:nvSpPr>
              <p:cNvPr id="26" name="Rectangle: Rounded Corners 25">
                <a:extLst>
                  <a:ext uri="{FF2B5EF4-FFF2-40B4-BE49-F238E27FC236}">
                    <a16:creationId xmlns:a16="http://schemas.microsoft.com/office/drawing/2014/main" xmlns="" id="{7E49F4AB-7D5E-C6EF-17E7-C33F9B5018B6}"/>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defRPr/>
                </a:pPr>
                <a:endParaRPr lang="en-US" sz="4800" dirty="0">
                  <a:solidFill>
                    <a:prstClr val="black"/>
                  </a:solidFill>
                  <a:sym typeface="Arial"/>
                </a:endParaRPr>
              </a:p>
            </p:txBody>
          </p:sp>
          <p:pic>
            <p:nvPicPr>
              <p:cNvPr id="27" name="Picture 4">
                <a:extLst>
                  <a:ext uri="{FF2B5EF4-FFF2-40B4-BE49-F238E27FC236}">
                    <a16:creationId xmlns:a16="http://schemas.microsoft.com/office/drawing/2014/main" xmlns="" id="{5678B375-A08C-B64F-95DC-45D9CE2440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739" y="2414472"/>
                <a:ext cx="1299755" cy="1463040"/>
              </a:xfrm>
              <a:prstGeom prst="rect">
                <a:avLst/>
              </a:prstGeom>
            </p:spPr>
          </p:pic>
        </p:grpSp>
        <p:sp>
          <p:nvSpPr>
            <p:cNvPr id="25" name="TextBox 24">
              <a:extLst>
                <a:ext uri="{FF2B5EF4-FFF2-40B4-BE49-F238E27FC236}">
                  <a16:creationId xmlns:a16="http://schemas.microsoft.com/office/drawing/2014/main" xmlns="" id="{68B1EAA5-51B7-58EF-03D9-B18255605EBA}"/>
                </a:ext>
              </a:extLst>
            </p:cNvPr>
            <p:cNvSpPr txBox="1"/>
            <p:nvPr/>
          </p:nvSpPr>
          <p:spPr>
            <a:xfrm>
              <a:off x="2700460" y="2693695"/>
              <a:ext cx="3245362"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5</a:t>
              </a:r>
              <a:endParaRPr lang="vi-VN" sz="8000" b="1" dirty="0">
                <a:solidFill>
                  <a:prstClr val="black"/>
                </a:solidFill>
                <a:latin typeface="Calibri" panose="020F0502020204030204"/>
                <a:cs typeface="Arial"/>
                <a:sym typeface="Arial"/>
              </a:endParaRPr>
            </a:p>
          </p:txBody>
        </p:sp>
      </p:grpSp>
      <p:grpSp>
        <p:nvGrpSpPr>
          <p:cNvPr id="28" name="Group 27">
            <a:extLst>
              <a:ext uri="{FF2B5EF4-FFF2-40B4-BE49-F238E27FC236}">
                <a16:creationId xmlns:a16="http://schemas.microsoft.com/office/drawing/2014/main" xmlns="" id="{6AC207B3-333E-AA60-2953-861A0ADE28E7}"/>
              </a:ext>
            </a:extLst>
          </p:cNvPr>
          <p:cNvGrpSpPr/>
          <p:nvPr/>
        </p:nvGrpSpPr>
        <p:grpSpPr>
          <a:xfrm>
            <a:off x="9876593" y="4316514"/>
            <a:ext cx="6863898" cy="2194560"/>
            <a:chOff x="6687751" y="2415709"/>
            <a:chExt cx="4575930" cy="1463040"/>
          </a:xfrm>
        </p:grpSpPr>
        <p:grpSp>
          <p:nvGrpSpPr>
            <p:cNvPr id="29" name="Group 28">
              <a:extLst>
                <a:ext uri="{FF2B5EF4-FFF2-40B4-BE49-F238E27FC236}">
                  <a16:creationId xmlns:a16="http://schemas.microsoft.com/office/drawing/2014/main" xmlns="" id="{6AA5A196-D229-DF6F-428B-092758584E3A}"/>
                </a:ext>
              </a:extLst>
            </p:cNvPr>
            <p:cNvGrpSpPr/>
            <p:nvPr/>
          </p:nvGrpSpPr>
          <p:grpSpPr>
            <a:xfrm>
              <a:off x="6687751" y="2415709"/>
              <a:ext cx="4455159" cy="1463040"/>
              <a:chOff x="597907" y="3085958"/>
              <a:chExt cx="4423568" cy="1463040"/>
            </a:xfrm>
          </p:grpSpPr>
          <p:sp>
            <p:nvSpPr>
              <p:cNvPr id="31" name="Rectangle: Rounded Corners 30">
                <a:extLst>
                  <a:ext uri="{FF2B5EF4-FFF2-40B4-BE49-F238E27FC236}">
                    <a16:creationId xmlns:a16="http://schemas.microsoft.com/office/drawing/2014/main" xmlns="" id="{E04B2487-8C2C-F109-7C34-54387CAC5B56}"/>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0236">
                  <a:defRPr/>
                </a:pPr>
                <a:endParaRPr lang="en-US" sz="4800" dirty="0">
                  <a:solidFill>
                    <a:prstClr val="black"/>
                  </a:solidFill>
                  <a:sym typeface="Arial"/>
                </a:endParaRPr>
              </a:p>
            </p:txBody>
          </p:sp>
          <p:pic>
            <p:nvPicPr>
              <p:cNvPr id="32" name="Picture 11">
                <a:extLst>
                  <a:ext uri="{FF2B5EF4-FFF2-40B4-BE49-F238E27FC236}">
                    <a16:creationId xmlns:a16="http://schemas.microsoft.com/office/drawing/2014/main" xmlns="" id="{86AAA521-C359-6341-D9F3-00BF1DF611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7907" y="3085958"/>
                <a:ext cx="1294357" cy="1463040"/>
              </a:xfrm>
              <a:prstGeom prst="rect">
                <a:avLst/>
              </a:prstGeom>
            </p:spPr>
          </p:pic>
        </p:grpSp>
        <p:sp>
          <p:nvSpPr>
            <p:cNvPr id="30" name="TextBox 29">
              <a:extLst>
                <a:ext uri="{FF2B5EF4-FFF2-40B4-BE49-F238E27FC236}">
                  <a16:creationId xmlns:a16="http://schemas.microsoft.com/office/drawing/2014/main" xmlns="" id="{A6CE9156-9F22-54C6-B132-B45206A443D5}"/>
                </a:ext>
              </a:extLst>
            </p:cNvPr>
            <p:cNvSpPr txBox="1"/>
            <p:nvPr/>
          </p:nvSpPr>
          <p:spPr>
            <a:xfrm>
              <a:off x="7875789" y="2661444"/>
              <a:ext cx="3387892"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6</a:t>
              </a:r>
              <a:endParaRPr lang="vi-VN" sz="8000" b="1" dirty="0">
                <a:solidFill>
                  <a:prstClr val="black"/>
                </a:solidFill>
                <a:latin typeface="Calibri" panose="020F0502020204030204"/>
                <a:cs typeface="Arial"/>
                <a:sym typeface="Arial"/>
              </a:endParaRPr>
            </a:p>
          </p:txBody>
        </p:sp>
      </p:grpSp>
      <p:grpSp>
        <p:nvGrpSpPr>
          <p:cNvPr id="33" name="Group 32">
            <a:extLst>
              <a:ext uri="{FF2B5EF4-FFF2-40B4-BE49-F238E27FC236}">
                <a16:creationId xmlns:a16="http://schemas.microsoft.com/office/drawing/2014/main" xmlns="" id="{7B474A9B-B95A-6011-1F18-EB395FFC1512}"/>
              </a:ext>
            </a:extLst>
          </p:cNvPr>
          <p:cNvGrpSpPr/>
          <p:nvPr/>
        </p:nvGrpSpPr>
        <p:grpSpPr>
          <a:xfrm>
            <a:off x="9876593" y="7075903"/>
            <a:ext cx="6863898" cy="2194562"/>
            <a:chOff x="6687751" y="4255269"/>
            <a:chExt cx="4575930" cy="1463040"/>
          </a:xfrm>
        </p:grpSpPr>
        <p:grpSp>
          <p:nvGrpSpPr>
            <p:cNvPr id="34" name="Group 33">
              <a:extLst>
                <a:ext uri="{FF2B5EF4-FFF2-40B4-BE49-F238E27FC236}">
                  <a16:creationId xmlns:a16="http://schemas.microsoft.com/office/drawing/2014/main" xmlns="" id="{96237571-024B-F941-7494-D45DF2343269}"/>
                </a:ext>
              </a:extLst>
            </p:cNvPr>
            <p:cNvGrpSpPr/>
            <p:nvPr/>
          </p:nvGrpSpPr>
          <p:grpSpPr>
            <a:xfrm>
              <a:off x="6687751" y="4255269"/>
              <a:ext cx="4455158" cy="1463040"/>
              <a:chOff x="526294" y="4986078"/>
              <a:chExt cx="4423569" cy="1463040"/>
            </a:xfrm>
          </p:grpSpPr>
          <p:sp>
            <p:nvSpPr>
              <p:cNvPr id="36" name="Rectangle: Rounded Corners 35">
                <a:extLst>
                  <a:ext uri="{FF2B5EF4-FFF2-40B4-BE49-F238E27FC236}">
                    <a16:creationId xmlns:a16="http://schemas.microsoft.com/office/drawing/2014/main" xmlns="" id="{4793B5CE-0671-5580-50AC-5CC20A7E652C}"/>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0236">
                  <a:defRPr/>
                </a:pPr>
                <a:endParaRPr lang="en-US" sz="4800" dirty="0">
                  <a:solidFill>
                    <a:prstClr val="black"/>
                  </a:solidFill>
                  <a:sym typeface="Arial"/>
                </a:endParaRPr>
              </a:p>
            </p:txBody>
          </p:sp>
          <p:pic>
            <p:nvPicPr>
              <p:cNvPr id="37" name="Picture 13">
                <a:extLst>
                  <a:ext uri="{FF2B5EF4-FFF2-40B4-BE49-F238E27FC236}">
                    <a16:creationId xmlns:a16="http://schemas.microsoft.com/office/drawing/2014/main" xmlns="" id="{06DCDD4D-AA47-A26D-F327-32696C0189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26294" y="4986078"/>
                <a:ext cx="1293459" cy="1463040"/>
              </a:xfrm>
              <a:prstGeom prst="rect">
                <a:avLst/>
              </a:prstGeom>
            </p:spPr>
          </p:pic>
        </p:grpSp>
        <p:sp>
          <p:nvSpPr>
            <p:cNvPr id="35" name="TextBox 34">
              <a:extLst>
                <a:ext uri="{FF2B5EF4-FFF2-40B4-BE49-F238E27FC236}">
                  <a16:creationId xmlns:a16="http://schemas.microsoft.com/office/drawing/2014/main" xmlns="" id="{7BEDD525-903E-8297-B6E6-BD24BCD72A39}"/>
                </a:ext>
              </a:extLst>
            </p:cNvPr>
            <p:cNvSpPr txBox="1"/>
            <p:nvPr/>
          </p:nvSpPr>
          <p:spPr>
            <a:xfrm>
              <a:off x="7869676" y="4459922"/>
              <a:ext cx="3394005" cy="882292"/>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11</a:t>
              </a:r>
            </a:p>
          </p:txBody>
        </p:sp>
      </p:grpSp>
      <p:grpSp>
        <p:nvGrpSpPr>
          <p:cNvPr id="38" name="Group 37">
            <a:extLst>
              <a:ext uri="{FF2B5EF4-FFF2-40B4-BE49-F238E27FC236}">
                <a16:creationId xmlns:a16="http://schemas.microsoft.com/office/drawing/2014/main" xmlns="" id="{C992B16A-B81B-58DF-090B-AD51109C6168}"/>
              </a:ext>
            </a:extLst>
          </p:cNvPr>
          <p:cNvGrpSpPr/>
          <p:nvPr/>
        </p:nvGrpSpPr>
        <p:grpSpPr>
          <a:xfrm>
            <a:off x="2015126" y="7007270"/>
            <a:ext cx="6733392" cy="2194560"/>
            <a:chOff x="1446768" y="4209550"/>
            <a:chExt cx="4488927" cy="1463040"/>
          </a:xfrm>
        </p:grpSpPr>
        <p:grpSp>
          <p:nvGrpSpPr>
            <p:cNvPr id="39" name="Group 38">
              <a:extLst>
                <a:ext uri="{FF2B5EF4-FFF2-40B4-BE49-F238E27FC236}">
                  <a16:creationId xmlns:a16="http://schemas.microsoft.com/office/drawing/2014/main" xmlns="" id="{62B14B2F-8A3C-3884-B4A2-E478195C1AEB}"/>
                </a:ext>
              </a:extLst>
            </p:cNvPr>
            <p:cNvGrpSpPr/>
            <p:nvPr/>
          </p:nvGrpSpPr>
          <p:grpSpPr>
            <a:xfrm>
              <a:off x="1446768" y="4209550"/>
              <a:ext cx="4488927" cy="1463040"/>
              <a:chOff x="499572" y="3976000"/>
              <a:chExt cx="4457097" cy="1463040"/>
            </a:xfrm>
          </p:grpSpPr>
          <p:sp>
            <p:nvSpPr>
              <p:cNvPr id="41" name="Rectangle: Rounded Corners 40">
                <a:extLst>
                  <a:ext uri="{FF2B5EF4-FFF2-40B4-BE49-F238E27FC236}">
                    <a16:creationId xmlns:a16="http://schemas.microsoft.com/office/drawing/2014/main" xmlns="" id="{7A256537-5DBE-9C6C-5628-76CE62BF87C0}"/>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0236">
                  <a:defRPr/>
                </a:pPr>
                <a:endParaRPr lang="en-US" sz="4800" dirty="0">
                  <a:solidFill>
                    <a:prstClr val="black"/>
                  </a:solidFill>
                  <a:sym typeface="Arial"/>
                </a:endParaRPr>
              </a:p>
            </p:txBody>
          </p:sp>
          <p:pic>
            <p:nvPicPr>
              <p:cNvPr id="42" name="Picture 12">
                <a:extLst>
                  <a:ext uri="{FF2B5EF4-FFF2-40B4-BE49-F238E27FC236}">
                    <a16:creationId xmlns:a16="http://schemas.microsoft.com/office/drawing/2014/main" xmlns="" id="{5E9175B0-2577-6251-4DD0-35DE5CC9E86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9572" y="3976000"/>
                <a:ext cx="1319557" cy="1463040"/>
              </a:xfrm>
              <a:prstGeom prst="rect">
                <a:avLst/>
              </a:prstGeom>
            </p:spPr>
          </p:pic>
        </p:grpSp>
        <p:sp>
          <p:nvSpPr>
            <p:cNvPr id="40" name="TextBox 39">
              <a:extLst>
                <a:ext uri="{FF2B5EF4-FFF2-40B4-BE49-F238E27FC236}">
                  <a16:creationId xmlns:a16="http://schemas.microsoft.com/office/drawing/2014/main" xmlns="" id="{C8FABA5F-B582-8602-465E-60B3C4836B42}"/>
                </a:ext>
              </a:extLst>
            </p:cNvPr>
            <p:cNvSpPr txBox="1"/>
            <p:nvPr/>
          </p:nvSpPr>
          <p:spPr>
            <a:xfrm>
              <a:off x="2653268" y="4499218"/>
              <a:ext cx="3245365" cy="882293"/>
            </a:xfrm>
            <a:prstGeom prst="rect">
              <a:avLst/>
            </a:prstGeom>
            <a:noFill/>
          </p:spPr>
          <p:txBody>
            <a:bodyPr wrap="square" rtlCol="0">
              <a:spAutoFit/>
            </a:bodyPr>
            <a:lstStyle/>
            <a:p>
              <a:pPr algn="ctr" defTabSz="1370236">
                <a:defRPr/>
              </a:pPr>
              <a:r>
                <a:rPr lang="en-US" sz="8000" b="1" dirty="0">
                  <a:solidFill>
                    <a:prstClr val="black"/>
                  </a:solidFill>
                  <a:cs typeface="Arial"/>
                  <a:sym typeface="Arial"/>
                </a:rPr>
                <a:t>9</a:t>
              </a:r>
            </a:p>
          </p:txBody>
        </p:sp>
      </p:grpSp>
      <p:pic>
        <p:nvPicPr>
          <p:cNvPr id="43" name="Đúng">
            <a:extLst>
              <a:ext uri="{FF2B5EF4-FFF2-40B4-BE49-F238E27FC236}">
                <a16:creationId xmlns:a16="http://schemas.microsoft.com/office/drawing/2014/main" xmlns="" id="{720FDE56-DDAD-0EFA-43AC-68F9091ECC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1001" y="4484733"/>
            <a:ext cx="2447214" cy="1957770"/>
          </a:xfrm>
          <a:prstGeom prst="rect">
            <a:avLst/>
          </a:prstGeom>
        </p:spPr>
      </p:pic>
    </p:spTree>
    <p:extLst>
      <p:ext uri="{BB962C8B-B14F-4D97-AF65-F5344CB8AC3E}">
        <p14:creationId xmlns:p14="http://schemas.microsoft.com/office/powerpoint/2010/main" val="2656455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23"/>
                                        </p:tgtEl>
                                      </p:cBhvr>
                                    </p:animEffect>
                                    <p:animScale>
                                      <p:cBhvr>
                                        <p:cTn id="33" dur="250" autoRev="1" fill="hold"/>
                                        <p:tgtEl>
                                          <p:spTgt spid="2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8"/>
                                        </p:tgtEl>
                                      </p:cBhvr>
                                    </p:animEffect>
                                    <p:animScale>
                                      <p:cBhvr>
                                        <p:cTn id="46" dur="250" autoRev="1" fill="hold"/>
                                        <p:tgtEl>
                                          <p:spTgt spid="2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3"/>
                                        </p:tgtEl>
                                      </p:cBhvr>
                                    </p:animEffect>
                                    <p:animScale>
                                      <p:cBhvr>
                                        <p:cTn id="52" dur="250" autoRev="1" fill="hold"/>
                                        <p:tgtEl>
                                          <p:spTgt spid="43"/>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23"/>
                                        </p:tgtEl>
                                        <p:attrNameLst>
                                          <p:attrName>ppt_w</p:attrName>
                                        </p:attrNameLst>
                                      </p:cBhvr>
                                      <p:tavLst>
                                        <p:tav tm="0">
                                          <p:val>
                                            <p:strVal val="ppt_w"/>
                                          </p:val>
                                        </p:tav>
                                        <p:tav tm="100000">
                                          <p:val>
                                            <p:fltVal val="0"/>
                                          </p:val>
                                        </p:tav>
                                      </p:tavLst>
                                    </p:anim>
                                    <p:anim calcmode="lin" valueType="num">
                                      <p:cBhvr>
                                        <p:cTn id="56" dur="1000"/>
                                        <p:tgtEl>
                                          <p:spTgt spid="23"/>
                                        </p:tgtEl>
                                        <p:attrNameLst>
                                          <p:attrName>ppt_h</p:attrName>
                                        </p:attrNameLst>
                                      </p:cBhvr>
                                      <p:tavLst>
                                        <p:tav tm="0">
                                          <p:val>
                                            <p:strVal val="ppt_h"/>
                                          </p:val>
                                        </p:tav>
                                        <p:tav tm="100000">
                                          <p:val>
                                            <p:fltVal val="0"/>
                                          </p:val>
                                        </p:tav>
                                      </p:tavLst>
                                    </p:anim>
                                    <p:anim calcmode="lin" valueType="num">
                                      <p:cBhvr>
                                        <p:cTn id="57" dur="1000"/>
                                        <p:tgtEl>
                                          <p:spTgt spid="23"/>
                                        </p:tgtEl>
                                        <p:attrNameLst>
                                          <p:attrName>style.rotation</p:attrName>
                                        </p:attrNameLst>
                                      </p:cBhvr>
                                      <p:tavLst>
                                        <p:tav tm="0">
                                          <p:val>
                                            <p:fltVal val="0"/>
                                          </p:val>
                                        </p:tav>
                                        <p:tav tm="100000">
                                          <p:val>
                                            <p:fltVal val="90"/>
                                          </p:val>
                                        </p:tav>
                                      </p:tavLst>
                                    </p:anim>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3"/>
                                        </p:tgtEl>
                                        <p:attrNameLst>
                                          <p:attrName>ppt_w</p:attrName>
                                        </p:attrNameLst>
                                      </p:cBhvr>
                                      <p:tavLst>
                                        <p:tav tm="0">
                                          <p:val>
                                            <p:strVal val="ppt_w"/>
                                          </p:val>
                                        </p:tav>
                                        <p:tav tm="100000">
                                          <p:val>
                                            <p:fltVal val="0"/>
                                          </p:val>
                                        </p:tav>
                                      </p:tavLst>
                                    </p:anim>
                                    <p:anim calcmode="lin" valueType="num">
                                      <p:cBhvr>
                                        <p:cTn id="62" dur="1000"/>
                                        <p:tgtEl>
                                          <p:spTgt spid="33"/>
                                        </p:tgtEl>
                                        <p:attrNameLst>
                                          <p:attrName>ppt_h</p:attrName>
                                        </p:attrNameLst>
                                      </p:cBhvr>
                                      <p:tavLst>
                                        <p:tav tm="0">
                                          <p:val>
                                            <p:strVal val="ppt_h"/>
                                          </p:val>
                                        </p:tav>
                                        <p:tav tm="100000">
                                          <p:val>
                                            <p:fltVal val="0"/>
                                          </p:val>
                                        </p:tav>
                                      </p:tavLst>
                                    </p:anim>
                                    <p:anim calcmode="lin" valueType="num">
                                      <p:cBhvr>
                                        <p:cTn id="63" dur="1000"/>
                                        <p:tgtEl>
                                          <p:spTgt spid="33"/>
                                        </p:tgtEl>
                                        <p:attrNameLst>
                                          <p:attrName>style.rotation</p:attrName>
                                        </p:attrNameLst>
                                      </p:cBhvr>
                                      <p:tavLst>
                                        <p:tav tm="0">
                                          <p:val>
                                            <p:fltVal val="0"/>
                                          </p:val>
                                        </p:tav>
                                        <p:tav tm="100000">
                                          <p:val>
                                            <p:fltVal val="90"/>
                                          </p:val>
                                        </p:tav>
                                      </p:tavLst>
                                    </p:anim>
                                    <p:animEffect transition="out" filter="fade">
                                      <p:cBhvr>
                                        <p:cTn id="64" dur="1000"/>
                                        <p:tgtEl>
                                          <p:spTgt spid="33"/>
                                        </p:tgtEl>
                                      </p:cBhvr>
                                    </p:animEffect>
                                    <p:set>
                                      <p:cBhvr>
                                        <p:cTn id="65" dur="1" fill="hold">
                                          <p:stCondLst>
                                            <p:cond delay="999"/>
                                          </p:stCondLst>
                                        </p:cTn>
                                        <p:tgtEl>
                                          <p:spTgt spid="33"/>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8"/>
                                        </p:tgtEl>
                                        <p:attrNameLst>
                                          <p:attrName>ppt_w</p:attrName>
                                        </p:attrNameLst>
                                      </p:cBhvr>
                                      <p:tavLst>
                                        <p:tav tm="0">
                                          <p:val>
                                            <p:strVal val="ppt_w"/>
                                          </p:val>
                                        </p:tav>
                                        <p:tav tm="100000">
                                          <p:val>
                                            <p:fltVal val="0"/>
                                          </p:val>
                                        </p:tav>
                                      </p:tavLst>
                                    </p:anim>
                                    <p:anim calcmode="lin" valueType="num">
                                      <p:cBhvr>
                                        <p:cTn id="68" dur="1000"/>
                                        <p:tgtEl>
                                          <p:spTgt spid="38"/>
                                        </p:tgtEl>
                                        <p:attrNameLst>
                                          <p:attrName>ppt_h</p:attrName>
                                        </p:attrNameLst>
                                      </p:cBhvr>
                                      <p:tavLst>
                                        <p:tav tm="0">
                                          <p:val>
                                            <p:strVal val="ppt_h"/>
                                          </p:val>
                                        </p:tav>
                                        <p:tav tm="100000">
                                          <p:val>
                                            <p:fltVal val="0"/>
                                          </p:val>
                                        </p:tav>
                                      </p:tavLst>
                                    </p:anim>
                                    <p:anim calcmode="lin" valueType="num">
                                      <p:cBhvr>
                                        <p:cTn id="69" dur="1000"/>
                                        <p:tgtEl>
                                          <p:spTgt spid="38"/>
                                        </p:tgtEl>
                                        <p:attrNameLst>
                                          <p:attrName>style.rotation</p:attrName>
                                        </p:attrNameLst>
                                      </p:cBhvr>
                                      <p:tavLst>
                                        <p:tav tm="0">
                                          <p:val>
                                            <p:fltVal val="0"/>
                                          </p:val>
                                        </p:tav>
                                        <p:tav tm="100000">
                                          <p:val>
                                            <p:fltVal val="90"/>
                                          </p:val>
                                        </p:tav>
                                      </p:tavLst>
                                    </p:anim>
                                    <p:animEffect transition="out" filter="fade">
                                      <p:cBhvr>
                                        <p:cTn id="70" dur="1000"/>
                                        <p:tgtEl>
                                          <p:spTgt spid="38"/>
                                        </p:tgtEl>
                                      </p:cBhvr>
                                    </p:animEffect>
                                    <p:set>
                                      <p:cBhvr>
                                        <p:cTn id="7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3"/>
                                        </p:tgtEl>
                                        <p:attrNameLst>
                                          <p:attrName>ppt_w</p:attrName>
                                        </p:attrNameLst>
                                      </p:cBhvr>
                                      <p:tavLst>
                                        <p:tav tm="0">
                                          <p:val>
                                            <p:strVal val="ppt_w"/>
                                          </p:val>
                                        </p:tav>
                                        <p:tav tm="100000">
                                          <p:val>
                                            <p:fltVal val="0"/>
                                          </p:val>
                                        </p:tav>
                                      </p:tavLst>
                                    </p:anim>
                                    <p:anim calcmode="lin" valueType="num">
                                      <p:cBhvr>
                                        <p:cTn id="81" dur="1000"/>
                                        <p:tgtEl>
                                          <p:spTgt spid="33"/>
                                        </p:tgtEl>
                                        <p:attrNameLst>
                                          <p:attrName>ppt_h</p:attrName>
                                        </p:attrNameLst>
                                      </p:cBhvr>
                                      <p:tavLst>
                                        <p:tav tm="0">
                                          <p:val>
                                            <p:strVal val="ppt_h"/>
                                          </p:val>
                                        </p:tav>
                                        <p:tav tm="100000">
                                          <p:val>
                                            <p:fltVal val="0"/>
                                          </p:val>
                                        </p:tav>
                                      </p:tavLst>
                                    </p:anim>
                                    <p:anim calcmode="lin" valueType="num">
                                      <p:cBhvr>
                                        <p:cTn id="82" dur="1000"/>
                                        <p:tgtEl>
                                          <p:spTgt spid="33"/>
                                        </p:tgtEl>
                                        <p:attrNameLst>
                                          <p:attrName>style.rotation</p:attrName>
                                        </p:attrNameLst>
                                      </p:cBhvr>
                                      <p:tavLst>
                                        <p:tav tm="0">
                                          <p:val>
                                            <p:fltVal val="0"/>
                                          </p:val>
                                        </p:tav>
                                        <p:tav tm="100000">
                                          <p:val>
                                            <p:fltVal val="90"/>
                                          </p:val>
                                        </p:tav>
                                      </p:tavLst>
                                    </p:anim>
                                    <p:animEffect transition="out" filter="fade">
                                      <p:cBhvr>
                                        <p:cTn id="83" dur="1000"/>
                                        <p:tgtEl>
                                          <p:spTgt spid="33"/>
                                        </p:tgtEl>
                                      </p:cBhvr>
                                    </p:animEffect>
                                    <p:set>
                                      <p:cBhvr>
                                        <p:cTn id="8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8"/>
                                        </p:tgtEl>
                                      </p:cBhvr>
                                    </p:animEffect>
                                    <p:animScale>
                                      <p:cBhvr>
                                        <p:cTn id="90" dur="250" autoRev="1" fill="hold"/>
                                        <p:tgtEl>
                                          <p:spTgt spid="38"/>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8"/>
                                        </p:tgtEl>
                                        <p:attrNameLst>
                                          <p:attrName>ppt_w</p:attrName>
                                        </p:attrNameLst>
                                      </p:cBhvr>
                                      <p:tavLst>
                                        <p:tav tm="0">
                                          <p:val>
                                            <p:strVal val="ppt_w"/>
                                          </p:val>
                                        </p:tav>
                                        <p:tav tm="100000">
                                          <p:val>
                                            <p:fltVal val="0"/>
                                          </p:val>
                                        </p:tav>
                                      </p:tavLst>
                                    </p:anim>
                                    <p:anim calcmode="lin" valueType="num">
                                      <p:cBhvr>
                                        <p:cTn id="94" dur="1000"/>
                                        <p:tgtEl>
                                          <p:spTgt spid="38"/>
                                        </p:tgtEl>
                                        <p:attrNameLst>
                                          <p:attrName>ppt_h</p:attrName>
                                        </p:attrNameLst>
                                      </p:cBhvr>
                                      <p:tavLst>
                                        <p:tav tm="0">
                                          <p:val>
                                            <p:strVal val="ppt_h"/>
                                          </p:val>
                                        </p:tav>
                                        <p:tav tm="100000">
                                          <p:val>
                                            <p:fltVal val="0"/>
                                          </p:val>
                                        </p:tav>
                                      </p:tavLst>
                                    </p:anim>
                                    <p:anim calcmode="lin" valueType="num">
                                      <p:cBhvr>
                                        <p:cTn id="95" dur="1000"/>
                                        <p:tgtEl>
                                          <p:spTgt spid="38"/>
                                        </p:tgtEl>
                                        <p:attrNameLst>
                                          <p:attrName>style.rotation</p:attrName>
                                        </p:attrNameLst>
                                      </p:cBhvr>
                                      <p:tavLst>
                                        <p:tav tm="0">
                                          <p:val>
                                            <p:fltVal val="0"/>
                                          </p:val>
                                        </p:tav>
                                        <p:tav tm="100000">
                                          <p:val>
                                            <p:fltVal val="90"/>
                                          </p:val>
                                        </p:tav>
                                      </p:tavLst>
                                    </p:anim>
                                    <p:animEffect transition="out" filter="fade">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xmlns="" id="{B76B77A9-0350-B317-7B77-9111EEC5CD2D}"/>
              </a:ext>
            </a:extLst>
          </p:cNvPr>
          <p:cNvSpPr txBox="1"/>
          <p:nvPr/>
        </p:nvSpPr>
        <p:spPr>
          <a:xfrm>
            <a:off x="2438400" y="3060211"/>
            <a:ext cx="13563600" cy="1061696"/>
          </a:xfrm>
          <a:prstGeom prst="rect">
            <a:avLst/>
          </a:prstGeom>
          <a:noFill/>
        </p:spPr>
        <p:txBody>
          <a:bodyPr wrap="square" lIns="137014" tIns="68514" rIns="137014" bIns="68514">
            <a:spAutoFit/>
          </a:bodyPr>
          <a:lstStyle/>
          <a:p>
            <a:pPr marL="0" marR="0" lvl="0" indent="0" algn="ctr" defTabSz="13701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Thứ</a:t>
            </a:r>
            <a:r>
              <a:rPr kumimoji="0" lang="en-US" sz="6000" b="1" i="1"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sz="6000" b="1" i="1"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năm</a:t>
            </a:r>
            <a:r>
              <a:rPr kumimoji="0" lang="en-US" sz="6000" b="1" i="1"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sz="6000" b="1" i="1"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ngày</a:t>
            </a:r>
            <a:r>
              <a:rPr kumimoji="0" lang="en-US" sz="6000" b="1" i="1"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30 </a:t>
            </a:r>
            <a:r>
              <a:rPr kumimoji="0" lang="en-US" sz="6000" b="1" i="1"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tháng</a:t>
            </a:r>
            <a:r>
              <a:rPr kumimoji="0" lang="en-US" sz="6000" b="1" i="1"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10 </a:t>
            </a:r>
            <a:r>
              <a:rPr kumimoji="0" lang="en-US" sz="6000" b="1" i="1"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năm</a:t>
            </a:r>
            <a:r>
              <a:rPr kumimoji="0" lang="en-US" sz="6000" b="1" i="1"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2025</a:t>
            </a:r>
            <a:endParaRPr kumimoji="0" lang="vi-VN" sz="6000" b="1" i="1"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endParaRPr>
          </a:p>
        </p:txBody>
      </p:sp>
      <p:sp>
        <p:nvSpPr>
          <p:cNvPr id="11" name="TextBox 8">
            <a:extLst>
              <a:ext uri="{FF2B5EF4-FFF2-40B4-BE49-F238E27FC236}">
                <a16:creationId xmlns:a16="http://schemas.microsoft.com/office/drawing/2014/main" xmlns="" id="{76B214D4-DF3E-FB46-7060-A50FFE7B66B5}"/>
              </a:ext>
            </a:extLst>
          </p:cNvPr>
          <p:cNvSpPr txBox="1"/>
          <p:nvPr/>
        </p:nvSpPr>
        <p:spPr>
          <a:xfrm>
            <a:off x="381000" y="5753100"/>
            <a:ext cx="17526000" cy="2169544"/>
          </a:xfrm>
          <a:prstGeom prst="rect">
            <a:avLst/>
          </a:prstGeom>
          <a:noFill/>
        </p:spPr>
        <p:txBody>
          <a:bodyPr wrap="square" lIns="91350" tIns="45676" rIns="91350" bIns="45676" rtlCol="0">
            <a:spAutoFit/>
          </a:bodyPr>
          <a:lstStyle/>
          <a:p>
            <a:pPr marL="0" marR="0" lvl="0" indent="0" algn="ctr" defTabSz="913304" rtl="0" eaLnBrk="1" fontAlgn="auto" latinLnBrk="0" hangingPunct="1">
              <a:lnSpc>
                <a:spcPct val="132000"/>
              </a:lnSpc>
              <a:spcBef>
                <a:spcPts val="0"/>
              </a:spcBef>
              <a:spcAft>
                <a:spcPts val="0"/>
              </a:spcAft>
              <a:buClrTx/>
              <a:buSzTx/>
              <a:buFontTx/>
              <a:buNone/>
              <a:tabLst/>
              <a:defRPr/>
            </a:pPr>
            <a:r>
              <a:rPr kumimoji="0" lang="en-US" sz="5400" b="1" i="0" u="none" strike="noStrike" kern="1200" cap="none" spc="0" normalizeH="0" baseline="0" noProof="0" dirty="0">
                <a:ln w="12700">
                  <a:solidFill>
                    <a:prstClr val="black"/>
                  </a:solidFill>
                </a:ln>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TÌM SỐ TRUNG BÌNH CỘNG</a:t>
            </a:r>
            <a:endParaRPr kumimoji="0" lang="vi-VN" sz="5400" b="1" i="0" u="none" strike="noStrike" kern="1200" cap="none" spc="0" normalizeH="0" baseline="0" noProof="0" dirty="0">
              <a:ln w="12700">
                <a:solidFill>
                  <a:prstClr val="black"/>
                </a:solidFill>
              </a:ln>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0" marR="0" lvl="0" indent="0" algn="ctr" defTabSz="913304" rtl="0" eaLnBrk="1" fontAlgn="auto" latinLnBrk="0" hangingPunct="1">
              <a:lnSpc>
                <a:spcPct val="132000"/>
              </a:lnSpc>
              <a:spcBef>
                <a:spcPts val="0"/>
              </a:spcBef>
              <a:spcAft>
                <a:spcPts val="0"/>
              </a:spcAft>
              <a:buClrTx/>
              <a:buSzTx/>
              <a:buFontTx/>
              <a:buNone/>
              <a:tabLst/>
              <a:defRPr/>
            </a:pPr>
            <a:r>
              <a:rPr kumimoji="0" lang="vi-VN" sz="5400" b="1" u="none" strike="noStrike" kern="1200" cap="none" spc="0" normalizeH="0" baseline="0" noProof="0" dirty="0">
                <a:ln w="12700">
                  <a:solidFill>
                    <a:prstClr val="black"/>
                  </a:solidFill>
                </a:ln>
                <a:solidFill>
                  <a:srgbClr val="0000FF"/>
                </a:solidFill>
                <a:effectLst>
                  <a:outerShdw blurRad="38100" dist="19050" dir="2700000" algn="tl" rotWithShape="0">
                    <a:prstClr val="black">
                      <a:alpha val="40000"/>
                    </a:prstClr>
                  </a:outerShdw>
                </a:effectLst>
                <a:uLnTx/>
                <a:uFillTx/>
                <a:latin typeface="+mj-lt"/>
                <a:ea typeface="+mn-ea"/>
                <a:cs typeface="+mn-cs"/>
              </a:rPr>
              <a:t>(</a:t>
            </a:r>
            <a:r>
              <a:rPr lang="en-US" sz="5400" b="1" dirty="0" err="1">
                <a:ln w="12700">
                  <a:solidFill>
                    <a:prstClr val="black"/>
                  </a:solidFill>
                </a:ln>
                <a:solidFill>
                  <a:srgbClr val="0000FF"/>
                </a:solidFill>
                <a:effectLst>
                  <a:outerShdw blurRad="38100" dist="19050" dir="2700000" algn="tl" rotWithShape="0">
                    <a:prstClr val="black">
                      <a:alpha val="40000"/>
                    </a:prstClr>
                  </a:outerShdw>
                </a:effectLst>
                <a:latin typeface="+mj-lt"/>
              </a:rPr>
              <a:t>Tiếp</a:t>
            </a:r>
            <a:r>
              <a:rPr lang="en-US" sz="5400" b="1" dirty="0">
                <a:ln w="12700">
                  <a:solidFill>
                    <a:prstClr val="black"/>
                  </a:solidFill>
                </a:ln>
                <a:solidFill>
                  <a:srgbClr val="0000FF"/>
                </a:solidFill>
                <a:effectLst>
                  <a:outerShdw blurRad="38100" dist="19050" dir="2700000" algn="tl" rotWithShape="0">
                    <a:prstClr val="black">
                      <a:alpha val="40000"/>
                    </a:prstClr>
                  </a:outerShdw>
                </a:effectLst>
                <a:latin typeface="+mj-lt"/>
              </a:rPr>
              <a:t> </a:t>
            </a:r>
            <a:r>
              <a:rPr lang="en-US" sz="5400" b="1" dirty="0" err="1">
                <a:ln w="12700">
                  <a:solidFill>
                    <a:prstClr val="black"/>
                  </a:solidFill>
                </a:ln>
                <a:solidFill>
                  <a:srgbClr val="0000FF"/>
                </a:solidFill>
                <a:effectLst>
                  <a:outerShdw blurRad="38100" dist="19050" dir="2700000" algn="tl" rotWithShape="0">
                    <a:prstClr val="black">
                      <a:alpha val="40000"/>
                    </a:prstClr>
                  </a:outerShdw>
                </a:effectLst>
                <a:latin typeface="+mj-lt"/>
              </a:rPr>
              <a:t>theo</a:t>
            </a:r>
            <a:r>
              <a:rPr kumimoji="0" lang="vi-VN" sz="5400" b="1" u="none" strike="noStrike" kern="1200" cap="none" spc="0" normalizeH="0" baseline="0" noProof="0" dirty="0">
                <a:ln w="12700">
                  <a:solidFill>
                    <a:prstClr val="black"/>
                  </a:solidFill>
                </a:ln>
                <a:solidFill>
                  <a:srgbClr val="0000FF"/>
                </a:solidFill>
                <a:effectLst>
                  <a:outerShdw blurRad="38100" dist="19050" dir="2700000" algn="tl" rotWithShape="0">
                    <a:prstClr val="black">
                      <a:alpha val="40000"/>
                    </a:prstClr>
                  </a:outerShdw>
                </a:effectLst>
                <a:uLnTx/>
                <a:uFillTx/>
                <a:latin typeface="+mj-lt"/>
                <a:ea typeface="+mn-ea"/>
                <a:cs typeface="+mn-cs"/>
              </a:rPr>
              <a:t>)</a:t>
            </a:r>
          </a:p>
        </p:txBody>
      </p:sp>
      <p:sp>
        <p:nvSpPr>
          <p:cNvPr id="14" name="TextBox 15">
            <a:extLst>
              <a:ext uri="{FF2B5EF4-FFF2-40B4-BE49-F238E27FC236}">
                <a16:creationId xmlns:a16="http://schemas.microsoft.com/office/drawing/2014/main" xmlns="" id="{D49E547B-AA22-A920-30B0-203F8E17AAF7}"/>
              </a:ext>
            </a:extLst>
          </p:cNvPr>
          <p:cNvSpPr txBox="1"/>
          <p:nvPr/>
        </p:nvSpPr>
        <p:spPr>
          <a:xfrm>
            <a:off x="6019800" y="4383571"/>
            <a:ext cx="5943600" cy="1569572"/>
          </a:xfrm>
          <a:prstGeom prst="rect">
            <a:avLst/>
          </a:prstGeom>
          <a:noFill/>
        </p:spPr>
        <p:txBody>
          <a:bodyPr wrap="square" lIns="91350" tIns="45676" rIns="91350" bIns="45676" rtlCol="0">
            <a:spAutoFit/>
          </a:bodyPr>
          <a:lstStyle/>
          <a:p>
            <a:pPr marL="0" marR="0" lvl="0" indent="0" algn="ctr" defTabSz="685044"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93B6B"/>
                </a:solidFill>
                <a:effectLst/>
                <a:uLnTx/>
                <a:uFillTx/>
                <a:latin typeface="Times New Roman" panose="02020603050405020304" pitchFamily="18" charset="0"/>
                <a:ea typeface="+mn-ea"/>
                <a:cs typeface="Times New Roman" panose="02020603050405020304" pitchFamily="18" charset="0"/>
              </a:rPr>
              <a:t>TOÁN</a:t>
            </a:r>
          </a:p>
        </p:txBody>
      </p:sp>
    </p:spTree>
    <p:extLst>
      <p:ext uri="{BB962C8B-B14F-4D97-AF65-F5344CB8AC3E}">
        <p14:creationId xmlns:p14="http://schemas.microsoft.com/office/powerpoint/2010/main" val="114784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4" y="0"/>
            <a:ext cx="18288000" cy="10287000"/>
          </a:xfrm>
          <a:prstGeom prst="rect">
            <a:avLst/>
          </a:prstGeom>
        </p:spPr>
      </p:pic>
      <p:pic>
        <p:nvPicPr>
          <p:cNvPr id="7" name="图片 6">
            <a:extLst>
              <a:ext uri="{FF2B5EF4-FFF2-40B4-BE49-F238E27FC236}">
                <a16:creationId xmlns:a16="http://schemas.microsoft.com/office/drawing/2014/main" xmlns=""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178790" y="1"/>
            <a:ext cx="5308248" cy="3051599"/>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2941" y="605791"/>
            <a:ext cx="2443163" cy="1287821"/>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94401" y="5632404"/>
            <a:ext cx="4838705" cy="4649898"/>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13132781" y="5169881"/>
            <a:ext cx="6671889" cy="3752850"/>
          </a:xfrm>
          <a:prstGeom prst="rect">
            <a:avLst/>
          </a:prstGeom>
        </p:spPr>
      </p:pic>
      <p:grpSp>
        <p:nvGrpSpPr>
          <p:cNvPr id="2" name="Group 1"/>
          <p:cNvGrpSpPr/>
          <p:nvPr/>
        </p:nvGrpSpPr>
        <p:grpSpPr>
          <a:xfrm>
            <a:off x="1335476" y="2060895"/>
            <a:ext cx="2014610" cy="1981407"/>
            <a:chOff x="1809068" y="2147815"/>
            <a:chExt cx="1343073" cy="1320938"/>
          </a:xfrm>
        </p:grpSpPr>
        <p:sp>
          <p:nvSpPr>
            <p:cNvPr id="12" name="椭圆 11">
              <a:extLst>
                <a:ext uri="{FF2B5EF4-FFF2-40B4-BE49-F238E27FC236}">
                  <a16:creationId xmlns:a16="http://schemas.microsoft.com/office/drawing/2014/main" xmlns=""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altLang="zh-CN" sz="12000" b="1" noProof="1">
                  <a:ln>
                    <a:solidFill>
                      <a:prstClr val="black"/>
                    </a:solidFill>
                  </a:ln>
                  <a:solidFill>
                    <a:prstClr val="white"/>
                  </a:solidFill>
                  <a:latin typeface="Cambria" panose="02040503050406030204" pitchFamily="18" charset="0"/>
                  <a:ea typeface="Cambria" panose="02040503050406030204" pitchFamily="18" charset="0"/>
                  <a:sym typeface="雷盖体" panose="00000800000000000000" pitchFamily="2" charset="-122"/>
                </a:rPr>
                <a:t>2</a:t>
              </a:r>
              <a:endParaRPr lang="zh-CN" altLang="en-US" sz="12000" b="1" noProof="1">
                <a:ln>
                  <a:solidFill>
                    <a:prstClr val="black"/>
                  </a:solidFill>
                </a:ln>
                <a:solidFill>
                  <a:prstClr val="white"/>
                </a:solidFill>
                <a:latin typeface="Cambria" panose="02040503050406030204" pitchFamily="18" charset="0"/>
                <a:ea typeface="雷盖体" panose="00000800000000000000" pitchFamily="2" charset="-122"/>
                <a:sym typeface="雷盖体" panose="00000800000000000000" pitchFamily="2" charset="-122"/>
              </a:endParaRPr>
            </a:p>
          </p:txBody>
        </p:sp>
        <p:sp>
          <p:nvSpPr>
            <p:cNvPr id="18" name="椭圆 11">
              <a:extLst>
                <a:ext uri="{FF2B5EF4-FFF2-40B4-BE49-F238E27FC236}">
                  <a16:creationId xmlns:a16="http://schemas.microsoft.com/office/drawing/2014/main" xmlns=""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zh-CN" altLang="en-US" sz="12000" b="1" noProof="1">
                <a:ln>
                  <a:solidFill>
                    <a:prstClr val="black"/>
                  </a:solidFill>
                </a:ln>
                <a:solidFill>
                  <a:prstClr val="white"/>
                </a:solidFill>
                <a:latin typeface="Cambria" panose="02040503050406030204" pitchFamily="18" charset="0"/>
                <a:ea typeface="雷盖体" panose="00000800000000000000" pitchFamily="2" charset="-122"/>
                <a:sym typeface="雷盖体" panose="00000800000000000000" pitchFamily="2" charset="-122"/>
              </a:endParaRPr>
            </a:p>
          </p:txBody>
        </p:sp>
      </p:grpSp>
      <p:pic>
        <p:nvPicPr>
          <p:cNvPr id="21" name="图片 12">
            <a:extLst>
              <a:ext uri="{FF2B5EF4-FFF2-40B4-BE49-F238E27FC236}">
                <a16:creationId xmlns:a16="http://schemas.microsoft.com/office/drawing/2014/main" xmlns=""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50386" y="5029201"/>
            <a:ext cx="5695451" cy="5695451"/>
          </a:xfrm>
          <a:prstGeom prst="rect">
            <a:avLst/>
          </a:prstGeom>
        </p:spPr>
      </p:pic>
      <p:pic>
        <p:nvPicPr>
          <p:cNvPr id="4" name="Picture 3">
            <a:extLst>
              <a:ext uri="{FF2B5EF4-FFF2-40B4-BE49-F238E27FC236}">
                <a16:creationId xmlns:a16="http://schemas.microsoft.com/office/drawing/2014/main" xmlns="" id="{F69C9CE1-C794-D181-15B1-B637CA40A71B}"/>
              </a:ext>
            </a:extLst>
          </p:cNvPr>
          <p:cNvPicPr>
            <a:picLocks noChangeAspect="1"/>
          </p:cNvPicPr>
          <p:nvPr/>
        </p:nvPicPr>
        <p:blipFill>
          <a:blip r:embed="rId9"/>
          <a:stretch>
            <a:fillRect/>
          </a:stretch>
        </p:blipFill>
        <p:spPr>
          <a:xfrm>
            <a:off x="2248247" y="3322556"/>
            <a:ext cx="13991532" cy="3356139"/>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1208</TotalTime>
  <Words>1089</Words>
  <Application>Microsoft Office PowerPoint</Application>
  <PresentationFormat>Custom</PresentationFormat>
  <Paragraphs>137</Paragraphs>
  <Slides>26</Slides>
  <Notes>1</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26</vt:i4>
      </vt:variant>
    </vt:vector>
  </HeadingPairs>
  <TitlesOfParts>
    <vt:vector size="52" baseType="lpstr">
      <vt:lpstr>Arial</vt:lpstr>
      <vt:lpstr>iCiel Pony</vt:lpstr>
      <vt:lpstr>Calibri Light</vt:lpstr>
      <vt:lpstr>UVN Banh Mi</vt:lpstr>
      <vt:lpstr>LNTH-LuoLuoNotangYuanTi 1</vt:lpstr>
      <vt:lpstr>等线</vt:lpstr>
      <vt:lpstr>Cambria</vt:lpstr>
      <vt:lpstr>Roboto</vt:lpstr>
      <vt:lpstr>Fredoka One</vt:lpstr>
      <vt:lpstr>Times New Roman</vt:lpstr>
      <vt:lpstr>雷盖体</vt:lpstr>
      <vt:lpstr>Calibri</vt:lpstr>
      <vt:lpstr>等线 Light</vt:lpstr>
      <vt:lpstr>SVN-Gretoon</vt:lpstr>
      <vt:lpstr>13_Office Theme</vt:lpstr>
      <vt:lpstr>1_Office Theme</vt:lpstr>
      <vt:lpstr>3_Office Theme</vt:lpstr>
      <vt:lpstr>4_Office Theme</vt:lpstr>
      <vt:lpstr>5_Office Theme</vt:lpstr>
      <vt:lpstr>6_Office Theme</vt:lpstr>
      <vt:lpstr>7_Office Theme</vt:lpstr>
      <vt:lpstr>10_Office Theme</vt:lpstr>
      <vt:lpstr>11_Office Theme</vt:lpstr>
      <vt:lpstr>第一PPT，www.1ppt.com</vt:lpstr>
      <vt:lpstr>Custom Design</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NHÁP</dc:title>
  <dc:subject>9Slide.vn</dc:subject>
  <dc:creator>Hi There</dc:creator>
  <dc:description>9Slide.vn</dc:description>
  <cp:lastModifiedBy>Windows 10</cp:lastModifiedBy>
  <cp:revision>112</cp:revision>
  <dcterms:created xsi:type="dcterms:W3CDTF">2006-08-16T00:00:00Z</dcterms:created>
  <dcterms:modified xsi:type="dcterms:W3CDTF">2025-11-28T00:22:47Z</dcterms:modified>
  <cp:category>9Slide.vn</cp:category>
  <dc:identifier>DAFmzCJcs2c</dc:identifier>
</cp:coreProperties>
</file>