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3.xml" ContentType="application/vnd.ms-office.activeX+xml"/>
  <Override PartName="/ppt/activeX/activeX4.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8" r:id="rId2"/>
    <p:sldMasterId id="2147483732" r:id="rId3"/>
    <p:sldMasterId id="2147483736" r:id="rId4"/>
    <p:sldMasterId id="2147483741" r:id="rId5"/>
    <p:sldMasterId id="2147483749" r:id="rId6"/>
    <p:sldMasterId id="2147483759" r:id="rId7"/>
  </p:sldMasterIdLst>
  <p:notesMasterIdLst>
    <p:notesMasterId r:id="rId41"/>
  </p:notesMasterIdLst>
  <p:sldIdLst>
    <p:sldId id="318" r:id="rId8"/>
    <p:sldId id="3995" r:id="rId9"/>
    <p:sldId id="3998" r:id="rId10"/>
    <p:sldId id="309" r:id="rId11"/>
    <p:sldId id="3999" r:id="rId12"/>
    <p:sldId id="3957" r:id="rId13"/>
    <p:sldId id="3958" r:id="rId14"/>
    <p:sldId id="3997" r:id="rId15"/>
    <p:sldId id="3963" r:id="rId16"/>
    <p:sldId id="4005" r:id="rId17"/>
    <p:sldId id="4000" r:id="rId18"/>
    <p:sldId id="4011" r:id="rId19"/>
    <p:sldId id="4009" r:id="rId20"/>
    <p:sldId id="4007" r:id="rId21"/>
    <p:sldId id="4004" r:id="rId22"/>
    <p:sldId id="3971" r:id="rId23"/>
    <p:sldId id="4010" r:id="rId24"/>
    <p:sldId id="3974" r:id="rId25"/>
    <p:sldId id="3975" r:id="rId26"/>
    <p:sldId id="4006" r:id="rId27"/>
    <p:sldId id="3977" r:id="rId28"/>
    <p:sldId id="340" r:id="rId29"/>
    <p:sldId id="4001" r:id="rId30"/>
    <p:sldId id="4002" r:id="rId31"/>
    <p:sldId id="3982" r:id="rId32"/>
    <p:sldId id="4003" r:id="rId33"/>
    <p:sldId id="3987" r:id="rId34"/>
    <p:sldId id="3988" r:id="rId35"/>
    <p:sldId id="3991" r:id="rId36"/>
    <p:sldId id="3989" r:id="rId37"/>
    <p:sldId id="3993" r:id="rId38"/>
    <p:sldId id="3990" r:id="rId39"/>
    <p:sldId id="399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485" autoAdjust="0"/>
  </p:normalViewPr>
  <p:slideViewPr>
    <p:cSldViewPr snapToGrid="0">
      <p:cViewPr varScale="1">
        <p:scale>
          <a:sx n="55" d="100"/>
          <a:sy n="55" d="100"/>
        </p:scale>
        <p:origin x="-8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D87FD-A2E2-462C-AD8E-FDCC71F276D0}"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8A658-5AB4-4CE5-B2AA-C6D227D33F03}" type="slidenum">
              <a:rPr lang="en-US" smtClean="0"/>
              <a:t>‹#›</a:t>
            </a:fld>
            <a:endParaRPr lang="en-US"/>
          </a:p>
        </p:txBody>
      </p:sp>
    </p:spTree>
    <p:extLst>
      <p:ext uri="{BB962C8B-B14F-4D97-AF65-F5344CB8AC3E}">
        <p14:creationId xmlns:p14="http://schemas.microsoft.com/office/powerpoint/2010/main" val="2734135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2369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1" dirty="0"/>
              <a:t>HS nêu </a:t>
            </a:r>
            <a:r>
              <a:rPr lang="vi-VN" b="1" dirty="0" err="1"/>
              <a:t>từ</a:t>
            </a:r>
            <a:r>
              <a:rPr lang="vi-VN" b="1" dirty="0"/>
              <a:t> </a:t>
            </a:r>
            <a:r>
              <a:rPr lang="vi-VN" b="1" dirty="0" err="1"/>
              <a:t>khó</a:t>
            </a:r>
            <a:r>
              <a:rPr lang="vi-VN" b="1" dirty="0"/>
              <a:t> xong GV </a:t>
            </a:r>
            <a:r>
              <a:rPr lang="vi-VN" b="1" dirty="0" err="1"/>
              <a:t>gõ</a:t>
            </a:r>
            <a:r>
              <a:rPr lang="vi-VN" b="1" dirty="0"/>
              <a:t> ngay </a:t>
            </a:r>
            <a:r>
              <a:rPr lang="vi-VN" b="1" dirty="0" err="1"/>
              <a:t>từ</a:t>
            </a:r>
            <a:r>
              <a:rPr lang="vi-VN" b="1" dirty="0"/>
              <a:t> </a:t>
            </a:r>
            <a:r>
              <a:rPr lang="vi-VN" b="1" dirty="0" err="1"/>
              <a:t>khó</a:t>
            </a:r>
            <a:r>
              <a:rPr lang="vi-VN" b="1" dirty="0"/>
              <a:t> trên BÀI GIẢNG ĐANG TRÌNH CHIẾU luôn </a:t>
            </a:r>
            <a:r>
              <a:rPr lang="vi-VN" b="1" dirty="0" err="1"/>
              <a:t>mà</a:t>
            </a:r>
            <a:r>
              <a:rPr lang="vi-VN" b="1" dirty="0"/>
              <a:t> không </a:t>
            </a:r>
            <a:r>
              <a:rPr lang="vi-VN" b="1" dirty="0" err="1"/>
              <a:t>cần</a:t>
            </a:r>
            <a:r>
              <a:rPr lang="vi-VN" b="1" dirty="0"/>
              <a:t> </a:t>
            </a:r>
            <a:r>
              <a:rPr lang="vi-VN" b="1" dirty="0" err="1"/>
              <a:t>phải</a:t>
            </a:r>
            <a:r>
              <a:rPr lang="vi-VN" b="1" dirty="0"/>
              <a:t> </a:t>
            </a:r>
            <a:r>
              <a:rPr lang="vi-VN" b="1" dirty="0" err="1"/>
              <a:t>thoát</a:t>
            </a:r>
            <a:r>
              <a:rPr lang="vi-VN" b="1" dirty="0"/>
              <a:t> ra. (CLICK CHUỘT VÀO KHUNG TỪ KHÓ ĐỌC VÀ GÕ)</a:t>
            </a:r>
            <a:r>
              <a:rPr lang="vi-VN" dirty="0"/>
              <a:t/>
            </a:r>
            <a:br>
              <a:rPr lang="vi-VN" dirty="0"/>
            </a:br>
            <a:endParaRPr dirty="0"/>
          </a:p>
        </p:txBody>
      </p:sp>
    </p:spTree>
    <p:extLst>
      <p:ext uri="{BB962C8B-B14F-4D97-AF65-F5344CB8AC3E}">
        <p14:creationId xmlns:p14="http://schemas.microsoft.com/office/powerpoint/2010/main" val="3405093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4964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8114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61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1091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087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48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57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450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Tree>
    <p:extLst>
      <p:ext uri="{BB962C8B-B14F-4D97-AF65-F5344CB8AC3E}">
        <p14:creationId xmlns:p14="http://schemas.microsoft.com/office/powerpoint/2010/main" val="2147451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grpSp>
        <p:nvGrpSpPr>
          <p:cNvPr id="7" name="组合 6">
            <a:extLst>
              <a:ext uri="{FF2B5EF4-FFF2-40B4-BE49-F238E27FC236}">
                <a16:creationId xmlns:a16="http://schemas.microsoft.com/office/drawing/2014/main" xmlns="" id="{0355D5FB-1E75-4397-A9BF-82ED33BE1BFB}"/>
              </a:ext>
            </a:extLst>
          </p:cNvPr>
          <p:cNvGrpSpPr/>
          <p:nvPr userDrawn="1"/>
        </p:nvGrpSpPr>
        <p:grpSpPr>
          <a:xfrm>
            <a:off x="2803210" y="881742"/>
            <a:ext cx="6596743" cy="555171"/>
            <a:chOff x="2803210" y="881742"/>
            <a:chExt cx="6596743" cy="555171"/>
          </a:xfrm>
        </p:grpSpPr>
        <p:cxnSp>
          <p:nvCxnSpPr>
            <p:cNvPr id="8" name="直接连接符 7">
              <a:extLst>
                <a:ext uri="{FF2B5EF4-FFF2-40B4-BE49-F238E27FC236}">
                  <a16:creationId xmlns:a16="http://schemas.microsoft.com/office/drawing/2014/main" xmlns="" id="{7E59A234-EFC7-4FA5-A190-86DDC03733C2}"/>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xmlns="" id="{A7266087-99B2-462B-9D00-7C0AB3DDBFB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grpSp>
      <p:pic>
        <p:nvPicPr>
          <p:cNvPr id="10" name="图片 9">
            <a:extLst>
              <a:ext uri="{FF2B5EF4-FFF2-40B4-BE49-F238E27FC236}">
                <a16:creationId xmlns:a16="http://schemas.microsoft.com/office/drawing/2014/main" xmlns=""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04267111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1504100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46"/>
        <p:cNvGrpSpPr/>
        <p:nvPr/>
      </p:nvGrpSpPr>
      <p:grpSpPr>
        <a:xfrm>
          <a:off x="0" y="0"/>
          <a:ext cx="0" cy="0"/>
          <a:chOff x="0" y="0"/>
          <a:chExt cx="0" cy="0"/>
        </a:xfrm>
      </p:grpSpPr>
      <p:grpSp>
        <p:nvGrpSpPr>
          <p:cNvPr id="93" name="Google Shape;9;p2">
            <a:extLst>
              <a:ext uri="{FF2B5EF4-FFF2-40B4-BE49-F238E27FC236}">
                <a16:creationId xmlns:a16="http://schemas.microsoft.com/office/drawing/2014/main" xmlns="" id="{97450F62-BF3B-4A97-9EC1-B1BC74CFB890}"/>
              </a:ext>
            </a:extLst>
          </p:cNvPr>
          <p:cNvGrpSpPr/>
          <p:nvPr userDrawn="1"/>
        </p:nvGrpSpPr>
        <p:grpSpPr>
          <a:xfrm>
            <a:off x="-63" y="2168589"/>
            <a:ext cx="12192063" cy="4838409"/>
            <a:chOff x="-99" y="1855041"/>
            <a:chExt cx="9144047" cy="3628807"/>
          </a:xfrm>
        </p:grpSpPr>
        <p:sp>
          <p:nvSpPr>
            <p:cNvPr id="94" name="Google Shape;10;p2">
              <a:extLst>
                <a:ext uri="{FF2B5EF4-FFF2-40B4-BE49-F238E27FC236}">
                  <a16:creationId xmlns:a16="http://schemas.microsoft.com/office/drawing/2014/main" xmlns="" id="{6B5BB7EC-FF32-43DD-89F1-54A48EFFE26D}"/>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1;p2">
              <a:extLst>
                <a:ext uri="{FF2B5EF4-FFF2-40B4-BE49-F238E27FC236}">
                  <a16:creationId xmlns:a16="http://schemas.microsoft.com/office/drawing/2014/main" xmlns="" id="{C9A9F694-F278-4449-831A-221B789A1179}"/>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2;p2">
              <a:extLst>
                <a:ext uri="{FF2B5EF4-FFF2-40B4-BE49-F238E27FC236}">
                  <a16:creationId xmlns:a16="http://schemas.microsoft.com/office/drawing/2014/main" xmlns="" id="{7CF1BAC8-7A65-47B1-9A4B-25384C46BF37}"/>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Tree>
    <p:extLst>
      <p:ext uri="{BB962C8B-B14F-4D97-AF65-F5344CB8AC3E}">
        <p14:creationId xmlns:p14="http://schemas.microsoft.com/office/powerpoint/2010/main" val="111887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98"/>
        <p:cNvGrpSpPr/>
        <p:nvPr/>
      </p:nvGrpSpPr>
      <p:grpSpPr>
        <a:xfrm>
          <a:off x="0" y="0"/>
          <a:ext cx="0" cy="0"/>
          <a:chOff x="0" y="0"/>
          <a:chExt cx="0" cy="0"/>
        </a:xfrm>
      </p:grpSpPr>
      <p:grpSp>
        <p:nvGrpSpPr>
          <p:cNvPr id="199" name="Google Shape;199;p6"/>
          <p:cNvGrpSpPr/>
          <p:nvPr/>
        </p:nvGrpSpPr>
        <p:grpSpPr>
          <a:xfrm>
            <a:off x="-23432" y="1739476"/>
            <a:ext cx="12215432" cy="5118524"/>
            <a:chOff x="-8700" y="1304601"/>
            <a:chExt cx="9161574" cy="3838893"/>
          </a:xfrm>
        </p:grpSpPr>
        <p:sp>
          <p:nvSpPr>
            <p:cNvPr id="200" name="Google Shape;200;p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201" name="Google Shape;201;p6"/>
            <p:cNvGrpSpPr/>
            <p:nvPr/>
          </p:nvGrpSpPr>
          <p:grpSpPr>
            <a:xfrm>
              <a:off x="-8400" y="4139420"/>
              <a:ext cx="9161274" cy="1004074"/>
              <a:chOff x="0" y="4139430"/>
              <a:chExt cx="9143901" cy="1004074"/>
            </a:xfrm>
          </p:grpSpPr>
          <p:grpSp>
            <p:nvGrpSpPr>
              <p:cNvPr id="202" name="Google Shape;202;p6"/>
              <p:cNvGrpSpPr/>
              <p:nvPr/>
            </p:nvGrpSpPr>
            <p:grpSpPr>
              <a:xfrm>
                <a:off x="0" y="4139430"/>
                <a:ext cx="9143901" cy="1004074"/>
                <a:chOff x="0" y="4139430"/>
                <a:chExt cx="9143901" cy="1004074"/>
              </a:xfrm>
            </p:grpSpPr>
            <p:sp>
              <p:nvSpPr>
                <p:cNvPr id="203" name="Google Shape;203;p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04" name="Google Shape;204;p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05" name="Google Shape;205;p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206" name="Google Shape;206;p6"/>
                <p:cNvGrpSpPr/>
                <p:nvPr/>
              </p:nvGrpSpPr>
              <p:grpSpPr>
                <a:xfrm>
                  <a:off x="6826124" y="4139430"/>
                  <a:ext cx="633755" cy="365856"/>
                  <a:chOff x="6850399" y="4145425"/>
                  <a:chExt cx="603346" cy="365856"/>
                </a:xfrm>
              </p:grpSpPr>
              <p:sp>
                <p:nvSpPr>
                  <p:cNvPr id="207" name="Google Shape;207;p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08" name="Google Shape;208;p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209" name="Google Shape;209;p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210" name="Google Shape;210;p6"/>
              <p:cNvGrpSpPr/>
              <p:nvPr/>
            </p:nvGrpSpPr>
            <p:grpSpPr>
              <a:xfrm>
                <a:off x="549942" y="4558403"/>
                <a:ext cx="7916552" cy="562812"/>
                <a:chOff x="2654375" y="1725250"/>
                <a:chExt cx="2185625" cy="182500"/>
              </a:xfrm>
            </p:grpSpPr>
            <p:sp>
              <p:nvSpPr>
                <p:cNvPr id="211" name="Google Shape;211;p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12" name="Google Shape;212;p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13" name="Google Shape;213;p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14" name="Google Shape;214;p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15" name="Google Shape;215;p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16" name="Google Shape;216;p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17" name="Google Shape;217;p6"/>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18" name="Google Shape;218;p6"/>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19" name="Google Shape;219;p6"/>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20" name="Google Shape;220;p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21" name="Google Shape;221;p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22" name="Google Shape;222;p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38742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229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382"/>
        <p:cNvGrpSpPr/>
        <p:nvPr/>
      </p:nvGrpSpPr>
      <p:grpSpPr>
        <a:xfrm>
          <a:off x="0" y="0"/>
          <a:ext cx="0" cy="0"/>
          <a:chOff x="0" y="0"/>
          <a:chExt cx="0" cy="0"/>
        </a:xfrm>
      </p:grpSpPr>
      <p:grpSp>
        <p:nvGrpSpPr>
          <p:cNvPr id="111" name="Google Shape;9;p2">
            <a:extLst>
              <a:ext uri="{FF2B5EF4-FFF2-40B4-BE49-F238E27FC236}">
                <a16:creationId xmlns:a16="http://schemas.microsoft.com/office/drawing/2014/main" xmlns="" id="{D388B13C-0EB4-47B4-897D-865744E27047}"/>
              </a:ext>
            </a:extLst>
          </p:cNvPr>
          <p:cNvGrpSpPr/>
          <p:nvPr userDrawn="1"/>
        </p:nvGrpSpPr>
        <p:grpSpPr>
          <a:xfrm>
            <a:off x="-63" y="2168589"/>
            <a:ext cx="12192063" cy="4838409"/>
            <a:chOff x="-99" y="1855041"/>
            <a:chExt cx="9144047" cy="3628807"/>
          </a:xfrm>
        </p:grpSpPr>
        <p:sp>
          <p:nvSpPr>
            <p:cNvPr id="112" name="Google Shape;10;p2">
              <a:extLst>
                <a:ext uri="{FF2B5EF4-FFF2-40B4-BE49-F238E27FC236}">
                  <a16:creationId xmlns:a16="http://schemas.microsoft.com/office/drawing/2014/main" xmlns="" id="{8F2A70FA-F19A-4ABD-B073-888A9E212DBD}"/>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1;p2">
              <a:extLst>
                <a:ext uri="{FF2B5EF4-FFF2-40B4-BE49-F238E27FC236}">
                  <a16:creationId xmlns:a16="http://schemas.microsoft.com/office/drawing/2014/main" xmlns="" id="{FBED5F7C-E789-4B15-818D-5ABD9D108483}"/>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2;p2">
              <a:extLst>
                <a:ext uri="{FF2B5EF4-FFF2-40B4-BE49-F238E27FC236}">
                  <a16:creationId xmlns:a16="http://schemas.microsoft.com/office/drawing/2014/main" xmlns="" id="{40C8EC01-13CF-4700-85D3-03C97F6089B3}"/>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Tree>
    <p:extLst>
      <p:ext uri="{BB962C8B-B14F-4D97-AF65-F5344CB8AC3E}">
        <p14:creationId xmlns:p14="http://schemas.microsoft.com/office/powerpoint/2010/main" val="1197917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4"/>
        <p:cNvGrpSpPr/>
        <p:nvPr/>
      </p:nvGrpSpPr>
      <p:grpSpPr>
        <a:xfrm>
          <a:off x="0" y="0"/>
          <a:ext cx="0" cy="0"/>
          <a:chOff x="0" y="0"/>
          <a:chExt cx="0" cy="0"/>
        </a:xfrm>
      </p:grpSpPr>
      <p:grpSp>
        <p:nvGrpSpPr>
          <p:cNvPr id="285" name="Google Shape;285;p7"/>
          <p:cNvGrpSpPr/>
          <p:nvPr/>
        </p:nvGrpSpPr>
        <p:grpSpPr>
          <a:xfrm>
            <a:off x="283818" y="389193"/>
            <a:ext cx="11518937" cy="6079617"/>
            <a:chOff x="212863" y="291894"/>
            <a:chExt cx="8639203" cy="4559713"/>
          </a:xfrm>
        </p:grpSpPr>
        <p:grpSp>
          <p:nvGrpSpPr>
            <p:cNvPr id="286" name="Google Shape;286;p7"/>
            <p:cNvGrpSpPr/>
            <p:nvPr/>
          </p:nvGrpSpPr>
          <p:grpSpPr>
            <a:xfrm>
              <a:off x="291935" y="291894"/>
              <a:ext cx="8560131" cy="4559713"/>
              <a:chOff x="291935" y="291894"/>
              <a:chExt cx="8560131" cy="4559713"/>
            </a:xfrm>
          </p:grpSpPr>
          <p:sp>
            <p:nvSpPr>
              <p:cNvPr id="287" name="Google Shape;287;p7"/>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8" name="Google Shape;288;p7"/>
              <p:cNvGrpSpPr/>
              <p:nvPr/>
            </p:nvGrpSpPr>
            <p:grpSpPr>
              <a:xfrm>
                <a:off x="292583" y="291894"/>
                <a:ext cx="8559483" cy="4559713"/>
                <a:chOff x="-14216328" y="-1718900"/>
                <a:chExt cx="9143770" cy="5143500"/>
              </a:xfrm>
            </p:grpSpPr>
            <p:grpSp>
              <p:nvGrpSpPr>
                <p:cNvPr id="289" name="Google Shape;289;p7"/>
                <p:cNvGrpSpPr/>
                <p:nvPr/>
              </p:nvGrpSpPr>
              <p:grpSpPr>
                <a:xfrm>
                  <a:off x="-14104575" y="-1718900"/>
                  <a:ext cx="8919800" cy="5143500"/>
                  <a:chOff x="-13910675" y="-1718900"/>
                  <a:chExt cx="8919800" cy="5143500"/>
                </a:xfrm>
              </p:grpSpPr>
              <p:cxnSp>
                <p:nvCxnSpPr>
                  <p:cNvPr id="290" name="Google Shape;290;p7"/>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1" name="Google Shape;291;p7"/>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2" name="Google Shape;292;p7"/>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3" name="Google Shape;293;p7"/>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4" name="Google Shape;294;p7"/>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5" name="Google Shape;295;p7"/>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6" name="Google Shape;296;p7"/>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7" name="Google Shape;297;p7"/>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8" name="Google Shape;298;p7"/>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9" name="Google Shape;299;p7"/>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0" name="Google Shape;300;p7"/>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1" name="Google Shape;301;p7"/>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2" name="Google Shape;302;p7"/>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3" name="Google Shape;303;p7"/>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4" name="Google Shape;304;p7"/>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5" name="Google Shape;305;p7"/>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6" name="Google Shape;306;p7"/>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7" name="Google Shape;307;p7"/>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8" name="Google Shape;308;p7"/>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9" name="Google Shape;309;p7"/>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10" name="Google Shape;310;p7"/>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11" name="Google Shape;311;p7"/>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12" name="Google Shape;312;p7"/>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13" name="Google Shape;313;p7"/>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314" name="Google Shape;314;p7"/>
                <p:cNvGrpSpPr/>
                <p:nvPr/>
              </p:nvGrpSpPr>
              <p:grpSpPr>
                <a:xfrm>
                  <a:off x="-14216328" y="-1479825"/>
                  <a:ext cx="9143770" cy="4665375"/>
                  <a:chOff x="-14447075" y="-1453175"/>
                  <a:chExt cx="9604800" cy="4665375"/>
                </a:xfrm>
              </p:grpSpPr>
              <p:cxnSp>
                <p:nvCxnSpPr>
                  <p:cNvPr id="315" name="Google Shape;315;p7"/>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16" name="Google Shape;316;p7"/>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17" name="Google Shape;317;p7"/>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18" name="Google Shape;318;p7"/>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19" name="Google Shape;319;p7"/>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0" name="Google Shape;320;p7"/>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1" name="Google Shape;321;p7"/>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2" name="Google Shape;322;p7"/>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3" name="Google Shape;323;p7"/>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4" name="Google Shape;324;p7"/>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5" name="Google Shape;325;p7"/>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6" name="Google Shape;326;p7"/>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7" name="Google Shape;327;p7"/>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8" name="Google Shape;328;p7"/>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9" name="Google Shape;329;p7"/>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330" name="Google Shape;330;p7"/>
            <p:cNvGrpSpPr/>
            <p:nvPr/>
          </p:nvGrpSpPr>
          <p:grpSpPr>
            <a:xfrm>
              <a:off x="212863" y="625750"/>
              <a:ext cx="291900" cy="3891975"/>
              <a:chOff x="212863" y="625750"/>
              <a:chExt cx="291900" cy="3891975"/>
            </a:xfrm>
          </p:grpSpPr>
          <p:sp>
            <p:nvSpPr>
              <p:cNvPr id="331" name="Google Shape;331;p7"/>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7"/>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7"/>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7"/>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7"/>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6" name="Google Shape;336;p7"/>
          <p:cNvSpPr txBox="1">
            <a:spLocks noGrp="1"/>
          </p:cNvSpPr>
          <p:nvPr>
            <p:ph type="title"/>
          </p:nvPr>
        </p:nvSpPr>
        <p:spPr>
          <a:xfrm>
            <a:off x="1158600" y="1442833"/>
            <a:ext cx="6646800" cy="830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Caveat Brush"/>
                <a:ea typeface="Caveat Brush"/>
                <a:cs typeface="Caveat Brush"/>
                <a:sym typeface="Caveat Brush"/>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7"/>
          <p:cNvSpPr txBox="1">
            <a:spLocks noGrp="1"/>
          </p:cNvSpPr>
          <p:nvPr>
            <p:ph type="subTitle" idx="1"/>
          </p:nvPr>
        </p:nvSpPr>
        <p:spPr>
          <a:xfrm>
            <a:off x="1158600" y="2476433"/>
            <a:ext cx="6646800" cy="28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Josefin Slab Light"/>
              <a:buChar char="●"/>
              <a:defRPr>
                <a:latin typeface="Josefin Slab Medium"/>
                <a:ea typeface="Josefin Slab Medium"/>
                <a:cs typeface="Josefin Slab Medium"/>
                <a:sym typeface="Josefin Slab Medium"/>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446429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1"/>
        <p:cNvGrpSpPr/>
        <p:nvPr/>
      </p:nvGrpSpPr>
      <p:grpSpPr>
        <a:xfrm>
          <a:off x="0" y="0"/>
          <a:ext cx="0" cy="0"/>
          <a:chOff x="0" y="0"/>
          <a:chExt cx="0" cy="0"/>
        </a:xfrm>
      </p:grpSpPr>
      <p:grpSp>
        <p:nvGrpSpPr>
          <p:cNvPr id="392" name="Google Shape;392;p9"/>
          <p:cNvGrpSpPr/>
          <p:nvPr/>
        </p:nvGrpSpPr>
        <p:grpSpPr>
          <a:xfrm>
            <a:off x="283818" y="389193"/>
            <a:ext cx="11518937" cy="6079617"/>
            <a:chOff x="212863" y="291894"/>
            <a:chExt cx="8639203" cy="4559713"/>
          </a:xfrm>
        </p:grpSpPr>
        <p:grpSp>
          <p:nvGrpSpPr>
            <p:cNvPr id="393" name="Google Shape;393;p9"/>
            <p:cNvGrpSpPr/>
            <p:nvPr/>
          </p:nvGrpSpPr>
          <p:grpSpPr>
            <a:xfrm>
              <a:off x="291935" y="291894"/>
              <a:ext cx="8560131" cy="4559713"/>
              <a:chOff x="291935" y="291894"/>
              <a:chExt cx="8560131" cy="4559713"/>
            </a:xfrm>
          </p:grpSpPr>
          <p:sp>
            <p:nvSpPr>
              <p:cNvPr id="394" name="Google Shape;394;p9"/>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5" name="Google Shape;395;p9"/>
              <p:cNvGrpSpPr/>
              <p:nvPr/>
            </p:nvGrpSpPr>
            <p:grpSpPr>
              <a:xfrm>
                <a:off x="292583" y="291894"/>
                <a:ext cx="8559483" cy="4559713"/>
                <a:chOff x="-14216328" y="-1718900"/>
                <a:chExt cx="9143770" cy="5143500"/>
              </a:xfrm>
            </p:grpSpPr>
            <p:grpSp>
              <p:nvGrpSpPr>
                <p:cNvPr id="396" name="Google Shape;396;p9"/>
                <p:cNvGrpSpPr/>
                <p:nvPr/>
              </p:nvGrpSpPr>
              <p:grpSpPr>
                <a:xfrm>
                  <a:off x="-14104575" y="-1718900"/>
                  <a:ext cx="8919800" cy="5143500"/>
                  <a:chOff x="-13910675" y="-1718900"/>
                  <a:chExt cx="8919800" cy="5143500"/>
                </a:xfrm>
              </p:grpSpPr>
              <p:cxnSp>
                <p:nvCxnSpPr>
                  <p:cNvPr id="397" name="Google Shape;397;p9"/>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98" name="Google Shape;398;p9"/>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99" name="Google Shape;399;p9"/>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0" name="Google Shape;400;p9"/>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1" name="Google Shape;401;p9"/>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2" name="Google Shape;402;p9"/>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3" name="Google Shape;403;p9"/>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4" name="Google Shape;404;p9"/>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5" name="Google Shape;405;p9"/>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6" name="Google Shape;406;p9"/>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7" name="Google Shape;407;p9"/>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8" name="Google Shape;408;p9"/>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9" name="Google Shape;409;p9"/>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0" name="Google Shape;410;p9"/>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1" name="Google Shape;411;p9"/>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2" name="Google Shape;412;p9"/>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3" name="Google Shape;413;p9"/>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4" name="Google Shape;414;p9"/>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5" name="Google Shape;415;p9"/>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6" name="Google Shape;416;p9"/>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7" name="Google Shape;417;p9"/>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8" name="Google Shape;418;p9"/>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9" name="Google Shape;419;p9"/>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20" name="Google Shape;420;p9"/>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421" name="Google Shape;421;p9"/>
                <p:cNvGrpSpPr/>
                <p:nvPr/>
              </p:nvGrpSpPr>
              <p:grpSpPr>
                <a:xfrm>
                  <a:off x="-14216328" y="-1479825"/>
                  <a:ext cx="9143770" cy="4665375"/>
                  <a:chOff x="-14447075" y="-1453175"/>
                  <a:chExt cx="9604800" cy="4665375"/>
                </a:xfrm>
              </p:grpSpPr>
              <p:cxnSp>
                <p:nvCxnSpPr>
                  <p:cNvPr id="422" name="Google Shape;422;p9"/>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3" name="Google Shape;423;p9"/>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4" name="Google Shape;424;p9"/>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5" name="Google Shape;425;p9"/>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6" name="Google Shape;426;p9"/>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7" name="Google Shape;427;p9"/>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8" name="Google Shape;428;p9"/>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9" name="Google Shape;429;p9"/>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0" name="Google Shape;430;p9"/>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1" name="Google Shape;431;p9"/>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2" name="Google Shape;432;p9"/>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3" name="Google Shape;433;p9"/>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4" name="Google Shape;434;p9"/>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5" name="Google Shape;435;p9"/>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6" name="Google Shape;436;p9"/>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437" name="Google Shape;437;p9"/>
            <p:cNvGrpSpPr/>
            <p:nvPr/>
          </p:nvGrpSpPr>
          <p:grpSpPr>
            <a:xfrm>
              <a:off x="212863" y="625750"/>
              <a:ext cx="291900" cy="3891975"/>
              <a:chOff x="212863" y="625750"/>
              <a:chExt cx="291900" cy="3891975"/>
            </a:xfrm>
          </p:grpSpPr>
          <p:sp>
            <p:nvSpPr>
              <p:cNvPr id="438" name="Google Shape;438;p9"/>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9"/>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9"/>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9"/>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9"/>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43" name="Google Shape;443;p9"/>
          <p:cNvSpPr txBox="1">
            <a:spLocks noGrp="1"/>
          </p:cNvSpPr>
          <p:nvPr>
            <p:ph type="title"/>
          </p:nvPr>
        </p:nvSpPr>
        <p:spPr>
          <a:xfrm>
            <a:off x="2627600" y="1441684"/>
            <a:ext cx="69368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atin typeface="Caveat Brush"/>
                <a:ea typeface="Caveat Brush"/>
                <a:cs typeface="Caveat Brush"/>
                <a:sym typeface="Caveat Brush"/>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4" name="Google Shape;444;p9"/>
          <p:cNvSpPr txBox="1">
            <a:spLocks noGrp="1"/>
          </p:cNvSpPr>
          <p:nvPr>
            <p:ph type="subTitle" idx="1"/>
          </p:nvPr>
        </p:nvSpPr>
        <p:spPr>
          <a:xfrm>
            <a:off x="2627600" y="4272717"/>
            <a:ext cx="6936800" cy="6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88377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7"/>
        <p:cNvGrpSpPr/>
        <p:nvPr/>
      </p:nvGrpSpPr>
      <p:grpSpPr>
        <a:xfrm>
          <a:off x="0" y="0"/>
          <a:ext cx="0" cy="0"/>
          <a:chOff x="0" y="0"/>
          <a:chExt cx="0" cy="0"/>
        </a:xfrm>
      </p:grpSpPr>
      <p:grpSp>
        <p:nvGrpSpPr>
          <p:cNvPr id="448" name="Google Shape;448;p11"/>
          <p:cNvGrpSpPr/>
          <p:nvPr/>
        </p:nvGrpSpPr>
        <p:grpSpPr>
          <a:xfrm>
            <a:off x="283818" y="389193"/>
            <a:ext cx="11518937" cy="6079617"/>
            <a:chOff x="212863" y="291894"/>
            <a:chExt cx="8639203" cy="4559713"/>
          </a:xfrm>
        </p:grpSpPr>
        <p:grpSp>
          <p:nvGrpSpPr>
            <p:cNvPr id="449" name="Google Shape;449;p11"/>
            <p:cNvGrpSpPr/>
            <p:nvPr/>
          </p:nvGrpSpPr>
          <p:grpSpPr>
            <a:xfrm>
              <a:off x="291935" y="291894"/>
              <a:ext cx="8560131" cy="4559713"/>
              <a:chOff x="291935" y="291894"/>
              <a:chExt cx="8560131" cy="4559713"/>
            </a:xfrm>
          </p:grpSpPr>
          <p:sp>
            <p:nvSpPr>
              <p:cNvPr id="450" name="Google Shape;450;p11"/>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1" name="Google Shape;451;p11"/>
              <p:cNvGrpSpPr/>
              <p:nvPr/>
            </p:nvGrpSpPr>
            <p:grpSpPr>
              <a:xfrm>
                <a:off x="292583" y="291894"/>
                <a:ext cx="8559483" cy="4559713"/>
                <a:chOff x="-14216328" y="-1718900"/>
                <a:chExt cx="9143770" cy="5143500"/>
              </a:xfrm>
            </p:grpSpPr>
            <p:grpSp>
              <p:nvGrpSpPr>
                <p:cNvPr id="452" name="Google Shape;452;p11"/>
                <p:cNvGrpSpPr/>
                <p:nvPr/>
              </p:nvGrpSpPr>
              <p:grpSpPr>
                <a:xfrm>
                  <a:off x="-14104575" y="-1718900"/>
                  <a:ext cx="8919800" cy="5143500"/>
                  <a:chOff x="-13910675" y="-1718900"/>
                  <a:chExt cx="8919800" cy="5143500"/>
                </a:xfrm>
              </p:grpSpPr>
              <p:cxnSp>
                <p:nvCxnSpPr>
                  <p:cNvPr id="453" name="Google Shape;453;p11"/>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4" name="Google Shape;454;p11"/>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5" name="Google Shape;455;p11"/>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6" name="Google Shape;456;p11"/>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7" name="Google Shape;457;p11"/>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8" name="Google Shape;458;p11"/>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9" name="Google Shape;459;p11"/>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0" name="Google Shape;460;p11"/>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1" name="Google Shape;461;p11"/>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2" name="Google Shape;462;p11"/>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3" name="Google Shape;463;p11"/>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4" name="Google Shape;464;p11"/>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5" name="Google Shape;465;p11"/>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6" name="Google Shape;466;p11"/>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7" name="Google Shape;467;p11"/>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8" name="Google Shape;468;p11"/>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9" name="Google Shape;469;p11"/>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0" name="Google Shape;470;p11"/>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1" name="Google Shape;471;p11"/>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2" name="Google Shape;472;p11"/>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3" name="Google Shape;473;p11"/>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4" name="Google Shape;474;p11"/>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5" name="Google Shape;475;p11"/>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6" name="Google Shape;476;p11"/>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477" name="Google Shape;477;p11"/>
                <p:cNvGrpSpPr/>
                <p:nvPr/>
              </p:nvGrpSpPr>
              <p:grpSpPr>
                <a:xfrm>
                  <a:off x="-14216328" y="-1479825"/>
                  <a:ext cx="9143770" cy="4665375"/>
                  <a:chOff x="-14447075" y="-1453175"/>
                  <a:chExt cx="9604800" cy="4665375"/>
                </a:xfrm>
              </p:grpSpPr>
              <p:cxnSp>
                <p:nvCxnSpPr>
                  <p:cNvPr id="478" name="Google Shape;478;p11"/>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79" name="Google Shape;479;p11"/>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0" name="Google Shape;480;p11"/>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1" name="Google Shape;481;p11"/>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2" name="Google Shape;482;p11"/>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3" name="Google Shape;483;p11"/>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4" name="Google Shape;484;p11"/>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5" name="Google Shape;485;p11"/>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6" name="Google Shape;486;p11"/>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7" name="Google Shape;487;p11"/>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8" name="Google Shape;488;p11"/>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9" name="Google Shape;489;p11"/>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90" name="Google Shape;490;p11"/>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91" name="Google Shape;491;p11"/>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92" name="Google Shape;492;p11"/>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493" name="Google Shape;493;p11"/>
            <p:cNvGrpSpPr/>
            <p:nvPr/>
          </p:nvGrpSpPr>
          <p:grpSpPr>
            <a:xfrm>
              <a:off x="212863" y="625750"/>
              <a:ext cx="291900" cy="3891975"/>
              <a:chOff x="212863" y="625750"/>
              <a:chExt cx="291900" cy="3891975"/>
            </a:xfrm>
          </p:grpSpPr>
          <p:sp>
            <p:nvSpPr>
              <p:cNvPr id="494" name="Google Shape;494;p11"/>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1"/>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1"/>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1"/>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1"/>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9" name="Google Shape;499;p11"/>
          <p:cNvSpPr txBox="1">
            <a:spLocks noGrp="1"/>
          </p:cNvSpPr>
          <p:nvPr>
            <p:ph type="title" hasCustomPrompt="1"/>
          </p:nvPr>
        </p:nvSpPr>
        <p:spPr>
          <a:xfrm>
            <a:off x="2433000" y="2003100"/>
            <a:ext cx="7326000" cy="22272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00" name="Google Shape;500;p11"/>
          <p:cNvSpPr txBox="1">
            <a:spLocks noGrp="1"/>
          </p:cNvSpPr>
          <p:nvPr>
            <p:ph type="subTitle" idx="1"/>
          </p:nvPr>
        </p:nvSpPr>
        <p:spPr>
          <a:xfrm>
            <a:off x="2433000" y="4230300"/>
            <a:ext cx="7326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879160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22"/>
        <p:cNvGrpSpPr/>
        <p:nvPr/>
      </p:nvGrpSpPr>
      <p:grpSpPr>
        <a:xfrm>
          <a:off x="0" y="0"/>
          <a:ext cx="0" cy="0"/>
          <a:chOff x="0" y="0"/>
          <a:chExt cx="0" cy="0"/>
        </a:xfrm>
      </p:grpSpPr>
      <p:grpSp>
        <p:nvGrpSpPr>
          <p:cNvPr id="623" name="Google Shape;623;p15"/>
          <p:cNvGrpSpPr/>
          <p:nvPr/>
        </p:nvGrpSpPr>
        <p:grpSpPr>
          <a:xfrm>
            <a:off x="283818" y="389193"/>
            <a:ext cx="11518937" cy="6079617"/>
            <a:chOff x="212863" y="291894"/>
            <a:chExt cx="8639203" cy="4559713"/>
          </a:xfrm>
        </p:grpSpPr>
        <p:grpSp>
          <p:nvGrpSpPr>
            <p:cNvPr id="624" name="Google Shape;624;p15"/>
            <p:cNvGrpSpPr/>
            <p:nvPr/>
          </p:nvGrpSpPr>
          <p:grpSpPr>
            <a:xfrm>
              <a:off x="291935" y="291894"/>
              <a:ext cx="8560131" cy="4559713"/>
              <a:chOff x="291935" y="291894"/>
              <a:chExt cx="8560131" cy="4559713"/>
            </a:xfrm>
          </p:grpSpPr>
          <p:sp>
            <p:nvSpPr>
              <p:cNvPr id="625" name="Google Shape;625;p15"/>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15"/>
              <p:cNvGrpSpPr/>
              <p:nvPr/>
            </p:nvGrpSpPr>
            <p:grpSpPr>
              <a:xfrm>
                <a:off x="292583" y="291894"/>
                <a:ext cx="8559483" cy="4559713"/>
                <a:chOff x="-14216328" y="-1718900"/>
                <a:chExt cx="9143770" cy="5143500"/>
              </a:xfrm>
            </p:grpSpPr>
            <p:grpSp>
              <p:nvGrpSpPr>
                <p:cNvPr id="627" name="Google Shape;627;p15"/>
                <p:cNvGrpSpPr/>
                <p:nvPr/>
              </p:nvGrpSpPr>
              <p:grpSpPr>
                <a:xfrm>
                  <a:off x="-14104575" y="-1718900"/>
                  <a:ext cx="8919800" cy="5143500"/>
                  <a:chOff x="-13910675" y="-1718900"/>
                  <a:chExt cx="8919800" cy="5143500"/>
                </a:xfrm>
              </p:grpSpPr>
              <p:cxnSp>
                <p:nvCxnSpPr>
                  <p:cNvPr id="628" name="Google Shape;628;p15"/>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29" name="Google Shape;629;p15"/>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0" name="Google Shape;630;p15"/>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1" name="Google Shape;631;p15"/>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2" name="Google Shape;632;p15"/>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3" name="Google Shape;633;p15"/>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4" name="Google Shape;634;p15"/>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5" name="Google Shape;635;p15"/>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6" name="Google Shape;636;p15"/>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7" name="Google Shape;637;p15"/>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8" name="Google Shape;638;p15"/>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9" name="Google Shape;639;p15"/>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0" name="Google Shape;640;p15"/>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1" name="Google Shape;641;p15"/>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2" name="Google Shape;642;p15"/>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3" name="Google Shape;643;p15"/>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4" name="Google Shape;644;p15"/>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5" name="Google Shape;645;p15"/>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6" name="Google Shape;646;p15"/>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7" name="Google Shape;647;p15"/>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8" name="Google Shape;648;p15"/>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9" name="Google Shape;649;p15"/>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50" name="Google Shape;650;p15"/>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51" name="Google Shape;651;p15"/>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652" name="Google Shape;652;p15"/>
                <p:cNvGrpSpPr/>
                <p:nvPr/>
              </p:nvGrpSpPr>
              <p:grpSpPr>
                <a:xfrm>
                  <a:off x="-14216328" y="-1479825"/>
                  <a:ext cx="9143770" cy="4665375"/>
                  <a:chOff x="-14447075" y="-1453175"/>
                  <a:chExt cx="9604800" cy="4665375"/>
                </a:xfrm>
              </p:grpSpPr>
              <p:cxnSp>
                <p:nvCxnSpPr>
                  <p:cNvPr id="653" name="Google Shape;653;p15"/>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4" name="Google Shape;654;p15"/>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5" name="Google Shape;655;p15"/>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6" name="Google Shape;656;p15"/>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7" name="Google Shape;657;p15"/>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8" name="Google Shape;658;p15"/>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9" name="Google Shape;659;p15"/>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0" name="Google Shape;660;p15"/>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1" name="Google Shape;661;p15"/>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2" name="Google Shape;662;p15"/>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3" name="Google Shape;663;p15"/>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4" name="Google Shape;664;p15"/>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5" name="Google Shape;665;p15"/>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6" name="Google Shape;666;p15"/>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7" name="Google Shape;667;p15"/>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668" name="Google Shape;668;p15"/>
            <p:cNvGrpSpPr/>
            <p:nvPr/>
          </p:nvGrpSpPr>
          <p:grpSpPr>
            <a:xfrm>
              <a:off x="212863" y="625750"/>
              <a:ext cx="291900" cy="3891975"/>
              <a:chOff x="212863" y="625750"/>
              <a:chExt cx="291900" cy="3891975"/>
            </a:xfrm>
          </p:grpSpPr>
          <p:sp>
            <p:nvSpPr>
              <p:cNvPr id="669" name="Google Shape;669;p15"/>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5"/>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5"/>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5"/>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5"/>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74" name="Google Shape;674;p15"/>
          <p:cNvSpPr txBox="1">
            <a:spLocks noGrp="1"/>
          </p:cNvSpPr>
          <p:nvPr>
            <p:ph type="title"/>
          </p:nvPr>
        </p:nvSpPr>
        <p:spPr>
          <a:xfrm>
            <a:off x="1635200" y="4133733"/>
            <a:ext cx="89216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75" name="Google Shape;675;p15"/>
          <p:cNvSpPr txBox="1">
            <a:spLocks noGrp="1"/>
          </p:cNvSpPr>
          <p:nvPr>
            <p:ph type="subTitle" idx="1"/>
          </p:nvPr>
        </p:nvSpPr>
        <p:spPr>
          <a:xfrm>
            <a:off x="1635200" y="2015084"/>
            <a:ext cx="8921600" cy="197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98041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38"/>
        <p:cNvGrpSpPr/>
        <p:nvPr/>
      </p:nvGrpSpPr>
      <p:grpSpPr>
        <a:xfrm>
          <a:off x="0" y="0"/>
          <a:ext cx="0" cy="0"/>
          <a:chOff x="0" y="0"/>
          <a:chExt cx="0" cy="0"/>
        </a:xfrm>
      </p:grpSpPr>
      <p:grpSp>
        <p:nvGrpSpPr>
          <p:cNvPr id="839" name="Google Shape;839;p19"/>
          <p:cNvGrpSpPr/>
          <p:nvPr/>
        </p:nvGrpSpPr>
        <p:grpSpPr>
          <a:xfrm>
            <a:off x="283818" y="389193"/>
            <a:ext cx="11518937" cy="6079617"/>
            <a:chOff x="212863" y="291894"/>
            <a:chExt cx="8639203" cy="4559713"/>
          </a:xfrm>
        </p:grpSpPr>
        <p:grpSp>
          <p:nvGrpSpPr>
            <p:cNvPr id="840" name="Google Shape;840;p19"/>
            <p:cNvGrpSpPr/>
            <p:nvPr/>
          </p:nvGrpSpPr>
          <p:grpSpPr>
            <a:xfrm>
              <a:off x="291935" y="291894"/>
              <a:ext cx="8560131" cy="4559713"/>
              <a:chOff x="291935" y="291894"/>
              <a:chExt cx="8560131" cy="4559713"/>
            </a:xfrm>
          </p:grpSpPr>
          <p:sp>
            <p:nvSpPr>
              <p:cNvPr id="841" name="Google Shape;841;p19"/>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2" name="Google Shape;842;p19"/>
              <p:cNvGrpSpPr/>
              <p:nvPr/>
            </p:nvGrpSpPr>
            <p:grpSpPr>
              <a:xfrm>
                <a:off x="292583" y="291894"/>
                <a:ext cx="8559483" cy="4559713"/>
                <a:chOff x="-14216328" y="-1718900"/>
                <a:chExt cx="9143770" cy="5143500"/>
              </a:xfrm>
            </p:grpSpPr>
            <p:grpSp>
              <p:nvGrpSpPr>
                <p:cNvPr id="843" name="Google Shape;843;p19"/>
                <p:cNvGrpSpPr/>
                <p:nvPr/>
              </p:nvGrpSpPr>
              <p:grpSpPr>
                <a:xfrm>
                  <a:off x="-14104575" y="-1718900"/>
                  <a:ext cx="8919800" cy="5143500"/>
                  <a:chOff x="-13910675" y="-1718900"/>
                  <a:chExt cx="8919800" cy="5143500"/>
                </a:xfrm>
              </p:grpSpPr>
              <p:cxnSp>
                <p:nvCxnSpPr>
                  <p:cNvPr id="844" name="Google Shape;844;p19"/>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5" name="Google Shape;845;p19"/>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6" name="Google Shape;846;p19"/>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7" name="Google Shape;847;p19"/>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8" name="Google Shape;848;p19"/>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9" name="Google Shape;849;p19"/>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0" name="Google Shape;850;p19"/>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1" name="Google Shape;851;p19"/>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2" name="Google Shape;852;p19"/>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3" name="Google Shape;853;p19"/>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4" name="Google Shape;854;p19"/>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5" name="Google Shape;855;p19"/>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6" name="Google Shape;856;p19"/>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7" name="Google Shape;857;p19"/>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8" name="Google Shape;858;p19"/>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9" name="Google Shape;859;p19"/>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0" name="Google Shape;860;p19"/>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1" name="Google Shape;861;p19"/>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2" name="Google Shape;862;p19"/>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3" name="Google Shape;863;p19"/>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4" name="Google Shape;864;p19"/>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5" name="Google Shape;865;p19"/>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6" name="Google Shape;866;p19"/>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7" name="Google Shape;867;p19"/>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868" name="Google Shape;868;p19"/>
                <p:cNvGrpSpPr/>
                <p:nvPr/>
              </p:nvGrpSpPr>
              <p:grpSpPr>
                <a:xfrm>
                  <a:off x="-14216328" y="-1479825"/>
                  <a:ext cx="9143770" cy="4665375"/>
                  <a:chOff x="-14447075" y="-1453175"/>
                  <a:chExt cx="9604800" cy="4665375"/>
                </a:xfrm>
              </p:grpSpPr>
              <p:cxnSp>
                <p:nvCxnSpPr>
                  <p:cNvPr id="869" name="Google Shape;869;p19"/>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0" name="Google Shape;870;p19"/>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1" name="Google Shape;871;p19"/>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2" name="Google Shape;872;p19"/>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3" name="Google Shape;873;p19"/>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4" name="Google Shape;874;p19"/>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5" name="Google Shape;875;p19"/>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6" name="Google Shape;876;p19"/>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7" name="Google Shape;877;p19"/>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8" name="Google Shape;878;p19"/>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9" name="Google Shape;879;p19"/>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80" name="Google Shape;880;p19"/>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81" name="Google Shape;881;p19"/>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82" name="Google Shape;882;p19"/>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83" name="Google Shape;883;p19"/>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884" name="Google Shape;884;p19"/>
            <p:cNvGrpSpPr/>
            <p:nvPr/>
          </p:nvGrpSpPr>
          <p:grpSpPr>
            <a:xfrm>
              <a:off x="212863" y="625750"/>
              <a:ext cx="291900" cy="3891975"/>
              <a:chOff x="212863" y="625750"/>
              <a:chExt cx="291900" cy="3891975"/>
            </a:xfrm>
          </p:grpSpPr>
          <p:sp>
            <p:nvSpPr>
              <p:cNvPr id="885" name="Google Shape;885;p19"/>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9"/>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9"/>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9"/>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9"/>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90" name="Google Shape;890;p19"/>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1" name="Google Shape;891;p19"/>
          <p:cNvSpPr txBox="1">
            <a:spLocks noGrp="1"/>
          </p:cNvSpPr>
          <p:nvPr>
            <p:ph type="subTitle" idx="1"/>
          </p:nvPr>
        </p:nvSpPr>
        <p:spPr>
          <a:xfrm>
            <a:off x="6944683" y="4036032"/>
            <a:ext cx="33408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2" name="Google Shape;892;p19"/>
          <p:cNvSpPr txBox="1">
            <a:spLocks noGrp="1"/>
          </p:cNvSpPr>
          <p:nvPr>
            <p:ph type="subTitle" idx="2"/>
          </p:nvPr>
        </p:nvSpPr>
        <p:spPr>
          <a:xfrm>
            <a:off x="1906517" y="4036032"/>
            <a:ext cx="33408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3" name="Google Shape;893;p19"/>
          <p:cNvSpPr txBox="1">
            <a:spLocks noGrp="1"/>
          </p:cNvSpPr>
          <p:nvPr>
            <p:ph type="subTitle" idx="3"/>
          </p:nvPr>
        </p:nvSpPr>
        <p:spPr>
          <a:xfrm>
            <a:off x="6944683" y="3290135"/>
            <a:ext cx="3340800" cy="7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894" name="Google Shape;894;p19"/>
          <p:cNvSpPr txBox="1">
            <a:spLocks noGrp="1"/>
          </p:cNvSpPr>
          <p:nvPr>
            <p:ph type="subTitle" idx="4"/>
          </p:nvPr>
        </p:nvSpPr>
        <p:spPr>
          <a:xfrm>
            <a:off x="1906517" y="3290135"/>
            <a:ext cx="3340800" cy="7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04417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95"/>
        <p:cNvGrpSpPr/>
        <p:nvPr/>
      </p:nvGrpSpPr>
      <p:grpSpPr>
        <a:xfrm>
          <a:off x="0" y="0"/>
          <a:ext cx="0" cy="0"/>
          <a:chOff x="0" y="0"/>
          <a:chExt cx="0" cy="0"/>
        </a:xfrm>
      </p:grpSpPr>
      <p:grpSp>
        <p:nvGrpSpPr>
          <p:cNvPr id="896" name="Google Shape;896;p20"/>
          <p:cNvGrpSpPr/>
          <p:nvPr/>
        </p:nvGrpSpPr>
        <p:grpSpPr>
          <a:xfrm>
            <a:off x="283818" y="389193"/>
            <a:ext cx="11518937" cy="6079617"/>
            <a:chOff x="212863" y="291894"/>
            <a:chExt cx="8639203" cy="4559713"/>
          </a:xfrm>
        </p:grpSpPr>
        <p:grpSp>
          <p:nvGrpSpPr>
            <p:cNvPr id="897" name="Google Shape;897;p20"/>
            <p:cNvGrpSpPr/>
            <p:nvPr/>
          </p:nvGrpSpPr>
          <p:grpSpPr>
            <a:xfrm>
              <a:off x="291935" y="291894"/>
              <a:ext cx="8560131" cy="4559713"/>
              <a:chOff x="291935" y="291894"/>
              <a:chExt cx="8560131" cy="4559713"/>
            </a:xfrm>
          </p:grpSpPr>
          <p:sp>
            <p:nvSpPr>
              <p:cNvPr id="898" name="Google Shape;898;p20"/>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99" name="Google Shape;899;p20"/>
              <p:cNvGrpSpPr/>
              <p:nvPr/>
            </p:nvGrpSpPr>
            <p:grpSpPr>
              <a:xfrm>
                <a:off x="292583" y="291894"/>
                <a:ext cx="8559483" cy="4559713"/>
                <a:chOff x="-14216328" y="-1718900"/>
                <a:chExt cx="9143770" cy="5143500"/>
              </a:xfrm>
            </p:grpSpPr>
            <p:grpSp>
              <p:nvGrpSpPr>
                <p:cNvPr id="900" name="Google Shape;900;p20"/>
                <p:cNvGrpSpPr/>
                <p:nvPr/>
              </p:nvGrpSpPr>
              <p:grpSpPr>
                <a:xfrm>
                  <a:off x="-14104575" y="-1718900"/>
                  <a:ext cx="8919800" cy="5143500"/>
                  <a:chOff x="-13910675" y="-1718900"/>
                  <a:chExt cx="8919800" cy="5143500"/>
                </a:xfrm>
              </p:grpSpPr>
              <p:cxnSp>
                <p:nvCxnSpPr>
                  <p:cNvPr id="901" name="Google Shape;901;p20"/>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2" name="Google Shape;902;p20"/>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3" name="Google Shape;903;p20"/>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4" name="Google Shape;904;p20"/>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5" name="Google Shape;905;p20"/>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6" name="Google Shape;906;p20"/>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7" name="Google Shape;907;p20"/>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8" name="Google Shape;908;p20"/>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9" name="Google Shape;909;p20"/>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0" name="Google Shape;910;p20"/>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1" name="Google Shape;911;p20"/>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2" name="Google Shape;912;p20"/>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3" name="Google Shape;913;p20"/>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4" name="Google Shape;914;p20"/>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5" name="Google Shape;915;p20"/>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6" name="Google Shape;916;p20"/>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7" name="Google Shape;917;p20"/>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8" name="Google Shape;918;p20"/>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9" name="Google Shape;919;p20"/>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0" name="Google Shape;920;p20"/>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1" name="Google Shape;921;p20"/>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2" name="Google Shape;922;p20"/>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3" name="Google Shape;923;p20"/>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4" name="Google Shape;924;p20"/>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925" name="Google Shape;925;p20"/>
                <p:cNvGrpSpPr/>
                <p:nvPr/>
              </p:nvGrpSpPr>
              <p:grpSpPr>
                <a:xfrm>
                  <a:off x="-14216328" y="-1479825"/>
                  <a:ext cx="9143770" cy="4665375"/>
                  <a:chOff x="-14447075" y="-1453175"/>
                  <a:chExt cx="9604800" cy="4665375"/>
                </a:xfrm>
              </p:grpSpPr>
              <p:cxnSp>
                <p:nvCxnSpPr>
                  <p:cNvPr id="926" name="Google Shape;926;p20"/>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27" name="Google Shape;927;p20"/>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28" name="Google Shape;928;p20"/>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29" name="Google Shape;929;p20"/>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0" name="Google Shape;930;p20"/>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1" name="Google Shape;931;p20"/>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2" name="Google Shape;932;p20"/>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3" name="Google Shape;933;p20"/>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4" name="Google Shape;934;p20"/>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5" name="Google Shape;935;p20"/>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6" name="Google Shape;936;p20"/>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7" name="Google Shape;937;p20"/>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8" name="Google Shape;938;p20"/>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9" name="Google Shape;939;p20"/>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40" name="Google Shape;940;p20"/>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941" name="Google Shape;941;p20"/>
            <p:cNvGrpSpPr/>
            <p:nvPr/>
          </p:nvGrpSpPr>
          <p:grpSpPr>
            <a:xfrm>
              <a:off x="212863" y="625750"/>
              <a:ext cx="291900" cy="3891975"/>
              <a:chOff x="212863" y="625750"/>
              <a:chExt cx="291900" cy="3891975"/>
            </a:xfrm>
          </p:grpSpPr>
          <p:sp>
            <p:nvSpPr>
              <p:cNvPr id="942" name="Google Shape;942;p20"/>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20"/>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20"/>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20"/>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20"/>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47" name="Google Shape;947;p20"/>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8" name="Google Shape;948;p20"/>
          <p:cNvSpPr txBox="1">
            <a:spLocks noGrp="1"/>
          </p:cNvSpPr>
          <p:nvPr>
            <p:ph type="subTitle" idx="1"/>
          </p:nvPr>
        </p:nvSpPr>
        <p:spPr>
          <a:xfrm>
            <a:off x="1250167" y="310135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9" name="Google Shape;949;p20"/>
          <p:cNvSpPr txBox="1">
            <a:spLocks noGrp="1"/>
          </p:cNvSpPr>
          <p:nvPr>
            <p:ph type="subTitle" idx="2"/>
          </p:nvPr>
        </p:nvSpPr>
        <p:spPr>
          <a:xfrm>
            <a:off x="4645800" y="391415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0" name="Google Shape;950;p20"/>
          <p:cNvSpPr txBox="1">
            <a:spLocks noGrp="1"/>
          </p:cNvSpPr>
          <p:nvPr>
            <p:ph type="subTitle" idx="3"/>
          </p:nvPr>
        </p:nvSpPr>
        <p:spPr>
          <a:xfrm>
            <a:off x="8041433" y="310135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1" name="Google Shape;951;p20"/>
          <p:cNvSpPr txBox="1">
            <a:spLocks noGrp="1"/>
          </p:cNvSpPr>
          <p:nvPr>
            <p:ph type="subTitle" idx="4"/>
          </p:nvPr>
        </p:nvSpPr>
        <p:spPr>
          <a:xfrm>
            <a:off x="1250167" y="2450301"/>
            <a:ext cx="2900400" cy="57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952" name="Google Shape;952;p20"/>
          <p:cNvSpPr txBox="1">
            <a:spLocks noGrp="1"/>
          </p:cNvSpPr>
          <p:nvPr>
            <p:ph type="subTitle" idx="5"/>
          </p:nvPr>
        </p:nvSpPr>
        <p:spPr>
          <a:xfrm>
            <a:off x="4645800" y="3263101"/>
            <a:ext cx="2900400" cy="57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953" name="Google Shape;953;p20"/>
          <p:cNvSpPr txBox="1">
            <a:spLocks noGrp="1"/>
          </p:cNvSpPr>
          <p:nvPr>
            <p:ph type="subTitle" idx="6"/>
          </p:nvPr>
        </p:nvSpPr>
        <p:spPr>
          <a:xfrm>
            <a:off x="8041433" y="2450301"/>
            <a:ext cx="2900400" cy="57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36310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15"/>
        <p:cNvGrpSpPr/>
        <p:nvPr/>
      </p:nvGrpSpPr>
      <p:grpSpPr>
        <a:xfrm>
          <a:off x="0" y="0"/>
          <a:ext cx="0" cy="0"/>
          <a:chOff x="0" y="0"/>
          <a:chExt cx="0" cy="0"/>
        </a:xfrm>
      </p:grpSpPr>
      <p:grpSp>
        <p:nvGrpSpPr>
          <p:cNvPr id="1016" name="Google Shape;1016;p22"/>
          <p:cNvGrpSpPr/>
          <p:nvPr/>
        </p:nvGrpSpPr>
        <p:grpSpPr>
          <a:xfrm>
            <a:off x="283818" y="389193"/>
            <a:ext cx="11518937" cy="6079617"/>
            <a:chOff x="212863" y="291894"/>
            <a:chExt cx="8639203" cy="4559713"/>
          </a:xfrm>
        </p:grpSpPr>
        <p:grpSp>
          <p:nvGrpSpPr>
            <p:cNvPr id="1017" name="Google Shape;1017;p22"/>
            <p:cNvGrpSpPr/>
            <p:nvPr/>
          </p:nvGrpSpPr>
          <p:grpSpPr>
            <a:xfrm>
              <a:off x="291935" y="291894"/>
              <a:ext cx="8560131" cy="4559713"/>
              <a:chOff x="291935" y="291894"/>
              <a:chExt cx="8560131" cy="4559713"/>
            </a:xfrm>
          </p:grpSpPr>
          <p:sp>
            <p:nvSpPr>
              <p:cNvPr id="1018" name="Google Shape;1018;p22"/>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19" name="Google Shape;1019;p22"/>
              <p:cNvGrpSpPr/>
              <p:nvPr/>
            </p:nvGrpSpPr>
            <p:grpSpPr>
              <a:xfrm>
                <a:off x="292583" y="291894"/>
                <a:ext cx="8559483" cy="4559713"/>
                <a:chOff x="-14216328" y="-1718900"/>
                <a:chExt cx="9143770" cy="5143500"/>
              </a:xfrm>
            </p:grpSpPr>
            <p:grpSp>
              <p:nvGrpSpPr>
                <p:cNvPr id="1020" name="Google Shape;1020;p22"/>
                <p:cNvGrpSpPr/>
                <p:nvPr/>
              </p:nvGrpSpPr>
              <p:grpSpPr>
                <a:xfrm>
                  <a:off x="-14104575" y="-1718900"/>
                  <a:ext cx="8919800" cy="5143500"/>
                  <a:chOff x="-13910675" y="-1718900"/>
                  <a:chExt cx="8919800" cy="5143500"/>
                </a:xfrm>
              </p:grpSpPr>
              <p:cxnSp>
                <p:nvCxnSpPr>
                  <p:cNvPr id="1021" name="Google Shape;1021;p22"/>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2" name="Google Shape;1022;p22"/>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3" name="Google Shape;1023;p22"/>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4" name="Google Shape;1024;p22"/>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5" name="Google Shape;1025;p22"/>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6" name="Google Shape;1026;p22"/>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7" name="Google Shape;1027;p22"/>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8" name="Google Shape;1028;p22"/>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9" name="Google Shape;1029;p22"/>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0" name="Google Shape;1030;p22"/>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1" name="Google Shape;1031;p22"/>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2" name="Google Shape;1032;p22"/>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3" name="Google Shape;1033;p22"/>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4" name="Google Shape;1034;p22"/>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5" name="Google Shape;1035;p22"/>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6" name="Google Shape;1036;p22"/>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7" name="Google Shape;1037;p22"/>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8" name="Google Shape;1038;p22"/>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9" name="Google Shape;1039;p22"/>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0" name="Google Shape;1040;p22"/>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1" name="Google Shape;1041;p22"/>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2" name="Google Shape;1042;p22"/>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3" name="Google Shape;1043;p22"/>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4" name="Google Shape;1044;p22"/>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1045" name="Google Shape;1045;p22"/>
                <p:cNvGrpSpPr/>
                <p:nvPr/>
              </p:nvGrpSpPr>
              <p:grpSpPr>
                <a:xfrm>
                  <a:off x="-14216328" y="-1479825"/>
                  <a:ext cx="9143770" cy="4665375"/>
                  <a:chOff x="-14447075" y="-1453175"/>
                  <a:chExt cx="9604800" cy="4665375"/>
                </a:xfrm>
              </p:grpSpPr>
              <p:cxnSp>
                <p:nvCxnSpPr>
                  <p:cNvPr id="1046" name="Google Shape;1046;p22"/>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47" name="Google Shape;1047;p22"/>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48" name="Google Shape;1048;p22"/>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49" name="Google Shape;1049;p22"/>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0" name="Google Shape;1050;p22"/>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1" name="Google Shape;1051;p22"/>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2" name="Google Shape;1052;p22"/>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3" name="Google Shape;1053;p22"/>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4" name="Google Shape;1054;p22"/>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5" name="Google Shape;1055;p22"/>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6" name="Google Shape;1056;p22"/>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7" name="Google Shape;1057;p22"/>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8" name="Google Shape;1058;p22"/>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9" name="Google Shape;1059;p22"/>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60" name="Google Shape;1060;p22"/>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1061" name="Google Shape;1061;p22"/>
            <p:cNvGrpSpPr/>
            <p:nvPr/>
          </p:nvGrpSpPr>
          <p:grpSpPr>
            <a:xfrm>
              <a:off x="212863" y="625750"/>
              <a:ext cx="291900" cy="3891975"/>
              <a:chOff x="212863" y="625750"/>
              <a:chExt cx="291900" cy="3891975"/>
            </a:xfrm>
          </p:grpSpPr>
          <p:sp>
            <p:nvSpPr>
              <p:cNvPr id="1062" name="Google Shape;1062;p22"/>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2"/>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2"/>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2"/>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2"/>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67" name="Google Shape;1067;p22"/>
          <p:cNvSpPr txBox="1">
            <a:spLocks noGrp="1"/>
          </p:cNvSpPr>
          <p:nvPr>
            <p:ph type="title"/>
          </p:nvPr>
        </p:nvSpPr>
        <p:spPr>
          <a:xfrm>
            <a:off x="959933"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8" name="Google Shape;1068;p22"/>
          <p:cNvSpPr txBox="1">
            <a:spLocks noGrp="1"/>
          </p:cNvSpPr>
          <p:nvPr>
            <p:ph type="subTitle" idx="1"/>
          </p:nvPr>
        </p:nvSpPr>
        <p:spPr>
          <a:xfrm>
            <a:off x="1468299" y="269448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9" name="Google Shape;1069;p22"/>
          <p:cNvSpPr txBox="1">
            <a:spLocks noGrp="1"/>
          </p:cNvSpPr>
          <p:nvPr>
            <p:ph type="subTitle" idx="2"/>
          </p:nvPr>
        </p:nvSpPr>
        <p:spPr>
          <a:xfrm>
            <a:off x="4772000" y="269448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0" name="Google Shape;1070;p22"/>
          <p:cNvSpPr txBox="1">
            <a:spLocks noGrp="1"/>
          </p:cNvSpPr>
          <p:nvPr>
            <p:ph type="subTitle" idx="3"/>
          </p:nvPr>
        </p:nvSpPr>
        <p:spPr>
          <a:xfrm>
            <a:off x="1468299" y="461133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1" name="Google Shape;1071;p22"/>
          <p:cNvSpPr txBox="1">
            <a:spLocks noGrp="1"/>
          </p:cNvSpPr>
          <p:nvPr>
            <p:ph type="subTitle" idx="4"/>
          </p:nvPr>
        </p:nvSpPr>
        <p:spPr>
          <a:xfrm>
            <a:off x="4772000" y="461133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2" name="Google Shape;1072;p22"/>
          <p:cNvSpPr txBox="1">
            <a:spLocks noGrp="1"/>
          </p:cNvSpPr>
          <p:nvPr>
            <p:ph type="subTitle" idx="5"/>
          </p:nvPr>
        </p:nvSpPr>
        <p:spPr>
          <a:xfrm>
            <a:off x="8075701" y="269448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3" name="Google Shape;1073;p22"/>
          <p:cNvSpPr txBox="1">
            <a:spLocks noGrp="1"/>
          </p:cNvSpPr>
          <p:nvPr>
            <p:ph type="subTitle" idx="6"/>
          </p:nvPr>
        </p:nvSpPr>
        <p:spPr>
          <a:xfrm>
            <a:off x="8075701" y="461133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4" name="Google Shape;1074;p22"/>
          <p:cNvSpPr txBox="1">
            <a:spLocks noGrp="1"/>
          </p:cNvSpPr>
          <p:nvPr>
            <p:ph type="subTitle" idx="7"/>
          </p:nvPr>
        </p:nvSpPr>
        <p:spPr>
          <a:xfrm>
            <a:off x="1468299" y="20891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5" name="Google Shape;1075;p22"/>
          <p:cNvSpPr txBox="1">
            <a:spLocks noGrp="1"/>
          </p:cNvSpPr>
          <p:nvPr>
            <p:ph type="subTitle" idx="8"/>
          </p:nvPr>
        </p:nvSpPr>
        <p:spPr>
          <a:xfrm>
            <a:off x="4772000" y="20891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6" name="Google Shape;1076;p22"/>
          <p:cNvSpPr txBox="1">
            <a:spLocks noGrp="1"/>
          </p:cNvSpPr>
          <p:nvPr>
            <p:ph type="subTitle" idx="9"/>
          </p:nvPr>
        </p:nvSpPr>
        <p:spPr>
          <a:xfrm>
            <a:off x="1468299" y="40003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7" name="Google Shape;1077;p22"/>
          <p:cNvSpPr txBox="1">
            <a:spLocks noGrp="1"/>
          </p:cNvSpPr>
          <p:nvPr>
            <p:ph type="subTitle" idx="13"/>
          </p:nvPr>
        </p:nvSpPr>
        <p:spPr>
          <a:xfrm>
            <a:off x="4772000" y="40003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8" name="Google Shape;1078;p22"/>
          <p:cNvSpPr txBox="1">
            <a:spLocks noGrp="1"/>
          </p:cNvSpPr>
          <p:nvPr>
            <p:ph type="subTitle" idx="14"/>
          </p:nvPr>
        </p:nvSpPr>
        <p:spPr>
          <a:xfrm>
            <a:off x="8075701" y="20891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9" name="Google Shape;1079;p22"/>
          <p:cNvSpPr txBox="1">
            <a:spLocks noGrp="1"/>
          </p:cNvSpPr>
          <p:nvPr>
            <p:ph type="subTitle" idx="15"/>
          </p:nvPr>
        </p:nvSpPr>
        <p:spPr>
          <a:xfrm>
            <a:off x="8075701" y="40003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97344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5"/>
        <p:cNvGrpSpPr/>
        <p:nvPr/>
      </p:nvGrpSpPr>
      <p:grpSpPr>
        <a:xfrm>
          <a:off x="0" y="0"/>
          <a:ext cx="0" cy="0"/>
          <a:chOff x="0" y="0"/>
          <a:chExt cx="0" cy="0"/>
        </a:xfrm>
      </p:grpSpPr>
      <p:grpSp>
        <p:nvGrpSpPr>
          <p:cNvPr id="1256" name="Google Shape;1256;p26"/>
          <p:cNvGrpSpPr/>
          <p:nvPr/>
        </p:nvGrpSpPr>
        <p:grpSpPr>
          <a:xfrm>
            <a:off x="283818" y="389193"/>
            <a:ext cx="11518937" cy="6079617"/>
            <a:chOff x="212863" y="291894"/>
            <a:chExt cx="8639203" cy="4559713"/>
          </a:xfrm>
        </p:grpSpPr>
        <p:grpSp>
          <p:nvGrpSpPr>
            <p:cNvPr id="1257" name="Google Shape;1257;p26"/>
            <p:cNvGrpSpPr/>
            <p:nvPr/>
          </p:nvGrpSpPr>
          <p:grpSpPr>
            <a:xfrm>
              <a:off x="291935" y="291894"/>
              <a:ext cx="8560131" cy="4559713"/>
              <a:chOff x="291935" y="291894"/>
              <a:chExt cx="8560131" cy="4559713"/>
            </a:xfrm>
          </p:grpSpPr>
          <p:sp>
            <p:nvSpPr>
              <p:cNvPr id="1258" name="Google Shape;1258;p26"/>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59" name="Google Shape;1259;p26"/>
              <p:cNvGrpSpPr/>
              <p:nvPr/>
            </p:nvGrpSpPr>
            <p:grpSpPr>
              <a:xfrm>
                <a:off x="292583" y="291894"/>
                <a:ext cx="8559483" cy="4559713"/>
                <a:chOff x="-14216328" y="-1718900"/>
                <a:chExt cx="9143770" cy="5143500"/>
              </a:xfrm>
            </p:grpSpPr>
            <p:grpSp>
              <p:nvGrpSpPr>
                <p:cNvPr id="1260" name="Google Shape;1260;p26"/>
                <p:cNvGrpSpPr/>
                <p:nvPr/>
              </p:nvGrpSpPr>
              <p:grpSpPr>
                <a:xfrm>
                  <a:off x="-14104575" y="-1718900"/>
                  <a:ext cx="8919800" cy="5143500"/>
                  <a:chOff x="-13910675" y="-1718900"/>
                  <a:chExt cx="8919800" cy="5143500"/>
                </a:xfrm>
              </p:grpSpPr>
              <p:cxnSp>
                <p:nvCxnSpPr>
                  <p:cNvPr id="1261" name="Google Shape;1261;p26"/>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2" name="Google Shape;1262;p26"/>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3" name="Google Shape;1263;p26"/>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4" name="Google Shape;1264;p26"/>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5" name="Google Shape;1265;p26"/>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6" name="Google Shape;1266;p26"/>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7" name="Google Shape;1267;p26"/>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8" name="Google Shape;1268;p26"/>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9" name="Google Shape;1269;p26"/>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0" name="Google Shape;1270;p26"/>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1" name="Google Shape;1271;p26"/>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2" name="Google Shape;1272;p26"/>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3" name="Google Shape;1273;p26"/>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4" name="Google Shape;1274;p26"/>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5" name="Google Shape;1275;p26"/>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6" name="Google Shape;1276;p26"/>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7" name="Google Shape;1277;p26"/>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8" name="Google Shape;1278;p26"/>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9" name="Google Shape;1279;p26"/>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0" name="Google Shape;1280;p26"/>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1" name="Google Shape;1281;p26"/>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2" name="Google Shape;1282;p26"/>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3" name="Google Shape;1283;p26"/>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4" name="Google Shape;1284;p26"/>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1285" name="Google Shape;1285;p26"/>
                <p:cNvGrpSpPr/>
                <p:nvPr/>
              </p:nvGrpSpPr>
              <p:grpSpPr>
                <a:xfrm>
                  <a:off x="-14216328" y="-1479825"/>
                  <a:ext cx="9143770" cy="4665375"/>
                  <a:chOff x="-14447075" y="-1453175"/>
                  <a:chExt cx="9604800" cy="4665375"/>
                </a:xfrm>
              </p:grpSpPr>
              <p:cxnSp>
                <p:nvCxnSpPr>
                  <p:cNvPr id="1286" name="Google Shape;1286;p26"/>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87" name="Google Shape;1287;p26"/>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88" name="Google Shape;1288;p26"/>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89" name="Google Shape;1289;p26"/>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0" name="Google Shape;1290;p26"/>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1" name="Google Shape;1291;p26"/>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2" name="Google Shape;1292;p26"/>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3" name="Google Shape;1293;p26"/>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4" name="Google Shape;1294;p26"/>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5" name="Google Shape;1295;p26"/>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6" name="Google Shape;1296;p26"/>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7" name="Google Shape;1297;p26"/>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8" name="Google Shape;1298;p26"/>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9" name="Google Shape;1299;p26"/>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00" name="Google Shape;1300;p26"/>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1301" name="Google Shape;1301;p26"/>
            <p:cNvGrpSpPr/>
            <p:nvPr/>
          </p:nvGrpSpPr>
          <p:grpSpPr>
            <a:xfrm>
              <a:off x="212863" y="625750"/>
              <a:ext cx="291900" cy="3891975"/>
              <a:chOff x="212863" y="625750"/>
              <a:chExt cx="291900" cy="3891975"/>
            </a:xfrm>
          </p:grpSpPr>
          <p:sp>
            <p:nvSpPr>
              <p:cNvPr id="1302" name="Google Shape;1302;p26"/>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6"/>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6"/>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6"/>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6"/>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307" name="Google Shape;1307;p26"/>
          <p:cNvPicPr preferRelativeResize="0"/>
          <p:nvPr/>
        </p:nvPicPr>
        <p:blipFill rotWithShape="1">
          <a:blip r:embed="rId2">
            <a:alphaModFix/>
          </a:blip>
          <a:srcRect t="21176" r="3250" b="9686"/>
          <a:stretch/>
        </p:blipFill>
        <p:spPr>
          <a:xfrm rot="9112021">
            <a:off x="10951684" y="5796067"/>
            <a:ext cx="839365" cy="610832"/>
          </a:xfrm>
          <a:prstGeom prst="rect">
            <a:avLst/>
          </a:prstGeom>
          <a:noFill/>
          <a:ln>
            <a:noFill/>
          </a:ln>
          <a:effectLst>
            <a:outerShdw dist="57150" dir="3000000" algn="bl" rotWithShape="0">
              <a:schemeClr val="dk1">
                <a:alpha val="40000"/>
              </a:schemeClr>
            </a:outerShdw>
          </a:effectLst>
        </p:spPr>
      </p:pic>
      <p:pic>
        <p:nvPicPr>
          <p:cNvPr id="1308" name="Google Shape;1308;p26"/>
          <p:cNvPicPr preferRelativeResize="0"/>
          <p:nvPr/>
        </p:nvPicPr>
        <p:blipFill>
          <a:blip r:embed="rId3">
            <a:alphaModFix/>
          </a:blip>
          <a:stretch>
            <a:fillRect/>
          </a:stretch>
        </p:blipFill>
        <p:spPr>
          <a:xfrm>
            <a:off x="718351" y="5567139"/>
            <a:ext cx="646067" cy="766787"/>
          </a:xfrm>
          <a:prstGeom prst="rect">
            <a:avLst/>
          </a:prstGeom>
          <a:noFill/>
          <a:ln>
            <a:noFill/>
          </a:ln>
          <a:effectLst>
            <a:outerShdw dist="57150" dir="3000000" algn="bl" rotWithShape="0">
              <a:schemeClr val="dk1">
                <a:alpha val="40000"/>
              </a:schemeClr>
            </a:outerShdw>
          </a:effectLst>
        </p:spPr>
      </p:pic>
      <p:pic>
        <p:nvPicPr>
          <p:cNvPr id="1309" name="Google Shape;1309;p26"/>
          <p:cNvPicPr preferRelativeResize="0"/>
          <p:nvPr/>
        </p:nvPicPr>
        <p:blipFill>
          <a:blip r:embed="rId3">
            <a:alphaModFix/>
          </a:blip>
          <a:stretch>
            <a:fillRect/>
          </a:stretch>
        </p:blipFill>
        <p:spPr>
          <a:xfrm>
            <a:off x="11048317" y="542139"/>
            <a:ext cx="646067" cy="766787"/>
          </a:xfrm>
          <a:prstGeom prst="rect">
            <a:avLst/>
          </a:prstGeom>
          <a:noFill/>
          <a:ln>
            <a:noFill/>
          </a:ln>
          <a:effectLst>
            <a:outerShdw dist="57150" dir="3000000" algn="bl" rotWithShape="0">
              <a:schemeClr val="dk1">
                <a:alpha val="40000"/>
              </a:schemeClr>
            </a:outerShdw>
          </a:effectLst>
        </p:spPr>
      </p:pic>
    </p:spTree>
    <p:extLst>
      <p:ext uri="{BB962C8B-B14F-4D97-AF65-F5344CB8AC3E}">
        <p14:creationId xmlns:p14="http://schemas.microsoft.com/office/powerpoint/2010/main" val="678925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10"/>
        <p:cNvGrpSpPr/>
        <p:nvPr/>
      </p:nvGrpSpPr>
      <p:grpSpPr>
        <a:xfrm>
          <a:off x="0" y="0"/>
          <a:ext cx="0" cy="0"/>
          <a:chOff x="0" y="0"/>
          <a:chExt cx="0" cy="0"/>
        </a:xfrm>
      </p:grpSpPr>
      <p:grpSp>
        <p:nvGrpSpPr>
          <p:cNvPr id="1311" name="Google Shape;1311;p27"/>
          <p:cNvGrpSpPr/>
          <p:nvPr/>
        </p:nvGrpSpPr>
        <p:grpSpPr>
          <a:xfrm>
            <a:off x="283818" y="389193"/>
            <a:ext cx="11518937" cy="6079617"/>
            <a:chOff x="212863" y="291894"/>
            <a:chExt cx="8639203" cy="4559713"/>
          </a:xfrm>
        </p:grpSpPr>
        <p:grpSp>
          <p:nvGrpSpPr>
            <p:cNvPr id="1312" name="Google Shape;1312;p27"/>
            <p:cNvGrpSpPr/>
            <p:nvPr/>
          </p:nvGrpSpPr>
          <p:grpSpPr>
            <a:xfrm>
              <a:off x="291935" y="291894"/>
              <a:ext cx="8560131" cy="4559713"/>
              <a:chOff x="291935" y="291894"/>
              <a:chExt cx="8560131" cy="4559713"/>
            </a:xfrm>
          </p:grpSpPr>
          <p:sp>
            <p:nvSpPr>
              <p:cNvPr id="1313" name="Google Shape;1313;p27"/>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14" name="Google Shape;1314;p27"/>
              <p:cNvGrpSpPr/>
              <p:nvPr/>
            </p:nvGrpSpPr>
            <p:grpSpPr>
              <a:xfrm>
                <a:off x="292583" y="291894"/>
                <a:ext cx="8559483" cy="4559713"/>
                <a:chOff x="-14216328" y="-1718900"/>
                <a:chExt cx="9143770" cy="5143500"/>
              </a:xfrm>
            </p:grpSpPr>
            <p:grpSp>
              <p:nvGrpSpPr>
                <p:cNvPr id="1315" name="Google Shape;1315;p27"/>
                <p:cNvGrpSpPr/>
                <p:nvPr/>
              </p:nvGrpSpPr>
              <p:grpSpPr>
                <a:xfrm>
                  <a:off x="-14104575" y="-1718900"/>
                  <a:ext cx="8919800" cy="5143500"/>
                  <a:chOff x="-13910675" y="-1718900"/>
                  <a:chExt cx="8919800" cy="5143500"/>
                </a:xfrm>
              </p:grpSpPr>
              <p:cxnSp>
                <p:nvCxnSpPr>
                  <p:cNvPr id="1316" name="Google Shape;1316;p27"/>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17" name="Google Shape;1317;p27"/>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18" name="Google Shape;1318;p27"/>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19" name="Google Shape;1319;p27"/>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0" name="Google Shape;1320;p27"/>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1" name="Google Shape;1321;p27"/>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2" name="Google Shape;1322;p27"/>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3" name="Google Shape;1323;p27"/>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4" name="Google Shape;1324;p27"/>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5" name="Google Shape;1325;p27"/>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6" name="Google Shape;1326;p27"/>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7" name="Google Shape;1327;p27"/>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8" name="Google Shape;1328;p27"/>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9" name="Google Shape;1329;p27"/>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0" name="Google Shape;1330;p27"/>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1" name="Google Shape;1331;p27"/>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2" name="Google Shape;1332;p27"/>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3" name="Google Shape;1333;p27"/>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4" name="Google Shape;1334;p27"/>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5" name="Google Shape;1335;p27"/>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6" name="Google Shape;1336;p27"/>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7" name="Google Shape;1337;p27"/>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8" name="Google Shape;1338;p27"/>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9" name="Google Shape;1339;p27"/>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1340" name="Google Shape;1340;p27"/>
                <p:cNvGrpSpPr/>
                <p:nvPr/>
              </p:nvGrpSpPr>
              <p:grpSpPr>
                <a:xfrm>
                  <a:off x="-14216328" y="-1479825"/>
                  <a:ext cx="9143770" cy="4665375"/>
                  <a:chOff x="-14447075" y="-1453175"/>
                  <a:chExt cx="9604800" cy="4665375"/>
                </a:xfrm>
              </p:grpSpPr>
              <p:cxnSp>
                <p:nvCxnSpPr>
                  <p:cNvPr id="1341" name="Google Shape;1341;p27"/>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2" name="Google Shape;1342;p27"/>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3" name="Google Shape;1343;p27"/>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4" name="Google Shape;1344;p27"/>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5" name="Google Shape;1345;p27"/>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6" name="Google Shape;1346;p27"/>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7" name="Google Shape;1347;p27"/>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8" name="Google Shape;1348;p27"/>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9" name="Google Shape;1349;p27"/>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0" name="Google Shape;1350;p27"/>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1" name="Google Shape;1351;p27"/>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2" name="Google Shape;1352;p27"/>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3" name="Google Shape;1353;p27"/>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4" name="Google Shape;1354;p27"/>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5" name="Google Shape;1355;p27"/>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1356" name="Google Shape;1356;p27"/>
            <p:cNvGrpSpPr/>
            <p:nvPr/>
          </p:nvGrpSpPr>
          <p:grpSpPr>
            <a:xfrm>
              <a:off x="212863" y="625750"/>
              <a:ext cx="291900" cy="3891975"/>
              <a:chOff x="212863" y="625750"/>
              <a:chExt cx="291900" cy="3891975"/>
            </a:xfrm>
          </p:grpSpPr>
          <p:sp>
            <p:nvSpPr>
              <p:cNvPr id="1357" name="Google Shape;1357;p27"/>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7"/>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7"/>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7"/>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7"/>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362" name="Google Shape;1362;p27"/>
          <p:cNvPicPr preferRelativeResize="0"/>
          <p:nvPr/>
        </p:nvPicPr>
        <p:blipFill rotWithShape="1">
          <a:blip r:embed="rId2">
            <a:alphaModFix/>
          </a:blip>
          <a:srcRect t="21176" r="3250" b="9686"/>
          <a:stretch/>
        </p:blipFill>
        <p:spPr>
          <a:xfrm rot="-8100058">
            <a:off x="577394" y="5866805"/>
            <a:ext cx="747147" cy="543723"/>
          </a:xfrm>
          <a:prstGeom prst="rect">
            <a:avLst/>
          </a:prstGeom>
          <a:noFill/>
          <a:ln>
            <a:noFill/>
          </a:ln>
          <a:effectLst>
            <a:outerShdw dist="57150" dir="3000000" algn="bl" rotWithShape="0">
              <a:schemeClr val="dk1">
                <a:alpha val="40000"/>
              </a:schemeClr>
            </a:outerShdw>
          </a:effectLst>
        </p:spPr>
      </p:pic>
      <p:pic>
        <p:nvPicPr>
          <p:cNvPr id="1363" name="Google Shape;1363;p27"/>
          <p:cNvPicPr preferRelativeResize="0"/>
          <p:nvPr/>
        </p:nvPicPr>
        <p:blipFill rotWithShape="1">
          <a:blip r:embed="rId3">
            <a:alphaModFix/>
          </a:blip>
          <a:srcRect l="19216" t="40801" r="28292" b="23502"/>
          <a:stretch/>
        </p:blipFill>
        <p:spPr>
          <a:xfrm>
            <a:off x="11241033" y="5364001"/>
            <a:ext cx="646067" cy="706735"/>
          </a:xfrm>
          <a:prstGeom prst="rect">
            <a:avLst/>
          </a:prstGeom>
          <a:noFill/>
          <a:ln>
            <a:noFill/>
          </a:ln>
          <a:effectLst>
            <a:outerShdw dist="57150" dir="3000000" algn="bl" rotWithShape="0">
              <a:schemeClr val="dk1">
                <a:alpha val="40000"/>
              </a:schemeClr>
            </a:outerShdw>
          </a:effectLst>
        </p:spPr>
      </p:pic>
      <p:pic>
        <p:nvPicPr>
          <p:cNvPr id="1364" name="Google Shape;1364;p27"/>
          <p:cNvPicPr preferRelativeResize="0"/>
          <p:nvPr/>
        </p:nvPicPr>
        <p:blipFill rotWithShape="1">
          <a:blip r:embed="rId2">
            <a:alphaModFix/>
          </a:blip>
          <a:srcRect t="21176" r="3250" b="9686"/>
          <a:stretch/>
        </p:blipFill>
        <p:spPr>
          <a:xfrm rot="1597968">
            <a:off x="10917085" y="413918"/>
            <a:ext cx="839367" cy="610833"/>
          </a:xfrm>
          <a:prstGeom prst="rect">
            <a:avLst/>
          </a:prstGeom>
          <a:noFill/>
          <a:ln>
            <a:noFill/>
          </a:ln>
          <a:effectLst>
            <a:outerShdw dist="57150" dir="3000000" algn="bl" rotWithShape="0">
              <a:schemeClr val="dk1">
                <a:alpha val="40000"/>
              </a:schemeClr>
            </a:outerShdw>
          </a:effectLst>
        </p:spPr>
      </p:pic>
      <p:pic>
        <p:nvPicPr>
          <p:cNvPr id="1365" name="Google Shape;1365;p27"/>
          <p:cNvPicPr preferRelativeResize="0"/>
          <p:nvPr/>
        </p:nvPicPr>
        <p:blipFill rotWithShape="1">
          <a:blip r:embed="rId3">
            <a:alphaModFix/>
          </a:blip>
          <a:srcRect l="19216" t="40801" r="28292" b="23502"/>
          <a:stretch/>
        </p:blipFill>
        <p:spPr>
          <a:xfrm rot="-1940896">
            <a:off x="528067" y="1163033"/>
            <a:ext cx="646067" cy="706736"/>
          </a:xfrm>
          <a:prstGeom prst="rect">
            <a:avLst/>
          </a:prstGeom>
          <a:noFill/>
          <a:ln>
            <a:noFill/>
          </a:ln>
          <a:effectLst>
            <a:outerShdw dist="57150" dir="3000000" algn="bl" rotWithShape="0">
              <a:schemeClr val="dk1">
                <a:alpha val="40000"/>
              </a:schemeClr>
            </a:outerShdw>
          </a:effectLst>
        </p:spPr>
      </p:pic>
    </p:spTree>
    <p:extLst>
      <p:ext uri="{BB962C8B-B14F-4D97-AF65-F5344CB8AC3E}">
        <p14:creationId xmlns:p14="http://schemas.microsoft.com/office/powerpoint/2010/main" val="277013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90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4"/>
        <p:cNvGrpSpPr/>
        <p:nvPr/>
      </p:nvGrpSpPr>
      <p:grpSpPr>
        <a:xfrm>
          <a:off x="0" y="0"/>
          <a:ext cx="0" cy="0"/>
          <a:chOff x="0" y="0"/>
          <a:chExt cx="0" cy="0"/>
        </a:xfrm>
      </p:grpSpPr>
      <p:grpSp>
        <p:nvGrpSpPr>
          <p:cNvPr id="285" name="Google Shape;285;p7"/>
          <p:cNvGrpSpPr/>
          <p:nvPr/>
        </p:nvGrpSpPr>
        <p:grpSpPr>
          <a:xfrm>
            <a:off x="283818" y="389193"/>
            <a:ext cx="11518937" cy="6079617"/>
            <a:chOff x="212863" y="291894"/>
            <a:chExt cx="8639203" cy="4559713"/>
          </a:xfrm>
        </p:grpSpPr>
        <p:grpSp>
          <p:nvGrpSpPr>
            <p:cNvPr id="286" name="Google Shape;286;p7"/>
            <p:cNvGrpSpPr/>
            <p:nvPr/>
          </p:nvGrpSpPr>
          <p:grpSpPr>
            <a:xfrm>
              <a:off x="291935" y="291894"/>
              <a:ext cx="8560131" cy="4559713"/>
              <a:chOff x="291935" y="291894"/>
              <a:chExt cx="8560131" cy="4559713"/>
            </a:xfrm>
          </p:grpSpPr>
          <p:sp>
            <p:nvSpPr>
              <p:cNvPr id="287" name="Google Shape;287;p7"/>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8" name="Google Shape;288;p7"/>
              <p:cNvGrpSpPr/>
              <p:nvPr/>
            </p:nvGrpSpPr>
            <p:grpSpPr>
              <a:xfrm>
                <a:off x="292583" y="291894"/>
                <a:ext cx="8559483" cy="4559713"/>
                <a:chOff x="-14216328" y="-1718900"/>
                <a:chExt cx="9143770" cy="5143500"/>
              </a:xfrm>
            </p:grpSpPr>
            <p:grpSp>
              <p:nvGrpSpPr>
                <p:cNvPr id="289" name="Google Shape;289;p7"/>
                <p:cNvGrpSpPr/>
                <p:nvPr/>
              </p:nvGrpSpPr>
              <p:grpSpPr>
                <a:xfrm>
                  <a:off x="-14104575" y="-1718900"/>
                  <a:ext cx="8919800" cy="5143500"/>
                  <a:chOff x="-13910675" y="-1718900"/>
                  <a:chExt cx="8919800" cy="5143500"/>
                </a:xfrm>
              </p:grpSpPr>
              <p:cxnSp>
                <p:nvCxnSpPr>
                  <p:cNvPr id="290" name="Google Shape;290;p7"/>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1" name="Google Shape;291;p7"/>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2" name="Google Shape;292;p7"/>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3" name="Google Shape;293;p7"/>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4" name="Google Shape;294;p7"/>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5" name="Google Shape;295;p7"/>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6" name="Google Shape;296;p7"/>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7" name="Google Shape;297;p7"/>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8" name="Google Shape;298;p7"/>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299" name="Google Shape;299;p7"/>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0" name="Google Shape;300;p7"/>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1" name="Google Shape;301;p7"/>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2" name="Google Shape;302;p7"/>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3" name="Google Shape;303;p7"/>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4" name="Google Shape;304;p7"/>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5" name="Google Shape;305;p7"/>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6" name="Google Shape;306;p7"/>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7" name="Google Shape;307;p7"/>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8" name="Google Shape;308;p7"/>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09" name="Google Shape;309;p7"/>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10" name="Google Shape;310;p7"/>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11" name="Google Shape;311;p7"/>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12" name="Google Shape;312;p7"/>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13" name="Google Shape;313;p7"/>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314" name="Google Shape;314;p7"/>
                <p:cNvGrpSpPr/>
                <p:nvPr/>
              </p:nvGrpSpPr>
              <p:grpSpPr>
                <a:xfrm>
                  <a:off x="-14216328" y="-1479825"/>
                  <a:ext cx="9143770" cy="4665375"/>
                  <a:chOff x="-14447075" y="-1453175"/>
                  <a:chExt cx="9604800" cy="4665375"/>
                </a:xfrm>
              </p:grpSpPr>
              <p:cxnSp>
                <p:nvCxnSpPr>
                  <p:cNvPr id="315" name="Google Shape;315;p7"/>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16" name="Google Shape;316;p7"/>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17" name="Google Shape;317;p7"/>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18" name="Google Shape;318;p7"/>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19" name="Google Shape;319;p7"/>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0" name="Google Shape;320;p7"/>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1" name="Google Shape;321;p7"/>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2" name="Google Shape;322;p7"/>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3" name="Google Shape;323;p7"/>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4" name="Google Shape;324;p7"/>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5" name="Google Shape;325;p7"/>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6" name="Google Shape;326;p7"/>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7" name="Google Shape;327;p7"/>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8" name="Google Shape;328;p7"/>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329" name="Google Shape;329;p7"/>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330" name="Google Shape;330;p7"/>
            <p:cNvGrpSpPr/>
            <p:nvPr/>
          </p:nvGrpSpPr>
          <p:grpSpPr>
            <a:xfrm>
              <a:off x="212863" y="625750"/>
              <a:ext cx="291900" cy="3891975"/>
              <a:chOff x="212863" y="625750"/>
              <a:chExt cx="291900" cy="3891975"/>
            </a:xfrm>
          </p:grpSpPr>
          <p:sp>
            <p:nvSpPr>
              <p:cNvPr id="331" name="Google Shape;331;p7"/>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7"/>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7"/>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7"/>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7"/>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6" name="Google Shape;336;p7"/>
          <p:cNvSpPr txBox="1">
            <a:spLocks noGrp="1"/>
          </p:cNvSpPr>
          <p:nvPr>
            <p:ph type="title"/>
          </p:nvPr>
        </p:nvSpPr>
        <p:spPr>
          <a:xfrm>
            <a:off x="1158600" y="1442833"/>
            <a:ext cx="6646800" cy="830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Caveat Brush"/>
                <a:ea typeface="Caveat Brush"/>
                <a:cs typeface="Caveat Brush"/>
                <a:sym typeface="Caveat Brush"/>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7"/>
          <p:cNvSpPr txBox="1">
            <a:spLocks noGrp="1"/>
          </p:cNvSpPr>
          <p:nvPr>
            <p:ph type="subTitle" idx="1"/>
          </p:nvPr>
        </p:nvSpPr>
        <p:spPr>
          <a:xfrm>
            <a:off x="1158600" y="2476433"/>
            <a:ext cx="6646800" cy="28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Josefin Slab Light"/>
              <a:buChar char="●"/>
              <a:defRPr>
                <a:latin typeface="Josefin Slab Medium"/>
                <a:ea typeface="Josefin Slab Medium"/>
                <a:cs typeface="Josefin Slab Medium"/>
                <a:sym typeface="Josefin Slab Medium"/>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905798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1"/>
        <p:cNvGrpSpPr/>
        <p:nvPr/>
      </p:nvGrpSpPr>
      <p:grpSpPr>
        <a:xfrm>
          <a:off x="0" y="0"/>
          <a:ext cx="0" cy="0"/>
          <a:chOff x="0" y="0"/>
          <a:chExt cx="0" cy="0"/>
        </a:xfrm>
      </p:grpSpPr>
      <p:grpSp>
        <p:nvGrpSpPr>
          <p:cNvPr id="392" name="Google Shape;392;p9"/>
          <p:cNvGrpSpPr/>
          <p:nvPr/>
        </p:nvGrpSpPr>
        <p:grpSpPr>
          <a:xfrm>
            <a:off x="283818" y="389193"/>
            <a:ext cx="11518937" cy="6079617"/>
            <a:chOff x="212863" y="291894"/>
            <a:chExt cx="8639203" cy="4559713"/>
          </a:xfrm>
        </p:grpSpPr>
        <p:grpSp>
          <p:nvGrpSpPr>
            <p:cNvPr id="393" name="Google Shape;393;p9"/>
            <p:cNvGrpSpPr/>
            <p:nvPr/>
          </p:nvGrpSpPr>
          <p:grpSpPr>
            <a:xfrm>
              <a:off x="291935" y="291894"/>
              <a:ext cx="8560131" cy="4559713"/>
              <a:chOff x="291935" y="291894"/>
              <a:chExt cx="8560131" cy="4559713"/>
            </a:xfrm>
          </p:grpSpPr>
          <p:sp>
            <p:nvSpPr>
              <p:cNvPr id="394" name="Google Shape;394;p9"/>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5" name="Google Shape;395;p9"/>
              <p:cNvGrpSpPr/>
              <p:nvPr/>
            </p:nvGrpSpPr>
            <p:grpSpPr>
              <a:xfrm>
                <a:off x="292583" y="291894"/>
                <a:ext cx="8559483" cy="4559713"/>
                <a:chOff x="-14216328" y="-1718900"/>
                <a:chExt cx="9143770" cy="5143500"/>
              </a:xfrm>
            </p:grpSpPr>
            <p:grpSp>
              <p:nvGrpSpPr>
                <p:cNvPr id="396" name="Google Shape;396;p9"/>
                <p:cNvGrpSpPr/>
                <p:nvPr/>
              </p:nvGrpSpPr>
              <p:grpSpPr>
                <a:xfrm>
                  <a:off x="-14104575" y="-1718900"/>
                  <a:ext cx="8919800" cy="5143500"/>
                  <a:chOff x="-13910675" y="-1718900"/>
                  <a:chExt cx="8919800" cy="5143500"/>
                </a:xfrm>
              </p:grpSpPr>
              <p:cxnSp>
                <p:nvCxnSpPr>
                  <p:cNvPr id="397" name="Google Shape;397;p9"/>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98" name="Google Shape;398;p9"/>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399" name="Google Shape;399;p9"/>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0" name="Google Shape;400;p9"/>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1" name="Google Shape;401;p9"/>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2" name="Google Shape;402;p9"/>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3" name="Google Shape;403;p9"/>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4" name="Google Shape;404;p9"/>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5" name="Google Shape;405;p9"/>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6" name="Google Shape;406;p9"/>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7" name="Google Shape;407;p9"/>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8" name="Google Shape;408;p9"/>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09" name="Google Shape;409;p9"/>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0" name="Google Shape;410;p9"/>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1" name="Google Shape;411;p9"/>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2" name="Google Shape;412;p9"/>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3" name="Google Shape;413;p9"/>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4" name="Google Shape;414;p9"/>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5" name="Google Shape;415;p9"/>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6" name="Google Shape;416;p9"/>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7" name="Google Shape;417;p9"/>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8" name="Google Shape;418;p9"/>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19" name="Google Shape;419;p9"/>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20" name="Google Shape;420;p9"/>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421" name="Google Shape;421;p9"/>
                <p:cNvGrpSpPr/>
                <p:nvPr/>
              </p:nvGrpSpPr>
              <p:grpSpPr>
                <a:xfrm>
                  <a:off x="-14216328" y="-1479825"/>
                  <a:ext cx="9143770" cy="4665375"/>
                  <a:chOff x="-14447075" y="-1453175"/>
                  <a:chExt cx="9604800" cy="4665375"/>
                </a:xfrm>
              </p:grpSpPr>
              <p:cxnSp>
                <p:nvCxnSpPr>
                  <p:cNvPr id="422" name="Google Shape;422;p9"/>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3" name="Google Shape;423;p9"/>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4" name="Google Shape;424;p9"/>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5" name="Google Shape;425;p9"/>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6" name="Google Shape;426;p9"/>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7" name="Google Shape;427;p9"/>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8" name="Google Shape;428;p9"/>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29" name="Google Shape;429;p9"/>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0" name="Google Shape;430;p9"/>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1" name="Google Shape;431;p9"/>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2" name="Google Shape;432;p9"/>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3" name="Google Shape;433;p9"/>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4" name="Google Shape;434;p9"/>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5" name="Google Shape;435;p9"/>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36" name="Google Shape;436;p9"/>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437" name="Google Shape;437;p9"/>
            <p:cNvGrpSpPr/>
            <p:nvPr/>
          </p:nvGrpSpPr>
          <p:grpSpPr>
            <a:xfrm>
              <a:off x="212863" y="625750"/>
              <a:ext cx="291900" cy="3891975"/>
              <a:chOff x="212863" y="625750"/>
              <a:chExt cx="291900" cy="3891975"/>
            </a:xfrm>
          </p:grpSpPr>
          <p:sp>
            <p:nvSpPr>
              <p:cNvPr id="438" name="Google Shape;438;p9"/>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9"/>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9"/>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9"/>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9"/>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43" name="Google Shape;443;p9"/>
          <p:cNvSpPr txBox="1">
            <a:spLocks noGrp="1"/>
          </p:cNvSpPr>
          <p:nvPr>
            <p:ph type="title"/>
          </p:nvPr>
        </p:nvSpPr>
        <p:spPr>
          <a:xfrm>
            <a:off x="2627600" y="1441684"/>
            <a:ext cx="69368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atin typeface="Caveat Brush"/>
                <a:ea typeface="Caveat Brush"/>
                <a:cs typeface="Caveat Brush"/>
                <a:sym typeface="Caveat Brush"/>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4" name="Google Shape;444;p9"/>
          <p:cNvSpPr txBox="1">
            <a:spLocks noGrp="1"/>
          </p:cNvSpPr>
          <p:nvPr>
            <p:ph type="subTitle" idx="1"/>
          </p:nvPr>
        </p:nvSpPr>
        <p:spPr>
          <a:xfrm>
            <a:off x="2627600" y="4272717"/>
            <a:ext cx="6936800" cy="6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09462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7"/>
        <p:cNvGrpSpPr/>
        <p:nvPr/>
      </p:nvGrpSpPr>
      <p:grpSpPr>
        <a:xfrm>
          <a:off x="0" y="0"/>
          <a:ext cx="0" cy="0"/>
          <a:chOff x="0" y="0"/>
          <a:chExt cx="0" cy="0"/>
        </a:xfrm>
      </p:grpSpPr>
      <p:grpSp>
        <p:nvGrpSpPr>
          <p:cNvPr id="448" name="Google Shape;448;p11"/>
          <p:cNvGrpSpPr/>
          <p:nvPr/>
        </p:nvGrpSpPr>
        <p:grpSpPr>
          <a:xfrm>
            <a:off x="283818" y="389193"/>
            <a:ext cx="11518937" cy="6079617"/>
            <a:chOff x="212863" y="291894"/>
            <a:chExt cx="8639203" cy="4559713"/>
          </a:xfrm>
        </p:grpSpPr>
        <p:grpSp>
          <p:nvGrpSpPr>
            <p:cNvPr id="449" name="Google Shape;449;p11"/>
            <p:cNvGrpSpPr/>
            <p:nvPr/>
          </p:nvGrpSpPr>
          <p:grpSpPr>
            <a:xfrm>
              <a:off x="291935" y="291894"/>
              <a:ext cx="8560131" cy="4559713"/>
              <a:chOff x="291935" y="291894"/>
              <a:chExt cx="8560131" cy="4559713"/>
            </a:xfrm>
          </p:grpSpPr>
          <p:sp>
            <p:nvSpPr>
              <p:cNvPr id="450" name="Google Shape;450;p11"/>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1" name="Google Shape;451;p11"/>
              <p:cNvGrpSpPr/>
              <p:nvPr/>
            </p:nvGrpSpPr>
            <p:grpSpPr>
              <a:xfrm>
                <a:off x="292583" y="291894"/>
                <a:ext cx="8559483" cy="4559713"/>
                <a:chOff x="-14216328" y="-1718900"/>
                <a:chExt cx="9143770" cy="5143500"/>
              </a:xfrm>
            </p:grpSpPr>
            <p:grpSp>
              <p:nvGrpSpPr>
                <p:cNvPr id="452" name="Google Shape;452;p11"/>
                <p:cNvGrpSpPr/>
                <p:nvPr/>
              </p:nvGrpSpPr>
              <p:grpSpPr>
                <a:xfrm>
                  <a:off x="-14104575" y="-1718900"/>
                  <a:ext cx="8919800" cy="5143500"/>
                  <a:chOff x="-13910675" y="-1718900"/>
                  <a:chExt cx="8919800" cy="5143500"/>
                </a:xfrm>
              </p:grpSpPr>
              <p:cxnSp>
                <p:nvCxnSpPr>
                  <p:cNvPr id="453" name="Google Shape;453;p11"/>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4" name="Google Shape;454;p11"/>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5" name="Google Shape;455;p11"/>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6" name="Google Shape;456;p11"/>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7" name="Google Shape;457;p11"/>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8" name="Google Shape;458;p11"/>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59" name="Google Shape;459;p11"/>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0" name="Google Shape;460;p11"/>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1" name="Google Shape;461;p11"/>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2" name="Google Shape;462;p11"/>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3" name="Google Shape;463;p11"/>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4" name="Google Shape;464;p11"/>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5" name="Google Shape;465;p11"/>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6" name="Google Shape;466;p11"/>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7" name="Google Shape;467;p11"/>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8" name="Google Shape;468;p11"/>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69" name="Google Shape;469;p11"/>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0" name="Google Shape;470;p11"/>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1" name="Google Shape;471;p11"/>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2" name="Google Shape;472;p11"/>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3" name="Google Shape;473;p11"/>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4" name="Google Shape;474;p11"/>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5" name="Google Shape;475;p11"/>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476" name="Google Shape;476;p11"/>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477" name="Google Shape;477;p11"/>
                <p:cNvGrpSpPr/>
                <p:nvPr/>
              </p:nvGrpSpPr>
              <p:grpSpPr>
                <a:xfrm>
                  <a:off x="-14216328" y="-1479825"/>
                  <a:ext cx="9143770" cy="4665375"/>
                  <a:chOff x="-14447075" y="-1453175"/>
                  <a:chExt cx="9604800" cy="4665375"/>
                </a:xfrm>
              </p:grpSpPr>
              <p:cxnSp>
                <p:nvCxnSpPr>
                  <p:cNvPr id="478" name="Google Shape;478;p11"/>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79" name="Google Shape;479;p11"/>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0" name="Google Shape;480;p11"/>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1" name="Google Shape;481;p11"/>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2" name="Google Shape;482;p11"/>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3" name="Google Shape;483;p11"/>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4" name="Google Shape;484;p11"/>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5" name="Google Shape;485;p11"/>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6" name="Google Shape;486;p11"/>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7" name="Google Shape;487;p11"/>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8" name="Google Shape;488;p11"/>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89" name="Google Shape;489;p11"/>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90" name="Google Shape;490;p11"/>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91" name="Google Shape;491;p11"/>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492" name="Google Shape;492;p11"/>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493" name="Google Shape;493;p11"/>
            <p:cNvGrpSpPr/>
            <p:nvPr/>
          </p:nvGrpSpPr>
          <p:grpSpPr>
            <a:xfrm>
              <a:off x="212863" y="625750"/>
              <a:ext cx="291900" cy="3891975"/>
              <a:chOff x="212863" y="625750"/>
              <a:chExt cx="291900" cy="3891975"/>
            </a:xfrm>
          </p:grpSpPr>
          <p:sp>
            <p:nvSpPr>
              <p:cNvPr id="494" name="Google Shape;494;p11"/>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1"/>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1"/>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1"/>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1"/>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9" name="Google Shape;499;p11"/>
          <p:cNvSpPr txBox="1">
            <a:spLocks noGrp="1"/>
          </p:cNvSpPr>
          <p:nvPr>
            <p:ph type="title" hasCustomPrompt="1"/>
          </p:nvPr>
        </p:nvSpPr>
        <p:spPr>
          <a:xfrm>
            <a:off x="2433000" y="2003100"/>
            <a:ext cx="7326000" cy="22272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00" name="Google Shape;500;p11"/>
          <p:cNvSpPr txBox="1">
            <a:spLocks noGrp="1"/>
          </p:cNvSpPr>
          <p:nvPr>
            <p:ph type="subTitle" idx="1"/>
          </p:nvPr>
        </p:nvSpPr>
        <p:spPr>
          <a:xfrm>
            <a:off x="2433000" y="4230300"/>
            <a:ext cx="7326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493681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22"/>
        <p:cNvGrpSpPr/>
        <p:nvPr/>
      </p:nvGrpSpPr>
      <p:grpSpPr>
        <a:xfrm>
          <a:off x="0" y="0"/>
          <a:ext cx="0" cy="0"/>
          <a:chOff x="0" y="0"/>
          <a:chExt cx="0" cy="0"/>
        </a:xfrm>
      </p:grpSpPr>
      <p:grpSp>
        <p:nvGrpSpPr>
          <p:cNvPr id="623" name="Google Shape;623;p15"/>
          <p:cNvGrpSpPr/>
          <p:nvPr/>
        </p:nvGrpSpPr>
        <p:grpSpPr>
          <a:xfrm>
            <a:off x="283818" y="389193"/>
            <a:ext cx="11518937" cy="6079617"/>
            <a:chOff x="212863" y="291894"/>
            <a:chExt cx="8639203" cy="4559713"/>
          </a:xfrm>
        </p:grpSpPr>
        <p:grpSp>
          <p:nvGrpSpPr>
            <p:cNvPr id="624" name="Google Shape;624;p15"/>
            <p:cNvGrpSpPr/>
            <p:nvPr/>
          </p:nvGrpSpPr>
          <p:grpSpPr>
            <a:xfrm>
              <a:off x="291935" y="291894"/>
              <a:ext cx="8560131" cy="4559713"/>
              <a:chOff x="291935" y="291894"/>
              <a:chExt cx="8560131" cy="4559713"/>
            </a:xfrm>
          </p:grpSpPr>
          <p:sp>
            <p:nvSpPr>
              <p:cNvPr id="625" name="Google Shape;625;p15"/>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15"/>
              <p:cNvGrpSpPr/>
              <p:nvPr/>
            </p:nvGrpSpPr>
            <p:grpSpPr>
              <a:xfrm>
                <a:off x="292583" y="291894"/>
                <a:ext cx="8559483" cy="4559713"/>
                <a:chOff x="-14216328" y="-1718900"/>
                <a:chExt cx="9143770" cy="5143500"/>
              </a:xfrm>
            </p:grpSpPr>
            <p:grpSp>
              <p:nvGrpSpPr>
                <p:cNvPr id="627" name="Google Shape;627;p15"/>
                <p:cNvGrpSpPr/>
                <p:nvPr/>
              </p:nvGrpSpPr>
              <p:grpSpPr>
                <a:xfrm>
                  <a:off x="-14104575" y="-1718900"/>
                  <a:ext cx="8919800" cy="5143500"/>
                  <a:chOff x="-13910675" y="-1718900"/>
                  <a:chExt cx="8919800" cy="5143500"/>
                </a:xfrm>
              </p:grpSpPr>
              <p:cxnSp>
                <p:nvCxnSpPr>
                  <p:cNvPr id="628" name="Google Shape;628;p15"/>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29" name="Google Shape;629;p15"/>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0" name="Google Shape;630;p15"/>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1" name="Google Shape;631;p15"/>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2" name="Google Shape;632;p15"/>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3" name="Google Shape;633;p15"/>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4" name="Google Shape;634;p15"/>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5" name="Google Shape;635;p15"/>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6" name="Google Shape;636;p15"/>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7" name="Google Shape;637;p15"/>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8" name="Google Shape;638;p15"/>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39" name="Google Shape;639;p15"/>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0" name="Google Shape;640;p15"/>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1" name="Google Shape;641;p15"/>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2" name="Google Shape;642;p15"/>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3" name="Google Shape;643;p15"/>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4" name="Google Shape;644;p15"/>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5" name="Google Shape;645;p15"/>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6" name="Google Shape;646;p15"/>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7" name="Google Shape;647;p15"/>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8" name="Google Shape;648;p15"/>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49" name="Google Shape;649;p15"/>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50" name="Google Shape;650;p15"/>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651" name="Google Shape;651;p15"/>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652" name="Google Shape;652;p15"/>
                <p:cNvGrpSpPr/>
                <p:nvPr/>
              </p:nvGrpSpPr>
              <p:grpSpPr>
                <a:xfrm>
                  <a:off x="-14216328" y="-1479825"/>
                  <a:ext cx="9143770" cy="4665375"/>
                  <a:chOff x="-14447075" y="-1453175"/>
                  <a:chExt cx="9604800" cy="4665375"/>
                </a:xfrm>
              </p:grpSpPr>
              <p:cxnSp>
                <p:nvCxnSpPr>
                  <p:cNvPr id="653" name="Google Shape;653;p15"/>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4" name="Google Shape;654;p15"/>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5" name="Google Shape;655;p15"/>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6" name="Google Shape;656;p15"/>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7" name="Google Shape;657;p15"/>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8" name="Google Shape;658;p15"/>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59" name="Google Shape;659;p15"/>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0" name="Google Shape;660;p15"/>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1" name="Google Shape;661;p15"/>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2" name="Google Shape;662;p15"/>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3" name="Google Shape;663;p15"/>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4" name="Google Shape;664;p15"/>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5" name="Google Shape;665;p15"/>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6" name="Google Shape;666;p15"/>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667" name="Google Shape;667;p15"/>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668" name="Google Shape;668;p15"/>
            <p:cNvGrpSpPr/>
            <p:nvPr/>
          </p:nvGrpSpPr>
          <p:grpSpPr>
            <a:xfrm>
              <a:off x="212863" y="625750"/>
              <a:ext cx="291900" cy="3891975"/>
              <a:chOff x="212863" y="625750"/>
              <a:chExt cx="291900" cy="3891975"/>
            </a:xfrm>
          </p:grpSpPr>
          <p:sp>
            <p:nvSpPr>
              <p:cNvPr id="669" name="Google Shape;669;p15"/>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5"/>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5"/>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5"/>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5"/>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74" name="Google Shape;674;p15"/>
          <p:cNvSpPr txBox="1">
            <a:spLocks noGrp="1"/>
          </p:cNvSpPr>
          <p:nvPr>
            <p:ph type="title"/>
          </p:nvPr>
        </p:nvSpPr>
        <p:spPr>
          <a:xfrm>
            <a:off x="1635200" y="4133733"/>
            <a:ext cx="89216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75" name="Google Shape;675;p15"/>
          <p:cNvSpPr txBox="1">
            <a:spLocks noGrp="1"/>
          </p:cNvSpPr>
          <p:nvPr>
            <p:ph type="subTitle" idx="1"/>
          </p:nvPr>
        </p:nvSpPr>
        <p:spPr>
          <a:xfrm>
            <a:off x="1635200" y="2015084"/>
            <a:ext cx="8921600" cy="197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2342404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38"/>
        <p:cNvGrpSpPr/>
        <p:nvPr/>
      </p:nvGrpSpPr>
      <p:grpSpPr>
        <a:xfrm>
          <a:off x="0" y="0"/>
          <a:ext cx="0" cy="0"/>
          <a:chOff x="0" y="0"/>
          <a:chExt cx="0" cy="0"/>
        </a:xfrm>
      </p:grpSpPr>
      <p:grpSp>
        <p:nvGrpSpPr>
          <p:cNvPr id="839" name="Google Shape;839;p19"/>
          <p:cNvGrpSpPr/>
          <p:nvPr/>
        </p:nvGrpSpPr>
        <p:grpSpPr>
          <a:xfrm>
            <a:off x="283818" y="389193"/>
            <a:ext cx="11518937" cy="6079617"/>
            <a:chOff x="212863" y="291894"/>
            <a:chExt cx="8639203" cy="4559713"/>
          </a:xfrm>
        </p:grpSpPr>
        <p:grpSp>
          <p:nvGrpSpPr>
            <p:cNvPr id="840" name="Google Shape;840;p19"/>
            <p:cNvGrpSpPr/>
            <p:nvPr/>
          </p:nvGrpSpPr>
          <p:grpSpPr>
            <a:xfrm>
              <a:off x="291935" y="291894"/>
              <a:ext cx="8560131" cy="4559713"/>
              <a:chOff x="291935" y="291894"/>
              <a:chExt cx="8560131" cy="4559713"/>
            </a:xfrm>
          </p:grpSpPr>
          <p:sp>
            <p:nvSpPr>
              <p:cNvPr id="841" name="Google Shape;841;p19"/>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2" name="Google Shape;842;p19"/>
              <p:cNvGrpSpPr/>
              <p:nvPr/>
            </p:nvGrpSpPr>
            <p:grpSpPr>
              <a:xfrm>
                <a:off x="292583" y="291894"/>
                <a:ext cx="8559483" cy="4559713"/>
                <a:chOff x="-14216328" y="-1718900"/>
                <a:chExt cx="9143770" cy="5143500"/>
              </a:xfrm>
            </p:grpSpPr>
            <p:grpSp>
              <p:nvGrpSpPr>
                <p:cNvPr id="843" name="Google Shape;843;p19"/>
                <p:cNvGrpSpPr/>
                <p:nvPr/>
              </p:nvGrpSpPr>
              <p:grpSpPr>
                <a:xfrm>
                  <a:off x="-14104575" y="-1718900"/>
                  <a:ext cx="8919800" cy="5143500"/>
                  <a:chOff x="-13910675" y="-1718900"/>
                  <a:chExt cx="8919800" cy="5143500"/>
                </a:xfrm>
              </p:grpSpPr>
              <p:cxnSp>
                <p:nvCxnSpPr>
                  <p:cNvPr id="844" name="Google Shape;844;p19"/>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5" name="Google Shape;845;p19"/>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6" name="Google Shape;846;p19"/>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7" name="Google Shape;847;p19"/>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8" name="Google Shape;848;p19"/>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49" name="Google Shape;849;p19"/>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0" name="Google Shape;850;p19"/>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1" name="Google Shape;851;p19"/>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2" name="Google Shape;852;p19"/>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3" name="Google Shape;853;p19"/>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4" name="Google Shape;854;p19"/>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5" name="Google Shape;855;p19"/>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6" name="Google Shape;856;p19"/>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7" name="Google Shape;857;p19"/>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8" name="Google Shape;858;p19"/>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59" name="Google Shape;859;p19"/>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0" name="Google Shape;860;p19"/>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1" name="Google Shape;861;p19"/>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2" name="Google Shape;862;p19"/>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3" name="Google Shape;863;p19"/>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4" name="Google Shape;864;p19"/>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5" name="Google Shape;865;p19"/>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6" name="Google Shape;866;p19"/>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867" name="Google Shape;867;p19"/>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868" name="Google Shape;868;p19"/>
                <p:cNvGrpSpPr/>
                <p:nvPr/>
              </p:nvGrpSpPr>
              <p:grpSpPr>
                <a:xfrm>
                  <a:off x="-14216328" y="-1479825"/>
                  <a:ext cx="9143770" cy="4665375"/>
                  <a:chOff x="-14447075" y="-1453175"/>
                  <a:chExt cx="9604800" cy="4665375"/>
                </a:xfrm>
              </p:grpSpPr>
              <p:cxnSp>
                <p:nvCxnSpPr>
                  <p:cNvPr id="869" name="Google Shape;869;p19"/>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0" name="Google Shape;870;p19"/>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1" name="Google Shape;871;p19"/>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2" name="Google Shape;872;p19"/>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3" name="Google Shape;873;p19"/>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4" name="Google Shape;874;p19"/>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5" name="Google Shape;875;p19"/>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6" name="Google Shape;876;p19"/>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7" name="Google Shape;877;p19"/>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8" name="Google Shape;878;p19"/>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79" name="Google Shape;879;p19"/>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80" name="Google Shape;880;p19"/>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81" name="Google Shape;881;p19"/>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82" name="Google Shape;882;p19"/>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883" name="Google Shape;883;p19"/>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884" name="Google Shape;884;p19"/>
            <p:cNvGrpSpPr/>
            <p:nvPr/>
          </p:nvGrpSpPr>
          <p:grpSpPr>
            <a:xfrm>
              <a:off x="212863" y="625750"/>
              <a:ext cx="291900" cy="3891975"/>
              <a:chOff x="212863" y="625750"/>
              <a:chExt cx="291900" cy="3891975"/>
            </a:xfrm>
          </p:grpSpPr>
          <p:sp>
            <p:nvSpPr>
              <p:cNvPr id="885" name="Google Shape;885;p19"/>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9"/>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9"/>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9"/>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9"/>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90" name="Google Shape;890;p19"/>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1" name="Google Shape;891;p19"/>
          <p:cNvSpPr txBox="1">
            <a:spLocks noGrp="1"/>
          </p:cNvSpPr>
          <p:nvPr>
            <p:ph type="subTitle" idx="1"/>
          </p:nvPr>
        </p:nvSpPr>
        <p:spPr>
          <a:xfrm>
            <a:off x="6944683" y="4036032"/>
            <a:ext cx="33408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2" name="Google Shape;892;p19"/>
          <p:cNvSpPr txBox="1">
            <a:spLocks noGrp="1"/>
          </p:cNvSpPr>
          <p:nvPr>
            <p:ph type="subTitle" idx="2"/>
          </p:nvPr>
        </p:nvSpPr>
        <p:spPr>
          <a:xfrm>
            <a:off x="1906517" y="4036032"/>
            <a:ext cx="33408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3" name="Google Shape;893;p19"/>
          <p:cNvSpPr txBox="1">
            <a:spLocks noGrp="1"/>
          </p:cNvSpPr>
          <p:nvPr>
            <p:ph type="subTitle" idx="3"/>
          </p:nvPr>
        </p:nvSpPr>
        <p:spPr>
          <a:xfrm>
            <a:off x="6944683" y="3290135"/>
            <a:ext cx="3340800" cy="7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894" name="Google Shape;894;p19"/>
          <p:cNvSpPr txBox="1">
            <a:spLocks noGrp="1"/>
          </p:cNvSpPr>
          <p:nvPr>
            <p:ph type="subTitle" idx="4"/>
          </p:nvPr>
        </p:nvSpPr>
        <p:spPr>
          <a:xfrm>
            <a:off x="1906517" y="3290135"/>
            <a:ext cx="3340800" cy="7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35865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95"/>
        <p:cNvGrpSpPr/>
        <p:nvPr/>
      </p:nvGrpSpPr>
      <p:grpSpPr>
        <a:xfrm>
          <a:off x="0" y="0"/>
          <a:ext cx="0" cy="0"/>
          <a:chOff x="0" y="0"/>
          <a:chExt cx="0" cy="0"/>
        </a:xfrm>
      </p:grpSpPr>
      <p:grpSp>
        <p:nvGrpSpPr>
          <p:cNvPr id="896" name="Google Shape;896;p20"/>
          <p:cNvGrpSpPr/>
          <p:nvPr/>
        </p:nvGrpSpPr>
        <p:grpSpPr>
          <a:xfrm>
            <a:off x="283818" y="389193"/>
            <a:ext cx="11518937" cy="6079617"/>
            <a:chOff x="212863" y="291894"/>
            <a:chExt cx="8639203" cy="4559713"/>
          </a:xfrm>
        </p:grpSpPr>
        <p:grpSp>
          <p:nvGrpSpPr>
            <p:cNvPr id="897" name="Google Shape;897;p20"/>
            <p:cNvGrpSpPr/>
            <p:nvPr/>
          </p:nvGrpSpPr>
          <p:grpSpPr>
            <a:xfrm>
              <a:off x="291935" y="291894"/>
              <a:ext cx="8560131" cy="4559713"/>
              <a:chOff x="291935" y="291894"/>
              <a:chExt cx="8560131" cy="4559713"/>
            </a:xfrm>
          </p:grpSpPr>
          <p:sp>
            <p:nvSpPr>
              <p:cNvPr id="898" name="Google Shape;898;p20"/>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99" name="Google Shape;899;p20"/>
              <p:cNvGrpSpPr/>
              <p:nvPr/>
            </p:nvGrpSpPr>
            <p:grpSpPr>
              <a:xfrm>
                <a:off x="292583" y="291894"/>
                <a:ext cx="8559483" cy="4559713"/>
                <a:chOff x="-14216328" y="-1718900"/>
                <a:chExt cx="9143770" cy="5143500"/>
              </a:xfrm>
            </p:grpSpPr>
            <p:grpSp>
              <p:nvGrpSpPr>
                <p:cNvPr id="900" name="Google Shape;900;p20"/>
                <p:cNvGrpSpPr/>
                <p:nvPr/>
              </p:nvGrpSpPr>
              <p:grpSpPr>
                <a:xfrm>
                  <a:off x="-14104575" y="-1718900"/>
                  <a:ext cx="8919800" cy="5143500"/>
                  <a:chOff x="-13910675" y="-1718900"/>
                  <a:chExt cx="8919800" cy="5143500"/>
                </a:xfrm>
              </p:grpSpPr>
              <p:cxnSp>
                <p:nvCxnSpPr>
                  <p:cNvPr id="901" name="Google Shape;901;p20"/>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2" name="Google Shape;902;p20"/>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3" name="Google Shape;903;p20"/>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4" name="Google Shape;904;p20"/>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5" name="Google Shape;905;p20"/>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6" name="Google Shape;906;p20"/>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7" name="Google Shape;907;p20"/>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8" name="Google Shape;908;p20"/>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09" name="Google Shape;909;p20"/>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0" name="Google Shape;910;p20"/>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1" name="Google Shape;911;p20"/>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2" name="Google Shape;912;p20"/>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3" name="Google Shape;913;p20"/>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4" name="Google Shape;914;p20"/>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5" name="Google Shape;915;p20"/>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6" name="Google Shape;916;p20"/>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7" name="Google Shape;917;p20"/>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8" name="Google Shape;918;p20"/>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19" name="Google Shape;919;p20"/>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0" name="Google Shape;920;p20"/>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1" name="Google Shape;921;p20"/>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2" name="Google Shape;922;p20"/>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3" name="Google Shape;923;p20"/>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924" name="Google Shape;924;p20"/>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925" name="Google Shape;925;p20"/>
                <p:cNvGrpSpPr/>
                <p:nvPr/>
              </p:nvGrpSpPr>
              <p:grpSpPr>
                <a:xfrm>
                  <a:off x="-14216328" y="-1479825"/>
                  <a:ext cx="9143770" cy="4665375"/>
                  <a:chOff x="-14447075" y="-1453175"/>
                  <a:chExt cx="9604800" cy="4665375"/>
                </a:xfrm>
              </p:grpSpPr>
              <p:cxnSp>
                <p:nvCxnSpPr>
                  <p:cNvPr id="926" name="Google Shape;926;p20"/>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27" name="Google Shape;927;p20"/>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28" name="Google Shape;928;p20"/>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29" name="Google Shape;929;p20"/>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0" name="Google Shape;930;p20"/>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1" name="Google Shape;931;p20"/>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2" name="Google Shape;932;p20"/>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3" name="Google Shape;933;p20"/>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4" name="Google Shape;934;p20"/>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5" name="Google Shape;935;p20"/>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6" name="Google Shape;936;p20"/>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7" name="Google Shape;937;p20"/>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8" name="Google Shape;938;p20"/>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39" name="Google Shape;939;p20"/>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940" name="Google Shape;940;p20"/>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941" name="Google Shape;941;p20"/>
            <p:cNvGrpSpPr/>
            <p:nvPr/>
          </p:nvGrpSpPr>
          <p:grpSpPr>
            <a:xfrm>
              <a:off x="212863" y="625750"/>
              <a:ext cx="291900" cy="3891975"/>
              <a:chOff x="212863" y="625750"/>
              <a:chExt cx="291900" cy="3891975"/>
            </a:xfrm>
          </p:grpSpPr>
          <p:sp>
            <p:nvSpPr>
              <p:cNvPr id="942" name="Google Shape;942;p20"/>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20"/>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20"/>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20"/>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20"/>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47" name="Google Shape;947;p20"/>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8" name="Google Shape;948;p20"/>
          <p:cNvSpPr txBox="1">
            <a:spLocks noGrp="1"/>
          </p:cNvSpPr>
          <p:nvPr>
            <p:ph type="subTitle" idx="1"/>
          </p:nvPr>
        </p:nvSpPr>
        <p:spPr>
          <a:xfrm>
            <a:off x="1250167" y="310135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9" name="Google Shape;949;p20"/>
          <p:cNvSpPr txBox="1">
            <a:spLocks noGrp="1"/>
          </p:cNvSpPr>
          <p:nvPr>
            <p:ph type="subTitle" idx="2"/>
          </p:nvPr>
        </p:nvSpPr>
        <p:spPr>
          <a:xfrm>
            <a:off x="4645800" y="391415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0" name="Google Shape;950;p20"/>
          <p:cNvSpPr txBox="1">
            <a:spLocks noGrp="1"/>
          </p:cNvSpPr>
          <p:nvPr>
            <p:ph type="subTitle" idx="3"/>
          </p:nvPr>
        </p:nvSpPr>
        <p:spPr>
          <a:xfrm>
            <a:off x="8041433" y="310135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1" name="Google Shape;951;p20"/>
          <p:cNvSpPr txBox="1">
            <a:spLocks noGrp="1"/>
          </p:cNvSpPr>
          <p:nvPr>
            <p:ph type="subTitle" idx="4"/>
          </p:nvPr>
        </p:nvSpPr>
        <p:spPr>
          <a:xfrm>
            <a:off x="1250167" y="2450301"/>
            <a:ext cx="2900400" cy="57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952" name="Google Shape;952;p20"/>
          <p:cNvSpPr txBox="1">
            <a:spLocks noGrp="1"/>
          </p:cNvSpPr>
          <p:nvPr>
            <p:ph type="subTitle" idx="5"/>
          </p:nvPr>
        </p:nvSpPr>
        <p:spPr>
          <a:xfrm>
            <a:off x="4645800" y="3263101"/>
            <a:ext cx="2900400" cy="57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953" name="Google Shape;953;p20"/>
          <p:cNvSpPr txBox="1">
            <a:spLocks noGrp="1"/>
          </p:cNvSpPr>
          <p:nvPr>
            <p:ph type="subTitle" idx="6"/>
          </p:nvPr>
        </p:nvSpPr>
        <p:spPr>
          <a:xfrm>
            <a:off x="8041433" y="2450301"/>
            <a:ext cx="2900400" cy="57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616046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15"/>
        <p:cNvGrpSpPr/>
        <p:nvPr/>
      </p:nvGrpSpPr>
      <p:grpSpPr>
        <a:xfrm>
          <a:off x="0" y="0"/>
          <a:ext cx="0" cy="0"/>
          <a:chOff x="0" y="0"/>
          <a:chExt cx="0" cy="0"/>
        </a:xfrm>
      </p:grpSpPr>
      <p:grpSp>
        <p:nvGrpSpPr>
          <p:cNvPr id="1016" name="Google Shape;1016;p22"/>
          <p:cNvGrpSpPr/>
          <p:nvPr/>
        </p:nvGrpSpPr>
        <p:grpSpPr>
          <a:xfrm>
            <a:off x="283818" y="389193"/>
            <a:ext cx="11518937" cy="6079617"/>
            <a:chOff x="212863" y="291894"/>
            <a:chExt cx="8639203" cy="4559713"/>
          </a:xfrm>
        </p:grpSpPr>
        <p:grpSp>
          <p:nvGrpSpPr>
            <p:cNvPr id="1017" name="Google Shape;1017;p22"/>
            <p:cNvGrpSpPr/>
            <p:nvPr/>
          </p:nvGrpSpPr>
          <p:grpSpPr>
            <a:xfrm>
              <a:off x="291935" y="291894"/>
              <a:ext cx="8560131" cy="4559713"/>
              <a:chOff x="291935" y="291894"/>
              <a:chExt cx="8560131" cy="4559713"/>
            </a:xfrm>
          </p:grpSpPr>
          <p:sp>
            <p:nvSpPr>
              <p:cNvPr id="1018" name="Google Shape;1018;p22"/>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19" name="Google Shape;1019;p22"/>
              <p:cNvGrpSpPr/>
              <p:nvPr/>
            </p:nvGrpSpPr>
            <p:grpSpPr>
              <a:xfrm>
                <a:off x="292583" y="291894"/>
                <a:ext cx="8559483" cy="4559713"/>
                <a:chOff x="-14216328" y="-1718900"/>
                <a:chExt cx="9143770" cy="5143500"/>
              </a:xfrm>
            </p:grpSpPr>
            <p:grpSp>
              <p:nvGrpSpPr>
                <p:cNvPr id="1020" name="Google Shape;1020;p22"/>
                <p:cNvGrpSpPr/>
                <p:nvPr/>
              </p:nvGrpSpPr>
              <p:grpSpPr>
                <a:xfrm>
                  <a:off x="-14104575" y="-1718900"/>
                  <a:ext cx="8919800" cy="5143500"/>
                  <a:chOff x="-13910675" y="-1718900"/>
                  <a:chExt cx="8919800" cy="5143500"/>
                </a:xfrm>
              </p:grpSpPr>
              <p:cxnSp>
                <p:nvCxnSpPr>
                  <p:cNvPr id="1021" name="Google Shape;1021;p22"/>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2" name="Google Shape;1022;p22"/>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3" name="Google Shape;1023;p22"/>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4" name="Google Shape;1024;p22"/>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5" name="Google Shape;1025;p22"/>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6" name="Google Shape;1026;p22"/>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7" name="Google Shape;1027;p22"/>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8" name="Google Shape;1028;p22"/>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29" name="Google Shape;1029;p22"/>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0" name="Google Shape;1030;p22"/>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1" name="Google Shape;1031;p22"/>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2" name="Google Shape;1032;p22"/>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3" name="Google Shape;1033;p22"/>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4" name="Google Shape;1034;p22"/>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5" name="Google Shape;1035;p22"/>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6" name="Google Shape;1036;p22"/>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7" name="Google Shape;1037;p22"/>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8" name="Google Shape;1038;p22"/>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39" name="Google Shape;1039;p22"/>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0" name="Google Shape;1040;p22"/>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1" name="Google Shape;1041;p22"/>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2" name="Google Shape;1042;p22"/>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3" name="Google Shape;1043;p22"/>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044" name="Google Shape;1044;p22"/>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1045" name="Google Shape;1045;p22"/>
                <p:cNvGrpSpPr/>
                <p:nvPr/>
              </p:nvGrpSpPr>
              <p:grpSpPr>
                <a:xfrm>
                  <a:off x="-14216328" y="-1479825"/>
                  <a:ext cx="9143770" cy="4665375"/>
                  <a:chOff x="-14447075" y="-1453175"/>
                  <a:chExt cx="9604800" cy="4665375"/>
                </a:xfrm>
              </p:grpSpPr>
              <p:cxnSp>
                <p:nvCxnSpPr>
                  <p:cNvPr id="1046" name="Google Shape;1046;p22"/>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47" name="Google Shape;1047;p22"/>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48" name="Google Shape;1048;p22"/>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49" name="Google Shape;1049;p22"/>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0" name="Google Shape;1050;p22"/>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1" name="Google Shape;1051;p22"/>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2" name="Google Shape;1052;p22"/>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3" name="Google Shape;1053;p22"/>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4" name="Google Shape;1054;p22"/>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5" name="Google Shape;1055;p22"/>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6" name="Google Shape;1056;p22"/>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7" name="Google Shape;1057;p22"/>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8" name="Google Shape;1058;p22"/>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59" name="Google Shape;1059;p22"/>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060" name="Google Shape;1060;p22"/>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1061" name="Google Shape;1061;p22"/>
            <p:cNvGrpSpPr/>
            <p:nvPr/>
          </p:nvGrpSpPr>
          <p:grpSpPr>
            <a:xfrm>
              <a:off x="212863" y="625750"/>
              <a:ext cx="291900" cy="3891975"/>
              <a:chOff x="212863" y="625750"/>
              <a:chExt cx="291900" cy="3891975"/>
            </a:xfrm>
          </p:grpSpPr>
          <p:sp>
            <p:nvSpPr>
              <p:cNvPr id="1062" name="Google Shape;1062;p22"/>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2"/>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2"/>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2"/>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2"/>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67" name="Google Shape;1067;p22"/>
          <p:cNvSpPr txBox="1">
            <a:spLocks noGrp="1"/>
          </p:cNvSpPr>
          <p:nvPr>
            <p:ph type="title"/>
          </p:nvPr>
        </p:nvSpPr>
        <p:spPr>
          <a:xfrm>
            <a:off x="959933"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8" name="Google Shape;1068;p22"/>
          <p:cNvSpPr txBox="1">
            <a:spLocks noGrp="1"/>
          </p:cNvSpPr>
          <p:nvPr>
            <p:ph type="subTitle" idx="1"/>
          </p:nvPr>
        </p:nvSpPr>
        <p:spPr>
          <a:xfrm>
            <a:off x="1468299" y="269448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9" name="Google Shape;1069;p22"/>
          <p:cNvSpPr txBox="1">
            <a:spLocks noGrp="1"/>
          </p:cNvSpPr>
          <p:nvPr>
            <p:ph type="subTitle" idx="2"/>
          </p:nvPr>
        </p:nvSpPr>
        <p:spPr>
          <a:xfrm>
            <a:off x="4772000" y="269448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0" name="Google Shape;1070;p22"/>
          <p:cNvSpPr txBox="1">
            <a:spLocks noGrp="1"/>
          </p:cNvSpPr>
          <p:nvPr>
            <p:ph type="subTitle" idx="3"/>
          </p:nvPr>
        </p:nvSpPr>
        <p:spPr>
          <a:xfrm>
            <a:off x="1468299" y="461133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1" name="Google Shape;1071;p22"/>
          <p:cNvSpPr txBox="1">
            <a:spLocks noGrp="1"/>
          </p:cNvSpPr>
          <p:nvPr>
            <p:ph type="subTitle" idx="4"/>
          </p:nvPr>
        </p:nvSpPr>
        <p:spPr>
          <a:xfrm>
            <a:off x="4772000" y="461133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2" name="Google Shape;1072;p22"/>
          <p:cNvSpPr txBox="1">
            <a:spLocks noGrp="1"/>
          </p:cNvSpPr>
          <p:nvPr>
            <p:ph type="subTitle" idx="5"/>
          </p:nvPr>
        </p:nvSpPr>
        <p:spPr>
          <a:xfrm>
            <a:off x="8075701" y="269448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3" name="Google Shape;1073;p22"/>
          <p:cNvSpPr txBox="1">
            <a:spLocks noGrp="1"/>
          </p:cNvSpPr>
          <p:nvPr>
            <p:ph type="subTitle" idx="6"/>
          </p:nvPr>
        </p:nvSpPr>
        <p:spPr>
          <a:xfrm>
            <a:off x="8075701" y="4611337"/>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4" name="Google Shape;1074;p22"/>
          <p:cNvSpPr txBox="1">
            <a:spLocks noGrp="1"/>
          </p:cNvSpPr>
          <p:nvPr>
            <p:ph type="subTitle" idx="7"/>
          </p:nvPr>
        </p:nvSpPr>
        <p:spPr>
          <a:xfrm>
            <a:off x="1468299" y="20891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5" name="Google Shape;1075;p22"/>
          <p:cNvSpPr txBox="1">
            <a:spLocks noGrp="1"/>
          </p:cNvSpPr>
          <p:nvPr>
            <p:ph type="subTitle" idx="8"/>
          </p:nvPr>
        </p:nvSpPr>
        <p:spPr>
          <a:xfrm>
            <a:off x="4772000" y="20891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6" name="Google Shape;1076;p22"/>
          <p:cNvSpPr txBox="1">
            <a:spLocks noGrp="1"/>
          </p:cNvSpPr>
          <p:nvPr>
            <p:ph type="subTitle" idx="9"/>
          </p:nvPr>
        </p:nvSpPr>
        <p:spPr>
          <a:xfrm>
            <a:off x="1468299" y="40003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7" name="Google Shape;1077;p22"/>
          <p:cNvSpPr txBox="1">
            <a:spLocks noGrp="1"/>
          </p:cNvSpPr>
          <p:nvPr>
            <p:ph type="subTitle" idx="13"/>
          </p:nvPr>
        </p:nvSpPr>
        <p:spPr>
          <a:xfrm>
            <a:off x="4772000" y="40003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8" name="Google Shape;1078;p22"/>
          <p:cNvSpPr txBox="1">
            <a:spLocks noGrp="1"/>
          </p:cNvSpPr>
          <p:nvPr>
            <p:ph type="subTitle" idx="14"/>
          </p:nvPr>
        </p:nvSpPr>
        <p:spPr>
          <a:xfrm>
            <a:off x="8075701" y="20891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79" name="Google Shape;1079;p22"/>
          <p:cNvSpPr txBox="1">
            <a:spLocks noGrp="1"/>
          </p:cNvSpPr>
          <p:nvPr>
            <p:ph type="subTitle" idx="15"/>
          </p:nvPr>
        </p:nvSpPr>
        <p:spPr>
          <a:xfrm>
            <a:off x="8075701" y="4000333"/>
            <a:ext cx="2648000"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Caveat Brush"/>
                <a:ea typeface="Caveat Brush"/>
                <a:cs typeface="Caveat Brush"/>
                <a:sym typeface="Caveat Brush"/>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72101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5"/>
        <p:cNvGrpSpPr/>
        <p:nvPr/>
      </p:nvGrpSpPr>
      <p:grpSpPr>
        <a:xfrm>
          <a:off x="0" y="0"/>
          <a:ext cx="0" cy="0"/>
          <a:chOff x="0" y="0"/>
          <a:chExt cx="0" cy="0"/>
        </a:xfrm>
      </p:grpSpPr>
      <p:grpSp>
        <p:nvGrpSpPr>
          <p:cNvPr id="1256" name="Google Shape;1256;p26"/>
          <p:cNvGrpSpPr/>
          <p:nvPr/>
        </p:nvGrpSpPr>
        <p:grpSpPr>
          <a:xfrm>
            <a:off x="283818" y="389193"/>
            <a:ext cx="11518937" cy="6079617"/>
            <a:chOff x="212863" y="291894"/>
            <a:chExt cx="8639203" cy="4559713"/>
          </a:xfrm>
        </p:grpSpPr>
        <p:grpSp>
          <p:nvGrpSpPr>
            <p:cNvPr id="1257" name="Google Shape;1257;p26"/>
            <p:cNvGrpSpPr/>
            <p:nvPr/>
          </p:nvGrpSpPr>
          <p:grpSpPr>
            <a:xfrm>
              <a:off x="291935" y="291894"/>
              <a:ext cx="8560131" cy="4559713"/>
              <a:chOff x="291935" y="291894"/>
              <a:chExt cx="8560131" cy="4559713"/>
            </a:xfrm>
          </p:grpSpPr>
          <p:sp>
            <p:nvSpPr>
              <p:cNvPr id="1258" name="Google Shape;1258;p26"/>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59" name="Google Shape;1259;p26"/>
              <p:cNvGrpSpPr/>
              <p:nvPr/>
            </p:nvGrpSpPr>
            <p:grpSpPr>
              <a:xfrm>
                <a:off x="292583" y="291894"/>
                <a:ext cx="8559483" cy="4559713"/>
                <a:chOff x="-14216328" y="-1718900"/>
                <a:chExt cx="9143770" cy="5143500"/>
              </a:xfrm>
            </p:grpSpPr>
            <p:grpSp>
              <p:nvGrpSpPr>
                <p:cNvPr id="1260" name="Google Shape;1260;p26"/>
                <p:cNvGrpSpPr/>
                <p:nvPr/>
              </p:nvGrpSpPr>
              <p:grpSpPr>
                <a:xfrm>
                  <a:off x="-14104575" y="-1718900"/>
                  <a:ext cx="8919800" cy="5143500"/>
                  <a:chOff x="-13910675" y="-1718900"/>
                  <a:chExt cx="8919800" cy="5143500"/>
                </a:xfrm>
              </p:grpSpPr>
              <p:cxnSp>
                <p:nvCxnSpPr>
                  <p:cNvPr id="1261" name="Google Shape;1261;p26"/>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2" name="Google Shape;1262;p26"/>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3" name="Google Shape;1263;p26"/>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4" name="Google Shape;1264;p26"/>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5" name="Google Shape;1265;p26"/>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6" name="Google Shape;1266;p26"/>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7" name="Google Shape;1267;p26"/>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8" name="Google Shape;1268;p26"/>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69" name="Google Shape;1269;p26"/>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0" name="Google Shape;1270;p26"/>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1" name="Google Shape;1271;p26"/>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2" name="Google Shape;1272;p26"/>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3" name="Google Shape;1273;p26"/>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4" name="Google Shape;1274;p26"/>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5" name="Google Shape;1275;p26"/>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6" name="Google Shape;1276;p26"/>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7" name="Google Shape;1277;p26"/>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8" name="Google Shape;1278;p26"/>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79" name="Google Shape;1279;p26"/>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0" name="Google Shape;1280;p26"/>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1" name="Google Shape;1281;p26"/>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2" name="Google Shape;1282;p26"/>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3" name="Google Shape;1283;p26"/>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284" name="Google Shape;1284;p26"/>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1285" name="Google Shape;1285;p26"/>
                <p:cNvGrpSpPr/>
                <p:nvPr/>
              </p:nvGrpSpPr>
              <p:grpSpPr>
                <a:xfrm>
                  <a:off x="-14216328" y="-1479825"/>
                  <a:ext cx="9143770" cy="4665375"/>
                  <a:chOff x="-14447075" y="-1453175"/>
                  <a:chExt cx="9604800" cy="4665375"/>
                </a:xfrm>
              </p:grpSpPr>
              <p:cxnSp>
                <p:nvCxnSpPr>
                  <p:cNvPr id="1286" name="Google Shape;1286;p26"/>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87" name="Google Shape;1287;p26"/>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88" name="Google Shape;1288;p26"/>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89" name="Google Shape;1289;p26"/>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0" name="Google Shape;1290;p26"/>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1" name="Google Shape;1291;p26"/>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2" name="Google Shape;1292;p26"/>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3" name="Google Shape;1293;p26"/>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4" name="Google Shape;1294;p26"/>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5" name="Google Shape;1295;p26"/>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6" name="Google Shape;1296;p26"/>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7" name="Google Shape;1297;p26"/>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8" name="Google Shape;1298;p26"/>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299" name="Google Shape;1299;p26"/>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00" name="Google Shape;1300;p26"/>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1301" name="Google Shape;1301;p26"/>
            <p:cNvGrpSpPr/>
            <p:nvPr/>
          </p:nvGrpSpPr>
          <p:grpSpPr>
            <a:xfrm>
              <a:off x="212863" y="625750"/>
              <a:ext cx="291900" cy="3891975"/>
              <a:chOff x="212863" y="625750"/>
              <a:chExt cx="291900" cy="3891975"/>
            </a:xfrm>
          </p:grpSpPr>
          <p:sp>
            <p:nvSpPr>
              <p:cNvPr id="1302" name="Google Shape;1302;p26"/>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6"/>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6"/>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6"/>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6"/>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307" name="Google Shape;1307;p26"/>
          <p:cNvPicPr preferRelativeResize="0"/>
          <p:nvPr/>
        </p:nvPicPr>
        <p:blipFill rotWithShape="1">
          <a:blip r:embed="rId2">
            <a:alphaModFix/>
          </a:blip>
          <a:srcRect t="21176" r="3250" b="9686"/>
          <a:stretch/>
        </p:blipFill>
        <p:spPr>
          <a:xfrm rot="9112021">
            <a:off x="10951684" y="5796067"/>
            <a:ext cx="839365" cy="610832"/>
          </a:xfrm>
          <a:prstGeom prst="rect">
            <a:avLst/>
          </a:prstGeom>
          <a:noFill/>
          <a:ln>
            <a:noFill/>
          </a:ln>
          <a:effectLst>
            <a:outerShdw dist="57150" dir="3000000" algn="bl" rotWithShape="0">
              <a:schemeClr val="dk1">
                <a:alpha val="40000"/>
              </a:schemeClr>
            </a:outerShdw>
          </a:effectLst>
        </p:spPr>
      </p:pic>
      <p:pic>
        <p:nvPicPr>
          <p:cNvPr id="1308" name="Google Shape;1308;p26"/>
          <p:cNvPicPr preferRelativeResize="0"/>
          <p:nvPr/>
        </p:nvPicPr>
        <p:blipFill>
          <a:blip r:embed="rId3">
            <a:alphaModFix/>
          </a:blip>
          <a:stretch>
            <a:fillRect/>
          </a:stretch>
        </p:blipFill>
        <p:spPr>
          <a:xfrm>
            <a:off x="718351" y="5567139"/>
            <a:ext cx="646067" cy="766787"/>
          </a:xfrm>
          <a:prstGeom prst="rect">
            <a:avLst/>
          </a:prstGeom>
          <a:noFill/>
          <a:ln>
            <a:noFill/>
          </a:ln>
          <a:effectLst>
            <a:outerShdw dist="57150" dir="3000000" algn="bl" rotWithShape="0">
              <a:schemeClr val="dk1">
                <a:alpha val="40000"/>
              </a:schemeClr>
            </a:outerShdw>
          </a:effectLst>
        </p:spPr>
      </p:pic>
      <p:pic>
        <p:nvPicPr>
          <p:cNvPr id="1309" name="Google Shape;1309;p26"/>
          <p:cNvPicPr preferRelativeResize="0"/>
          <p:nvPr/>
        </p:nvPicPr>
        <p:blipFill>
          <a:blip r:embed="rId3">
            <a:alphaModFix/>
          </a:blip>
          <a:stretch>
            <a:fillRect/>
          </a:stretch>
        </p:blipFill>
        <p:spPr>
          <a:xfrm>
            <a:off x="11048317" y="542139"/>
            <a:ext cx="646067" cy="766787"/>
          </a:xfrm>
          <a:prstGeom prst="rect">
            <a:avLst/>
          </a:prstGeom>
          <a:noFill/>
          <a:ln>
            <a:noFill/>
          </a:ln>
          <a:effectLst>
            <a:outerShdw dist="57150" dir="3000000" algn="bl" rotWithShape="0">
              <a:schemeClr val="dk1">
                <a:alpha val="40000"/>
              </a:schemeClr>
            </a:outerShdw>
          </a:effectLst>
        </p:spPr>
      </p:pic>
    </p:spTree>
    <p:extLst>
      <p:ext uri="{BB962C8B-B14F-4D97-AF65-F5344CB8AC3E}">
        <p14:creationId xmlns:p14="http://schemas.microsoft.com/office/powerpoint/2010/main" val="2586847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10"/>
        <p:cNvGrpSpPr/>
        <p:nvPr/>
      </p:nvGrpSpPr>
      <p:grpSpPr>
        <a:xfrm>
          <a:off x="0" y="0"/>
          <a:ext cx="0" cy="0"/>
          <a:chOff x="0" y="0"/>
          <a:chExt cx="0" cy="0"/>
        </a:xfrm>
      </p:grpSpPr>
      <p:grpSp>
        <p:nvGrpSpPr>
          <p:cNvPr id="1311" name="Google Shape;1311;p27"/>
          <p:cNvGrpSpPr/>
          <p:nvPr/>
        </p:nvGrpSpPr>
        <p:grpSpPr>
          <a:xfrm>
            <a:off x="283818" y="389193"/>
            <a:ext cx="11518937" cy="6079617"/>
            <a:chOff x="212863" y="291894"/>
            <a:chExt cx="8639203" cy="4559713"/>
          </a:xfrm>
        </p:grpSpPr>
        <p:grpSp>
          <p:nvGrpSpPr>
            <p:cNvPr id="1312" name="Google Shape;1312;p27"/>
            <p:cNvGrpSpPr/>
            <p:nvPr/>
          </p:nvGrpSpPr>
          <p:grpSpPr>
            <a:xfrm>
              <a:off x="291935" y="291894"/>
              <a:ext cx="8560131" cy="4559713"/>
              <a:chOff x="291935" y="291894"/>
              <a:chExt cx="8560131" cy="4559713"/>
            </a:xfrm>
          </p:grpSpPr>
          <p:sp>
            <p:nvSpPr>
              <p:cNvPr id="1313" name="Google Shape;1313;p27"/>
              <p:cNvSpPr/>
              <p:nvPr/>
            </p:nvSpPr>
            <p:spPr>
              <a:xfrm>
                <a:off x="291935" y="291898"/>
                <a:ext cx="8559900" cy="4559700"/>
              </a:xfrm>
              <a:prstGeom prst="rect">
                <a:avLst/>
              </a:prstGeom>
              <a:solidFill>
                <a:schemeClr val="lt1"/>
              </a:solidFill>
              <a:ln>
                <a:noFill/>
              </a:ln>
              <a:effectLst>
                <a:outerShdw dist="95250" dir="28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14" name="Google Shape;1314;p27"/>
              <p:cNvGrpSpPr/>
              <p:nvPr/>
            </p:nvGrpSpPr>
            <p:grpSpPr>
              <a:xfrm>
                <a:off x="292583" y="291894"/>
                <a:ext cx="8559483" cy="4559713"/>
                <a:chOff x="-14216328" y="-1718900"/>
                <a:chExt cx="9143770" cy="5143500"/>
              </a:xfrm>
            </p:grpSpPr>
            <p:grpSp>
              <p:nvGrpSpPr>
                <p:cNvPr id="1315" name="Google Shape;1315;p27"/>
                <p:cNvGrpSpPr/>
                <p:nvPr/>
              </p:nvGrpSpPr>
              <p:grpSpPr>
                <a:xfrm>
                  <a:off x="-14104575" y="-1718900"/>
                  <a:ext cx="8919800" cy="5143500"/>
                  <a:chOff x="-13910675" y="-1718900"/>
                  <a:chExt cx="8919800" cy="5143500"/>
                </a:xfrm>
              </p:grpSpPr>
              <p:cxnSp>
                <p:nvCxnSpPr>
                  <p:cNvPr id="1316" name="Google Shape;1316;p27"/>
                  <p:cNvCxnSpPr/>
                  <p:nvPr/>
                </p:nvCxnSpPr>
                <p:spPr>
                  <a:xfrm>
                    <a:off x="-1391067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17" name="Google Shape;1317;p27"/>
                  <p:cNvCxnSpPr/>
                  <p:nvPr/>
                </p:nvCxnSpPr>
                <p:spPr>
                  <a:xfrm>
                    <a:off x="-1352285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18" name="Google Shape;1318;p27"/>
                  <p:cNvCxnSpPr/>
                  <p:nvPr/>
                </p:nvCxnSpPr>
                <p:spPr>
                  <a:xfrm>
                    <a:off x="-1313504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19" name="Google Shape;1319;p27"/>
                  <p:cNvCxnSpPr/>
                  <p:nvPr/>
                </p:nvCxnSpPr>
                <p:spPr>
                  <a:xfrm>
                    <a:off x="-1274722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0" name="Google Shape;1320;p27"/>
                  <p:cNvCxnSpPr/>
                  <p:nvPr/>
                </p:nvCxnSpPr>
                <p:spPr>
                  <a:xfrm>
                    <a:off x="-1235940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1" name="Google Shape;1321;p27"/>
                  <p:cNvCxnSpPr/>
                  <p:nvPr/>
                </p:nvCxnSpPr>
                <p:spPr>
                  <a:xfrm>
                    <a:off x="-1197158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2" name="Google Shape;1322;p27"/>
                  <p:cNvCxnSpPr/>
                  <p:nvPr/>
                </p:nvCxnSpPr>
                <p:spPr>
                  <a:xfrm>
                    <a:off x="-1158377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3" name="Google Shape;1323;p27"/>
                  <p:cNvCxnSpPr/>
                  <p:nvPr/>
                </p:nvCxnSpPr>
                <p:spPr>
                  <a:xfrm>
                    <a:off x="-11195953"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4" name="Google Shape;1324;p27"/>
                  <p:cNvCxnSpPr/>
                  <p:nvPr/>
                </p:nvCxnSpPr>
                <p:spPr>
                  <a:xfrm>
                    <a:off x="-1080813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5" name="Google Shape;1325;p27"/>
                  <p:cNvCxnSpPr/>
                  <p:nvPr/>
                </p:nvCxnSpPr>
                <p:spPr>
                  <a:xfrm>
                    <a:off x="-10420318"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6" name="Google Shape;1326;p27"/>
                  <p:cNvCxnSpPr/>
                  <p:nvPr/>
                </p:nvCxnSpPr>
                <p:spPr>
                  <a:xfrm>
                    <a:off x="-10032501"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7" name="Google Shape;1327;p27"/>
                  <p:cNvCxnSpPr/>
                  <p:nvPr/>
                </p:nvCxnSpPr>
                <p:spPr>
                  <a:xfrm>
                    <a:off x="-964468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8" name="Google Shape;1328;p27"/>
                  <p:cNvCxnSpPr/>
                  <p:nvPr/>
                </p:nvCxnSpPr>
                <p:spPr>
                  <a:xfrm>
                    <a:off x="-9256866"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29" name="Google Shape;1329;p27"/>
                  <p:cNvCxnSpPr/>
                  <p:nvPr/>
                </p:nvCxnSpPr>
                <p:spPr>
                  <a:xfrm>
                    <a:off x="-886904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0" name="Google Shape;1330;p27"/>
                  <p:cNvCxnSpPr/>
                  <p:nvPr/>
                </p:nvCxnSpPr>
                <p:spPr>
                  <a:xfrm>
                    <a:off x="-848123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1" name="Google Shape;1331;p27"/>
                  <p:cNvCxnSpPr/>
                  <p:nvPr/>
                </p:nvCxnSpPr>
                <p:spPr>
                  <a:xfrm>
                    <a:off x="-8093414"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2" name="Google Shape;1332;p27"/>
                  <p:cNvCxnSpPr/>
                  <p:nvPr/>
                </p:nvCxnSpPr>
                <p:spPr>
                  <a:xfrm>
                    <a:off x="-770559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3" name="Google Shape;1333;p27"/>
                  <p:cNvCxnSpPr/>
                  <p:nvPr/>
                </p:nvCxnSpPr>
                <p:spPr>
                  <a:xfrm>
                    <a:off x="-7317779"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4" name="Google Shape;1334;p27"/>
                  <p:cNvCxnSpPr/>
                  <p:nvPr/>
                </p:nvCxnSpPr>
                <p:spPr>
                  <a:xfrm>
                    <a:off x="-692996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5" name="Google Shape;1335;p27"/>
                  <p:cNvCxnSpPr/>
                  <p:nvPr/>
                </p:nvCxnSpPr>
                <p:spPr>
                  <a:xfrm>
                    <a:off x="-6542145"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6" name="Google Shape;1336;p27"/>
                  <p:cNvCxnSpPr/>
                  <p:nvPr/>
                </p:nvCxnSpPr>
                <p:spPr>
                  <a:xfrm>
                    <a:off x="-6154327"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7" name="Google Shape;1337;p27"/>
                  <p:cNvCxnSpPr/>
                  <p:nvPr/>
                </p:nvCxnSpPr>
                <p:spPr>
                  <a:xfrm>
                    <a:off x="-5766510"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8" name="Google Shape;1338;p27"/>
                  <p:cNvCxnSpPr/>
                  <p:nvPr/>
                </p:nvCxnSpPr>
                <p:spPr>
                  <a:xfrm>
                    <a:off x="-5378692" y="-1718900"/>
                    <a:ext cx="0" cy="5143500"/>
                  </a:xfrm>
                  <a:prstGeom prst="straightConnector1">
                    <a:avLst/>
                  </a:prstGeom>
                  <a:noFill/>
                  <a:ln w="9525" cap="flat" cmpd="sng">
                    <a:solidFill>
                      <a:srgbClr val="D3F0E0"/>
                    </a:solidFill>
                    <a:prstDash val="solid"/>
                    <a:round/>
                    <a:headEnd type="none" w="med" len="med"/>
                    <a:tailEnd type="none" w="med" len="med"/>
                  </a:ln>
                </p:spPr>
              </p:cxnSp>
              <p:cxnSp>
                <p:nvCxnSpPr>
                  <p:cNvPr id="1339" name="Google Shape;1339;p27"/>
                  <p:cNvCxnSpPr/>
                  <p:nvPr/>
                </p:nvCxnSpPr>
                <p:spPr>
                  <a:xfrm>
                    <a:off x="-4990875" y="-1718900"/>
                    <a:ext cx="0" cy="5143500"/>
                  </a:xfrm>
                  <a:prstGeom prst="straightConnector1">
                    <a:avLst/>
                  </a:prstGeom>
                  <a:noFill/>
                  <a:ln w="9525" cap="flat" cmpd="sng">
                    <a:solidFill>
                      <a:srgbClr val="D3F0E0"/>
                    </a:solidFill>
                    <a:prstDash val="solid"/>
                    <a:round/>
                    <a:headEnd type="none" w="med" len="med"/>
                    <a:tailEnd type="none" w="med" len="med"/>
                  </a:ln>
                </p:spPr>
              </p:cxnSp>
            </p:grpSp>
            <p:grpSp>
              <p:nvGrpSpPr>
                <p:cNvPr id="1340" name="Google Shape;1340;p27"/>
                <p:cNvGrpSpPr/>
                <p:nvPr/>
              </p:nvGrpSpPr>
              <p:grpSpPr>
                <a:xfrm>
                  <a:off x="-14216328" y="-1479825"/>
                  <a:ext cx="9143770" cy="4665375"/>
                  <a:chOff x="-14447075" y="-1453175"/>
                  <a:chExt cx="9604800" cy="4665375"/>
                </a:xfrm>
              </p:grpSpPr>
              <p:cxnSp>
                <p:nvCxnSpPr>
                  <p:cNvPr id="1341" name="Google Shape;1341;p27"/>
                  <p:cNvCxnSpPr/>
                  <p:nvPr/>
                </p:nvCxnSpPr>
                <p:spPr>
                  <a:xfrm>
                    <a:off x="-14447075" y="-145317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2" name="Google Shape;1342;p27"/>
                  <p:cNvCxnSpPr/>
                  <p:nvPr/>
                </p:nvCxnSpPr>
                <p:spPr>
                  <a:xfrm>
                    <a:off x="-14447075" y="-111993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3" name="Google Shape;1343;p27"/>
                  <p:cNvCxnSpPr/>
                  <p:nvPr/>
                </p:nvCxnSpPr>
                <p:spPr>
                  <a:xfrm>
                    <a:off x="-14447075" y="-78669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4" name="Google Shape;1344;p27"/>
                  <p:cNvCxnSpPr/>
                  <p:nvPr/>
                </p:nvCxnSpPr>
                <p:spPr>
                  <a:xfrm>
                    <a:off x="-14447075" y="-453452"/>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5" name="Google Shape;1345;p27"/>
                  <p:cNvCxnSpPr/>
                  <p:nvPr/>
                </p:nvCxnSpPr>
                <p:spPr>
                  <a:xfrm>
                    <a:off x="-14447075" y="-12021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6" name="Google Shape;1346;p27"/>
                  <p:cNvCxnSpPr/>
                  <p:nvPr/>
                </p:nvCxnSpPr>
                <p:spPr>
                  <a:xfrm>
                    <a:off x="-14447075" y="213030"/>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7" name="Google Shape;1347;p27"/>
                  <p:cNvCxnSpPr/>
                  <p:nvPr/>
                </p:nvCxnSpPr>
                <p:spPr>
                  <a:xfrm>
                    <a:off x="-14447075" y="546271"/>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8" name="Google Shape;1348;p27"/>
                  <p:cNvCxnSpPr/>
                  <p:nvPr/>
                </p:nvCxnSpPr>
                <p:spPr>
                  <a:xfrm>
                    <a:off x="-14447075" y="879513"/>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49" name="Google Shape;1349;p27"/>
                  <p:cNvCxnSpPr/>
                  <p:nvPr/>
                </p:nvCxnSpPr>
                <p:spPr>
                  <a:xfrm>
                    <a:off x="-14447075" y="1212754"/>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0" name="Google Shape;1350;p27"/>
                  <p:cNvCxnSpPr/>
                  <p:nvPr/>
                </p:nvCxnSpPr>
                <p:spPr>
                  <a:xfrm>
                    <a:off x="-14447075" y="1545995"/>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1" name="Google Shape;1351;p27"/>
                  <p:cNvCxnSpPr/>
                  <p:nvPr/>
                </p:nvCxnSpPr>
                <p:spPr>
                  <a:xfrm>
                    <a:off x="-14447075" y="1879236"/>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2" name="Google Shape;1352;p27"/>
                  <p:cNvCxnSpPr/>
                  <p:nvPr/>
                </p:nvCxnSpPr>
                <p:spPr>
                  <a:xfrm>
                    <a:off x="-14447075" y="2212477"/>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3" name="Google Shape;1353;p27"/>
                  <p:cNvCxnSpPr/>
                  <p:nvPr/>
                </p:nvCxnSpPr>
                <p:spPr>
                  <a:xfrm>
                    <a:off x="-14447075" y="2545718"/>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4" name="Google Shape;1354;p27"/>
                  <p:cNvCxnSpPr/>
                  <p:nvPr/>
                </p:nvCxnSpPr>
                <p:spPr>
                  <a:xfrm>
                    <a:off x="-14447075" y="2878959"/>
                    <a:ext cx="9604800" cy="0"/>
                  </a:xfrm>
                  <a:prstGeom prst="straightConnector1">
                    <a:avLst/>
                  </a:prstGeom>
                  <a:noFill/>
                  <a:ln w="9525" cap="flat" cmpd="sng">
                    <a:solidFill>
                      <a:srgbClr val="D3F0E0"/>
                    </a:solidFill>
                    <a:prstDash val="solid"/>
                    <a:round/>
                    <a:headEnd type="none" w="med" len="med"/>
                    <a:tailEnd type="none" w="med" len="med"/>
                  </a:ln>
                </p:spPr>
              </p:cxnSp>
              <p:cxnSp>
                <p:nvCxnSpPr>
                  <p:cNvPr id="1355" name="Google Shape;1355;p27"/>
                  <p:cNvCxnSpPr/>
                  <p:nvPr/>
                </p:nvCxnSpPr>
                <p:spPr>
                  <a:xfrm>
                    <a:off x="-14447075" y="3212200"/>
                    <a:ext cx="9604800" cy="0"/>
                  </a:xfrm>
                  <a:prstGeom prst="straightConnector1">
                    <a:avLst/>
                  </a:prstGeom>
                  <a:noFill/>
                  <a:ln w="9525" cap="flat" cmpd="sng">
                    <a:solidFill>
                      <a:srgbClr val="D3F0E0"/>
                    </a:solidFill>
                    <a:prstDash val="solid"/>
                    <a:round/>
                    <a:headEnd type="none" w="med" len="med"/>
                    <a:tailEnd type="none" w="med" len="med"/>
                  </a:ln>
                </p:spPr>
              </p:cxnSp>
            </p:grpSp>
          </p:grpSp>
        </p:grpSp>
        <p:grpSp>
          <p:nvGrpSpPr>
            <p:cNvPr id="1356" name="Google Shape;1356;p27"/>
            <p:cNvGrpSpPr/>
            <p:nvPr/>
          </p:nvGrpSpPr>
          <p:grpSpPr>
            <a:xfrm>
              <a:off x="212863" y="625750"/>
              <a:ext cx="291900" cy="3891975"/>
              <a:chOff x="212863" y="625750"/>
              <a:chExt cx="291900" cy="3891975"/>
            </a:xfrm>
          </p:grpSpPr>
          <p:sp>
            <p:nvSpPr>
              <p:cNvPr id="1357" name="Google Shape;1357;p27"/>
              <p:cNvSpPr/>
              <p:nvPr/>
            </p:nvSpPr>
            <p:spPr>
              <a:xfrm>
                <a:off x="212863" y="625750"/>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7"/>
              <p:cNvSpPr/>
              <p:nvPr/>
            </p:nvSpPr>
            <p:spPr>
              <a:xfrm>
                <a:off x="212863" y="1525769"/>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7"/>
              <p:cNvSpPr/>
              <p:nvPr/>
            </p:nvSpPr>
            <p:spPr>
              <a:xfrm>
                <a:off x="212863" y="2425788"/>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7"/>
              <p:cNvSpPr/>
              <p:nvPr/>
            </p:nvSpPr>
            <p:spPr>
              <a:xfrm>
                <a:off x="212863" y="3325806"/>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7"/>
              <p:cNvSpPr/>
              <p:nvPr/>
            </p:nvSpPr>
            <p:spPr>
              <a:xfrm>
                <a:off x="212863" y="4225825"/>
                <a:ext cx="291900" cy="291900"/>
              </a:xfrm>
              <a:prstGeom prst="ellipse">
                <a:avLst/>
              </a:prstGeom>
              <a:solidFill>
                <a:srgbClr val="D3F0E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362" name="Google Shape;1362;p27"/>
          <p:cNvPicPr preferRelativeResize="0"/>
          <p:nvPr/>
        </p:nvPicPr>
        <p:blipFill rotWithShape="1">
          <a:blip r:embed="rId2">
            <a:alphaModFix/>
          </a:blip>
          <a:srcRect t="21176" r="3250" b="9686"/>
          <a:stretch/>
        </p:blipFill>
        <p:spPr>
          <a:xfrm rot="-8100058">
            <a:off x="577394" y="5866805"/>
            <a:ext cx="747147" cy="543723"/>
          </a:xfrm>
          <a:prstGeom prst="rect">
            <a:avLst/>
          </a:prstGeom>
          <a:noFill/>
          <a:ln>
            <a:noFill/>
          </a:ln>
          <a:effectLst>
            <a:outerShdw dist="57150" dir="3000000" algn="bl" rotWithShape="0">
              <a:schemeClr val="dk1">
                <a:alpha val="40000"/>
              </a:schemeClr>
            </a:outerShdw>
          </a:effectLst>
        </p:spPr>
      </p:pic>
      <p:pic>
        <p:nvPicPr>
          <p:cNvPr id="1363" name="Google Shape;1363;p27"/>
          <p:cNvPicPr preferRelativeResize="0"/>
          <p:nvPr/>
        </p:nvPicPr>
        <p:blipFill rotWithShape="1">
          <a:blip r:embed="rId3">
            <a:alphaModFix/>
          </a:blip>
          <a:srcRect l="19216" t="40801" r="28292" b="23502"/>
          <a:stretch/>
        </p:blipFill>
        <p:spPr>
          <a:xfrm>
            <a:off x="11241033" y="5364001"/>
            <a:ext cx="646067" cy="706735"/>
          </a:xfrm>
          <a:prstGeom prst="rect">
            <a:avLst/>
          </a:prstGeom>
          <a:noFill/>
          <a:ln>
            <a:noFill/>
          </a:ln>
          <a:effectLst>
            <a:outerShdw dist="57150" dir="3000000" algn="bl" rotWithShape="0">
              <a:schemeClr val="dk1">
                <a:alpha val="40000"/>
              </a:schemeClr>
            </a:outerShdw>
          </a:effectLst>
        </p:spPr>
      </p:pic>
      <p:pic>
        <p:nvPicPr>
          <p:cNvPr id="1364" name="Google Shape;1364;p27"/>
          <p:cNvPicPr preferRelativeResize="0"/>
          <p:nvPr/>
        </p:nvPicPr>
        <p:blipFill rotWithShape="1">
          <a:blip r:embed="rId2">
            <a:alphaModFix/>
          </a:blip>
          <a:srcRect t="21176" r="3250" b="9686"/>
          <a:stretch/>
        </p:blipFill>
        <p:spPr>
          <a:xfrm rot="1597968">
            <a:off x="10917085" y="413918"/>
            <a:ext cx="839367" cy="610833"/>
          </a:xfrm>
          <a:prstGeom prst="rect">
            <a:avLst/>
          </a:prstGeom>
          <a:noFill/>
          <a:ln>
            <a:noFill/>
          </a:ln>
          <a:effectLst>
            <a:outerShdw dist="57150" dir="3000000" algn="bl" rotWithShape="0">
              <a:schemeClr val="dk1">
                <a:alpha val="40000"/>
              </a:schemeClr>
            </a:outerShdw>
          </a:effectLst>
        </p:spPr>
      </p:pic>
      <p:pic>
        <p:nvPicPr>
          <p:cNvPr id="1365" name="Google Shape;1365;p27"/>
          <p:cNvPicPr preferRelativeResize="0"/>
          <p:nvPr/>
        </p:nvPicPr>
        <p:blipFill rotWithShape="1">
          <a:blip r:embed="rId3">
            <a:alphaModFix/>
          </a:blip>
          <a:srcRect l="19216" t="40801" r="28292" b="23502"/>
          <a:stretch/>
        </p:blipFill>
        <p:spPr>
          <a:xfrm rot="-1940896">
            <a:off x="528067" y="1163033"/>
            <a:ext cx="646067" cy="706736"/>
          </a:xfrm>
          <a:prstGeom prst="rect">
            <a:avLst/>
          </a:prstGeom>
          <a:noFill/>
          <a:ln>
            <a:noFill/>
          </a:ln>
          <a:effectLst>
            <a:outerShdw dist="57150" dir="3000000" algn="bl" rotWithShape="0">
              <a:schemeClr val="dk1">
                <a:alpha val="40000"/>
              </a:schemeClr>
            </a:outerShdw>
          </a:effectLst>
        </p:spPr>
      </p:pic>
    </p:spTree>
    <p:extLst>
      <p:ext uri="{BB962C8B-B14F-4D97-AF65-F5344CB8AC3E}">
        <p14:creationId xmlns:p14="http://schemas.microsoft.com/office/powerpoint/2010/main" val="2670028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01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57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4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06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85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801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6.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7.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F2A477B5-D717-40C6-964A-C33A129AE1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5071" y="-1965"/>
            <a:ext cx="12207071" cy="6896957"/>
            <a:chOff x="-15072" y="-1965"/>
            <a:chExt cx="12207071" cy="6896957"/>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65"/>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2" y="362158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5072" y="5240362"/>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2831646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116ACFD-8C72-4F1E-9F91-DEC2B84B32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87601855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B36BA9A8-6AF4-48A9-AF5E-ADA38240D0B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7">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9">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22358989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B9AF41B9-E1DE-4272-8815-EA3684C7CF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06661187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12303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2pPr>
            <a:lvl3pPr lvl="2"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3pPr>
            <a:lvl4pPr lvl="3"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4pPr>
            <a:lvl5pPr lvl="4"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5pPr>
            <a:lvl6pPr lvl="5"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6pPr>
            <a:lvl7pPr lvl="6"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7pPr>
            <a:lvl8pPr lvl="7"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8pPr>
            <a:lvl9pPr lvl="8"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1pPr>
            <a:lvl2pPr marL="914400" lvl="1"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2pPr>
            <a:lvl3pPr marL="1371600" lvl="2"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3pPr>
            <a:lvl4pPr marL="1828800" lvl="3"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4pPr>
            <a:lvl5pPr marL="2286000" lvl="4"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5pPr>
            <a:lvl6pPr marL="2743200" lvl="5"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6pPr>
            <a:lvl7pPr marL="3200400" lvl="6"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7pPr>
            <a:lvl8pPr marL="3657600" lvl="7"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8pPr>
            <a:lvl9pPr marL="4114800" lvl="8"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2016701182"/>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2pPr>
            <a:lvl3pPr lvl="2"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3pPr>
            <a:lvl4pPr lvl="3"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4pPr>
            <a:lvl5pPr lvl="4"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5pPr>
            <a:lvl6pPr lvl="5"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6pPr>
            <a:lvl7pPr lvl="6"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7pPr>
            <a:lvl8pPr lvl="7"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8pPr>
            <a:lvl9pPr lvl="8" rtl="0">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1pPr>
            <a:lvl2pPr marL="914400" lvl="1"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2pPr>
            <a:lvl3pPr marL="1371600" lvl="2"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3pPr>
            <a:lvl4pPr marL="1828800" lvl="3"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4pPr>
            <a:lvl5pPr marL="2286000" lvl="4"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5pPr>
            <a:lvl6pPr marL="2743200" lvl="5"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6pPr>
            <a:lvl7pPr marL="3200400" lvl="6"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7pPr>
            <a:lvl8pPr marL="3657600" lvl="7"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8pPr>
            <a:lvl9pPr marL="4114800" lvl="8" indent="-317500">
              <a:lnSpc>
                <a:spcPct val="100000"/>
              </a:lnSpc>
              <a:spcBef>
                <a:spcPts val="0"/>
              </a:spcBef>
              <a:spcAft>
                <a:spcPts val="0"/>
              </a:spcAft>
              <a:buClr>
                <a:schemeClr val="dk1"/>
              </a:buClr>
              <a:buSzPts val="1400"/>
              <a:buFont typeface="Josefin Slab"/>
              <a:buChar char="■"/>
              <a:defRPr>
                <a:solidFill>
                  <a:schemeClr val="dk1"/>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398831578"/>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control" Target="../activeX/activeX4.xml"/><Relationship Id="rId7" Type="http://schemas.openxmlformats.org/officeDocument/2006/relationships/image" Target="../media/image34.wmf"/><Relationship Id="rId2" Type="http://schemas.openxmlformats.org/officeDocument/2006/relationships/control" Target="../activeX/activeX3.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notesSlide" Target="../notesSlides/notesSlide3.xml"/><Relationship Id="rId4"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48.sv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control" Target="../activeX/activeX2.xml"/><Relationship Id="rId7" Type="http://schemas.openxmlformats.org/officeDocument/2006/relationships/image" Target="../media/image2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notesSlide" Target="../notesSlides/notesSlide1.xml"/><Relationship Id="rId4"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6369193" y="642937"/>
            <a:ext cx="4397829" cy="3323771"/>
          </a:xfrm>
          <a:prstGeom prst="rect">
            <a:avLst/>
          </a:prstGeom>
        </p:spPr>
      </p:pic>
      <p:pic>
        <p:nvPicPr>
          <p:cNvPr id="2" name="图片 6" descr="图片包含 笔记本, 游戏机, 电脑, 花&#10;&#10;描述已自动生成">
            <a:extLst>
              <a:ext uri="{FF2B5EF4-FFF2-40B4-BE49-F238E27FC236}">
                <a16:creationId xmlns:a16="http://schemas.microsoft.com/office/drawing/2014/main" xmlns="" id="{CA22C2B9-90EA-C32D-7B2B-4E3A8CF065D0}"/>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8064394" y="-29925"/>
            <a:ext cx="4170278" cy="1654629"/>
          </a:xfrm>
          <a:prstGeom prst="rect">
            <a:avLst/>
          </a:prstGeom>
        </p:spPr>
      </p:pic>
      <p:pic>
        <p:nvPicPr>
          <p:cNvPr id="19" name="图片 8" descr="图片包含 游戏机, 花, 星星, 鱼&#10;&#10;描述已自动生成">
            <a:extLst>
              <a:ext uri="{FF2B5EF4-FFF2-40B4-BE49-F238E27FC236}">
                <a16:creationId xmlns:a16="http://schemas.microsoft.com/office/drawing/2014/main" xmlns="" id="{EC4F8A5A-630E-E43B-E6E0-688F28D1CC12}"/>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80641" y="5328752"/>
            <a:ext cx="12191999" cy="1654630"/>
          </a:xfrm>
          <a:prstGeom prst="rect">
            <a:avLst/>
          </a:prstGeom>
        </p:spPr>
      </p:pic>
      <p:pic>
        <p:nvPicPr>
          <p:cNvPr id="5" name="图片 2">
            <a:extLst>
              <a:ext uri="{FF2B5EF4-FFF2-40B4-BE49-F238E27FC236}">
                <a16:creationId xmlns:a16="http://schemas.microsoft.com/office/drawing/2014/main" xmlns="" id="{DC86A0AE-1170-A896-FEA8-AEE39B35ED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27" r="5413"/>
          <a:stretch/>
        </p:blipFill>
        <p:spPr>
          <a:xfrm flipH="1">
            <a:off x="9127892" y="3966708"/>
            <a:ext cx="3288978" cy="3219055"/>
          </a:xfrm>
          <a:prstGeom prst="rect">
            <a:avLst/>
          </a:prstGeom>
        </p:spPr>
      </p:pic>
      <p:pic>
        <p:nvPicPr>
          <p:cNvPr id="11" name="图片 3">
            <a:extLst>
              <a:ext uri="{FF2B5EF4-FFF2-40B4-BE49-F238E27FC236}">
                <a16:creationId xmlns:a16="http://schemas.microsoft.com/office/drawing/2014/main" xmlns="" id="{333407DF-63E7-4A9A-A51C-8167773C93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950" l="10800" r="90960">
                        <a14:foregroundMark x1="38280" y1="41150" x2="89400" y2="58750"/>
                        <a14:foregroundMark x1="57440" y1="55100" x2="66240" y2="68500"/>
                        <a14:foregroundMark x1="66240" y1="68500" x2="81920" y2="77350"/>
                        <a14:foregroundMark x1="81920" y1="77350" x2="84800" y2="77500"/>
                        <a14:foregroundMark x1="80680" y1="56000" x2="86360" y2="83250"/>
                        <a14:foregroundMark x1="86360" y1="83250" x2="71000" y2="90950"/>
                        <a14:foregroundMark x1="71000" y1="90950" x2="50080" y2="86850"/>
                        <a14:foregroundMark x1="50080" y1="86850" x2="40720" y2="67500"/>
                        <a14:foregroundMark x1="40720" y1="67500" x2="54800" y2="50400"/>
                        <a14:foregroundMark x1="54800" y1="50400" x2="77040" y2="65700"/>
                        <a14:foregroundMark x1="77040" y1="65700" x2="82160" y2="78750"/>
                        <a14:foregroundMark x1="37080" y1="49650" x2="66880" y2="79350"/>
                        <a14:foregroundMark x1="33680" y1="48750" x2="37840" y2="72900"/>
                        <a14:foregroundMark x1="37840" y1="72900" x2="45280" y2="87150"/>
                        <a14:foregroundMark x1="45280" y1="87150" x2="50400" y2="88400"/>
                        <a14:foregroundMark x1="35160" y1="85700" x2="64720" y2="78900"/>
                        <a14:foregroundMark x1="64720" y1="78900" x2="75800" y2="63600"/>
                        <a14:foregroundMark x1="75800" y1="63600" x2="85040" y2="36950"/>
                        <a14:foregroundMark x1="83360" y1="38450" x2="89360" y2="58000"/>
                        <a14:foregroundMark x1="89360" y1="58000" x2="73280" y2="64050"/>
                        <a14:foregroundMark x1="73280" y1="64050" x2="45720" y2="57050"/>
                        <a14:foregroundMark x1="45720" y1="57050" x2="36560" y2="49800"/>
                        <a14:foregroundMark x1="36560" y1="49800" x2="44120" y2="36500"/>
                        <a14:foregroundMark x1="44120" y1="36500" x2="48240" y2="36350"/>
                        <a14:foregroundMark x1="71720" y1="43000" x2="90960" y2="62850"/>
                        <a14:foregroundMark x1="90960" y1="62850" x2="58640" y2="86800"/>
                        <a14:foregroundMark x1="58640" y1="86800" x2="44000" y2="90850"/>
                        <a14:foregroundMark x1="44000" y1="90850" x2="36360" y2="82650"/>
                        <a14:foregroundMark x1="36360" y1="82650" x2="36360" y2="82650"/>
                        <a14:foregroundMark x1="82880" y1="86000" x2="88920" y2="87800"/>
                        <a14:foregroundMark x1="40400" y1="57650" x2="43240" y2="61450"/>
                        <a14:foregroundMark x1="33960" y1="44500" x2="33040" y2="48750"/>
                        <a14:foregroundMark x1="84560" y1="85850" x2="84560" y2="85850"/>
                        <a14:foregroundMark x1="85120" y1="83850" x2="85840" y2="87200"/>
                        <a14:backgroundMark x1="18440" y1="13300" x2="23760" y2="77200"/>
                      </a14:backgroundRemoval>
                    </a14:imgEffect>
                  </a14:imgLayer>
                </a14:imgProps>
              </a:ext>
              <a:ext uri="{28A0092B-C50C-407E-A947-70E740481C1C}">
                <a14:useLocalDpi xmlns:a14="http://schemas.microsoft.com/office/drawing/2010/main" val="0"/>
              </a:ext>
            </a:extLst>
          </a:blip>
          <a:srcRect l="1018" r="1018"/>
          <a:stretch/>
        </p:blipFill>
        <p:spPr>
          <a:xfrm>
            <a:off x="-2041730" y="2596329"/>
            <a:ext cx="6943273" cy="4857350"/>
          </a:xfrm>
          <a:prstGeom prst="rect">
            <a:avLst/>
          </a:prstGeom>
        </p:spPr>
      </p:pic>
      <p:sp>
        <p:nvSpPr>
          <p:cNvPr id="12" name="TextBox 11">
            <a:extLst>
              <a:ext uri="{FF2B5EF4-FFF2-40B4-BE49-F238E27FC236}">
                <a16:creationId xmlns:a16="http://schemas.microsoft.com/office/drawing/2014/main" xmlns="" id="{72D6BEF3-AF14-4433-A25B-481A0EBA7996}"/>
              </a:ext>
            </a:extLst>
          </p:cNvPr>
          <p:cNvSpPr txBox="1"/>
          <p:nvPr/>
        </p:nvSpPr>
        <p:spPr>
          <a:xfrm>
            <a:off x="1193886" y="595884"/>
            <a:ext cx="9477374" cy="1200329"/>
          </a:xfrm>
          <a:prstGeom prst="rect">
            <a:avLst/>
          </a:prstGeom>
          <a:noFill/>
        </p:spPr>
        <p:txBody>
          <a:bodyPr wrap="square" rtlCol="0">
            <a:spAutoFit/>
          </a:bodyPr>
          <a:lstStyle/>
          <a:p>
            <a:pPr algn="ctr"/>
            <a:r>
              <a:rPr lang="en-US" sz="3600" b="1" smtClean="0">
                <a:solidFill>
                  <a:srgbClr val="FF0000"/>
                </a:solidFill>
                <a:latin typeface="Times New Roman" panose="02020603050405020304" pitchFamily="18" charset="0"/>
                <a:ea typeface="Open Sans Extrabold" panose="020B0906030804020204" pitchFamily="34" charset="0"/>
                <a:cs typeface="Times New Roman" panose="02020603050405020304" pitchFamily="18" charset="0"/>
              </a:rPr>
              <a:t>Môn: Tiếng </a:t>
            </a:r>
            <a:r>
              <a:rPr lang="vi-VN" sz="3600" b="1" err="1">
                <a:solidFill>
                  <a:srgbClr val="FF0000"/>
                </a:solidFill>
                <a:latin typeface="Times New Roman" panose="02020603050405020304" pitchFamily="18" charset="0"/>
                <a:ea typeface="Open Sans Extrabold" panose="020B0906030804020204" pitchFamily="34" charset="0"/>
                <a:cs typeface="Times New Roman" panose="02020603050405020304" pitchFamily="18" charset="0"/>
              </a:rPr>
              <a:t>V</a:t>
            </a:r>
            <a:r>
              <a:rPr lang="en-US" sz="3600" b="1" smtClean="0">
                <a:solidFill>
                  <a:srgbClr val="FF0000"/>
                </a:solidFill>
                <a:latin typeface="Times New Roman" panose="02020603050405020304" pitchFamily="18" charset="0"/>
                <a:ea typeface="Open Sans Extrabold" panose="020B0906030804020204" pitchFamily="34" charset="0"/>
                <a:cs typeface="Times New Roman" panose="02020603050405020304" pitchFamily="18" charset="0"/>
              </a:rPr>
              <a:t>iệt</a:t>
            </a:r>
          </a:p>
          <a:p>
            <a:pPr algn="ctr"/>
            <a:r>
              <a:rPr lang="en-US" sz="3600" b="1" smtClean="0">
                <a:solidFill>
                  <a:srgbClr val="FF0000"/>
                </a:solidFill>
                <a:latin typeface="Times New Roman" panose="02020603050405020304" pitchFamily="18" charset="0"/>
                <a:ea typeface="Open Sans Extrabold" panose="020B0906030804020204" pitchFamily="34" charset="0"/>
                <a:cs typeface="Times New Roman" panose="02020603050405020304" pitchFamily="18" charset="0"/>
              </a:rPr>
              <a:t>Lớp 3</a:t>
            </a:r>
            <a:endParaRPr lang="en-US" sz="3600" b="1" dirty="0">
              <a:solidFill>
                <a:srgbClr val="FF0000"/>
              </a:solidFill>
              <a:latin typeface="Times New Roman" panose="02020603050405020304" pitchFamily="18" charset="0"/>
              <a:ea typeface="Open Sans Extrabold" panose="020B090603080402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870D3CF4-1B50-4B30-818D-8CC227A94C57}"/>
              </a:ext>
            </a:extLst>
          </p:cNvPr>
          <p:cNvSpPr/>
          <p:nvPr/>
        </p:nvSpPr>
        <p:spPr>
          <a:xfrm>
            <a:off x="2533366" y="1804242"/>
            <a:ext cx="6548377" cy="1077218"/>
          </a:xfrm>
          <a:prstGeom prst="rect">
            <a:avLst/>
          </a:prstGeom>
        </p:spPr>
        <p:txBody>
          <a:bodyPr wrap="square">
            <a:spAutoFit/>
          </a:bodyPr>
          <a:lstStyle/>
          <a:p>
            <a:pPr lvl="0" algn="ct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3: </a:t>
            </a:r>
            <a:r>
              <a:rPr lang="vi-VN" sz="3600" dirty="0" smtClean="0">
                <a:solidFill>
                  <a:srgbClr val="FF0000"/>
                </a:solidFill>
                <a:latin typeface="Times New Roman" panose="02020603050405020304" pitchFamily="18" charset="0"/>
                <a:cs typeface="Times New Roman" panose="02020603050405020304" pitchFamily="18" charset="0"/>
              </a:rPr>
              <a:t>Ngày em vào Đội</a:t>
            </a:r>
          </a:p>
          <a:p>
            <a:pPr lvl="0" algn="ctr"/>
            <a:r>
              <a:rPr lang="vi-VN" sz="2800" dirty="0" smtClean="0">
                <a:solidFill>
                  <a:srgbClr val="FF0000"/>
                </a:solidFill>
                <a:latin typeface="Times New Roman" panose="02020603050405020304" pitchFamily="18" charset="0"/>
                <a:cs typeface="Times New Roman" panose="02020603050405020304" pitchFamily="18" charset="0"/>
              </a:rPr>
              <a:t>( Tiết 1)</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522271" y="3244334"/>
            <a:ext cx="3147465" cy="461665"/>
          </a:xfrm>
          <a:prstGeom prst="rect">
            <a:avLst/>
          </a:prstGeom>
        </p:spPr>
        <p:txBody>
          <a:bodyPr wrap="none">
            <a:spAutoFit/>
          </a:bodyPr>
          <a:lstStyle/>
          <a:p>
            <a:pPr lvl="0" algn="ctr"/>
            <a:r>
              <a:rPr lang="en-US" sz="2400" smtClean="0">
                <a:solidFill>
                  <a:srgbClr val="FF0000"/>
                </a:solidFill>
                <a:latin typeface="Times New Roman" panose="02020603050405020304" pitchFamily="18" charset="0"/>
                <a:cs typeface="Times New Roman" panose="02020603050405020304" pitchFamily="18" charset="0"/>
              </a:rPr>
              <a:t>GV: Phạm Thị Ngọc Hà</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612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pic>
        <p:nvPicPr>
          <p:cNvPr id="1458" name="Google Shape;1458;p36"/>
          <p:cNvPicPr preferRelativeResize="0"/>
          <p:nvPr/>
        </p:nvPicPr>
        <p:blipFill rotWithShape="1">
          <a:blip r:embed="rId3">
            <a:alphaModFix/>
          </a:blip>
          <a:srcRect l="13800" t="2432" r="7700" b="27065"/>
          <a:stretch/>
        </p:blipFill>
        <p:spPr>
          <a:xfrm rot="18671439">
            <a:off x="10115331" y="5205426"/>
            <a:ext cx="1983431" cy="593269"/>
          </a:xfrm>
          <a:prstGeom prst="rect">
            <a:avLst/>
          </a:prstGeom>
          <a:noFill/>
          <a:ln>
            <a:noFill/>
          </a:ln>
          <a:effectLst>
            <a:outerShdw dist="57150" dir="3000000" algn="bl" rotWithShape="0">
              <a:schemeClr val="dk1">
                <a:alpha val="40000"/>
              </a:schemeClr>
            </a:outerShdw>
          </a:effectLst>
        </p:spPr>
      </p:pic>
      <p:pic>
        <p:nvPicPr>
          <p:cNvPr id="1459" name="Google Shape;1459;p36"/>
          <p:cNvPicPr preferRelativeResize="0"/>
          <p:nvPr/>
        </p:nvPicPr>
        <p:blipFill rotWithShape="1">
          <a:blip r:embed="rId4">
            <a:alphaModFix/>
          </a:blip>
          <a:srcRect l="10514" r="24542" b="22468"/>
          <a:stretch/>
        </p:blipFill>
        <p:spPr>
          <a:xfrm rot="8417170">
            <a:off x="511548" y="872482"/>
            <a:ext cx="1731033" cy="598365"/>
          </a:xfrm>
          <a:prstGeom prst="rect">
            <a:avLst/>
          </a:prstGeom>
          <a:noFill/>
          <a:ln>
            <a:noFill/>
          </a:ln>
          <a:effectLst>
            <a:outerShdw dist="57150" dir="3000000" algn="bl" rotWithShape="0">
              <a:schemeClr val="dk1">
                <a:alpha val="40000"/>
              </a:schemeClr>
            </a:outerShdw>
          </a:effectLst>
        </p:spPr>
      </p:pic>
      <p:pic>
        <p:nvPicPr>
          <p:cNvPr id="1460" name="Google Shape;1460;p36"/>
          <p:cNvPicPr preferRelativeResize="0"/>
          <p:nvPr/>
        </p:nvPicPr>
        <p:blipFill rotWithShape="1">
          <a:blip r:embed="rId5">
            <a:alphaModFix/>
          </a:blip>
          <a:srcRect l="15622" r="15615"/>
          <a:stretch/>
        </p:blipFill>
        <p:spPr>
          <a:xfrm rot="283841">
            <a:off x="9927716" y="4988087"/>
            <a:ext cx="569667" cy="786132"/>
          </a:xfrm>
          <a:prstGeom prst="rect">
            <a:avLst/>
          </a:prstGeom>
          <a:noFill/>
          <a:ln>
            <a:noFill/>
          </a:ln>
          <a:effectLst>
            <a:outerShdw dist="57150" dir="3000000" algn="bl" rotWithShape="0">
              <a:schemeClr val="dk1">
                <a:alpha val="40000"/>
              </a:schemeClr>
            </a:outerShdw>
          </a:effectLst>
        </p:spPr>
      </p:pic>
      <p:pic>
        <p:nvPicPr>
          <p:cNvPr id="1461" name="Google Shape;1461;p36"/>
          <p:cNvPicPr preferRelativeResize="0"/>
          <p:nvPr/>
        </p:nvPicPr>
        <p:blipFill rotWithShape="1">
          <a:blip r:embed="rId5">
            <a:alphaModFix/>
          </a:blip>
          <a:srcRect l="15622" r="15615"/>
          <a:stretch/>
        </p:blipFill>
        <p:spPr>
          <a:xfrm>
            <a:off x="10140305" y="3770834"/>
            <a:ext cx="866033" cy="1195101"/>
          </a:xfrm>
          <a:prstGeom prst="rect">
            <a:avLst/>
          </a:prstGeom>
          <a:noFill/>
          <a:ln>
            <a:noFill/>
          </a:ln>
          <a:effectLst>
            <a:outerShdw dist="57150" dir="3000000" algn="bl" rotWithShape="0">
              <a:schemeClr val="dk1">
                <a:alpha val="40000"/>
              </a:schemeClr>
            </a:outerShdw>
          </a:effectLst>
        </p:spPr>
      </p:pic>
      <p:pic>
        <p:nvPicPr>
          <p:cNvPr id="1463" name="Google Shape;1463;p36"/>
          <p:cNvPicPr preferRelativeResize="0"/>
          <p:nvPr/>
        </p:nvPicPr>
        <p:blipFill rotWithShape="1">
          <a:blip r:embed="rId6">
            <a:alphaModFix/>
          </a:blip>
          <a:srcRect l="35198" r="25230"/>
          <a:stretch/>
        </p:blipFill>
        <p:spPr>
          <a:xfrm rot="20604683">
            <a:off x="2389937" y="9601"/>
            <a:ext cx="463785" cy="681785"/>
          </a:xfrm>
          <a:prstGeom prst="rect">
            <a:avLst/>
          </a:prstGeom>
          <a:noFill/>
          <a:ln>
            <a:noFill/>
          </a:ln>
          <a:effectLst>
            <a:outerShdw dist="57150" dir="3000000" algn="bl" rotWithShape="0">
              <a:schemeClr val="dk1">
                <a:alpha val="40000"/>
              </a:schemeClr>
            </a:outerShdw>
          </a:effectLst>
        </p:spPr>
      </p:pic>
      <p:pic>
        <p:nvPicPr>
          <p:cNvPr id="1464" name="Google Shape;1464;p36"/>
          <p:cNvPicPr preferRelativeResize="0"/>
          <p:nvPr/>
        </p:nvPicPr>
        <p:blipFill>
          <a:blip r:embed="rId7">
            <a:alphaModFix/>
          </a:blip>
          <a:stretch>
            <a:fillRect/>
          </a:stretch>
        </p:blipFill>
        <p:spPr>
          <a:xfrm rot="5400000">
            <a:off x="1454863" y="5562349"/>
            <a:ext cx="646067" cy="766787"/>
          </a:xfrm>
          <a:prstGeom prst="rect">
            <a:avLst/>
          </a:prstGeom>
          <a:noFill/>
          <a:ln>
            <a:noFill/>
          </a:ln>
          <a:effectLst>
            <a:outerShdw dist="57150" dir="3000000" algn="bl" rotWithShape="0">
              <a:schemeClr val="dk1">
                <a:alpha val="40000"/>
              </a:schemeClr>
            </a:outerShdw>
          </a:effectLst>
        </p:spPr>
      </p:pic>
      <p:sp>
        <p:nvSpPr>
          <p:cNvPr id="9" name="Hộp Văn bản 8">
            <a:extLst>
              <a:ext uri="{FF2B5EF4-FFF2-40B4-BE49-F238E27FC236}">
                <a16:creationId xmlns:a16="http://schemas.microsoft.com/office/drawing/2014/main" xmlns="" id="{97BFDA6D-581B-D883-1CD3-6B0987EDDA8D}"/>
              </a:ext>
            </a:extLst>
          </p:cNvPr>
          <p:cNvSpPr txBox="1"/>
          <p:nvPr/>
        </p:nvSpPr>
        <p:spPr>
          <a:xfrm>
            <a:off x="3508167" y="1724937"/>
            <a:ext cx="5397636" cy="2062103"/>
          </a:xfrm>
          <a:prstGeom prst="rect">
            <a:avLst/>
          </a:prstGeom>
          <a:noFill/>
        </p:spPr>
        <p:txBody>
          <a:bodyPr wrap="square" rtlCol="0">
            <a:spAutoFit/>
          </a:bodyPr>
          <a:lstStyle/>
          <a:p>
            <a:pPr defTabSz="1219170">
              <a:buClr>
                <a:srgbClr val="000000"/>
              </a:buClr>
            </a:pPr>
            <a:r>
              <a:rPr lang="vi-VN" sz="3200" kern="0" dirty="0" err="1">
                <a:solidFill>
                  <a:srgbClr val="000000"/>
                </a:solidFill>
                <a:latin typeface="Times New Roman" panose="02020603050405020304" pitchFamily="18" charset="0"/>
                <a:cs typeface="Times New Roman" panose="02020603050405020304" pitchFamily="18" charset="0"/>
                <a:sym typeface="Arial"/>
              </a:rPr>
              <a:t>Này</a:t>
            </a:r>
            <a:r>
              <a:rPr lang="vi-VN" sz="3200" kern="0" dirty="0">
                <a:solidFill>
                  <a:srgbClr val="000000"/>
                </a:solidFill>
                <a:latin typeface="Times New Roman" panose="02020603050405020304" pitchFamily="18" charset="0"/>
                <a:cs typeface="Times New Roman" panose="02020603050405020304" pitchFamily="18" charset="0"/>
                <a:sym typeface="Arial"/>
              </a:rPr>
              <a:t> em, </a:t>
            </a:r>
            <a:r>
              <a:rPr lang="vi-VN" sz="3200" kern="0" dirty="0" err="1">
                <a:solidFill>
                  <a:srgbClr val="000000"/>
                </a:solidFill>
                <a:latin typeface="Times New Roman" panose="02020603050405020304" pitchFamily="18" charset="0"/>
                <a:cs typeface="Times New Roman" panose="02020603050405020304" pitchFamily="18" charset="0"/>
                <a:sym typeface="Arial"/>
              </a:rPr>
              <a:t>mở</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cửa</a:t>
            </a:r>
            <a:r>
              <a:rPr lang="vi-VN" sz="3200" kern="0" dirty="0">
                <a:solidFill>
                  <a:srgbClr val="000000"/>
                </a:solidFill>
                <a:latin typeface="Times New Roman" panose="02020603050405020304" pitchFamily="18" charset="0"/>
                <a:cs typeface="Times New Roman" panose="02020603050405020304" pitchFamily="18" charset="0"/>
                <a:sym typeface="Arial"/>
              </a:rPr>
              <a:t> ra</a:t>
            </a:r>
          </a:p>
          <a:p>
            <a:pPr defTabSz="1219170">
              <a:buClr>
                <a:srgbClr val="000000"/>
              </a:buClr>
            </a:pPr>
            <a:r>
              <a:rPr lang="vi-VN" sz="3200" kern="0" dirty="0" err="1">
                <a:solidFill>
                  <a:srgbClr val="000000"/>
                </a:solidFill>
                <a:latin typeface="Times New Roman" panose="02020603050405020304" pitchFamily="18" charset="0"/>
                <a:cs typeface="Times New Roman" panose="02020603050405020304" pitchFamily="18" charset="0"/>
                <a:sym typeface="Arial"/>
              </a:rPr>
              <a:t>Một</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trời</a:t>
            </a:r>
            <a:r>
              <a:rPr lang="vi-VN" sz="3200" kern="0" dirty="0">
                <a:solidFill>
                  <a:srgbClr val="000000"/>
                </a:solidFill>
                <a:latin typeface="Times New Roman" panose="02020603050405020304" pitchFamily="18" charset="0"/>
                <a:cs typeface="Times New Roman" panose="02020603050405020304" pitchFamily="18" charset="0"/>
                <a:sym typeface="Arial"/>
              </a:rPr>
              <a:t> xanh </a:t>
            </a:r>
            <a:r>
              <a:rPr lang="vi-VN" sz="3200" kern="0" dirty="0" err="1">
                <a:solidFill>
                  <a:srgbClr val="000000"/>
                </a:solidFill>
                <a:latin typeface="Times New Roman" panose="02020603050405020304" pitchFamily="18" charset="0"/>
                <a:cs typeface="Times New Roman" panose="02020603050405020304" pitchFamily="18" charset="0"/>
                <a:sym typeface="Arial"/>
              </a:rPr>
              <a:t>vẫn</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đợi</a:t>
            </a:r>
            <a:endParaRPr lang="vi-VN" sz="32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err="1">
                <a:solidFill>
                  <a:srgbClr val="000000"/>
                </a:solidFill>
                <a:latin typeface="Times New Roman" panose="02020603050405020304" pitchFamily="18" charset="0"/>
                <a:cs typeface="Times New Roman" panose="02020603050405020304" pitchFamily="18" charset="0"/>
                <a:sym typeface="Arial"/>
              </a:rPr>
              <a:t>Cánh</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buồm</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là</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tiếng</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gọi</a:t>
            </a:r>
            <a:endParaRPr lang="vi-VN" sz="32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err="1">
                <a:solidFill>
                  <a:srgbClr val="000000"/>
                </a:solidFill>
                <a:latin typeface="Times New Roman" panose="02020603050405020304" pitchFamily="18" charset="0"/>
                <a:cs typeface="Times New Roman" panose="02020603050405020304" pitchFamily="18" charset="0"/>
                <a:sym typeface="Arial"/>
              </a:rPr>
              <a:t>Mặt</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biển</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và</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err="1">
                <a:solidFill>
                  <a:srgbClr val="000000"/>
                </a:solidFill>
                <a:latin typeface="Times New Roman" panose="02020603050405020304" pitchFamily="18" charset="0"/>
                <a:cs typeface="Times New Roman" panose="02020603050405020304" pitchFamily="18" charset="0"/>
                <a:sym typeface="Arial"/>
              </a:rPr>
              <a:t>dòng</a:t>
            </a:r>
            <a:r>
              <a:rPr lang="vi-VN" sz="3200" kern="0" dirty="0">
                <a:solidFill>
                  <a:srgbClr val="000000"/>
                </a:solidFill>
                <a:latin typeface="Times New Roman" panose="02020603050405020304" pitchFamily="18" charset="0"/>
                <a:cs typeface="Times New Roman" panose="02020603050405020304" pitchFamily="18" charset="0"/>
                <a:sym typeface="Arial"/>
              </a:rPr>
              <a:t> sông.</a:t>
            </a:r>
          </a:p>
        </p:txBody>
      </p:sp>
      <p:grpSp>
        <p:nvGrpSpPr>
          <p:cNvPr id="19" name="Nhóm 18">
            <a:extLst>
              <a:ext uri="{FF2B5EF4-FFF2-40B4-BE49-F238E27FC236}">
                <a16:creationId xmlns:a16="http://schemas.microsoft.com/office/drawing/2014/main" xmlns="" id="{AB4BDDF9-4C79-B29D-3CD1-0C841A47F298}"/>
              </a:ext>
            </a:extLst>
          </p:cNvPr>
          <p:cNvGrpSpPr/>
          <p:nvPr/>
        </p:nvGrpSpPr>
        <p:grpSpPr>
          <a:xfrm>
            <a:off x="1764144" y="1215227"/>
            <a:ext cx="6550089" cy="3480318"/>
            <a:chOff x="996514" y="5098968"/>
            <a:chExt cx="2978990" cy="1242007"/>
          </a:xfrm>
        </p:grpSpPr>
        <p:sp>
          <p:nvSpPr>
            <p:cNvPr id="20" name="Hình chữ nhật: Góc Tròn 19">
              <a:extLst>
                <a:ext uri="{FF2B5EF4-FFF2-40B4-BE49-F238E27FC236}">
                  <a16:creationId xmlns:a16="http://schemas.microsoft.com/office/drawing/2014/main" xmlns="" id="{EB5031E5-EFB9-2F49-4B38-994AC01868BB}"/>
                </a:ext>
              </a:extLst>
            </p:cNvPr>
            <p:cNvSpPr/>
            <p:nvPr/>
          </p:nvSpPr>
          <p:spPr>
            <a:xfrm>
              <a:off x="1242502" y="5098968"/>
              <a:ext cx="2733002" cy="1242007"/>
            </a:xfrm>
            <a:custGeom>
              <a:avLst/>
              <a:gdLst>
                <a:gd name="connsiteX0" fmla="*/ 0 w 2733002"/>
                <a:gd name="connsiteY0" fmla="*/ 207005 h 1242007"/>
                <a:gd name="connsiteX1" fmla="*/ 207005 w 2733002"/>
                <a:gd name="connsiteY1" fmla="*/ 0 h 1242007"/>
                <a:gd name="connsiteX2" fmla="*/ 717183 w 2733002"/>
                <a:gd name="connsiteY2" fmla="*/ 0 h 1242007"/>
                <a:gd name="connsiteX3" fmla="*/ 1227361 w 2733002"/>
                <a:gd name="connsiteY3" fmla="*/ 0 h 1242007"/>
                <a:gd name="connsiteX4" fmla="*/ 1783920 w 2733002"/>
                <a:gd name="connsiteY4" fmla="*/ 0 h 1242007"/>
                <a:gd name="connsiteX5" fmla="*/ 2525997 w 2733002"/>
                <a:gd name="connsiteY5" fmla="*/ 0 h 1242007"/>
                <a:gd name="connsiteX6" fmla="*/ 2733002 w 2733002"/>
                <a:gd name="connsiteY6" fmla="*/ 207005 h 1242007"/>
                <a:gd name="connsiteX7" fmla="*/ 2733002 w 2733002"/>
                <a:gd name="connsiteY7" fmla="*/ 621004 h 1242007"/>
                <a:gd name="connsiteX8" fmla="*/ 2733002 w 2733002"/>
                <a:gd name="connsiteY8" fmla="*/ 1035002 h 1242007"/>
                <a:gd name="connsiteX9" fmla="*/ 2525997 w 2733002"/>
                <a:gd name="connsiteY9" fmla="*/ 1242007 h 1242007"/>
                <a:gd name="connsiteX10" fmla="*/ 1946249 w 2733002"/>
                <a:gd name="connsiteY10" fmla="*/ 1242007 h 1242007"/>
                <a:gd name="connsiteX11" fmla="*/ 1343311 w 2733002"/>
                <a:gd name="connsiteY11" fmla="*/ 1242007 h 1242007"/>
                <a:gd name="connsiteX12" fmla="*/ 740373 w 2733002"/>
                <a:gd name="connsiteY12" fmla="*/ 1242007 h 1242007"/>
                <a:gd name="connsiteX13" fmla="*/ 207005 w 2733002"/>
                <a:gd name="connsiteY13" fmla="*/ 1242007 h 1242007"/>
                <a:gd name="connsiteX14" fmla="*/ 0 w 2733002"/>
                <a:gd name="connsiteY14" fmla="*/ 1035002 h 1242007"/>
                <a:gd name="connsiteX15" fmla="*/ 0 w 2733002"/>
                <a:gd name="connsiteY15" fmla="*/ 612724 h 1242007"/>
                <a:gd name="connsiteX16" fmla="*/ 0 w 2733002"/>
                <a:gd name="connsiteY16" fmla="*/ 207005 h 124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3002" h="1242007" extrusionOk="0">
                  <a:moveTo>
                    <a:pt x="0" y="207005"/>
                  </a:moveTo>
                  <a:cubicBezTo>
                    <a:pt x="6722" y="91550"/>
                    <a:pt x="92592" y="3554"/>
                    <a:pt x="207005" y="0"/>
                  </a:cubicBezTo>
                  <a:cubicBezTo>
                    <a:pt x="409521" y="-11745"/>
                    <a:pt x="558474" y="-17084"/>
                    <a:pt x="717183" y="0"/>
                  </a:cubicBezTo>
                  <a:cubicBezTo>
                    <a:pt x="875892" y="17084"/>
                    <a:pt x="1044495" y="-13811"/>
                    <a:pt x="1227361" y="0"/>
                  </a:cubicBezTo>
                  <a:cubicBezTo>
                    <a:pt x="1410227" y="13811"/>
                    <a:pt x="1639937" y="21831"/>
                    <a:pt x="1783920" y="0"/>
                  </a:cubicBezTo>
                  <a:cubicBezTo>
                    <a:pt x="1927903" y="-21831"/>
                    <a:pt x="2314629" y="-9826"/>
                    <a:pt x="2525997" y="0"/>
                  </a:cubicBezTo>
                  <a:cubicBezTo>
                    <a:pt x="2623770" y="16012"/>
                    <a:pt x="2751454" y="109379"/>
                    <a:pt x="2733002" y="207005"/>
                  </a:cubicBezTo>
                  <a:cubicBezTo>
                    <a:pt x="2716827" y="292069"/>
                    <a:pt x="2750667" y="455733"/>
                    <a:pt x="2733002" y="621004"/>
                  </a:cubicBezTo>
                  <a:cubicBezTo>
                    <a:pt x="2715337" y="786275"/>
                    <a:pt x="2747276" y="828717"/>
                    <a:pt x="2733002" y="1035002"/>
                  </a:cubicBezTo>
                  <a:cubicBezTo>
                    <a:pt x="2725059" y="1160055"/>
                    <a:pt x="2659186" y="1245557"/>
                    <a:pt x="2525997" y="1242007"/>
                  </a:cubicBezTo>
                  <a:cubicBezTo>
                    <a:pt x="2388467" y="1252007"/>
                    <a:pt x="2222513" y="1235051"/>
                    <a:pt x="1946249" y="1242007"/>
                  </a:cubicBezTo>
                  <a:cubicBezTo>
                    <a:pt x="1669985" y="1248963"/>
                    <a:pt x="1582838" y="1259033"/>
                    <a:pt x="1343311" y="1242007"/>
                  </a:cubicBezTo>
                  <a:cubicBezTo>
                    <a:pt x="1103784" y="1224981"/>
                    <a:pt x="980472" y="1265477"/>
                    <a:pt x="740373" y="1242007"/>
                  </a:cubicBezTo>
                  <a:cubicBezTo>
                    <a:pt x="500274" y="1218537"/>
                    <a:pt x="438731" y="1245044"/>
                    <a:pt x="207005" y="1242007"/>
                  </a:cubicBezTo>
                  <a:cubicBezTo>
                    <a:pt x="99380" y="1224196"/>
                    <a:pt x="-5084" y="1144712"/>
                    <a:pt x="0" y="1035002"/>
                  </a:cubicBezTo>
                  <a:cubicBezTo>
                    <a:pt x="5489" y="942624"/>
                    <a:pt x="9192" y="756657"/>
                    <a:pt x="0" y="612724"/>
                  </a:cubicBezTo>
                  <a:cubicBezTo>
                    <a:pt x="-9192" y="468791"/>
                    <a:pt x="-19064" y="390304"/>
                    <a:pt x="0" y="207005"/>
                  </a:cubicBezTo>
                  <a:close/>
                </a:path>
              </a:pathLst>
            </a:custGeom>
            <a:noFill/>
            <a:ln w="19050">
              <a:solidFill>
                <a:srgbClr val="FFA30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21" name="Hình ảnh 20">
              <a:extLst>
                <a:ext uri="{FF2B5EF4-FFF2-40B4-BE49-F238E27FC236}">
                  <a16:creationId xmlns:a16="http://schemas.microsoft.com/office/drawing/2014/main" xmlns="" id="{72FEBB86-81F1-DFDD-BE25-512024D7D6FC}"/>
                </a:ext>
              </a:extLst>
            </p:cNvPr>
            <p:cNvPicPr>
              <a:picLocks noChangeAspect="1"/>
            </p:cNvPicPr>
            <p:nvPr/>
          </p:nvPicPr>
          <p:blipFill rotWithShape="1">
            <a:blip r:embed="rId8"/>
            <a:srcRect l="71687" t="2707" r="6176" b="64704"/>
            <a:stretch/>
          </p:blipFill>
          <p:spPr>
            <a:xfrm>
              <a:off x="996514" y="5115453"/>
              <a:ext cx="721203" cy="1061743"/>
            </a:xfrm>
            <a:prstGeom prst="rect">
              <a:avLst/>
            </a:prstGeom>
          </p:spPr>
        </p:pic>
      </p:grpSp>
      <p:cxnSp>
        <p:nvCxnSpPr>
          <p:cNvPr id="45" name="Đường nối Thẳng 44">
            <a:extLst>
              <a:ext uri="{FF2B5EF4-FFF2-40B4-BE49-F238E27FC236}">
                <a16:creationId xmlns:a16="http://schemas.microsoft.com/office/drawing/2014/main" xmlns="" id="{D44735CA-A776-F36D-9CD2-DF12B3F69292}"/>
              </a:ext>
            </a:extLst>
          </p:cNvPr>
          <p:cNvCxnSpPr>
            <a:cxnSpLocks/>
          </p:cNvCxnSpPr>
          <p:nvPr/>
        </p:nvCxnSpPr>
        <p:spPr>
          <a:xfrm flipH="1">
            <a:off x="4978865" y="1770544"/>
            <a:ext cx="120649" cy="453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Đường nối Thẳng 45">
            <a:extLst>
              <a:ext uri="{FF2B5EF4-FFF2-40B4-BE49-F238E27FC236}">
                <a16:creationId xmlns:a16="http://schemas.microsoft.com/office/drawing/2014/main" xmlns="" id="{4B9729DF-5014-F527-001C-47536B247A8D}"/>
              </a:ext>
            </a:extLst>
          </p:cNvPr>
          <p:cNvCxnSpPr>
            <a:cxnSpLocks/>
          </p:cNvCxnSpPr>
          <p:nvPr/>
        </p:nvCxnSpPr>
        <p:spPr>
          <a:xfrm flipH="1">
            <a:off x="5886276" y="2302272"/>
            <a:ext cx="120649" cy="453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Đường nối Thẳng 46">
            <a:extLst>
              <a:ext uri="{FF2B5EF4-FFF2-40B4-BE49-F238E27FC236}">
                <a16:creationId xmlns:a16="http://schemas.microsoft.com/office/drawing/2014/main" xmlns="" id="{56943C53-BF59-CE8A-BBCA-BAC7C2BF0317}"/>
              </a:ext>
            </a:extLst>
          </p:cNvPr>
          <p:cNvCxnSpPr>
            <a:cxnSpLocks/>
          </p:cNvCxnSpPr>
          <p:nvPr/>
        </p:nvCxnSpPr>
        <p:spPr>
          <a:xfrm flipH="1">
            <a:off x="5072586" y="3281393"/>
            <a:ext cx="120649" cy="453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Đường nối Thẳng 47">
            <a:extLst>
              <a:ext uri="{FF2B5EF4-FFF2-40B4-BE49-F238E27FC236}">
                <a16:creationId xmlns:a16="http://schemas.microsoft.com/office/drawing/2014/main" xmlns="" id="{1A70DD73-06D9-331C-3F6F-BC13DC927B68}"/>
              </a:ext>
            </a:extLst>
          </p:cNvPr>
          <p:cNvCxnSpPr>
            <a:cxnSpLocks/>
          </p:cNvCxnSpPr>
          <p:nvPr/>
        </p:nvCxnSpPr>
        <p:spPr>
          <a:xfrm flipH="1">
            <a:off x="5478634" y="2778141"/>
            <a:ext cx="120649" cy="453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Google Shape;1910;p31">
            <a:extLst>
              <a:ext uri="{FF2B5EF4-FFF2-40B4-BE49-F238E27FC236}">
                <a16:creationId xmlns:a16="http://schemas.microsoft.com/office/drawing/2014/main" xmlns="" id="{64C9F549-1E28-42A9-B941-3A8A948CAA62}"/>
              </a:ext>
            </a:extLst>
          </p:cNvPr>
          <p:cNvSpPr txBox="1">
            <a:spLocks/>
          </p:cNvSpPr>
          <p:nvPr/>
        </p:nvSpPr>
        <p:spPr>
          <a:xfrm>
            <a:off x="1394503" y="891801"/>
            <a:ext cx="7993962" cy="726000"/>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3200" b="0" i="0" u="none" strike="noStrike" kern="1200" cap="none" spc="0" normalizeH="0" baseline="0" noProof="0" dirty="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cs typeface="Chango"/>
                <a:sym typeface="Chango"/>
              </a:rPr>
              <a:t>CÁCH NGẮT NGHỈ HƠI</a:t>
            </a:r>
          </a:p>
        </p:txBody>
      </p:sp>
      <p:cxnSp>
        <p:nvCxnSpPr>
          <p:cNvPr id="17" name="Đường nối Thẳng 44">
            <a:extLst>
              <a:ext uri="{FF2B5EF4-FFF2-40B4-BE49-F238E27FC236}">
                <a16:creationId xmlns:a16="http://schemas.microsoft.com/office/drawing/2014/main" xmlns="" id="{D44735CA-A776-F36D-9CD2-DF12B3F69292}"/>
              </a:ext>
            </a:extLst>
          </p:cNvPr>
          <p:cNvCxnSpPr>
            <a:cxnSpLocks/>
          </p:cNvCxnSpPr>
          <p:nvPr/>
        </p:nvCxnSpPr>
        <p:spPr>
          <a:xfrm flipH="1">
            <a:off x="6801444" y="1766199"/>
            <a:ext cx="120649" cy="453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44">
            <a:extLst>
              <a:ext uri="{FF2B5EF4-FFF2-40B4-BE49-F238E27FC236}">
                <a16:creationId xmlns:a16="http://schemas.microsoft.com/office/drawing/2014/main" xmlns="" id="{D44735CA-A776-F36D-9CD2-DF12B3F69292}"/>
              </a:ext>
            </a:extLst>
          </p:cNvPr>
          <p:cNvCxnSpPr>
            <a:cxnSpLocks/>
          </p:cNvCxnSpPr>
          <p:nvPr/>
        </p:nvCxnSpPr>
        <p:spPr>
          <a:xfrm flipH="1">
            <a:off x="7239983" y="2283182"/>
            <a:ext cx="120649" cy="453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Đường nối Thẳng 44">
            <a:extLst>
              <a:ext uri="{FF2B5EF4-FFF2-40B4-BE49-F238E27FC236}">
                <a16:creationId xmlns:a16="http://schemas.microsoft.com/office/drawing/2014/main" xmlns="" id="{D44735CA-A776-F36D-9CD2-DF12B3F69292}"/>
              </a:ext>
            </a:extLst>
          </p:cNvPr>
          <p:cNvCxnSpPr>
            <a:cxnSpLocks/>
          </p:cNvCxnSpPr>
          <p:nvPr/>
        </p:nvCxnSpPr>
        <p:spPr>
          <a:xfrm flipH="1">
            <a:off x="7509425" y="2755988"/>
            <a:ext cx="120649" cy="453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Đường nối Thẳng 44">
            <a:extLst>
              <a:ext uri="{FF2B5EF4-FFF2-40B4-BE49-F238E27FC236}">
                <a16:creationId xmlns:a16="http://schemas.microsoft.com/office/drawing/2014/main" xmlns="" id="{D44735CA-A776-F36D-9CD2-DF12B3F69292}"/>
              </a:ext>
            </a:extLst>
          </p:cNvPr>
          <p:cNvCxnSpPr>
            <a:cxnSpLocks/>
          </p:cNvCxnSpPr>
          <p:nvPr/>
        </p:nvCxnSpPr>
        <p:spPr>
          <a:xfrm flipH="1">
            <a:off x="7449100" y="3316840"/>
            <a:ext cx="120649" cy="453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44">
            <a:extLst>
              <a:ext uri="{FF2B5EF4-FFF2-40B4-BE49-F238E27FC236}">
                <a16:creationId xmlns:a16="http://schemas.microsoft.com/office/drawing/2014/main" xmlns="" id="{D44735CA-A776-F36D-9CD2-DF12B3F69292}"/>
              </a:ext>
            </a:extLst>
          </p:cNvPr>
          <p:cNvCxnSpPr>
            <a:cxnSpLocks/>
          </p:cNvCxnSpPr>
          <p:nvPr/>
        </p:nvCxnSpPr>
        <p:spPr>
          <a:xfrm flipH="1">
            <a:off x="7520090" y="3325082"/>
            <a:ext cx="120649" cy="453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96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par>
                                <p:cTn id="19" presetID="21" presetClass="entr" presetSubtype="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heel(1)">
                                      <p:cBhvr>
                                        <p:cTn id="21" dur="2000"/>
                                        <p:tgtEl>
                                          <p:spTgt spid="22"/>
                                        </p:tgtEl>
                                      </p:cBhvr>
                                    </p:animEffec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21" presetClass="entr" presetSubtype="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1)">
                                      <p:cBhvr>
                                        <p:cTn id="2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96793C0-60F8-4178-9B28-9A36EA825002}"/>
              </a:ext>
            </a:extLst>
          </p:cNvPr>
          <p:cNvGrpSpPr/>
          <p:nvPr/>
        </p:nvGrpSpPr>
        <p:grpSpPr>
          <a:xfrm>
            <a:off x="1091682" y="1485693"/>
            <a:ext cx="9955763" cy="4048065"/>
            <a:chOff x="4989154" y="3426310"/>
            <a:chExt cx="7438818" cy="3138885"/>
          </a:xfrm>
        </p:grpSpPr>
        <p:grpSp>
          <p:nvGrpSpPr>
            <p:cNvPr id="4" name="Group 3">
              <a:extLst>
                <a:ext uri="{FF2B5EF4-FFF2-40B4-BE49-F238E27FC236}">
                  <a16:creationId xmlns:a16="http://schemas.microsoft.com/office/drawing/2014/main" xmlns="" id="{09870250-0791-4E32-B691-595049E7F8C9}"/>
                </a:ext>
              </a:extLst>
            </p:cNvPr>
            <p:cNvGrpSpPr/>
            <p:nvPr/>
          </p:nvGrpSpPr>
          <p:grpSpPr>
            <a:xfrm>
              <a:off x="4989154" y="3426310"/>
              <a:ext cx="7438818" cy="3138885"/>
              <a:chOff x="3123254" y="864361"/>
              <a:chExt cx="7438818" cy="3138885"/>
            </a:xfrm>
          </p:grpSpPr>
          <p:sp>
            <p:nvSpPr>
              <p:cNvPr id="14" name="Rectangle: Rounded Corners 13">
                <a:extLst>
                  <a:ext uri="{FF2B5EF4-FFF2-40B4-BE49-F238E27FC236}">
                    <a16:creationId xmlns:a16="http://schemas.microsoft.com/office/drawing/2014/main" xmlns="" id="{7388989F-0C17-44D8-B118-AC8A2DBF7F12}"/>
                  </a:ext>
                </a:extLst>
              </p:cNvPr>
              <p:cNvSpPr/>
              <p:nvPr/>
            </p:nvSpPr>
            <p:spPr>
              <a:xfrm>
                <a:off x="3123254" y="1629201"/>
                <a:ext cx="7438818"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UTM Duepuntozero" panose="02040603050506020204" pitchFamily="18" charset="0"/>
                    <a:cs typeface="+mn-cs"/>
                  </a:rPr>
                  <a:t>1.Đọc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UTM Duepuntozero" panose="02040603050506020204" pitchFamily="18" charset="0"/>
                    <a:cs typeface="+mn-cs"/>
                  </a:rPr>
                  <a:t>2.Đọc </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cs typeface="+mn-cs"/>
                  </a:rPr>
                  <a:t>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UTM Duepuntozero" panose="02040603050506020204" pitchFamily="18" charset="0"/>
                    <a:cs typeface="+mn-cs"/>
                  </a:rPr>
                  <a:t>3.Đọc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cs typeface="+mn-cs"/>
                  </a:rPr>
                  <a:t>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cs typeface="+mn-cs"/>
                  </a:rPr>
                  <a:t> </a:t>
                </a:r>
                <a:r>
                  <a:rPr kumimoji="0" lang="vi-VN" sz="4400" b="0" i="0" u="none" strike="noStrike" kern="1200" cap="none" spc="0" normalizeH="0" baseline="0" noProof="0" dirty="0" smtClean="0">
                    <a:ln>
                      <a:noFill/>
                    </a:ln>
                    <a:solidFill>
                      <a:srgbClr val="000000"/>
                    </a:solidFill>
                    <a:effectLst/>
                    <a:uLnTx/>
                    <a:uFillTx/>
                    <a:latin typeface="UTM Duepuntozero" panose="02040603050506020204" pitchFamily="18" charset="0"/>
                    <a:cs typeface="+mn-cs"/>
                  </a:rPr>
                  <a:t>nhịp</a:t>
                </a:r>
                <a:r>
                  <a:rPr kumimoji="0" lang="vi-VN" sz="4400" b="0" i="0" u="none" strike="noStrike" kern="1200" cap="none" spc="0" normalizeH="0" noProof="0" dirty="0" smtClean="0">
                    <a:ln>
                      <a:noFill/>
                    </a:ln>
                    <a:solidFill>
                      <a:srgbClr val="000000"/>
                    </a:solidFill>
                    <a:effectLst/>
                    <a:uLnTx/>
                    <a:uFillTx/>
                    <a:latin typeface="UTM Duepuntozero" panose="02040603050506020204" pitchFamily="18" charset="0"/>
                    <a:cs typeface="+mn-cs"/>
                  </a:rPr>
                  <a:t> thơ</a:t>
                </a:r>
                <a:r>
                  <a:rPr kumimoji="0" lang="en-US" sz="4400" b="0" i="0" u="none" strike="noStrike" kern="1200" cap="none" spc="0" normalizeH="0" baseline="0" noProof="0" dirty="0" smtClean="0">
                    <a:ln>
                      <a:noFill/>
                    </a:ln>
                    <a:solidFill>
                      <a:srgbClr val="000000"/>
                    </a:solidFill>
                    <a:effectLst/>
                    <a:uLnTx/>
                    <a:uFillTx/>
                    <a:latin typeface="UTM Duepuntozero" panose="02040603050506020204" pitchFamily="18" charset="0"/>
                    <a:cs typeface="+mn-cs"/>
                  </a:rPr>
                  <a:t>.</a:t>
                </a:r>
                <a:endPar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cs typeface="+mn-cs"/>
                </a:endParaRPr>
              </a:p>
            </p:txBody>
          </p:sp>
          <p:sp>
            <p:nvSpPr>
              <p:cNvPr id="15" name="Rectangle: Rounded Corners 14">
                <a:extLst>
                  <a:ext uri="{FF2B5EF4-FFF2-40B4-BE49-F238E27FC236}">
                    <a16:creationId xmlns:a16="http://schemas.microsoft.com/office/drawing/2014/main" xmlns="" id="{3D003CDE-624D-4910-B167-B146803B669B}"/>
                  </a:ext>
                </a:extLst>
              </p:cNvPr>
              <p:cNvSpPr/>
              <p:nvPr/>
            </p:nvSpPr>
            <p:spPr>
              <a:xfrm>
                <a:off x="4172696" y="864361"/>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pic>
          <p:nvPicPr>
            <p:cNvPr id="5" name="Picture 4">
              <a:extLst>
                <a:ext uri="{FF2B5EF4-FFF2-40B4-BE49-F238E27FC236}">
                  <a16:creationId xmlns:a16="http://schemas.microsoft.com/office/drawing/2014/main" xmlns="" id="{404B186E-2FCA-4200-BCEB-3F4F003843FC}"/>
                </a:ext>
              </a:extLst>
            </p:cNvPr>
            <p:cNvPicPr>
              <a:picLocks noChangeAspect="1"/>
            </p:cNvPicPr>
            <p:nvPr/>
          </p:nvPicPr>
          <p:blipFill>
            <a:blip r:embed="rId2"/>
            <a:stretch>
              <a:fillRect/>
            </a:stretch>
          </p:blipFill>
          <p:spPr>
            <a:xfrm>
              <a:off x="7792636" y="4908210"/>
              <a:ext cx="469963" cy="469963"/>
            </a:xfrm>
            <a:prstGeom prst="rect">
              <a:avLst/>
            </a:prstGeom>
          </p:spPr>
        </p:pic>
        <p:pic>
          <p:nvPicPr>
            <p:cNvPr id="6" name="Picture 5">
              <a:extLst>
                <a:ext uri="{FF2B5EF4-FFF2-40B4-BE49-F238E27FC236}">
                  <a16:creationId xmlns:a16="http://schemas.microsoft.com/office/drawing/2014/main" xmlns="" id="{22D29BD7-6316-4EC4-B256-F8CC58E488D1}"/>
                </a:ext>
              </a:extLst>
            </p:cNvPr>
            <p:cNvPicPr>
              <a:picLocks noChangeAspect="1"/>
            </p:cNvPicPr>
            <p:nvPr/>
          </p:nvPicPr>
          <p:blipFill>
            <a:blip r:embed="rId3"/>
            <a:stretch>
              <a:fillRect/>
            </a:stretch>
          </p:blipFill>
          <p:spPr>
            <a:xfrm>
              <a:off x="7279318" y="4925157"/>
              <a:ext cx="469963" cy="469963"/>
            </a:xfrm>
            <a:prstGeom prst="rect">
              <a:avLst/>
            </a:prstGeom>
          </p:spPr>
        </p:pic>
        <p:pic>
          <p:nvPicPr>
            <p:cNvPr id="7" name="Picture 6">
              <a:extLst>
                <a:ext uri="{FF2B5EF4-FFF2-40B4-BE49-F238E27FC236}">
                  <a16:creationId xmlns:a16="http://schemas.microsoft.com/office/drawing/2014/main" xmlns="" id="{F6AD4A28-51B1-4183-BDD1-9143ADF1BD59}"/>
                </a:ext>
              </a:extLst>
            </p:cNvPr>
            <p:cNvPicPr>
              <a:picLocks noChangeAspect="1"/>
            </p:cNvPicPr>
            <p:nvPr/>
          </p:nvPicPr>
          <p:blipFill>
            <a:blip r:embed="rId4"/>
            <a:stretch>
              <a:fillRect/>
            </a:stretch>
          </p:blipFill>
          <p:spPr>
            <a:xfrm>
              <a:off x="8349310" y="4908210"/>
              <a:ext cx="469963" cy="469963"/>
            </a:xfrm>
            <a:prstGeom prst="rect">
              <a:avLst/>
            </a:prstGeom>
          </p:spPr>
        </p:pic>
        <p:pic>
          <p:nvPicPr>
            <p:cNvPr id="8" name="Picture 7">
              <a:extLst>
                <a:ext uri="{FF2B5EF4-FFF2-40B4-BE49-F238E27FC236}">
                  <a16:creationId xmlns:a16="http://schemas.microsoft.com/office/drawing/2014/main" xmlns="" id="{E03B487C-0659-4F13-A6B2-0C91B2D0E5B6}"/>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9" name="Picture 8">
              <a:extLst>
                <a:ext uri="{FF2B5EF4-FFF2-40B4-BE49-F238E27FC236}">
                  <a16:creationId xmlns:a16="http://schemas.microsoft.com/office/drawing/2014/main" xmlns="" id="{FC41E2AF-932C-4DF7-B628-1F382E62D218}"/>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0" name="Picture 9">
              <a:extLst>
                <a:ext uri="{FF2B5EF4-FFF2-40B4-BE49-F238E27FC236}">
                  <a16:creationId xmlns:a16="http://schemas.microsoft.com/office/drawing/2014/main" xmlns="" id="{ADDB450F-9F5E-43DB-9263-D82C4DE8964C}"/>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1" name="Picture 10">
              <a:extLst>
                <a:ext uri="{FF2B5EF4-FFF2-40B4-BE49-F238E27FC236}">
                  <a16:creationId xmlns:a16="http://schemas.microsoft.com/office/drawing/2014/main" xmlns="" id="{FD49A64F-7D94-4836-8647-403E2E08EE91}"/>
                </a:ext>
              </a:extLst>
            </p:cNvPr>
            <p:cNvPicPr>
              <a:picLocks noChangeAspect="1"/>
            </p:cNvPicPr>
            <p:nvPr/>
          </p:nvPicPr>
          <p:blipFill>
            <a:blip r:embed="rId2"/>
            <a:stretch>
              <a:fillRect/>
            </a:stretch>
          </p:blipFill>
          <p:spPr>
            <a:xfrm>
              <a:off x="11225606" y="6007677"/>
              <a:ext cx="469963" cy="469963"/>
            </a:xfrm>
            <a:prstGeom prst="rect">
              <a:avLst/>
            </a:prstGeom>
          </p:spPr>
        </p:pic>
        <p:pic>
          <p:nvPicPr>
            <p:cNvPr id="12" name="Picture 11">
              <a:extLst>
                <a:ext uri="{FF2B5EF4-FFF2-40B4-BE49-F238E27FC236}">
                  <a16:creationId xmlns:a16="http://schemas.microsoft.com/office/drawing/2014/main" xmlns="" id="{8AB0F773-513D-4BE5-BC0F-45A8E17365B0}"/>
                </a:ext>
              </a:extLst>
            </p:cNvPr>
            <p:cNvPicPr>
              <a:picLocks noChangeAspect="1"/>
            </p:cNvPicPr>
            <p:nvPr/>
          </p:nvPicPr>
          <p:blipFill>
            <a:blip r:embed="rId3"/>
            <a:stretch>
              <a:fillRect/>
            </a:stretch>
          </p:blipFill>
          <p:spPr>
            <a:xfrm>
              <a:off x="10741914" y="5985908"/>
              <a:ext cx="469963" cy="469963"/>
            </a:xfrm>
            <a:prstGeom prst="rect">
              <a:avLst/>
            </a:prstGeom>
          </p:spPr>
        </p:pic>
        <p:pic>
          <p:nvPicPr>
            <p:cNvPr id="13" name="Picture 12">
              <a:extLst>
                <a:ext uri="{FF2B5EF4-FFF2-40B4-BE49-F238E27FC236}">
                  <a16:creationId xmlns:a16="http://schemas.microsoft.com/office/drawing/2014/main" xmlns="" id="{2BFFF776-3B71-46AA-95B4-3817FD5CA5CE}"/>
                </a:ext>
              </a:extLst>
            </p:cNvPr>
            <p:cNvPicPr>
              <a:picLocks noChangeAspect="1"/>
            </p:cNvPicPr>
            <p:nvPr/>
          </p:nvPicPr>
          <p:blipFill>
            <a:blip r:embed="rId4"/>
            <a:stretch>
              <a:fillRect/>
            </a:stretch>
          </p:blipFill>
          <p:spPr>
            <a:xfrm>
              <a:off x="11709298" y="6007677"/>
              <a:ext cx="469963" cy="469963"/>
            </a:xfrm>
            <a:prstGeom prst="rect">
              <a:avLst/>
            </a:prstGeom>
          </p:spPr>
        </p:pic>
      </p:grpSp>
    </p:spTree>
    <p:extLst>
      <p:ext uri="{BB962C8B-B14F-4D97-AF65-F5344CB8AC3E}">
        <p14:creationId xmlns:p14="http://schemas.microsoft.com/office/powerpoint/2010/main" val="285460482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3">
            <a:extLst>
              <a:ext uri="{FF2B5EF4-FFF2-40B4-BE49-F238E27FC236}">
                <a16:creationId xmlns:a16="http://schemas.microsoft.com/office/drawing/2014/main" xmlns="" id="{7FE2C4FC-7188-4193-A233-E12BA4C2CA0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950" l="10800" r="90960">
                        <a14:foregroundMark x1="38280" y1="41150" x2="89400" y2="58750"/>
                        <a14:foregroundMark x1="57440" y1="55100" x2="66240" y2="68500"/>
                        <a14:foregroundMark x1="66240" y1="68500" x2="81920" y2="77350"/>
                        <a14:foregroundMark x1="81920" y1="77350" x2="84800" y2="77500"/>
                        <a14:foregroundMark x1="80680" y1="56000" x2="86360" y2="83250"/>
                        <a14:foregroundMark x1="86360" y1="83250" x2="71000" y2="90950"/>
                        <a14:foregroundMark x1="71000" y1="90950" x2="50080" y2="86850"/>
                        <a14:foregroundMark x1="50080" y1="86850" x2="40720" y2="67500"/>
                        <a14:foregroundMark x1="40720" y1="67500" x2="54800" y2="50400"/>
                        <a14:foregroundMark x1="54800" y1="50400" x2="77040" y2="65700"/>
                        <a14:foregroundMark x1="77040" y1="65700" x2="82160" y2="78750"/>
                        <a14:foregroundMark x1="37080" y1="49650" x2="66880" y2="79350"/>
                        <a14:foregroundMark x1="33680" y1="48750" x2="37840" y2="72900"/>
                        <a14:foregroundMark x1="37840" y1="72900" x2="45280" y2="87150"/>
                        <a14:foregroundMark x1="45280" y1="87150" x2="50400" y2="88400"/>
                        <a14:foregroundMark x1="35160" y1="85700" x2="64720" y2="78900"/>
                        <a14:foregroundMark x1="64720" y1="78900" x2="75800" y2="63600"/>
                        <a14:foregroundMark x1="75800" y1="63600" x2="85040" y2="36950"/>
                        <a14:foregroundMark x1="83360" y1="38450" x2="89360" y2="58000"/>
                        <a14:foregroundMark x1="89360" y1="58000" x2="73280" y2="64050"/>
                        <a14:foregroundMark x1="73280" y1="64050" x2="45720" y2="57050"/>
                        <a14:foregroundMark x1="45720" y1="57050" x2="36560" y2="49800"/>
                        <a14:foregroundMark x1="36560" y1="49800" x2="44120" y2="36500"/>
                        <a14:foregroundMark x1="44120" y1="36500" x2="48240" y2="36350"/>
                        <a14:foregroundMark x1="71720" y1="43000" x2="90960" y2="62850"/>
                        <a14:foregroundMark x1="90960" y1="62850" x2="58640" y2="86800"/>
                        <a14:foregroundMark x1="58640" y1="86800" x2="44000" y2="90850"/>
                        <a14:foregroundMark x1="44000" y1="90850" x2="36360" y2="82650"/>
                        <a14:foregroundMark x1="36360" y1="82650" x2="36360" y2="82650"/>
                        <a14:foregroundMark x1="82880" y1="86000" x2="88920" y2="87800"/>
                        <a14:foregroundMark x1="40400" y1="57650" x2="43240" y2="61450"/>
                        <a14:foregroundMark x1="33960" y1="44500" x2="33040" y2="48750"/>
                        <a14:foregroundMark x1="84560" y1="85850" x2="84560" y2="85850"/>
                        <a14:foregroundMark x1="85120" y1="83850" x2="85840" y2="87200"/>
                        <a14:backgroundMark x1="18440" y1="13300" x2="23760" y2="77200"/>
                      </a14:backgroundRemoval>
                    </a14:imgEffect>
                  </a14:imgLayer>
                </a14:imgProps>
              </a:ext>
              <a:ext uri="{28A0092B-C50C-407E-A947-70E740481C1C}">
                <a14:useLocalDpi xmlns:a14="http://schemas.microsoft.com/office/drawing/2010/main" val="0"/>
              </a:ext>
            </a:extLst>
          </a:blip>
          <a:srcRect l="1018" r="1018"/>
          <a:stretch/>
        </p:blipFill>
        <p:spPr>
          <a:xfrm>
            <a:off x="1111895" y="608703"/>
            <a:ext cx="8543499" cy="6976690"/>
          </a:xfrm>
          <a:prstGeom prst="rect">
            <a:avLst/>
          </a:prstGeom>
        </p:spPr>
      </p:pic>
      <p:sp>
        <p:nvSpPr>
          <p:cNvPr id="5" name="Google Shape;1910;p31">
            <a:extLst>
              <a:ext uri="{FF2B5EF4-FFF2-40B4-BE49-F238E27FC236}">
                <a16:creationId xmlns:a16="http://schemas.microsoft.com/office/drawing/2014/main" xmlns="" id="{89E22778-BCCF-4797-AA3C-FA84B6A2A249}"/>
              </a:ext>
            </a:extLst>
          </p:cNvPr>
          <p:cNvSpPr txBox="1">
            <a:spLocks/>
          </p:cNvSpPr>
          <p:nvPr/>
        </p:nvSpPr>
        <p:spPr>
          <a:xfrm>
            <a:off x="1660993" y="1551401"/>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96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cs typeface="Chango"/>
                <a:sym typeface="Chango"/>
              </a:rPr>
              <a:t>LUYỆN ĐỌC HIỂU</a:t>
            </a:r>
          </a:p>
        </p:txBody>
      </p:sp>
    </p:spTree>
    <p:extLst>
      <p:ext uri="{BB962C8B-B14F-4D97-AF65-F5344CB8AC3E}">
        <p14:creationId xmlns:p14="http://schemas.microsoft.com/office/powerpoint/2010/main" val="316660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思源黑体 CN Medium" panose="020B0600000000000000" pitchFamily="34" charset="-122"/>
              <a:cs typeface="+mn-cs"/>
              <a:sym typeface="Arial" panose="020B0604020202020204" pitchFamily="34" charset="0"/>
            </a:endParaRPr>
          </a:p>
        </p:txBody>
      </p:sp>
      <p:pic>
        <p:nvPicPr>
          <p:cNvPr id="2" name="Picture 1">
            <a:extLst>
              <a:ext uri="{FF2B5EF4-FFF2-40B4-BE49-F238E27FC236}">
                <a16:creationId xmlns:a16="http://schemas.microsoft.com/office/drawing/2014/main" xmlns="" id="{3F536F14-BA65-4989-BFC6-F6F52CF7E135}"/>
              </a:ext>
            </a:extLst>
          </p:cNvPr>
          <p:cNvPicPr>
            <a:picLocks noChangeAspect="1"/>
          </p:cNvPicPr>
          <p:nvPr/>
        </p:nvPicPr>
        <p:blipFill>
          <a:blip r:embed="rId2"/>
          <a:stretch>
            <a:fillRect/>
          </a:stretch>
        </p:blipFill>
        <p:spPr>
          <a:xfrm>
            <a:off x="4254513" y="274596"/>
            <a:ext cx="9193565" cy="3371380"/>
          </a:xfrm>
          <a:prstGeom prst="rect">
            <a:avLst/>
          </a:prstGeom>
        </p:spPr>
      </p:pic>
      <p:grpSp>
        <p:nvGrpSpPr>
          <p:cNvPr id="25" name="Group 24">
            <a:extLst>
              <a:ext uri="{FF2B5EF4-FFF2-40B4-BE49-F238E27FC236}">
                <a16:creationId xmlns:a16="http://schemas.microsoft.com/office/drawing/2014/main" xmlns="" id="{03E8F732-6D6A-4A09-925A-51A2E519AC0F}"/>
              </a:ext>
            </a:extLst>
          </p:cNvPr>
          <p:cNvGrpSpPr/>
          <p:nvPr/>
        </p:nvGrpSpPr>
        <p:grpSpPr>
          <a:xfrm>
            <a:off x="-56381" y="4263707"/>
            <a:ext cx="5430237" cy="2377740"/>
            <a:chOff x="-56381" y="4263707"/>
            <a:chExt cx="5430237" cy="2377740"/>
          </a:xfrm>
        </p:grpSpPr>
        <p:sp>
          <p:nvSpPr>
            <p:cNvPr id="26" name="矩形: 圆角 13">
              <a:extLst>
                <a:ext uri="{FF2B5EF4-FFF2-40B4-BE49-F238E27FC236}">
                  <a16:creationId xmlns:a16="http://schemas.microsoft.com/office/drawing/2014/main" xmlns="" id="{838A73F7-09B1-4042-80D9-842D43078916}"/>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27" name="Group 26">
              <a:extLst>
                <a:ext uri="{FF2B5EF4-FFF2-40B4-BE49-F238E27FC236}">
                  <a16:creationId xmlns:a16="http://schemas.microsoft.com/office/drawing/2014/main" xmlns="" id="{4FBF6FF0-2BB5-440A-BE7A-3E6C476D1BCE}"/>
                </a:ext>
              </a:extLst>
            </p:cNvPr>
            <p:cNvGrpSpPr/>
            <p:nvPr/>
          </p:nvGrpSpPr>
          <p:grpSpPr>
            <a:xfrm>
              <a:off x="-56381" y="4263707"/>
              <a:ext cx="931530" cy="931530"/>
              <a:chOff x="1920" y="624476"/>
              <a:chExt cx="931530" cy="931530"/>
            </a:xfrm>
          </p:grpSpPr>
          <p:pic>
            <p:nvPicPr>
              <p:cNvPr id="28" name="Picture 27" descr="A picture containing vector graphics&#10;&#10;Description automatically generated">
                <a:extLst>
                  <a:ext uri="{FF2B5EF4-FFF2-40B4-BE49-F238E27FC236}">
                    <a16:creationId xmlns:a16="http://schemas.microsoft.com/office/drawing/2014/main" xmlns="" id="{D528AF8C-6577-4165-85C7-F458C59DE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9" name="TextBox 28">
                <a:extLst>
                  <a:ext uri="{FF2B5EF4-FFF2-40B4-BE49-F238E27FC236}">
                    <a16:creationId xmlns:a16="http://schemas.microsoft.com/office/drawing/2014/main" xmlns="" id="{6C8FD94B-90B9-43F8-BC10-EA083EFE0D5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3</a:t>
                </a:r>
              </a:p>
            </p:txBody>
          </p:sp>
        </p:grpSp>
      </p:grpSp>
      <p:grpSp>
        <p:nvGrpSpPr>
          <p:cNvPr id="30" name="Group 29">
            <a:extLst>
              <a:ext uri="{FF2B5EF4-FFF2-40B4-BE49-F238E27FC236}">
                <a16:creationId xmlns:a16="http://schemas.microsoft.com/office/drawing/2014/main" xmlns="" id="{9DAF4CAF-2748-4552-BF9E-7B0D42D3B66A}"/>
              </a:ext>
            </a:extLst>
          </p:cNvPr>
          <p:cNvGrpSpPr/>
          <p:nvPr/>
        </p:nvGrpSpPr>
        <p:grpSpPr>
          <a:xfrm>
            <a:off x="-93175" y="1999914"/>
            <a:ext cx="5467031" cy="2428784"/>
            <a:chOff x="-93175" y="1999914"/>
            <a:chExt cx="5467031" cy="2428784"/>
          </a:xfrm>
        </p:grpSpPr>
        <p:sp>
          <p:nvSpPr>
            <p:cNvPr id="31" name="矩形: 圆角 13">
              <a:extLst>
                <a:ext uri="{FF2B5EF4-FFF2-40B4-BE49-F238E27FC236}">
                  <a16:creationId xmlns:a16="http://schemas.microsoft.com/office/drawing/2014/main" xmlns="" id="{C21CE1B7-B102-4E11-9400-F8486D7DA6EA}"/>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2" name="Group 31">
              <a:extLst>
                <a:ext uri="{FF2B5EF4-FFF2-40B4-BE49-F238E27FC236}">
                  <a16:creationId xmlns:a16="http://schemas.microsoft.com/office/drawing/2014/main" xmlns="" id="{73BCE657-1B7F-4649-A9E2-64BB60413477}"/>
                </a:ext>
              </a:extLst>
            </p:cNvPr>
            <p:cNvGrpSpPr/>
            <p:nvPr/>
          </p:nvGrpSpPr>
          <p:grpSpPr>
            <a:xfrm>
              <a:off x="-93175" y="1999914"/>
              <a:ext cx="931530" cy="931530"/>
              <a:chOff x="1920" y="624476"/>
              <a:chExt cx="931530" cy="931530"/>
            </a:xfrm>
          </p:grpSpPr>
          <p:pic>
            <p:nvPicPr>
              <p:cNvPr id="33" name="Picture 32" descr="A picture containing vector graphics&#10;&#10;Description automatically generated">
                <a:extLst>
                  <a:ext uri="{FF2B5EF4-FFF2-40B4-BE49-F238E27FC236}">
                    <a16:creationId xmlns:a16="http://schemas.microsoft.com/office/drawing/2014/main" xmlns="" id="{5EBA0DF9-6629-4D6B-AE39-7F6B300F0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4" name="TextBox 33">
                <a:extLst>
                  <a:ext uri="{FF2B5EF4-FFF2-40B4-BE49-F238E27FC236}">
                    <a16:creationId xmlns:a16="http://schemas.microsoft.com/office/drawing/2014/main" xmlns="" id="{FDFC7199-3D77-48A0-B370-E1434F74737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2</a:t>
                </a:r>
              </a:p>
            </p:txBody>
          </p:sp>
        </p:grpSp>
      </p:grpSp>
      <p:grpSp>
        <p:nvGrpSpPr>
          <p:cNvPr id="35" name="Group 34">
            <a:extLst>
              <a:ext uri="{FF2B5EF4-FFF2-40B4-BE49-F238E27FC236}">
                <a16:creationId xmlns:a16="http://schemas.microsoft.com/office/drawing/2014/main" xmlns="" id="{15A64B14-CC50-47F2-ADC1-341827EDDA0C}"/>
              </a:ext>
            </a:extLst>
          </p:cNvPr>
          <p:cNvGrpSpPr/>
          <p:nvPr/>
        </p:nvGrpSpPr>
        <p:grpSpPr>
          <a:xfrm>
            <a:off x="-93175" y="-62235"/>
            <a:ext cx="5467031" cy="2204934"/>
            <a:chOff x="-93175" y="-62235"/>
            <a:chExt cx="5467031" cy="2204934"/>
          </a:xfrm>
        </p:grpSpPr>
        <p:sp>
          <p:nvSpPr>
            <p:cNvPr id="36" name="矩形: 圆角 13">
              <a:extLst>
                <a:ext uri="{FF2B5EF4-FFF2-40B4-BE49-F238E27FC236}">
                  <a16:creationId xmlns:a16="http://schemas.microsoft.com/office/drawing/2014/main" xmlns="" id="{0F920F57-C24C-49F5-A5D1-11AECF16EA0A}"/>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7" name="Group 36">
              <a:extLst>
                <a:ext uri="{FF2B5EF4-FFF2-40B4-BE49-F238E27FC236}">
                  <a16:creationId xmlns:a16="http://schemas.microsoft.com/office/drawing/2014/main" xmlns="" id="{994856DC-5DEA-4A41-817D-E870B9B4677E}"/>
                </a:ext>
              </a:extLst>
            </p:cNvPr>
            <p:cNvGrpSpPr/>
            <p:nvPr/>
          </p:nvGrpSpPr>
          <p:grpSpPr>
            <a:xfrm>
              <a:off x="-93175" y="-62235"/>
              <a:ext cx="931530" cy="931530"/>
              <a:chOff x="1920" y="624476"/>
              <a:chExt cx="931530" cy="931530"/>
            </a:xfrm>
          </p:grpSpPr>
          <p:pic>
            <p:nvPicPr>
              <p:cNvPr id="38" name="Picture 37" descr="A picture containing vector graphics&#10;&#10;Description automatically generated">
                <a:extLst>
                  <a:ext uri="{FF2B5EF4-FFF2-40B4-BE49-F238E27FC236}">
                    <a16:creationId xmlns:a16="http://schemas.microsoft.com/office/drawing/2014/main" xmlns="" id="{29642FB6-DC12-4675-BEB4-31DB22EC1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9" name="TextBox 38">
                <a:extLst>
                  <a:ext uri="{FF2B5EF4-FFF2-40B4-BE49-F238E27FC236}">
                    <a16:creationId xmlns:a16="http://schemas.microsoft.com/office/drawing/2014/main" xmlns="" id="{617AA08F-0F7B-4EAE-9B45-7FBFF1053CA6}"/>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1</a:t>
                </a:r>
              </a:p>
            </p:txBody>
          </p:sp>
        </p:grpSp>
      </p:grpSp>
      <p:grpSp>
        <p:nvGrpSpPr>
          <p:cNvPr id="40" name="Group 39">
            <a:extLst>
              <a:ext uri="{FF2B5EF4-FFF2-40B4-BE49-F238E27FC236}">
                <a16:creationId xmlns:a16="http://schemas.microsoft.com/office/drawing/2014/main" xmlns="" id="{F17BDFC4-CC08-4D8E-95CA-2C309F2A6D64}"/>
              </a:ext>
            </a:extLst>
          </p:cNvPr>
          <p:cNvGrpSpPr/>
          <p:nvPr/>
        </p:nvGrpSpPr>
        <p:grpSpPr>
          <a:xfrm>
            <a:off x="5679888" y="1479273"/>
            <a:ext cx="5529839" cy="2296128"/>
            <a:chOff x="5459982" y="1676934"/>
            <a:chExt cx="5529839" cy="2296128"/>
          </a:xfrm>
        </p:grpSpPr>
        <p:sp>
          <p:nvSpPr>
            <p:cNvPr id="41" name="矩形: 圆角 13">
              <a:extLst>
                <a:ext uri="{FF2B5EF4-FFF2-40B4-BE49-F238E27FC236}">
                  <a16:creationId xmlns:a16="http://schemas.microsoft.com/office/drawing/2014/main" xmlns="" id="{B8A647BD-5B9C-404A-A517-80D24B3E85FF}"/>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42" name="Group 41">
              <a:extLst>
                <a:ext uri="{FF2B5EF4-FFF2-40B4-BE49-F238E27FC236}">
                  <a16:creationId xmlns:a16="http://schemas.microsoft.com/office/drawing/2014/main" xmlns="" id="{B4D4CBE6-1453-42FF-A011-DB4218D421C0}"/>
                </a:ext>
              </a:extLst>
            </p:cNvPr>
            <p:cNvGrpSpPr/>
            <p:nvPr/>
          </p:nvGrpSpPr>
          <p:grpSpPr>
            <a:xfrm>
              <a:off x="5459982" y="1676934"/>
              <a:ext cx="931530" cy="931530"/>
              <a:chOff x="1920" y="624476"/>
              <a:chExt cx="931530" cy="931530"/>
            </a:xfrm>
          </p:grpSpPr>
          <p:pic>
            <p:nvPicPr>
              <p:cNvPr id="43" name="Picture 42" descr="A picture containing vector graphics&#10;&#10;Description automatically generated">
                <a:extLst>
                  <a:ext uri="{FF2B5EF4-FFF2-40B4-BE49-F238E27FC236}">
                    <a16:creationId xmlns:a16="http://schemas.microsoft.com/office/drawing/2014/main" xmlns="" id="{68DF3A94-FCCA-4E67-88F5-C7E4F1AA9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4" name="TextBox 43">
                <a:extLst>
                  <a:ext uri="{FF2B5EF4-FFF2-40B4-BE49-F238E27FC236}">
                    <a16:creationId xmlns:a16="http://schemas.microsoft.com/office/drawing/2014/main" xmlns="" id="{103AD91B-2989-4C48-AD9E-A42802F7DB1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4</a:t>
                </a:r>
              </a:p>
            </p:txBody>
          </p:sp>
        </p:grpSp>
      </p:grpSp>
      <p:grpSp>
        <p:nvGrpSpPr>
          <p:cNvPr id="45" name="Group 44">
            <a:extLst>
              <a:ext uri="{FF2B5EF4-FFF2-40B4-BE49-F238E27FC236}">
                <a16:creationId xmlns:a16="http://schemas.microsoft.com/office/drawing/2014/main" xmlns="" id="{2EC49F13-B119-4D6D-B577-0F920B73D018}"/>
              </a:ext>
            </a:extLst>
          </p:cNvPr>
          <p:cNvGrpSpPr/>
          <p:nvPr/>
        </p:nvGrpSpPr>
        <p:grpSpPr>
          <a:xfrm>
            <a:off x="5840266" y="3561640"/>
            <a:ext cx="5369462" cy="2435635"/>
            <a:chOff x="5620360" y="3759301"/>
            <a:chExt cx="5369462" cy="2435635"/>
          </a:xfrm>
        </p:grpSpPr>
        <p:sp>
          <p:nvSpPr>
            <p:cNvPr id="46" name="矩形: 圆角 13">
              <a:extLst>
                <a:ext uri="{FF2B5EF4-FFF2-40B4-BE49-F238E27FC236}">
                  <a16:creationId xmlns:a16="http://schemas.microsoft.com/office/drawing/2014/main" xmlns="" id="{DCC047B6-78A5-4009-9DAA-B5C4587BD3F1}"/>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47" name="Group 46">
              <a:extLst>
                <a:ext uri="{FF2B5EF4-FFF2-40B4-BE49-F238E27FC236}">
                  <a16:creationId xmlns:a16="http://schemas.microsoft.com/office/drawing/2014/main" xmlns="" id="{B18C80DF-DFB0-41EB-AD66-7DA18822616B}"/>
                </a:ext>
              </a:extLst>
            </p:cNvPr>
            <p:cNvGrpSpPr/>
            <p:nvPr/>
          </p:nvGrpSpPr>
          <p:grpSpPr>
            <a:xfrm>
              <a:off x="5620360" y="3759301"/>
              <a:ext cx="931530" cy="931530"/>
              <a:chOff x="1920" y="624476"/>
              <a:chExt cx="931530" cy="931530"/>
            </a:xfrm>
          </p:grpSpPr>
          <p:pic>
            <p:nvPicPr>
              <p:cNvPr id="48" name="Picture 47" descr="A picture containing vector graphics&#10;&#10;Description automatically generated">
                <a:extLst>
                  <a:ext uri="{FF2B5EF4-FFF2-40B4-BE49-F238E27FC236}">
                    <a16:creationId xmlns:a16="http://schemas.microsoft.com/office/drawing/2014/main" xmlns="" id="{A6CF5B1E-980F-4504-8FBE-366E88454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9" name="TextBox 48">
                <a:extLst>
                  <a:ext uri="{FF2B5EF4-FFF2-40B4-BE49-F238E27FC236}">
                    <a16:creationId xmlns:a16="http://schemas.microsoft.com/office/drawing/2014/main" xmlns="" id="{6C98233C-DBF8-43D6-ACE6-BA0022E65D7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5</a:t>
                </a:r>
              </a:p>
            </p:txBody>
          </p:sp>
        </p:grpSp>
      </p:grpSp>
      <p:sp>
        <p:nvSpPr>
          <p:cNvPr id="50" name="TextBox 49">
            <a:extLst>
              <a:ext uri="{FF2B5EF4-FFF2-40B4-BE49-F238E27FC236}">
                <a16:creationId xmlns:a16="http://schemas.microsoft.com/office/drawing/2014/main" xmlns="" id="{976EFA69-DB3D-494C-BBE9-899EADA18125}"/>
              </a:ext>
            </a:extLst>
          </p:cNvPr>
          <p:cNvSpPr txBox="1"/>
          <p:nvPr/>
        </p:nvSpPr>
        <p:spPr>
          <a:xfrm>
            <a:off x="834595" y="159057"/>
            <a:ext cx="6839837"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Chị đã qua tuổi Đoàn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Em hôm nay vào Đội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Màu khăn đỏ dắt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Bước qua thời thơ dại.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Màu khăn tuổi thiếu niên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Suốt đời tươi thắm mãi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Như lời ru vời vợi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Chẳng bao giờ cách xa.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Này em, mở cửa 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 trời xanh vẫn đợi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Cánh buồm là tiếng gọi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biển và dòng sông.</a:t>
            </a:r>
          </a:p>
        </p:txBody>
      </p:sp>
      <p:sp>
        <p:nvSpPr>
          <p:cNvPr id="51" name="TextBox 50">
            <a:extLst>
              <a:ext uri="{FF2B5EF4-FFF2-40B4-BE49-F238E27FC236}">
                <a16:creationId xmlns:a16="http://schemas.microsoft.com/office/drawing/2014/main" xmlns="" id="{5B4E8462-B829-429B-ADDA-FC31E263C104}"/>
              </a:ext>
            </a:extLst>
          </p:cNvPr>
          <p:cNvSpPr txBox="1"/>
          <p:nvPr/>
        </p:nvSpPr>
        <p:spPr>
          <a:xfrm>
            <a:off x="6818146" y="1693479"/>
            <a:ext cx="6674750"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Nắng vườn trưa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Bướm bay như lời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Con tàu là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Đưa ta tới bến xa.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chị</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tới</a:t>
            </a: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Khao</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khát</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bắt</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đầu</a:t>
            </a: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khăn</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đỏ</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0" u="none" strike="noStrike" kern="1200" cap="none" spc="0" normalizeH="0" baseline="0" noProof="0" dirty="0" err="1">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chói</a:t>
            </a: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Xuân</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Quỳnh</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3490832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452" y="155227"/>
            <a:ext cx="1041171" cy="833818"/>
          </a:xfrm>
          <a:prstGeom prst="rect">
            <a:avLst/>
          </a:prstGeom>
        </p:spPr>
      </p:pic>
      <p:cxnSp>
        <p:nvCxnSpPr>
          <p:cNvPr id="3" name="Straight Connector 2"/>
          <p:cNvCxnSpPr/>
          <p:nvPr/>
        </p:nvCxnSpPr>
        <p:spPr>
          <a:xfrm>
            <a:off x="4469364" y="866196"/>
            <a:ext cx="4105469"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6372808" y="866196"/>
            <a:ext cx="27992" cy="4590661"/>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479897" y="572136"/>
            <a:ext cx="20040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93"/>
                <a:ea typeface="+mn-ea"/>
                <a:cs typeface="+mn-cs"/>
              </a:rPr>
              <a:t>Luyện đǌ</a:t>
            </a:r>
            <a:endParaRPr kumimoji="0" lang="en-US" sz="32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endParaRPr>
          </a:p>
        </p:txBody>
      </p:sp>
      <p:sp>
        <p:nvSpPr>
          <p:cNvPr id="10" name="TextBox 9"/>
          <p:cNvSpPr txBox="1"/>
          <p:nvPr/>
        </p:nvSpPr>
        <p:spPr>
          <a:xfrm>
            <a:off x="8560225" y="572135"/>
            <a:ext cx="26019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93"/>
                <a:ea typeface="+mn-ea"/>
                <a:cs typeface="+mn-cs"/>
              </a:rPr>
              <a:t>Tìm hiểu bài</a:t>
            </a:r>
            <a:endParaRPr kumimoji="0" lang="en-US" sz="32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endParaRPr>
          </a:p>
        </p:txBody>
      </p:sp>
    </p:spTree>
    <p:controls>
      <mc:AlternateContent xmlns:mc="http://schemas.openxmlformats.org/markup-compatibility/2006">
        <mc:Choice xmlns:v="urn:schemas-microsoft-com:vml" Requires="v">
          <p:control spid="4140" name="TextBox1" r:id="rId2" imgW="3246120" imgH="2666880"/>
        </mc:Choice>
        <mc:Fallback>
          <p:control name="TextBox1" r:id="rId2" imgW="3246120" imgH="26668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341563" y="1201738"/>
                  <a:ext cx="3248025" cy="26701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4141" name="TextBox2" r:id="rId3" imgW="3246120" imgH="2590920"/>
        </mc:Choice>
        <mc:Fallback>
          <p:control name="TextBox2" r:id="rId3" imgW="3246120" imgH="2590920">
            <p:pic>
              <p:nvPicPr>
                <p:cNvPr id="0" name="TextBox2"/>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185025" y="1279525"/>
                  <a:ext cx="3246438" cy="25923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6232709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527C6D00-E549-49E3-B1F3-D6A3AB39F4F1}"/>
              </a:ext>
            </a:extLst>
          </p:cNvPr>
          <p:cNvSpPr/>
          <p:nvPr/>
        </p:nvSpPr>
        <p:spPr>
          <a:xfrm>
            <a:off x="312881" y="93306"/>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Arial" panose="020B0604020202020204" pitchFamily="34" charset="0"/>
            </a:endParaRPr>
          </a:p>
        </p:txBody>
      </p:sp>
      <p:sp>
        <p:nvSpPr>
          <p:cNvPr id="8" name="TextBox 7">
            <a:extLst>
              <a:ext uri="{FF2B5EF4-FFF2-40B4-BE49-F238E27FC236}">
                <a16:creationId xmlns:a16="http://schemas.microsoft.com/office/drawing/2014/main" xmlns="" id="{F687CC52-23F8-4EE1-98C6-1CE8850AA95D}"/>
              </a:ext>
            </a:extLst>
          </p:cNvPr>
          <p:cNvSpPr txBox="1"/>
          <p:nvPr/>
        </p:nvSpPr>
        <p:spPr>
          <a:xfrm>
            <a:off x="1701319" y="1404025"/>
            <a:ext cx="9019553" cy="1569660"/>
          </a:xfrm>
          <a:custGeom>
            <a:avLst/>
            <a:gdLst>
              <a:gd name="connsiteX0" fmla="*/ 0 w 10110552"/>
              <a:gd name="connsiteY0" fmla="*/ 107833 h 646986"/>
              <a:gd name="connsiteX1" fmla="*/ 107833 w 10110552"/>
              <a:gd name="connsiteY1" fmla="*/ 0 h 646986"/>
              <a:gd name="connsiteX2" fmla="*/ 10002719 w 10110552"/>
              <a:gd name="connsiteY2" fmla="*/ 0 h 646986"/>
              <a:gd name="connsiteX3" fmla="*/ 10110552 w 10110552"/>
              <a:gd name="connsiteY3" fmla="*/ 107833 h 646986"/>
              <a:gd name="connsiteX4" fmla="*/ 10110552 w 10110552"/>
              <a:gd name="connsiteY4" fmla="*/ 539153 h 646986"/>
              <a:gd name="connsiteX5" fmla="*/ 10002719 w 10110552"/>
              <a:gd name="connsiteY5" fmla="*/ 646986 h 646986"/>
              <a:gd name="connsiteX6" fmla="*/ 107833 w 10110552"/>
              <a:gd name="connsiteY6" fmla="*/ 646986 h 646986"/>
              <a:gd name="connsiteX7" fmla="*/ 0 w 10110552"/>
              <a:gd name="connsiteY7" fmla="*/ 539153 h 646986"/>
              <a:gd name="connsiteX8" fmla="*/ 0 w 10110552"/>
              <a:gd name="connsiteY8" fmla="*/ 107833 h 6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552" h="646986" fill="none" extrusionOk="0">
                <a:moveTo>
                  <a:pt x="0" y="107833"/>
                </a:moveTo>
                <a:cubicBezTo>
                  <a:pt x="307" y="56580"/>
                  <a:pt x="49391" y="1868"/>
                  <a:pt x="107833" y="0"/>
                </a:cubicBezTo>
                <a:cubicBezTo>
                  <a:pt x="4526595" y="72427"/>
                  <a:pt x="7788825" y="61419"/>
                  <a:pt x="10002719" y="0"/>
                </a:cubicBezTo>
                <a:cubicBezTo>
                  <a:pt x="10061096" y="-8112"/>
                  <a:pt x="10107564" y="47374"/>
                  <a:pt x="10110552" y="107833"/>
                </a:cubicBezTo>
                <a:cubicBezTo>
                  <a:pt x="10112808" y="187760"/>
                  <a:pt x="10078211" y="413329"/>
                  <a:pt x="10110552" y="539153"/>
                </a:cubicBezTo>
                <a:cubicBezTo>
                  <a:pt x="10110999" y="596437"/>
                  <a:pt x="10059744" y="644150"/>
                  <a:pt x="10002719" y="646986"/>
                </a:cubicBezTo>
                <a:cubicBezTo>
                  <a:pt x="8010546" y="676813"/>
                  <a:pt x="4623719" y="567680"/>
                  <a:pt x="107833" y="646986"/>
                </a:cubicBezTo>
                <a:cubicBezTo>
                  <a:pt x="52899" y="646464"/>
                  <a:pt x="-7916" y="600273"/>
                  <a:pt x="0" y="539153"/>
                </a:cubicBezTo>
                <a:cubicBezTo>
                  <a:pt x="34516" y="444299"/>
                  <a:pt x="-17758" y="295713"/>
                  <a:pt x="0" y="107833"/>
                </a:cubicBezTo>
                <a:close/>
              </a:path>
              <a:path w="10110552" h="646986" stroke="0" extrusionOk="0">
                <a:moveTo>
                  <a:pt x="0" y="107833"/>
                </a:moveTo>
                <a:cubicBezTo>
                  <a:pt x="7396" y="50294"/>
                  <a:pt x="49267" y="2060"/>
                  <a:pt x="107833" y="0"/>
                </a:cubicBezTo>
                <a:cubicBezTo>
                  <a:pt x="1207438" y="123000"/>
                  <a:pt x="6991396" y="-96860"/>
                  <a:pt x="10002719" y="0"/>
                </a:cubicBezTo>
                <a:cubicBezTo>
                  <a:pt x="10053864" y="-6410"/>
                  <a:pt x="10113203" y="42933"/>
                  <a:pt x="10110552" y="107833"/>
                </a:cubicBezTo>
                <a:cubicBezTo>
                  <a:pt x="10124658" y="254065"/>
                  <a:pt x="10120015" y="474562"/>
                  <a:pt x="10110552" y="539153"/>
                </a:cubicBezTo>
                <a:cubicBezTo>
                  <a:pt x="10103800" y="601154"/>
                  <a:pt x="10051069" y="645152"/>
                  <a:pt x="10002719" y="646986"/>
                </a:cubicBezTo>
                <a:cubicBezTo>
                  <a:pt x="7255507" y="486279"/>
                  <a:pt x="3023999" y="686653"/>
                  <a:pt x="107833" y="646986"/>
                </a:cubicBezTo>
                <a:cubicBezTo>
                  <a:pt x="38920" y="645096"/>
                  <a:pt x="-4321" y="596751"/>
                  <a:pt x="0" y="539153"/>
                </a:cubicBezTo>
                <a:cubicBezTo>
                  <a:pt x="-36680" y="336847"/>
                  <a:pt x="-8504" y="261803"/>
                  <a:pt x="0" y="107833"/>
                </a:cubicBezTo>
                <a:close/>
              </a:path>
            </a:pathLst>
          </a:custGeom>
          <a:solidFill>
            <a:schemeClr val="bg1"/>
          </a:solidFill>
          <a:ln w="38100">
            <a:solidFill>
              <a:schemeClr val="accent1"/>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Thiếu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niên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Tiền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phong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Hồ</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Chí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Minh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tổ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chức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dành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thiếu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nhi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Việt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Nam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9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15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tuổi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do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Đoàn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Thanh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niên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Cộng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Hồ</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Chí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Minh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phụ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trách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Medium"/>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思源黑体 CN Medium"/>
              <a:cs typeface="+mn-cs"/>
            </a:endParaRPr>
          </a:p>
        </p:txBody>
      </p:sp>
      <p:pic>
        <p:nvPicPr>
          <p:cNvPr id="9" name="Picture 8">
            <a:extLst>
              <a:ext uri="{FF2B5EF4-FFF2-40B4-BE49-F238E27FC236}">
                <a16:creationId xmlns:a16="http://schemas.microsoft.com/office/drawing/2014/main" xmlns="" id="{7FB2CB3D-A8FC-42E2-B116-B16F06AD68B3}"/>
              </a:ext>
            </a:extLst>
          </p:cNvPr>
          <p:cNvPicPr>
            <a:picLocks noChangeAspect="1"/>
          </p:cNvPicPr>
          <p:nvPr/>
        </p:nvPicPr>
        <p:blipFill>
          <a:blip r:embed="rId2"/>
          <a:stretch>
            <a:fillRect/>
          </a:stretch>
        </p:blipFill>
        <p:spPr>
          <a:xfrm>
            <a:off x="2910795" y="225862"/>
            <a:ext cx="7135524" cy="1366912"/>
          </a:xfrm>
          <a:prstGeom prst="rect">
            <a:avLst/>
          </a:prstGeom>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33" y="3267576"/>
            <a:ext cx="10226351" cy="203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49147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252761" y="307076"/>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7" name="Picture 6">
            <a:extLst>
              <a:ext uri="{FF2B5EF4-FFF2-40B4-BE49-F238E27FC236}">
                <a16:creationId xmlns:a16="http://schemas.microsoft.com/office/drawing/2014/main" xmlns="" id="{7FB2CB3D-A8FC-42E2-B116-B16F06AD68B3}"/>
              </a:ext>
            </a:extLst>
          </p:cNvPr>
          <p:cNvPicPr>
            <a:picLocks noChangeAspect="1"/>
          </p:cNvPicPr>
          <p:nvPr/>
        </p:nvPicPr>
        <p:blipFill>
          <a:blip r:embed="rId2"/>
          <a:stretch>
            <a:fillRect/>
          </a:stretch>
        </p:blipFill>
        <p:spPr>
          <a:xfrm>
            <a:off x="4037720" y="506221"/>
            <a:ext cx="6360727" cy="1049461"/>
          </a:xfrm>
          <a:prstGeom prst="rect">
            <a:avLst/>
          </a:prstGeom>
        </p:spPr>
      </p:pic>
      <p:sp>
        <p:nvSpPr>
          <p:cNvPr id="9" name="TextBox 8">
            <a:extLst>
              <a:ext uri="{FF2B5EF4-FFF2-40B4-BE49-F238E27FC236}">
                <a16:creationId xmlns:a16="http://schemas.microsoft.com/office/drawing/2014/main" xmlns="" id="{DE630EBE-DA10-4024-8438-16808767FB5F}"/>
              </a:ext>
            </a:extLst>
          </p:cNvPr>
          <p:cNvSpPr txBox="1"/>
          <p:nvPr/>
        </p:nvSpPr>
        <p:spPr>
          <a:xfrm>
            <a:off x="4037720" y="1590126"/>
            <a:ext cx="7354174" cy="2062103"/>
          </a:xfrm>
          <a:custGeom>
            <a:avLst/>
            <a:gdLst>
              <a:gd name="connsiteX0" fmla="*/ 0 w 10429178"/>
              <a:gd name="connsiteY0" fmla="*/ 323499 h 1940957"/>
              <a:gd name="connsiteX1" fmla="*/ 323499 w 10429178"/>
              <a:gd name="connsiteY1" fmla="*/ 0 h 1940957"/>
              <a:gd name="connsiteX2" fmla="*/ 10105679 w 10429178"/>
              <a:gd name="connsiteY2" fmla="*/ 0 h 1940957"/>
              <a:gd name="connsiteX3" fmla="*/ 10429178 w 10429178"/>
              <a:gd name="connsiteY3" fmla="*/ 323499 h 1940957"/>
              <a:gd name="connsiteX4" fmla="*/ 10429178 w 10429178"/>
              <a:gd name="connsiteY4" fmla="*/ 1617458 h 1940957"/>
              <a:gd name="connsiteX5" fmla="*/ 10105679 w 10429178"/>
              <a:gd name="connsiteY5" fmla="*/ 1940957 h 1940957"/>
              <a:gd name="connsiteX6" fmla="*/ 323499 w 10429178"/>
              <a:gd name="connsiteY6" fmla="*/ 1940957 h 1940957"/>
              <a:gd name="connsiteX7" fmla="*/ 0 w 10429178"/>
              <a:gd name="connsiteY7" fmla="*/ 1617458 h 1940957"/>
              <a:gd name="connsiteX8" fmla="*/ 0 w 10429178"/>
              <a:gd name="connsiteY8" fmla="*/ 323499 h 19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9178" h="1940957" fill="none" extrusionOk="0">
                <a:moveTo>
                  <a:pt x="0" y="323499"/>
                </a:moveTo>
                <a:cubicBezTo>
                  <a:pt x="516" y="158807"/>
                  <a:pt x="148606" y="6329"/>
                  <a:pt x="323499" y="0"/>
                </a:cubicBezTo>
                <a:cubicBezTo>
                  <a:pt x="1683979" y="72427"/>
                  <a:pt x="6326568" y="61419"/>
                  <a:pt x="10105679" y="0"/>
                </a:cubicBezTo>
                <a:cubicBezTo>
                  <a:pt x="10279646" y="-32332"/>
                  <a:pt x="10403038" y="136928"/>
                  <a:pt x="10429178" y="323499"/>
                </a:cubicBezTo>
                <a:cubicBezTo>
                  <a:pt x="10353107" y="503768"/>
                  <a:pt x="10473655" y="1409640"/>
                  <a:pt x="10429178" y="1617458"/>
                </a:cubicBezTo>
                <a:cubicBezTo>
                  <a:pt x="10434925" y="1766954"/>
                  <a:pt x="10269198" y="1923979"/>
                  <a:pt x="10105679" y="1940957"/>
                </a:cubicBezTo>
                <a:cubicBezTo>
                  <a:pt x="7165957" y="1970784"/>
                  <a:pt x="3051309" y="1861651"/>
                  <a:pt x="323499" y="1940957"/>
                </a:cubicBezTo>
                <a:cubicBezTo>
                  <a:pt x="156412" y="1939648"/>
                  <a:pt x="-19309" y="1799940"/>
                  <a:pt x="0" y="1617458"/>
                </a:cubicBezTo>
                <a:cubicBezTo>
                  <a:pt x="112320" y="1420577"/>
                  <a:pt x="59945" y="931159"/>
                  <a:pt x="0" y="323499"/>
                </a:cubicBezTo>
                <a:close/>
              </a:path>
              <a:path w="10429178" h="1940957" stroke="0" extrusionOk="0">
                <a:moveTo>
                  <a:pt x="0" y="323499"/>
                </a:moveTo>
                <a:cubicBezTo>
                  <a:pt x="12445" y="148227"/>
                  <a:pt x="157448" y="26279"/>
                  <a:pt x="323499" y="0"/>
                </a:cubicBezTo>
                <a:cubicBezTo>
                  <a:pt x="1817575" y="123000"/>
                  <a:pt x="6792843" y="-96860"/>
                  <a:pt x="10105679" y="0"/>
                </a:cubicBezTo>
                <a:cubicBezTo>
                  <a:pt x="10265562" y="-14314"/>
                  <a:pt x="10434331" y="134446"/>
                  <a:pt x="10429178" y="323499"/>
                </a:cubicBezTo>
                <a:cubicBezTo>
                  <a:pt x="10441708" y="744083"/>
                  <a:pt x="10515722" y="1126141"/>
                  <a:pt x="10429178" y="1617458"/>
                </a:cubicBezTo>
                <a:cubicBezTo>
                  <a:pt x="10411978" y="1802353"/>
                  <a:pt x="10260755" y="1937097"/>
                  <a:pt x="10105679" y="1940957"/>
                </a:cubicBezTo>
                <a:cubicBezTo>
                  <a:pt x="8450319" y="1780250"/>
                  <a:pt x="2416911" y="1980624"/>
                  <a:pt x="323499" y="1940957"/>
                </a:cubicBezTo>
                <a:cubicBezTo>
                  <a:pt x="113962" y="1934721"/>
                  <a:pt x="-22048" y="1786134"/>
                  <a:pt x="0" y="1617458"/>
                </a:cubicBezTo>
                <a:cubicBezTo>
                  <a:pt x="43644" y="1156145"/>
                  <a:pt x="71153" y="553811"/>
                  <a:pt x="0" y="323499"/>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txBody>
          <a:bodyPr wrap="square" rtlCol="0">
            <a:spAutoFit/>
          </a:bodyPr>
          <a:lstStyle/>
          <a:p>
            <a:pPr algn="ctr"/>
            <a:r>
              <a:rPr lang="en-US" sz="3200" dirty="0" err="1">
                <a:solidFill>
                  <a:srgbClr val="002060"/>
                </a:solidFill>
                <a:latin typeface="Times New Roman" panose="02020603050405020304" pitchFamily="18" charset="0"/>
                <a:cs typeface="Times New Roman" panose="02020603050405020304" pitchFamily="18" charset="0"/>
              </a:rPr>
              <a:t>Đoàn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Cộng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Hồ</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Chí</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Minh: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tổ</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Việt</a:t>
            </a:r>
            <a:r>
              <a:rPr lang="en-US" sz="3200" dirty="0">
                <a:solidFill>
                  <a:srgbClr val="002060"/>
                </a:solidFill>
                <a:latin typeface="Times New Roman" panose="02020603050405020304" pitchFamily="18" charset="0"/>
                <a:cs typeface="Times New Roman" panose="02020603050405020304" pitchFamily="18" charset="0"/>
              </a:rPr>
              <a:t> Nam, do </a:t>
            </a:r>
            <a:r>
              <a:rPr lang="en-US" sz="3200" dirty="0" err="1">
                <a:solidFill>
                  <a:srgbClr val="002060"/>
                </a:solidFill>
                <a:latin typeface="Times New Roman" panose="02020603050405020304" pitchFamily="18" charset="0"/>
                <a:cs typeface="Times New Roman" panose="02020603050405020304" pitchFamily="18" charset="0"/>
              </a:rPr>
              <a:t>Đảng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cộng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Việt</a:t>
            </a:r>
            <a:r>
              <a:rPr lang="en-US" sz="3200" dirty="0">
                <a:solidFill>
                  <a:srgbClr val="002060"/>
                </a:solidFill>
                <a:latin typeface="Times New Roman" panose="02020603050405020304" pitchFamily="18" charset="0"/>
                <a:cs typeface="Times New Roman" panose="02020603050405020304" pitchFamily="18" charset="0"/>
              </a:rPr>
              <a:t> Nam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chủ</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tịch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Hồ</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Chí</a:t>
            </a:r>
            <a:r>
              <a:rPr lang="en-US" sz="3200" dirty="0">
                <a:solidFill>
                  <a:srgbClr val="002060"/>
                </a:solidFill>
                <a:latin typeface="Times New Roman" panose="02020603050405020304" pitchFamily="18" charset="0"/>
                <a:cs typeface="Times New Roman" panose="02020603050405020304" pitchFamily="18" charset="0"/>
              </a:rPr>
              <a:t> Minh </a:t>
            </a:r>
            <a:r>
              <a:rPr lang="en-US" sz="3200" dirty="0" err="1">
                <a:solidFill>
                  <a:srgbClr val="002060"/>
                </a:solidFill>
                <a:latin typeface="Times New Roman" panose="02020603050405020304" pitchFamily="18" charset="0"/>
                <a:cs typeface="Times New Roman" panose="02020603050405020304" pitchFamily="18" charset="0"/>
              </a:rPr>
              <a:t>sáng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lập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rèn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luyện</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xmlns="" id="{44266381-69ED-46B5-A12A-14667D5FB59A}"/>
              </a:ext>
            </a:extLst>
          </p:cNvPr>
          <p:cNvPicPr>
            <a:picLocks noChangeAspect="1"/>
          </p:cNvPicPr>
          <p:nvPr/>
        </p:nvPicPr>
        <p:blipFill>
          <a:blip r:embed="rId3"/>
          <a:stretch>
            <a:fillRect/>
          </a:stretch>
        </p:blipFill>
        <p:spPr>
          <a:xfrm>
            <a:off x="793352" y="852720"/>
            <a:ext cx="2678360" cy="2729818"/>
          </a:xfrm>
          <a:prstGeom prst="rect">
            <a:avLst/>
          </a:prstGeom>
          <a:ln>
            <a:noFill/>
          </a:ln>
          <a:effectLst>
            <a:softEdge rad="112500"/>
          </a:effectLst>
        </p:spPr>
      </p:pic>
      <p:sp>
        <p:nvSpPr>
          <p:cNvPr id="12" name="TextBox 11">
            <a:extLst>
              <a:ext uri="{FF2B5EF4-FFF2-40B4-BE49-F238E27FC236}">
                <a16:creationId xmlns:a16="http://schemas.microsoft.com/office/drawing/2014/main" xmlns="" id="{55E883F7-C5F9-4C0F-AC61-408E330EB974}"/>
              </a:ext>
            </a:extLst>
          </p:cNvPr>
          <p:cNvSpPr txBox="1"/>
          <p:nvPr/>
        </p:nvSpPr>
        <p:spPr>
          <a:xfrm>
            <a:off x="997399" y="3466331"/>
            <a:ext cx="2859738"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xmlns="" id="{6110EF2C-F975-4197-BCDC-1D27645B8718}"/>
              </a:ext>
            </a:extLst>
          </p:cNvPr>
          <p:cNvPicPr>
            <a:picLocks noChangeAspect="1"/>
          </p:cNvPicPr>
          <p:nvPr/>
        </p:nvPicPr>
        <p:blipFill>
          <a:blip r:embed="rId4"/>
          <a:stretch>
            <a:fillRect/>
          </a:stretch>
        </p:blipFill>
        <p:spPr>
          <a:xfrm>
            <a:off x="793352" y="4076409"/>
            <a:ext cx="2830598" cy="2526753"/>
          </a:xfrm>
          <a:prstGeom prst="rect">
            <a:avLst/>
          </a:prstGeom>
          <a:ln>
            <a:noFill/>
          </a:ln>
          <a:effectLst>
            <a:softEdge rad="112500"/>
          </a:effectLst>
        </p:spPr>
      </p:pic>
    </p:spTree>
    <p:extLst>
      <p:ext uri="{BB962C8B-B14F-4D97-AF65-F5344CB8AC3E}">
        <p14:creationId xmlns:p14="http://schemas.microsoft.com/office/powerpoint/2010/main" val="196527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思源黑体 CN Medium" panose="020B0600000000000000" pitchFamily="34" charset="-122"/>
              <a:cs typeface="+mn-cs"/>
              <a:sym typeface="Arial" panose="020B0604020202020204" pitchFamily="34" charset="0"/>
            </a:endParaRPr>
          </a:p>
        </p:txBody>
      </p:sp>
      <p:sp>
        <p:nvSpPr>
          <p:cNvPr id="7" name="TextBox 6">
            <a:extLst>
              <a:ext uri="{FF2B5EF4-FFF2-40B4-BE49-F238E27FC236}">
                <a16:creationId xmlns:a16="http://schemas.microsoft.com/office/drawing/2014/main" xmlns="" id="{8453630E-7323-73DA-84B3-2EE896026691}"/>
              </a:ext>
            </a:extLst>
          </p:cNvPr>
          <p:cNvSpPr txBox="1"/>
          <p:nvPr/>
        </p:nvSpPr>
        <p:spPr>
          <a:xfrm>
            <a:off x="687978" y="163774"/>
            <a:ext cx="6839837" cy="70173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Chị đã qua tuổi Đoàn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Em hôm nay vào Đội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Màu khăn đỏ dắt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Bước qua thời thơ dại.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Màu khăn tuổi thiếu niên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Suốt đời tươi thắm mãi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Như lời ru vời vợi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Chẳng bao giờ cách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Này em, mở cửa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Một trời xanh vẫn đợi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Cánh buồm là tiếng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Mặt biển và dòng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rPr>
              <a:t> </a:t>
            </a:r>
          </a:p>
        </p:txBody>
      </p:sp>
      <p:sp>
        <p:nvSpPr>
          <p:cNvPr id="8" name="TextBox 7">
            <a:extLst>
              <a:ext uri="{FF2B5EF4-FFF2-40B4-BE49-F238E27FC236}">
                <a16:creationId xmlns:a16="http://schemas.microsoft.com/office/drawing/2014/main" xmlns="" id="{467B4A8C-555E-27D9-2103-D6CC2BA77676}"/>
              </a:ext>
            </a:extLst>
          </p:cNvPr>
          <p:cNvSpPr txBox="1"/>
          <p:nvPr/>
        </p:nvSpPr>
        <p:spPr>
          <a:xfrm>
            <a:off x="6096000" y="2446909"/>
            <a:ext cx="6674750"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Nắng vườn trưa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 Bướm bay như lời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Con tàu là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Đưa ta tới bến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Những ngày chị đi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Những ngày em đang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Khao khát lại bắt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Từ màu khăn đỏ chói.</a:t>
            </a:r>
            <a:endPar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xmlns="" id="{EDF72C1C-846B-43F6-B35E-652D9950512F}"/>
              </a:ext>
            </a:extLst>
          </p:cNvPr>
          <p:cNvSpPr txBox="1"/>
          <p:nvPr/>
        </p:nvSpPr>
        <p:spPr>
          <a:xfrm>
            <a:off x="10255209" y="6457890"/>
            <a:ext cx="6674750"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Xuân Quỳnh</a:t>
            </a:r>
          </a:p>
        </p:txBody>
      </p:sp>
      <p:pic>
        <p:nvPicPr>
          <p:cNvPr id="2" name="Picture 1">
            <a:extLst>
              <a:ext uri="{FF2B5EF4-FFF2-40B4-BE49-F238E27FC236}">
                <a16:creationId xmlns:a16="http://schemas.microsoft.com/office/drawing/2014/main" xmlns="" id="{3F536F14-BA65-4989-BFC6-F6F52CF7E135}"/>
              </a:ext>
            </a:extLst>
          </p:cNvPr>
          <p:cNvPicPr>
            <a:picLocks noChangeAspect="1"/>
          </p:cNvPicPr>
          <p:nvPr/>
        </p:nvPicPr>
        <p:blipFill>
          <a:blip r:embed="rId2"/>
          <a:stretch>
            <a:fillRect/>
          </a:stretch>
        </p:blipFill>
        <p:spPr>
          <a:xfrm>
            <a:off x="4322038" y="597445"/>
            <a:ext cx="9193565" cy="3371380"/>
          </a:xfrm>
          <a:prstGeom prst="rect">
            <a:avLst/>
          </a:prstGeom>
        </p:spPr>
      </p:pic>
    </p:spTree>
    <p:extLst>
      <p:ext uri="{BB962C8B-B14F-4D97-AF65-F5344CB8AC3E}">
        <p14:creationId xmlns:p14="http://schemas.microsoft.com/office/powerpoint/2010/main" val="4035096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2" name="图片 6" descr="图片包含 笔记本, 游戏机, 电脑, 花&#10;&#10;描述已自动生成">
            <a:extLst>
              <a:ext uri="{FF2B5EF4-FFF2-40B4-BE49-F238E27FC236}">
                <a16:creationId xmlns:a16="http://schemas.microsoft.com/office/drawing/2014/main" xmlns="" id="{74499D2E-41D7-47E8-8816-A83747EE328A}"/>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19D1316C-2BBD-46CE-9AFF-86EE232AF2E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4" name="Group 13">
            <a:extLst>
              <a:ext uri="{FF2B5EF4-FFF2-40B4-BE49-F238E27FC236}">
                <a16:creationId xmlns:a16="http://schemas.microsoft.com/office/drawing/2014/main" xmlns="" id="{BC773FAA-0AB7-4849-BE6C-BB0224C95CD8}"/>
              </a:ext>
            </a:extLst>
          </p:cNvPr>
          <p:cNvGrpSpPr/>
          <p:nvPr/>
        </p:nvGrpSpPr>
        <p:grpSpPr>
          <a:xfrm>
            <a:off x="850605" y="3040342"/>
            <a:ext cx="10728251" cy="2875980"/>
            <a:chOff x="850605" y="3040342"/>
            <a:chExt cx="10728251" cy="2875980"/>
          </a:xfrm>
        </p:grpSpPr>
        <p:sp>
          <p:nvSpPr>
            <p:cNvPr id="15" name="矩形: 圆角 13">
              <a:extLst>
                <a:ext uri="{FF2B5EF4-FFF2-40B4-BE49-F238E27FC236}">
                  <a16:creationId xmlns:a16="http://schemas.microsoft.com/office/drawing/2014/main" xmlns="" id="{793500E1-D03D-42A0-AD5B-3B0C5C902DC8}"/>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6" name="Rectangle 15">
              <a:extLst>
                <a:ext uri="{FF2B5EF4-FFF2-40B4-BE49-F238E27FC236}">
                  <a16:creationId xmlns:a16="http://schemas.microsoft.com/office/drawing/2014/main" xmlns="" id="{65A8AC50-5C97-4F36-A954-6A62FE5CBAD5}"/>
                </a:ext>
              </a:extLst>
            </p:cNvPr>
            <p:cNvSpPr/>
            <p:nvPr/>
          </p:nvSpPr>
          <p:spPr>
            <a:xfrm>
              <a:off x="1801563" y="3573355"/>
              <a:ext cx="9193618" cy="1446550"/>
            </a:xfrm>
            <a:prstGeom prst="rect">
              <a:avLst/>
            </a:prstGeom>
          </p:spPr>
          <p:txBody>
            <a:bodyPr wrap="square">
              <a:spAutoFit/>
            </a:bodyPr>
            <a:lstStyle/>
            <a:p>
              <a:pPr marL="0" marR="0" lvl="0" indent="0" algn="ctr" defTabSz="457200" rtl="0" eaLnBrk="1" fontAlgn="auto" latinLnBrk="0" hangingPunct="1">
                <a:lnSpc>
                  <a:spcPct val="100000"/>
                </a:lnSpc>
                <a:buClrTx/>
                <a:buSzTx/>
                <a:buFontTx/>
                <a:buNone/>
                <a:tabLst/>
                <a:defRPr/>
              </a:pPr>
              <a:r>
                <a:rPr lang="en-US" sz="4400" b="1">
                  <a:solidFill>
                    <a:srgbClr val="002060"/>
                  </a:solidFill>
                  <a:latin typeface="UTM Avo" panose="02040603050506020204" pitchFamily="18" charset="0"/>
                  <a:ea typeface="Arial-Rounded" panose="020B0500000000000000" pitchFamily="34" charset="0"/>
                  <a:cs typeface="Arial-Rounded" panose="020B0500000000000000" pitchFamily="34" charset="0"/>
                </a:rPr>
                <a:t>Chị kể về niềm vui của b</a:t>
              </a:r>
              <a:r>
                <a:rPr lang="vi-VN" sz="4400" b="1" i="0">
                  <a:solidFill>
                    <a:srgbClr val="002060"/>
                  </a:solidFill>
                  <a:effectLst/>
                  <a:latin typeface="UTM Avo" panose="02040603050506020204" pitchFamily="18" charset="0"/>
                  <a:ea typeface="Arial-Rounded" panose="020B0500000000000000" pitchFamily="34" charset="0"/>
                  <a:cs typeface="Arial-Rounded" panose="020B0500000000000000" pitchFamily="34" charset="0"/>
                </a:rPr>
                <a:t>ạn nhỏ sắp được vào Đội. </a:t>
              </a:r>
              <a:endParaRPr kumimoji="0" lang="en-US" sz="44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xmlns="" id="{B35EA652-49A0-42C2-BAF7-5D1DC1E69D04}"/>
              </a:ext>
            </a:extLst>
          </p:cNvPr>
          <p:cNvPicPr>
            <a:picLocks noChangeAspect="1"/>
          </p:cNvPicPr>
          <p:nvPr/>
        </p:nvPicPr>
        <p:blipFill>
          <a:blip r:embed="rId3"/>
          <a:stretch>
            <a:fillRect/>
          </a:stretch>
        </p:blipFill>
        <p:spPr>
          <a:xfrm>
            <a:off x="-820038" y="-494083"/>
            <a:ext cx="3999323" cy="3993226"/>
          </a:xfrm>
          <a:prstGeom prst="rect">
            <a:avLst/>
          </a:prstGeom>
        </p:spPr>
      </p:pic>
      <p:grpSp>
        <p:nvGrpSpPr>
          <p:cNvPr id="18" name="Group 17">
            <a:extLst>
              <a:ext uri="{FF2B5EF4-FFF2-40B4-BE49-F238E27FC236}">
                <a16:creationId xmlns:a16="http://schemas.microsoft.com/office/drawing/2014/main" xmlns="" id="{8609BEEF-F29B-4DF4-9D18-E129834EC920}"/>
              </a:ext>
            </a:extLst>
          </p:cNvPr>
          <p:cNvGrpSpPr/>
          <p:nvPr/>
        </p:nvGrpSpPr>
        <p:grpSpPr>
          <a:xfrm>
            <a:off x="-777508" y="-507411"/>
            <a:ext cx="13446663" cy="3993226"/>
            <a:chOff x="-777508" y="-507411"/>
            <a:chExt cx="13446663" cy="3993226"/>
          </a:xfrm>
        </p:grpSpPr>
        <p:pic>
          <p:nvPicPr>
            <p:cNvPr id="19" name="图片 5" descr="图形用户界面&#10;&#10;中度可信度描述已自动生成">
              <a:extLst>
                <a:ext uri="{FF2B5EF4-FFF2-40B4-BE49-F238E27FC236}">
                  <a16:creationId xmlns:a16="http://schemas.microsoft.com/office/drawing/2014/main" xmlns="" id="{3FE0A215-DF77-4DFE-8D72-FD1D9FAB3AA1}"/>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20" name="Rectangle 19">
              <a:extLst>
                <a:ext uri="{FF2B5EF4-FFF2-40B4-BE49-F238E27FC236}">
                  <a16:creationId xmlns:a16="http://schemas.microsoft.com/office/drawing/2014/main" xmlns="" id="{75BA651E-C1B5-4DB6-A035-2B738431A087}"/>
                </a:ext>
              </a:extLst>
            </p:cNvPr>
            <p:cNvSpPr/>
            <p:nvPr/>
          </p:nvSpPr>
          <p:spPr>
            <a:xfrm>
              <a:off x="1445827" y="845813"/>
              <a:ext cx="9615220" cy="815480"/>
            </a:xfrm>
            <a:prstGeom prst="rect">
              <a:avLst/>
            </a:prstGeom>
          </p:spPr>
          <p:txBody>
            <a:bodyPr wrap="square">
              <a:spAutoFit/>
            </a:bodyPr>
            <a:lstStyle/>
            <a:p>
              <a:pPr lvl="0" algn="ctr">
                <a:lnSpc>
                  <a:spcPct val="150000"/>
                </a:lnSpc>
                <a:defRPr/>
              </a:pPr>
              <a:r>
                <a:rPr lang="en-US" altLang="zh-CN" sz="3600" b="1">
                  <a:solidFill>
                    <a:srgbClr val="FF0000"/>
                  </a:solidFill>
                  <a:latin typeface="UTM Avo" panose="02040603050506020204" pitchFamily="18" charset="0"/>
                  <a:ea typeface="Arial-Rounded" panose="020B0500000000000000" pitchFamily="34" charset="0"/>
                  <a:cs typeface="Arial-Rounded" panose="020B0500000000000000" pitchFamily="34" charset="0"/>
                </a:rPr>
                <a:t>	Chị kể về niềm vui gì của bạn nhỏ?</a:t>
              </a:r>
            </a:p>
          </p:txBody>
        </p:sp>
        <p:pic>
          <p:nvPicPr>
            <p:cNvPr id="21" name="Picture 20">
              <a:extLst>
                <a:ext uri="{FF2B5EF4-FFF2-40B4-BE49-F238E27FC236}">
                  <a16:creationId xmlns:a16="http://schemas.microsoft.com/office/drawing/2014/main" xmlns="" id="{23ABEC5C-BE3A-430B-B339-46E1C0E8DD54}"/>
                </a:ext>
              </a:extLst>
            </p:cNvPr>
            <p:cNvPicPr>
              <a:picLocks noChangeAspect="1"/>
            </p:cNvPicPr>
            <p:nvPr/>
          </p:nvPicPr>
          <p:blipFill>
            <a:blip r:embed="rId3"/>
            <a:stretch>
              <a:fillRect/>
            </a:stretch>
          </p:blipFill>
          <p:spPr>
            <a:xfrm>
              <a:off x="-777508" y="-507411"/>
              <a:ext cx="3999323" cy="3993226"/>
            </a:xfrm>
            <a:prstGeom prst="rect">
              <a:avLst/>
            </a:prstGeom>
          </p:spPr>
        </p:pic>
      </p:grpSp>
    </p:spTree>
    <p:extLst>
      <p:ext uri="{BB962C8B-B14F-4D97-AF65-F5344CB8AC3E}">
        <p14:creationId xmlns:p14="http://schemas.microsoft.com/office/powerpoint/2010/main" val="253549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2" name="图片 6" descr="图片包含 笔记本, 游戏机, 电脑, 花&#10;&#10;描述已自动生成">
            <a:extLst>
              <a:ext uri="{FF2B5EF4-FFF2-40B4-BE49-F238E27FC236}">
                <a16:creationId xmlns:a16="http://schemas.microsoft.com/office/drawing/2014/main" xmlns="" id="{74499D2E-41D7-47E8-8816-A83747EE328A}"/>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19D1316C-2BBD-46CE-9AFF-86EE232AF2E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4" name="Group 13">
            <a:extLst>
              <a:ext uri="{FF2B5EF4-FFF2-40B4-BE49-F238E27FC236}">
                <a16:creationId xmlns:a16="http://schemas.microsoft.com/office/drawing/2014/main" xmlns="" id="{BC773FAA-0AB7-4849-BE6C-BB0224C95CD8}"/>
              </a:ext>
            </a:extLst>
          </p:cNvPr>
          <p:cNvGrpSpPr/>
          <p:nvPr/>
        </p:nvGrpSpPr>
        <p:grpSpPr>
          <a:xfrm>
            <a:off x="613144" y="3040342"/>
            <a:ext cx="10965712" cy="2906695"/>
            <a:chOff x="613144" y="3040342"/>
            <a:chExt cx="10965712" cy="2906695"/>
          </a:xfrm>
        </p:grpSpPr>
        <p:sp>
          <p:nvSpPr>
            <p:cNvPr id="15" name="矩形: 圆角 13">
              <a:extLst>
                <a:ext uri="{FF2B5EF4-FFF2-40B4-BE49-F238E27FC236}">
                  <a16:creationId xmlns:a16="http://schemas.microsoft.com/office/drawing/2014/main" xmlns="" id="{793500E1-D03D-42A0-AD5B-3B0C5C902DC8}"/>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6" name="Rectangle 15">
              <a:extLst>
                <a:ext uri="{FF2B5EF4-FFF2-40B4-BE49-F238E27FC236}">
                  <a16:creationId xmlns:a16="http://schemas.microsoft.com/office/drawing/2014/main" xmlns="" id="{65A8AC50-5C97-4F36-A954-6A62FE5CBAD5}"/>
                </a:ext>
              </a:extLst>
            </p:cNvPr>
            <p:cNvSpPr/>
            <p:nvPr/>
          </p:nvSpPr>
          <p:spPr>
            <a:xfrm>
              <a:off x="1801563" y="3108959"/>
              <a:ext cx="9193618"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rPr>
                <a:t>Màu khăn tươi thắm</a:t>
              </a:r>
              <a:r>
                <a:rPr kumimoji="0" lang="vi-VN" sz="4000" b="1" i="0" u="none" strike="noStrike" kern="1200" cap="none" spc="0" normalizeH="0" baseline="0" noProof="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lang="en-US" sz="4000" b="1">
                  <a:solidFill>
                    <a:srgbClr val="002060"/>
                  </a:solidFill>
                  <a:latin typeface="UTM Avo" panose="02040603050506020204" pitchFamily="18" charset="0"/>
                  <a:ea typeface="Arial-Rounded" panose="020B0500000000000000" pitchFamily="34" charset="0"/>
                  <a:cs typeface="Arial-Rounded" panose="020B0500000000000000" pitchFamily="34" charset="0"/>
                </a:rPr>
                <a:t>n</a:t>
              </a:r>
              <a:r>
                <a:rPr kumimoji="0" lang="vi-VN" sz="4000" b="1" i="0" u="none" strike="noStrike" kern="1200" cap="none" spc="0" normalizeH="0" baseline="0" noProof="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rPr>
                <a:t>hư </a:t>
              </a:r>
              <a:r>
                <a:rPr kumimoji="0" lang="vi-VN"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rPr>
                <a:t>lời ru</a:t>
              </a:r>
              <a:endParaRPr kumimoji="0" lang="vi-VN" sz="4000" b="1" i="0" u="none" strike="noStrike" kern="1200" cap="none" spc="0" normalizeH="0" baseline="0" noProof="0" dirty="0" err="1">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xmlns="" id="{F27BD4C8-B093-49F1-959C-C725AC7D2024}"/>
                </a:ext>
              </a:extLst>
            </p:cNvPr>
            <p:cNvSpPr/>
            <p:nvPr/>
          </p:nvSpPr>
          <p:spPr>
            <a:xfrm>
              <a:off x="977214" y="3855673"/>
              <a:ext cx="9193618"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rPr>
                <a:t>Cánh buồm </a:t>
              </a:r>
              <a:r>
                <a:rPr kumimoji="0" lang="vi-VN" sz="4000" b="1" i="0" u="none" strike="noStrike" kern="1200" cap="none" spc="0" normalizeH="0" baseline="0" noProof="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là </a:t>
              </a:r>
              <a:r>
                <a:rPr kumimoji="0" lang="vi-VN"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rPr>
                <a:t>tiếng gọi</a:t>
              </a:r>
            </a:p>
          </p:txBody>
        </p:sp>
        <p:sp>
          <p:nvSpPr>
            <p:cNvPr id="25" name="Rectangle 24">
              <a:extLst>
                <a:ext uri="{FF2B5EF4-FFF2-40B4-BE49-F238E27FC236}">
                  <a16:creationId xmlns:a16="http://schemas.microsoft.com/office/drawing/2014/main" xmlns="" id="{728868AC-DBE6-4111-ACFE-254797E6D5A8}"/>
                </a:ext>
              </a:extLst>
            </p:cNvPr>
            <p:cNvSpPr/>
            <p:nvPr/>
          </p:nvSpPr>
          <p:spPr>
            <a:xfrm>
              <a:off x="613144" y="4532054"/>
              <a:ext cx="9193618"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rPr>
                <a:t>Bướm bay </a:t>
              </a:r>
              <a:r>
                <a:rPr kumimoji="0" lang="vi-VN" sz="4000" b="1" i="0" u="none" strike="noStrike" kern="1200" cap="none" spc="0" normalizeH="0" baseline="0" noProof="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như</a:t>
              </a:r>
              <a:r>
                <a:rPr kumimoji="0" lang="vi-VN"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rPr>
                <a:t> lời hát</a:t>
              </a:r>
            </a:p>
          </p:txBody>
        </p:sp>
        <p:sp>
          <p:nvSpPr>
            <p:cNvPr id="26" name="Rectangle 25">
              <a:extLst>
                <a:ext uri="{FF2B5EF4-FFF2-40B4-BE49-F238E27FC236}">
                  <a16:creationId xmlns:a16="http://schemas.microsoft.com/office/drawing/2014/main" xmlns="" id="{F6FA0BE5-6FC1-4683-8460-6F61FDADE080}"/>
                </a:ext>
              </a:extLst>
            </p:cNvPr>
            <p:cNvSpPr/>
            <p:nvPr/>
          </p:nvSpPr>
          <p:spPr>
            <a:xfrm>
              <a:off x="709575" y="5239151"/>
              <a:ext cx="9193618"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rPr>
                <a:t>Con tàu</a:t>
              </a:r>
              <a:r>
                <a:rPr kumimoji="0" lang="vi-VN"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vi-VN" sz="4000" b="1" i="0" u="none" strike="noStrike" kern="1200" cap="none" spc="0" normalizeH="0" baseline="0" noProof="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như</a:t>
              </a:r>
              <a:r>
                <a:rPr kumimoji="0" lang="vi-VN"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lang="en-US" sz="4000" b="1">
                  <a:solidFill>
                    <a:srgbClr val="00B050"/>
                  </a:solidFill>
                  <a:latin typeface="UTM Avo" panose="02040603050506020204" pitchFamily="18" charset="0"/>
                  <a:ea typeface="Arial-Rounded" panose="020B0500000000000000" pitchFamily="34" charset="0"/>
                  <a:cs typeface="Arial-Rounded" panose="020B0500000000000000" pitchFamily="34" charset="0"/>
                </a:rPr>
                <a:t>đất nước</a:t>
              </a:r>
              <a:endParaRPr kumimoji="0" lang="vi-VN" sz="4000" b="1" i="0" u="none" strike="noStrike" kern="1200" cap="none" spc="0" normalizeH="0" baseline="0" noProof="0">
                <a:ln>
                  <a:noFill/>
                </a:ln>
                <a:solidFill>
                  <a:srgbClr val="00B050"/>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xmlns="" id="{8609BEEF-F29B-4DF4-9D18-E129834EC920}"/>
              </a:ext>
            </a:extLst>
          </p:cNvPr>
          <p:cNvGrpSpPr/>
          <p:nvPr/>
        </p:nvGrpSpPr>
        <p:grpSpPr>
          <a:xfrm>
            <a:off x="127590" y="-29688"/>
            <a:ext cx="12541565" cy="3136404"/>
            <a:chOff x="127590" y="-29688"/>
            <a:chExt cx="12541565" cy="3136404"/>
          </a:xfrm>
        </p:grpSpPr>
        <p:pic>
          <p:nvPicPr>
            <p:cNvPr id="19" name="图片 5" descr="图形用户界面&#10;&#10;中度可信度描述已自动生成">
              <a:extLst>
                <a:ext uri="{FF2B5EF4-FFF2-40B4-BE49-F238E27FC236}">
                  <a16:creationId xmlns:a16="http://schemas.microsoft.com/office/drawing/2014/main" xmlns="" id="{3FE0A215-DF77-4DFE-8D72-FD1D9FAB3AA1}"/>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20" name="Rectangle 19">
              <a:extLst>
                <a:ext uri="{FF2B5EF4-FFF2-40B4-BE49-F238E27FC236}">
                  <a16:creationId xmlns:a16="http://schemas.microsoft.com/office/drawing/2014/main" xmlns="" id="{75BA651E-C1B5-4DB6-A035-2B738431A087}"/>
                </a:ext>
              </a:extLst>
            </p:cNvPr>
            <p:cNvSpPr/>
            <p:nvPr/>
          </p:nvSpPr>
          <p:spPr>
            <a:xfrm>
              <a:off x="1445827" y="845813"/>
              <a:ext cx="9615220" cy="81548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Tìm các hình ảnh so sánh trong bài.</a:t>
              </a:r>
            </a:p>
          </p:txBody>
        </p:sp>
      </p:grpSp>
      <p:pic>
        <p:nvPicPr>
          <p:cNvPr id="23" name="Picture 22">
            <a:extLst>
              <a:ext uri="{FF2B5EF4-FFF2-40B4-BE49-F238E27FC236}">
                <a16:creationId xmlns:a16="http://schemas.microsoft.com/office/drawing/2014/main" xmlns="" id="{031B871E-5142-464F-B0EF-EEB87CEB6A2E}"/>
              </a:ext>
            </a:extLst>
          </p:cNvPr>
          <p:cNvPicPr>
            <a:picLocks noChangeAspect="1"/>
          </p:cNvPicPr>
          <p:nvPr/>
        </p:nvPicPr>
        <p:blipFill>
          <a:blip r:embed="rId4"/>
          <a:stretch>
            <a:fillRect/>
          </a:stretch>
        </p:blipFill>
        <p:spPr>
          <a:xfrm>
            <a:off x="-619444" y="-564226"/>
            <a:ext cx="3999323" cy="3993226"/>
          </a:xfrm>
          <a:prstGeom prst="rect">
            <a:avLst/>
          </a:prstGeom>
        </p:spPr>
      </p:pic>
    </p:spTree>
    <p:extLst>
      <p:ext uri="{BB962C8B-B14F-4D97-AF65-F5344CB8AC3E}">
        <p14:creationId xmlns:p14="http://schemas.microsoft.com/office/powerpoint/2010/main" val="371993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28009" y="3518291"/>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594325" y="294399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rot="21236918">
            <a:off x="3089003" y="3496334"/>
            <a:ext cx="4754643" cy="2756126"/>
          </a:xfrm>
          <a:prstGeom prst="rect">
            <a:avLst/>
          </a:prstGeom>
        </p:spPr>
      </p:pic>
      <p:pic>
        <p:nvPicPr>
          <p:cNvPr id="14" name="Picture 13">
            <a:extLst>
              <a:ext uri="{FF2B5EF4-FFF2-40B4-BE49-F238E27FC236}">
                <a16:creationId xmlns:a16="http://schemas.microsoft.com/office/drawing/2014/main" xmlns="" id="{B9FDBB50-F6DB-0D90-6E72-F6D89BCC44FE}"/>
              </a:ext>
            </a:extLst>
          </p:cNvPr>
          <p:cNvPicPr>
            <a:picLocks noChangeAspect="1"/>
          </p:cNvPicPr>
          <p:nvPr/>
        </p:nvPicPr>
        <p:blipFill>
          <a:blip r:embed="rId7"/>
          <a:stretch>
            <a:fillRect/>
          </a:stretch>
        </p:blipFill>
        <p:spPr>
          <a:xfrm>
            <a:off x="1092041" y="-146890"/>
            <a:ext cx="10022693" cy="3865199"/>
          </a:xfrm>
          <a:prstGeom prst="rect">
            <a:avLst/>
          </a:prstGeom>
        </p:spPr>
      </p:pic>
      <p:sp>
        <p:nvSpPr>
          <p:cNvPr id="10" name="TextBox 9">
            <a:extLst>
              <a:ext uri="{FF2B5EF4-FFF2-40B4-BE49-F238E27FC236}">
                <a16:creationId xmlns:a16="http://schemas.microsoft.com/office/drawing/2014/main" xmlns="" id="{0B5373F2-64CF-4211-A074-70CBA7F3F320}"/>
              </a:ext>
            </a:extLst>
          </p:cNvPr>
          <p:cNvSpPr txBox="1"/>
          <p:nvPr/>
        </p:nvSpPr>
        <p:spPr>
          <a:xfrm>
            <a:off x="1137096" y="2647850"/>
            <a:ext cx="9973826" cy="646331"/>
          </a:xfrm>
          <a:prstGeom prst="rect">
            <a:avLst/>
          </a:prstGeom>
          <a:noFill/>
        </p:spPr>
        <p:txBody>
          <a:bodyPr wrap="square">
            <a:spAutoFit/>
          </a:bodyPr>
          <a:lstStyle/>
          <a:p>
            <a:pPr marL="0" marR="0" lvl="0" indent="0" algn="ctr" defTabSz="914378" eaLnBrk="1" fontAlgn="auto" latinLnBrk="0" hangingPunct="1">
              <a:lnSpc>
                <a:spcPct val="90000"/>
              </a:lnSpc>
              <a:spcBef>
                <a:spcPts val="1000"/>
              </a:spcBef>
              <a:spcAft>
                <a:spcPts val="0"/>
              </a:spcAft>
              <a:buClrTx/>
              <a:buSzTx/>
              <a:buFontTx/>
              <a:buNone/>
              <a:tabLst/>
              <a:defRPr/>
            </a:pPr>
            <a:r>
              <a:rPr kumimoji="0" lang="vi-VN" sz="40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Mỗi ngày đến </a:t>
            </a:r>
            <a:r>
              <a:rPr kumimoji="0" lang="en-US" sz="4000" b="1" i="0" u="none" strike="noStrike" kern="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trường</a:t>
            </a:r>
            <a:r>
              <a:rPr kumimoji="0" lang="vi-VN" sz="40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là một niềm vui</a:t>
            </a:r>
            <a:r>
              <a:rPr lang="en-US" sz="4000" b="1" kern="0" dirty="0" smtClean="0">
                <a:solidFill>
                  <a:sysClr val="windowText" lastClr="000000"/>
                </a:solidFill>
                <a:latin typeface="Times New Roman" panose="02020603050405020304" pitchFamily="18" charset="0"/>
                <a:cs typeface="Times New Roman" panose="02020603050405020304" pitchFamily="18" charset="0"/>
              </a:rPr>
              <a:t>.</a:t>
            </a:r>
            <a:endParaRPr kumimoji="0" lang="en-US" sz="4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196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grpSp>
        <p:nvGrpSpPr>
          <p:cNvPr id="1477" name="Nhóm 1476">
            <a:extLst>
              <a:ext uri="{FF2B5EF4-FFF2-40B4-BE49-F238E27FC236}">
                <a16:creationId xmlns:a16="http://schemas.microsoft.com/office/drawing/2014/main" xmlns="" id="{9FE0B4DE-B80D-B2AE-39D6-72D54C16C56E}"/>
              </a:ext>
            </a:extLst>
          </p:cNvPr>
          <p:cNvGrpSpPr/>
          <p:nvPr/>
        </p:nvGrpSpPr>
        <p:grpSpPr>
          <a:xfrm>
            <a:off x="824720" y="1463178"/>
            <a:ext cx="10598545" cy="3322154"/>
            <a:chOff x="597545" y="916348"/>
            <a:chExt cx="7948909" cy="2491615"/>
          </a:xfrm>
        </p:grpSpPr>
        <p:grpSp>
          <p:nvGrpSpPr>
            <p:cNvPr id="3" name="Nhóm 2">
              <a:extLst>
                <a:ext uri="{FF2B5EF4-FFF2-40B4-BE49-F238E27FC236}">
                  <a16:creationId xmlns:a16="http://schemas.microsoft.com/office/drawing/2014/main" xmlns="" id="{1B2960F7-BC24-3CD9-38EE-E617B525AF9E}"/>
                </a:ext>
              </a:extLst>
            </p:cNvPr>
            <p:cNvGrpSpPr/>
            <p:nvPr/>
          </p:nvGrpSpPr>
          <p:grpSpPr>
            <a:xfrm>
              <a:off x="597545" y="916348"/>
              <a:ext cx="7948909" cy="1098017"/>
              <a:chOff x="483177" y="4521943"/>
              <a:chExt cx="7948909" cy="1098017"/>
            </a:xfrm>
          </p:grpSpPr>
          <p:pic>
            <p:nvPicPr>
              <p:cNvPr id="15" name="Hình ảnh 14">
                <a:extLst>
                  <a:ext uri="{FF2B5EF4-FFF2-40B4-BE49-F238E27FC236}">
                    <a16:creationId xmlns:a16="http://schemas.microsoft.com/office/drawing/2014/main" xmlns="" id="{BED0D290-8775-8CCF-878C-3C62547468F9}"/>
                  </a:ext>
                </a:extLst>
              </p:cNvPr>
              <p:cNvPicPr>
                <a:picLocks noChangeAspect="1"/>
              </p:cNvPicPr>
              <p:nvPr/>
            </p:nvPicPr>
            <p:blipFill rotWithShape="1">
              <a:blip r:embed="rId3"/>
              <a:srcRect l="71687" t="2707" r="6176" b="64704"/>
              <a:stretch/>
            </p:blipFill>
            <p:spPr>
              <a:xfrm>
                <a:off x="483177" y="4521943"/>
                <a:ext cx="745843" cy="1098017"/>
              </a:xfrm>
              <a:prstGeom prst="rect">
                <a:avLst/>
              </a:prstGeom>
            </p:spPr>
          </p:pic>
          <p:sp>
            <p:nvSpPr>
              <p:cNvPr id="31" name="Hình chữ nhật: Góc Tròn 30">
                <a:extLst>
                  <a:ext uri="{FF2B5EF4-FFF2-40B4-BE49-F238E27FC236}">
                    <a16:creationId xmlns:a16="http://schemas.microsoft.com/office/drawing/2014/main" xmlns="" id="{6760DBA3-DEB0-76A3-62DB-02154457C561}"/>
                  </a:ext>
                </a:extLst>
              </p:cNvPr>
              <p:cNvSpPr/>
              <p:nvPr/>
            </p:nvSpPr>
            <p:spPr>
              <a:xfrm>
                <a:off x="1182025" y="4593276"/>
                <a:ext cx="6919772" cy="945539"/>
              </a:xfrm>
              <a:custGeom>
                <a:avLst/>
                <a:gdLst>
                  <a:gd name="connsiteX0" fmla="*/ 0 w 6919772"/>
                  <a:gd name="connsiteY0" fmla="*/ 157593 h 945539"/>
                  <a:gd name="connsiteX1" fmla="*/ 157593 w 6919772"/>
                  <a:gd name="connsiteY1" fmla="*/ 0 h 945539"/>
                  <a:gd name="connsiteX2" fmla="*/ 619914 w 6919772"/>
                  <a:gd name="connsiteY2" fmla="*/ 0 h 945539"/>
                  <a:gd name="connsiteX3" fmla="*/ 1412464 w 6919772"/>
                  <a:gd name="connsiteY3" fmla="*/ 0 h 945539"/>
                  <a:gd name="connsiteX4" fmla="*/ 1940831 w 6919772"/>
                  <a:gd name="connsiteY4" fmla="*/ 0 h 945539"/>
                  <a:gd name="connsiteX5" fmla="*/ 2403152 w 6919772"/>
                  <a:gd name="connsiteY5" fmla="*/ 0 h 945539"/>
                  <a:gd name="connsiteX6" fmla="*/ 3063611 w 6919772"/>
                  <a:gd name="connsiteY6" fmla="*/ 0 h 945539"/>
                  <a:gd name="connsiteX7" fmla="*/ 3591978 w 6919772"/>
                  <a:gd name="connsiteY7" fmla="*/ 0 h 945539"/>
                  <a:gd name="connsiteX8" fmla="*/ 4318482 w 6919772"/>
                  <a:gd name="connsiteY8" fmla="*/ 0 h 945539"/>
                  <a:gd name="connsiteX9" fmla="*/ 4780803 w 6919772"/>
                  <a:gd name="connsiteY9" fmla="*/ 0 h 945539"/>
                  <a:gd name="connsiteX10" fmla="*/ 5441262 w 6919772"/>
                  <a:gd name="connsiteY10" fmla="*/ 0 h 945539"/>
                  <a:gd name="connsiteX11" fmla="*/ 6167766 w 6919772"/>
                  <a:gd name="connsiteY11" fmla="*/ 0 h 945539"/>
                  <a:gd name="connsiteX12" fmla="*/ 6762179 w 6919772"/>
                  <a:gd name="connsiteY12" fmla="*/ 0 h 945539"/>
                  <a:gd name="connsiteX13" fmla="*/ 6919772 w 6919772"/>
                  <a:gd name="connsiteY13" fmla="*/ 157593 h 945539"/>
                  <a:gd name="connsiteX14" fmla="*/ 6919772 w 6919772"/>
                  <a:gd name="connsiteY14" fmla="*/ 787946 h 945539"/>
                  <a:gd name="connsiteX15" fmla="*/ 6762179 w 6919772"/>
                  <a:gd name="connsiteY15" fmla="*/ 945539 h 945539"/>
                  <a:gd name="connsiteX16" fmla="*/ 6035675 w 6919772"/>
                  <a:gd name="connsiteY16" fmla="*/ 945539 h 945539"/>
                  <a:gd name="connsiteX17" fmla="*/ 5441262 w 6919772"/>
                  <a:gd name="connsiteY17" fmla="*/ 945539 h 945539"/>
                  <a:gd name="connsiteX18" fmla="*/ 4912895 w 6919772"/>
                  <a:gd name="connsiteY18" fmla="*/ 945539 h 945539"/>
                  <a:gd name="connsiteX19" fmla="*/ 4252436 w 6919772"/>
                  <a:gd name="connsiteY19" fmla="*/ 945539 h 945539"/>
                  <a:gd name="connsiteX20" fmla="*/ 3658024 w 6919772"/>
                  <a:gd name="connsiteY20" fmla="*/ 945539 h 945539"/>
                  <a:gd name="connsiteX21" fmla="*/ 2997565 w 6919772"/>
                  <a:gd name="connsiteY21" fmla="*/ 945539 h 945539"/>
                  <a:gd name="connsiteX22" fmla="*/ 2205015 w 6919772"/>
                  <a:gd name="connsiteY22" fmla="*/ 945539 h 945539"/>
                  <a:gd name="connsiteX23" fmla="*/ 1478510 w 6919772"/>
                  <a:gd name="connsiteY23" fmla="*/ 945539 h 945539"/>
                  <a:gd name="connsiteX24" fmla="*/ 950143 w 6919772"/>
                  <a:gd name="connsiteY24" fmla="*/ 945539 h 945539"/>
                  <a:gd name="connsiteX25" fmla="*/ 157593 w 6919772"/>
                  <a:gd name="connsiteY25" fmla="*/ 945539 h 945539"/>
                  <a:gd name="connsiteX26" fmla="*/ 0 w 6919772"/>
                  <a:gd name="connsiteY26" fmla="*/ 787946 h 945539"/>
                  <a:gd name="connsiteX27" fmla="*/ 0 w 6919772"/>
                  <a:gd name="connsiteY27" fmla="*/ 157593 h 94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9772" h="945539" fill="none" extrusionOk="0">
                    <a:moveTo>
                      <a:pt x="0" y="157593"/>
                    </a:moveTo>
                    <a:cubicBezTo>
                      <a:pt x="-2669" y="75484"/>
                      <a:pt x="63499" y="-5102"/>
                      <a:pt x="157593" y="0"/>
                    </a:cubicBezTo>
                    <a:cubicBezTo>
                      <a:pt x="372209" y="9443"/>
                      <a:pt x="460705" y="6268"/>
                      <a:pt x="619914" y="0"/>
                    </a:cubicBezTo>
                    <a:cubicBezTo>
                      <a:pt x="779123" y="-6268"/>
                      <a:pt x="1244600" y="-4848"/>
                      <a:pt x="1412464" y="0"/>
                    </a:cubicBezTo>
                    <a:cubicBezTo>
                      <a:pt x="1580328" y="4848"/>
                      <a:pt x="1781631" y="-1926"/>
                      <a:pt x="1940831" y="0"/>
                    </a:cubicBezTo>
                    <a:cubicBezTo>
                      <a:pt x="2100031" y="1926"/>
                      <a:pt x="2195107" y="17241"/>
                      <a:pt x="2403152" y="0"/>
                    </a:cubicBezTo>
                    <a:cubicBezTo>
                      <a:pt x="2611197" y="-17241"/>
                      <a:pt x="2776634" y="27428"/>
                      <a:pt x="3063611" y="0"/>
                    </a:cubicBezTo>
                    <a:cubicBezTo>
                      <a:pt x="3350588" y="-27428"/>
                      <a:pt x="3422201" y="-7173"/>
                      <a:pt x="3591978" y="0"/>
                    </a:cubicBezTo>
                    <a:cubicBezTo>
                      <a:pt x="3761755" y="7173"/>
                      <a:pt x="4088132" y="16430"/>
                      <a:pt x="4318482" y="0"/>
                    </a:cubicBezTo>
                    <a:cubicBezTo>
                      <a:pt x="4548832" y="-16430"/>
                      <a:pt x="4638367" y="18388"/>
                      <a:pt x="4780803" y="0"/>
                    </a:cubicBezTo>
                    <a:cubicBezTo>
                      <a:pt x="4923239" y="-18388"/>
                      <a:pt x="5133080" y="16362"/>
                      <a:pt x="5441262" y="0"/>
                    </a:cubicBezTo>
                    <a:cubicBezTo>
                      <a:pt x="5749444" y="-16362"/>
                      <a:pt x="5959929" y="-29095"/>
                      <a:pt x="6167766" y="0"/>
                    </a:cubicBezTo>
                    <a:cubicBezTo>
                      <a:pt x="6375603" y="29095"/>
                      <a:pt x="6469466" y="-20421"/>
                      <a:pt x="6762179" y="0"/>
                    </a:cubicBezTo>
                    <a:cubicBezTo>
                      <a:pt x="6857432" y="-9155"/>
                      <a:pt x="6921674" y="52081"/>
                      <a:pt x="6919772" y="157593"/>
                    </a:cubicBezTo>
                    <a:cubicBezTo>
                      <a:pt x="6896376" y="345584"/>
                      <a:pt x="6941516" y="648920"/>
                      <a:pt x="6919772" y="787946"/>
                    </a:cubicBezTo>
                    <a:cubicBezTo>
                      <a:pt x="6915885" y="876568"/>
                      <a:pt x="6854421" y="962767"/>
                      <a:pt x="6762179" y="945539"/>
                    </a:cubicBezTo>
                    <a:cubicBezTo>
                      <a:pt x="6441361" y="927473"/>
                      <a:pt x="6243478" y="947928"/>
                      <a:pt x="6035675" y="945539"/>
                    </a:cubicBezTo>
                    <a:cubicBezTo>
                      <a:pt x="5827872" y="943150"/>
                      <a:pt x="5613193" y="922529"/>
                      <a:pt x="5441262" y="945539"/>
                    </a:cubicBezTo>
                    <a:cubicBezTo>
                      <a:pt x="5269331" y="968549"/>
                      <a:pt x="5169943" y="944393"/>
                      <a:pt x="4912895" y="945539"/>
                    </a:cubicBezTo>
                    <a:cubicBezTo>
                      <a:pt x="4655847" y="946685"/>
                      <a:pt x="4429409" y="962610"/>
                      <a:pt x="4252436" y="945539"/>
                    </a:cubicBezTo>
                    <a:cubicBezTo>
                      <a:pt x="4075463" y="928468"/>
                      <a:pt x="3841096" y="970911"/>
                      <a:pt x="3658024" y="945539"/>
                    </a:cubicBezTo>
                    <a:cubicBezTo>
                      <a:pt x="3474952" y="920167"/>
                      <a:pt x="3279713" y="969815"/>
                      <a:pt x="2997565" y="945539"/>
                    </a:cubicBezTo>
                    <a:cubicBezTo>
                      <a:pt x="2715417" y="921263"/>
                      <a:pt x="2417704" y="966371"/>
                      <a:pt x="2205015" y="945539"/>
                    </a:cubicBezTo>
                    <a:cubicBezTo>
                      <a:pt x="1992326" y="924708"/>
                      <a:pt x="1774535" y="961882"/>
                      <a:pt x="1478510" y="945539"/>
                    </a:cubicBezTo>
                    <a:cubicBezTo>
                      <a:pt x="1182485" y="929196"/>
                      <a:pt x="1181912" y="947613"/>
                      <a:pt x="950143" y="945539"/>
                    </a:cubicBezTo>
                    <a:cubicBezTo>
                      <a:pt x="718374" y="943465"/>
                      <a:pt x="405536" y="932016"/>
                      <a:pt x="157593" y="945539"/>
                    </a:cubicBezTo>
                    <a:cubicBezTo>
                      <a:pt x="55950" y="943882"/>
                      <a:pt x="-17071" y="885854"/>
                      <a:pt x="0" y="787946"/>
                    </a:cubicBezTo>
                    <a:cubicBezTo>
                      <a:pt x="11868" y="507703"/>
                      <a:pt x="10084" y="456245"/>
                      <a:pt x="0" y="157593"/>
                    </a:cubicBezTo>
                    <a:close/>
                  </a:path>
                  <a:path w="6919772" h="945539" stroke="0" extrusionOk="0">
                    <a:moveTo>
                      <a:pt x="0" y="157593"/>
                    </a:moveTo>
                    <a:cubicBezTo>
                      <a:pt x="9412" y="68977"/>
                      <a:pt x="70060" y="20268"/>
                      <a:pt x="157593" y="0"/>
                    </a:cubicBezTo>
                    <a:cubicBezTo>
                      <a:pt x="272972" y="-19577"/>
                      <a:pt x="454899" y="17769"/>
                      <a:pt x="619914" y="0"/>
                    </a:cubicBezTo>
                    <a:cubicBezTo>
                      <a:pt x="784929" y="-17769"/>
                      <a:pt x="948889" y="10339"/>
                      <a:pt x="1082235" y="0"/>
                    </a:cubicBezTo>
                    <a:cubicBezTo>
                      <a:pt x="1215581" y="-10339"/>
                      <a:pt x="1477608" y="13336"/>
                      <a:pt x="1676648" y="0"/>
                    </a:cubicBezTo>
                    <a:cubicBezTo>
                      <a:pt x="1875688" y="-13336"/>
                      <a:pt x="2213327" y="23866"/>
                      <a:pt x="2469198" y="0"/>
                    </a:cubicBezTo>
                    <a:cubicBezTo>
                      <a:pt x="2725069" y="-23866"/>
                      <a:pt x="2824508" y="-2409"/>
                      <a:pt x="2931519" y="0"/>
                    </a:cubicBezTo>
                    <a:cubicBezTo>
                      <a:pt x="3038530" y="2409"/>
                      <a:pt x="3325208" y="11728"/>
                      <a:pt x="3459886" y="0"/>
                    </a:cubicBezTo>
                    <a:cubicBezTo>
                      <a:pt x="3594564" y="-11728"/>
                      <a:pt x="3775657" y="-19424"/>
                      <a:pt x="3988253" y="0"/>
                    </a:cubicBezTo>
                    <a:cubicBezTo>
                      <a:pt x="4200849" y="19424"/>
                      <a:pt x="4340879" y="26405"/>
                      <a:pt x="4582666" y="0"/>
                    </a:cubicBezTo>
                    <a:cubicBezTo>
                      <a:pt x="4824453" y="-26405"/>
                      <a:pt x="4946085" y="-25722"/>
                      <a:pt x="5243124" y="0"/>
                    </a:cubicBezTo>
                    <a:cubicBezTo>
                      <a:pt x="5540163" y="25722"/>
                      <a:pt x="5529932" y="8925"/>
                      <a:pt x="5705445" y="0"/>
                    </a:cubicBezTo>
                    <a:cubicBezTo>
                      <a:pt x="5880958" y="-8925"/>
                      <a:pt x="6340561" y="46133"/>
                      <a:pt x="6762179" y="0"/>
                    </a:cubicBezTo>
                    <a:cubicBezTo>
                      <a:pt x="6855159" y="752"/>
                      <a:pt x="6917817" y="80020"/>
                      <a:pt x="6919772" y="157593"/>
                    </a:cubicBezTo>
                    <a:cubicBezTo>
                      <a:pt x="6908386" y="397715"/>
                      <a:pt x="6899871" y="633723"/>
                      <a:pt x="6919772" y="787946"/>
                    </a:cubicBezTo>
                    <a:cubicBezTo>
                      <a:pt x="6920467" y="873134"/>
                      <a:pt x="6847336" y="943833"/>
                      <a:pt x="6762179" y="945539"/>
                    </a:cubicBezTo>
                    <a:cubicBezTo>
                      <a:pt x="6453512" y="974781"/>
                      <a:pt x="6246879" y="929264"/>
                      <a:pt x="6035675" y="945539"/>
                    </a:cubicBezTo>
                    <a:cubicBezTo>
                      <a:pt x="5824471" y="961814"/>
                      <a:pt x="5667597" y="958102"/>
                      <a:pt x="5441262" y="945539"/>
                    </a:cubicBezTo>
                    <a:cubicBezTo>
                      <a:pt x="5214927" y="932976"/>
                      <a:pt x="4990648" y="912196"/>
                      <a:pt x="4714757" y="945539"/>
                    </a:cubicBezTo>
                    <a:cubicBezTo>
                      <a:pt x="4438867" y="978882"/>
                      <a:pt x="4222770" y="928936"/>
                      <a:pt x="3988253" y="945539"/>
                    </a:cubicBezTo>
                    <a:cubicBezTo>
                      <a:pt x="3753736" y="962142"/>
                      <a:pt x="3485387" y="943911"/>
                      <a:pt x="3195703" y="945539"/>
                    </a:cubicBezTo>
                    <a:cubicBezTo>
                      <a:pt x="2906019" y="947168"/>
                      <a:pt x="2727904" y="945178"/>
                      <a:pt x="2403152" y="945539"/>
                    </a:cubicBezTo>
                    <a:cubicBezTo>
                      <a:pt x="2078400" y="945900"/>
                      <a:pt x="2065719" y="935034"/>
                      <a:pt x="1742694" y="945539"/>
                    </a:cubicBezTo>
                    <a:cubicBezTo>
                      <a:pt x="1419669" y="956044"/>
                      <a:pt x="1352392" y="924976"/>
                      <a:pt x="1082235" y="945539"/>
                    </a:cubicBezTo>
                    <a:cubicBezTo>
                      <a:pt x="812078" y="966102"/>
                      <a:pt x="457906" y="982623"/>
                      <a:pt x="157593" y="945539"/>
                    </a:cubicBezTo>
                    <a:cubicBezTo>
                      <a:pt x="64530" y="933314"/>
                      <a:pt x="5819" y="878333"/>
                      <a:pt x="0" y="787946"/>
                    </a:cubicBezTo>
                    <a:cubicBezTo>
                      <a:pt x="-218" y="642797"/>
                      <a:pt x="22766" y="447257"/>
                      <a:pt x="0" y="157593"/>
                    </a:cubicBezTo>
                    <a:close/>
                  </a:path>
                </a:pathLst>
              </a:custGeom>
              <a:solidFill>
                <a:srgbClr val="FFA301"/>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33" name="Hộp Văn bản 32">
                <a:extLst>
                  <a:ext uri="{FF2B5EF4-FFF2-40B4-BE49-F238E27FC236}">
                    <a16:creationId xmlns:a16="http://schemas.microsoft.com/office/drawing/2014/main" xmlns="" id="{88707F9D-FDE8-B703-1720-8870442D160C}"/>
                  </a:ext>
                </a:extLst>
              </p:cNvPr>
              <p:cNvSpPr txBox="1"/>
              <p:nvPr/>
            </p:nvSpPr>
            <p:spPr>
              <a:xfrm>
                <a:off x="977396" y="4601703"/>
                <a:ext cx="7454690" cy="930928"/>
              </a:xfrm>
              <a:prstGeom prst="rect">
                <a:avLst/>
              </a:prstGeom>
              <a:noFill/>
            </p:spPr>
            <p:txBody>
              <a:bodyPr wrap="square" rtlCol="0">
                <a:spAutoFit/>
              </a:bodyPr>
              <a:lstStyle/>
              <a:p>
                <a:pPr algn="ctr" defTabSz="1219170">
                  <a:buClr>
                    <a:srgbClr val="000000"/>
                  </a:buClr>
                </a:pPr>
                <a:r>
                  <a:rPr lang="en-US" sz="3733" b="1" kern="0" dirty="0">
                    <a:solidFill>
                      <a:srgbClr val="FFFFFF"/>
                    </a:solidFill>
                    <a:latin typeface="Calibri"/>
                    <a:cs typeface="Arial"/>
                    <a:sym typeface="Arial"/>
                  </a:rPr>
                  <a:t>Theo </a:t>
                </a:r>
                <a:r>
                  <a:rPr lang="en-US" sz="3733" b="1" kern="0" dirty="0" err="1">
                    <a:solidFill>
                      <a:srgbClr val="FFFFFF"/>
                    </a:solidFill>
                    <a:latin typeface="Calibri"/>
                    <a:cs typeface="Arial"/>
                    <a:sym typeface="Arial"/>
                  </a:rPr>
                  <a:t>lời</a:t>
                </a:r>
                <a:r>
                  <a:rPr lang="en-US" sz="3733" b="1" kern="0" dirty="0">
                    <a:solidFill>
                      <a:srgbClr val="FFFFFF"/>
                    </a:solidFill>
                    <a:latin typeface="Calibri"/>
                    <a:cs typeface="Arial"/>
                    <a:sym typeface="Arial"/>
                  </a:rPr>
                  <a:t> </a:t>
                </a:r>
                <a:r>
                  <a:rPr lang="en-US" sz="3733" b="1" kern="0" dirty="0" err="1">
                    <a:solidFill>
                      <a:srgbClr val="FFFFFF"/>
                    </a:solidFill>
                    <a:latin typeface="Calibri"/>
                    <a:cs typeface="Arial"/>
                    <a:sym typeface="Arial"/>
                  </a:rPr>
                  <a:t>chị</a:t>
                </a:r>
                <a:r>
                  <a:rPr lang="en-US" sz="3733" b="1" kern="0" dirty="0">
                    <a:solidFill>
                      <a:srgbClr val="FFFFFF"/>
                    </a:solidFill>
                    <a:latin typeface="Calibri"/>
                    <a:cs typeface="Arial"/>
                    <a:sym typeface="Arial"/>
                  </a:rPr>
                  <a:t>, </a:t>
                </a:r>
                <a:r>
                  <a:rPr lang="en-US" sz="3733" b="1" kern="0" dirty="0" err="1">
                    <a:solidFill>
                      <a:srgbClr val="FFFFFF"/>
                    </a:solidFill>
                    <a:latin typeface="Calibri"/>
                    <a:cs typeface="Arial"/>
                    <a:sym typeface="Arial"/>
                  </a:rPr>
                  <a:t>điều</a:t>
                </a:r>
                <a:r>
                  <a:rPr lang="en-US" sz="3733" b="1" kern="0" dirty="0">
                    <a:solidFill>
                      <a:srgbClr val="FFFFFF"/>
                    </a:solidFill>
                    <a:latin typeface="Calibri"/>
                    <a:cs typeface="Arial"/>
                    <a:sym typeface="Arial"/>
                  </a:rPr>
                  <a:t> </a:t>
                </a:r>
                <a:r>
                  <a:rPr lang="en-US" sz="3733" b="1" kern="0" dirty="0" err="1">
                    <a:solidFill>
                      <a:srgbClr val="FFFFFF"/>
                    </a:solidFill>
                    <a:latin typeface="Calibri"/>
                    <a:cs typeface="Arial"/>
                    <a:sym typeface="Arial"/>
                  </a:rPr>
                  <a:t>gì</a:t>
                </a:r>
                <a:r>
                  <a:rPr lang="en-US" sz="3733" b="1" kern="0" dirty="0">
                    <a:solidFill>
                      <a:srgbClr val="FFFFFF"/>
                    </a:solidFill>
                    <a:latin typeface="Calibri"/>
                    <a:cs typeface="Arial"/>
                    <a:sym typeface="Arial"/>
                  </a:rPr>
                  <a:t> </a:t>
                </a:r>
                <a:r>
                  <a:rPr lang="en-US" sz="3733" b="1" kern="0" dirty="0" err="1">
                    <a:solidFill>
                      <a:srgbClr val="FFFFFF"/>
                    </a:solidFill>
                    <a:latin typeface="Calibri"/>
                    <a:cs typeface="Arial"/>
                    <a:sym typeface="Arial"/>
                  </a:rPr>
                  <a:t>đang</a:t>
                </a:r>
                <a:r>
                  <a:rPr lang="en-US" sz="3733" b="1" kern="0" dirty="0">
                    <a:solidFill>
                      <a:srgbClr val="FFFFFF"/>
                    </a:solidFill>
                    <a:latin typeface="Calibri"/>
                    <a:cs typeface="Arial"/>
                    <a:sym typeface="Arial"/>
                  </a:rPr>
                  <a:t> </a:t>
                </a:r>
                <a:r>
                  <a:rPr lang="en-US" sz="3733" b="1" kern="0" dirty="0" err="1">
                    <a:solidFill>
                      <a:srgbClr val="FFFFFF"/>
                    </a:solidFill>
                    <a:latin typeface="Calibri"/>
                    <a:cs typeface="Arial"/>
                    <a:sym typeface="Arial"/>
                  </a:rPr>
                  <a:t>chờ</a:t>
                </a:r>
                <a:r>
                  <a:rPr lang="en-US" sz="3733" b="1" kern="0" dirty="0">
                    <a:solidFill>
                      <a:srgbClr val="FFFFFF"/>
                    </a:solidFill>
                    <a:latin typeface="Calibri"/>
                    <a:cs typeface="Arial"/>
                    <a:sym typeface="Arial"/>
                  </a:rPr>
                  <a:t> </a:t>
                </a:r>
                <a:r>
                  <a:rPr lang="en-US" sz="3733" b="1" kern="0" dirty="0" err="1">
                    <a:solidFill>
                      <a:srgbClr val="FFFFFF"/>
                    </a:solidFill>
                    <a:latin typeface="Calibri"/>
                    <a:cs typeface="Arial"/>
                    <a:sym typeface="Arial"/>
                  </a:rPr>
                  <a:t>đợi</a:t>
                </a:r>
                <a:r>
                  <a:rPr lang="en-US" sz="3733" b="1" kern="0" dirty="0">
                    <a:solidFill>
                      <a:srgbClr val="FFFFFF"/>
                    </a:solidFill>
                    <a:latin typeface="Calibri"/>
                    <a:cs typeface="Arial"/>
                    <a:sym typeface="Arial"/>
                  </a:rPr>
                  <a:t> </a:t>
                </a:r>
                <a:r>
                  <a:rPr lang="en-US" sz="3733" b="1" kern="0" dirty="0" err="1">
                    <a:solidFill>
                      <a:srgbClr val="FFFFFF"/>
                    </a:solidFill>
                    <a:latin typeface="Calibri"/>
                    <a:cs typeface="Arial"/>
                    <a:sym typeface="Arial"/>
                  </a:rPr>
                  <a:t>bạn</a:t>
                </a:r>
                <a:r>
                  <a:rPr lang="en-US" sz="3733" b="1" kern="0" dirty="0">
                    <a:solidFill>
                      <a:srgbClr val="FFFFFF"/>
                    </a:solidFill>
                    <a:latin typeface="Calibri"/>
                    <a:cs typeface="Arial"/>
                    <a:sym typeface="Arial"/>
                  </a:rPr>
                  <a:t> </a:t>
                </a:r>
                <a:r>
                  <a:rPr lang="en-US" sz="3733" b="1" kern="0" dirty="0" err="1">
                    <a:solidFill>
                      <a:srgbClr val="FFFFFF"/>
                    </a:solidFill>
                    <a:latin typeface="Calibri"/>
                    <a:cs typeface="Arial"/>
                    <a:sym typeface="Arial"/>
                  </a:rPr>
                  <a:t>nhỏ</a:t>
                </a:r>
                <a:r>
                  <a:rPr lang="en-US" sz="3733" b="1" kern="0" dirty="0">
                    <a:solidFill>
                      <a:srgbClr val="FFFFFF"/>
                    </a:solidFill>
                    <a:latin typeface="Calibri"/>
                    <a:cs typeface="Arial"/>
                    <a:sym typeface="Arial"/>
                  </a:rPr>
                  <a:t> </a:t>
                </a:r>
                <a:endParaRPr lang="vi-VN" sz="3733" b="1" kern="0" dirty="0">
                  <a:solidFill>
                    <a:srgbClr val="FFFFFF"/>
                  </a:solidFill>
                  <a:latin typeface="Calibri"/>
                  <a:cs typeface="Arial"/>
                  <a:sym typeface="Arial"/>
                </a:endParaRPr>
              </a:p>
              <a:p>
                <a:pPr algn="ctr" defTabSz="1219170">
                  <a:buClr>
                    <a:srgbClr val="000000"/>
                  </a:buClr>
                </a:pPr>
                <a:r>
                  <a:rPr lang="en-US" sz="3733" b="1" kern="0" dirty="0">
                    <a:solidFill>
                      <a:srgbClr val="FFFFFF"/>
                    </a:solidFill>
                    <a:latin typeface="Calibri"/>
                    <a:cs typeface="Arial"/>
                    <a:sym typeface="Arial"/>
                  </a:rPr>
                  <a:t>ở </a:t>
                </a:r>
                <a:r>
                  <a:rPr lang="en-US" sz="3733" b="1" kern="0" dirty="0" err="1">
                    <a:solidFill>
                      <a:srgbClr val="FFFFFF"/>
                    </a:solidFill>
                    <a:latin typeface="Calibri"/>
                    <a:cs typeface="Arial"/>
                    <a:sym typeface="Arial"/>
                  </a:rPr>
                  <a:t>phía</a:t>
                </a:r>
                <a:r>
                  <a:rPr lang="en-US" sz="3733" b="1" kern="0" dirty="0">
                    <a:solidFill>
                      <a:srgbClr val="FFFFFF"/>
                    </a:solidFill>
                    <a:latin typeface="Calibri"/>
                    <a:cs typeface="Arial"/>
                    <a:sym typeface="Arial"/>
                  </a:rPr>
                  <a:t> </a:t>
                </a:r>
                <a:r>
                  <a:rPr lang="en-US" sz="3733" b="1" kern="0" dirty="0" err="1">
                    <a:solidFill>
                      <a:srgbClr val="FFFFFF"/>
                    </a:solidFill>
                    <a:latin typeface="Calibri"/>
                    <a:cs typeface="Arial"/>
                    <a:sym typeface="Arial"/>
                  </a:rPr>
                  <a:t>trước</a:t>
                </a:r>
                <a:r>
                  <a:rPr lang="en-US" sz="3733" b="1" kern="0" dirty="0">
                    <a:solidFill>
                      <a:srgbClr val="FFFFFF"/>
                    </a:solidFill>
                    <a:latin typeface="Calibri"/>
                    <a:cs typeface="Arial"/>
                    <a:sym typeface="Arial"/>
                  </a:rPr>
                  <a:t>?</a:t>
                </a:r>
              </a:p>
            </p:txBody>
          </p:sp>
        </p:grpSp>
        <p:grpSp>
          <p:nvGrpSpPr>
            <p:cNvPr id="4" name="Nhóm 3">
              <a:extLst>
                <a:ext uri="{FF2B5EF4-FFF2-40B4-BE49-F238E27FC236}">
                  <a16:creationId xmlns:a16="http://schemas.microsoft.com/office/drawing/2014/main" xmlns="" id="{4AB3743F-A8DA-165B-CA33-1BEFF52AFFBB}"/>
                </a:ext>
              </a:extLst>
            </p:cNvPr>
            <p:cNvGrpSpPr/>
            <p:nvPr/>
          </p:nvGrpSpPr>
          <p:grpSpPr>
            <a:xfrm>
              <a:off x="1151250" y="2148604"/>
              <a:ext cx="6790007" cy="1259359"/>
              <a:chOff x="8800294" y="1266110"/>
              <a:chExt cx="5958051" cy="870819"/>
            </a:xfrm>
          </p:grpSpPr>
          <p:sp>
            <p:nvSpPr>
              <p:cNvPr id="5" name="Hộp Văn bản 4">
                <a:extLst>
                  <a:ext uri="{FF2B5EF4-FFF2-40B4-BE49-F238E27FC236}">
                    <a16:creationId xmlns:a16="http://schemas.microsoft.com/office/drawing/2014/main" xmlns="" id="{E0B5F9A9-19FF-7E0D-AFB7-701F5CFDF48E}"/>
                  </a:ext>
                </a:extLst>
              </p:cNvPr>
              <p:cNvSpPr txBox="1"/>
              <p:nvPr/>
            </p:nvSpPr>
            <p:spPr>
              <a:xfrm>
                <a:off x="8983517" y="1266110"/>
                <a:ext cx="5591605" cy="303269"/>
              </a:xfrm>
              <a:prstGeom prst="rect">
                <a:avLst/>
              </a:prstGeom>
              <a:noFill/>
            </p:spPr>
            <p:txBody>
              <a:bodyPr wrap="square" rtlCol="0">
                <a:spAutoFit/>
              </a:bodyPr>
              <a:lstStyle/>
              <a:p>
                <a:pPr algn="ctr" defTabSz="1219170">
                  <a:buClr>
                    <a:srgbClr val="000000"/>
                  </a:buClr>
                </a:pPr>
                <a:r>
                  <a:rPr lang="vi-VN" sz="3200" kern="0" dirty="0" smtClean="0">
                    <a:solidFill>
                      <a:srgbClr val="000000"/>
                    </a:solidFill>
                    <a:highlight>
                      <a:srgbClr val="F9AFCB"/>
                    </a:highlight>
                    <a:latin typeface="Calibri"/>
                    <a:cs typeface="Arial"/>
                    <a:sym typeface="Arial"/>
                  </a:rPr>
                  <a:t>a. </a:t>
                </a:r>
                <a:r>
                  <a:rPr lang="vi-VN" sz="3200" kern="0" dirty="0">
                    <a:solidFill>
                      <a:srgbClr val="000000"/>
                    </a:solidFill>
                    <a:highlight>
                      <a:srgbClr val="F9AFCB"/>
                    </a:highlight>
                    <a:latin typeface="Calibri"/>
                    <a:cs typeface="Arial"/>
                    <a:sym typeface="Arial"/>
                  </a:rPr>
                  <a:t>Vườn trưa đầy nắng, có đàn bướm bay</a:t>
                </a:r>
                <a:r>
                  <a:rPr lang="en-US" sz="3200" kern="0" dirty="0">
                    <a:solidFill>
                      <a:srgbClr val="000000"/>
                    </a:solidFill>
                    <a:highlight>
                      <a:srgbClr val="F9AFCB"/>
                    </a:highlight>
                    <a:latin typeface="Calibri"/>
                    <a:cs typeface="Arial"/>
                    <a:sym typeface="Arial"/>
                  </a:rPr>
                  <a:t>.</a:t>
                </a:r>
              </a:p>
            </p:txBody>
          </p:sp>
          <p:sp>
            <p:nvSpPr>
              <p:cNvPr id="13" name="Hộp Văn bản 12">
                <a:extLst>
                  <a:ext uri="{FF2B5EF4-FFF2-40B4-BE49-F238E27FC236}">
                    <a16:creationId xmlns:a16="http://schemas.microsoft.com/office/drawing/2014/main" xmlns="" id="{8CA203B7-B125-B4E4-DA0A-B065E5903EBB}"/>
                  </a:ext>
                </a:extLst>
              </p:cNvPr>
              <p:cNvSpPr txBox="1"/>
              <p:nvPr/>
            </p:nvSpPr>
            <p:spPr>
              <a:xfrm>
                <a:off x="9435411" y="1531614"/>
                <a:ext cx="4687819" cy="303269"/>
              </a:xfrm>
              <a:prstGeom prst="rect">
                <a:avLst/>
              </a:prstGeom>
              <a:noFill/>
            </p:spPr>
            <p:txBody>
              <a:bodyPr wrap="square" rtlCol="0">
                <a:spAutoFit/>
              </a:bodyPr>
              <a:lstStyle/>
              <a:p>
                <a:pPr algn="ctr" defTabSz="1219170">
                  <a:buClr>
                    <a:srgbClr val="000000"/>
                  </a:buClr>
                </a:pPr>
                <a:r>
                  <a:rPr lang="vi-VN" sz="3200" kern="0" dirty="0" smtClean="0">
                    <a:solidFill>
                      <a:srgbClr val="000000"/>
                    </a:solidFill>
                    <a:highlight>
                      <a:srgbClr val="00FFFF"/>
                    </a:highlight>
                    <a:latin typeface="Calibri"/>
                    <a:cs typeface="Arial"/>
                    <a:sym typeface="Arial"/>
                  </a:rPr>
                  <a:t>b. </a:t>
                </a:r>
                <a:r>
                  <a:rPr lang="vi-VN" sz="3200" kern="0" dirty="0">
                    <a:solidFill>
                      <a:srgbClr val="000000"/>
                    </a:solidFill>
                    <a:highlight>
                      <a:srgbClr val="00FFFF"/>
                    </a:highlight>
                    <a:latin typeface="Calibri"/>
                    <a:cs typeface="Arial"/>
                    <a:sym typeface="Arial"/>
                  </a:rPr>
                  <a:t>Đoàn tàu và những chuyến đi xa</a:t>
                </a:r>
                <a:endParaRPr lang="en-US" sz="3200" kern="0" dirty="0">
                  <a:solidFill>
                    <a:srgbClr val="000000"/>
                  </a:solidFill>
                  <a:highlight>
                    <a:srgbClr val="00FFFF"/>
                  </a:highlight>
                  <a:latin typeface="Calibri"/>
                  <a:cs typeface="Arial"/>
                  <a:sym typeface="Arial"/>
                </a:endParaRPr>
              </a:p>
            </p:txBody>
          </p:sp>
          <p:sp>
            <p:nvSpPr>
              <p:cNvPr id="14" name="Hộp Văn bản 13">
                <a:extLst>
                  <a:ext uri="{FF2B5EF4-FFF2-40B4-BE49-F238E27FC236}">
                    <a16:creationId xmlns:a16="http://schemas.microsoft.com/office/drawing/2014/main" xmlns="" id="{FBA70B7B-436A-7128-82B8-E24B20161602}"/>
                  </a:ext>
                </a:extLst>
              </p:cNvPr>
              <p:cNvSpPr txBox="1"/>
              <p:nvPr/>
            </p:nvSpPr>
            <p:spPr>
              <a:xfrm>
                <a:off x="8800294" y="1833660"/>
                <a:ext cx="5958051" cy="303269"/>
              </a:xfrm>
              <a:prstGeom prst="rect">
                <a:avLst/>
              </a:prstGeom>
              <a:noFill/>
            </p:spPr>
            <p:txBody>
              <a:bodyPr wrap="square" rtlCol="0">
                <a:spAutoFit/>
              </a:bodyPr>
              <a:lstStyle/>
              <a:p>
                <a:pPr algn="ctr" defTabSz="1219170">
                  <a:buClr>
                    <a:srgbClr val="000000"/>
                  </a:buClr>
                </a:pPr>
                <a:r>
                  <a:rPr lang="vi-VN" sz="3200" kern="0" dirty="0" smtClean="0">
                    <a:solidFill>
                      <a:srgbClr val="000000"/>
                    </a:solidFill>
                    <a:highlight>
                      <a:srgbClr val="FFFF00"/>
                    </a:highlight>
                    <a:latin typeface="Calibri"/>
                    <a:cs typeface="Arial"/>
                    <a:sym typeface="Arial"/>
                  </a:rPr>
                  <a:t>c. </a:t>
                </a:r>
                <a:r>
                  <a:rPr lang="vi-VN" sz="3200" kern="0" dirty="0">
                    <a:solidFill>
                      <a:srgbClr val="000000"/>
                    </a:solidFill>
                    <a:highlight>
                      <a:srgbClr val="FFFF00"/>
                    </a:highlight>
                    <a:latin typeface="Calibri"/>
                    <a:cs typeface="Arial"/>
                    <a:sym typeface="Arial"/>
                  </a:rPr>
                  <a:t>Những ước mơ và khát vọng tuổi thơ</a:t>
                </a:r>
                <a:endParaRPr lang="en-US" sz="3200" kern="0" dirty="0">
                  <a:solidFill>
                    <a:srgbClr val="000000"/>
                  </a:solidFill>
                  <a:highlight>
                    <a:srgbClr val="FFFF00"/>
                  </a:highlight>
                  <a:latin typeface="Calibri"/>
                  <a:cs typeface="Arial"/>
                  <a:sym typeface="Arial"/>
                </a:endParaRPr>
              </a:p>
            </p:txBody>
          </p:sp>
        </p:grpSp>
      </p:grpSp>
      <p:grpSp>
        <p:nvGrpSpPr>
          <p:cNvPr id="1472" name="Nhóm 1471">
            <a:extLst>
              <a:ext uri="{FF2B5EF4-FFF2-40B4-BE49-F238E27FC236}">
                <a16:creationId xmlns:a16="http://schemas.microsoft.com/office/drawing/2014/main" xmlns="" id="{5DB7A16A-91CF-3B06-CF30-EE7536F1D4A0}"/>
              </a:ext>
            </a:extLst>
          </p:cNvPr>
          <p:cNvGrpSpPr/>
          <p:nvPr/>
        </p:nvGrpSpPr>
        <p:grpSpPr>
          <a:xfrm>
            <a:off x="1272460" y="5130460"/>
            <a:ext cx="8735480" cy="1044840"/>
            <a:chOff x="492277" y="3898543"/>
            <a:chExt cx="6551610" cy="845974"/>
          </a:xfrm>
        </p:grpSpPr>
        <p:sp>
          <p:nvSpPr>
            <p:cNvPr id="1473" name="Hình chữ nhật: Góc Tròn 1472">
              <a:extLst>
                <a:ext uri="{FF2B5EF4-FFF2-40B4-BE49-F238E27FC236}">
                  <a16:creationId xmlns:a16="http://schemas.microsoft.com/office/drawing/2014/main" xmlns="" id="{BDA531B1-C35B-CA8E-B1FF-BA43D06C66B6}"/>
                </a:ext>
              </a:extLst>
            </p:cNvPr>
            <p:cNvSpPr/>
            <p:nvPr/>
          </p:nvSpPr>
          <p:spPr>
            <a:xfrm>
              <a:off x="711781" y="3898543"/>
              <a:ext cx="6043608" cy="845974"/>
            </a:xfrm>
            <a:custGeom>
              <a:avLst/>
              <a:gdLst>
                <a:gd name="connsiteX0" fmla="*/ 0 w 6043608"/>
                <a:gd name="connsiteY0" fmla="*/ 140998 h 845974"/>
                <a:gd name="connsiteX1" fmla="*/ 140998 w 6043608"/>
                <a:gd name="connsiteY1" fmla="*/ 0 h 845974"/>
                <a:gd name="connsiteX2" fmla="*/ 5902610 w 6043608"/>
                <a:gd name="connsiteY2" fmla="*/ 0 h 845974"/>
                <a:gd name="connsiteX3" fmla="*/ 6043608 w 6043608"/>
                <a:gd name="connsiteY3" fmla="*/ 140998 h 845974"/>
                <a:gd name="connsiteX4" fmla="*/ 6043608 w 6043608"/>
                <a:gd name="connsiteY4" fmla="*/ 704976 h 845974"/>
                <a:gd name="connsiteX5" fmla="*/ 5902610 w 6043608"/>
                <a:gd name="connsiteY5" fmla="*/ 845974 h 845974"/>
                <a:gd name="connsiteX6" fmla="*/ 140998 w 6043608"/>
                <a:gd name="connsiteY6" fmla="*/ 845974 h 845974"/>
                <a:gd name="connsiteX7" fmla="*/ 0 w 6043608"/>
                <a:gd name="connsiteY7" fmla="*/ 704976 h 845974"/>
                <a:gd name="connsiteX8" fmla="*/ 0 w 6043608"/>
                <a:gd name="connsiteY8" fmla="*/ 140998 h 8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3608" h="845974" fill="none" extrusionOk="0">
                  <a:moveTo>
                    <a:pt x="0" y="140998"/>
                  </a:moveTo>
                  <a:cubicBezTo>
                    <a:pt x="197" y="73882"/>
                    <a:pt x="68843" y="-1109"/>
                    <a:pt x="140998" y="0"/>
                  </a:cubicBezTo>
                  <a:cubicBezTo>
                    <a:pt x="1429973" y="-137188"/>
                    <a:pt x="3446068" y="150892"/>
                    <a:pt x="5902610" y="0"/>
                  </a:cubicBezTo>
                  <a:cubicBezTo>
                    <a:pt x="5980855" y="-11190"/>
                    <a:pt x="6053349" y="62024"/>
                    <a:pt x="6043608" y="140998"/>
                  </a:cubicBezTo>
                  <a:cubicBezTo>
                    <a:pt x="6035789" y="320987"/>
                    <a:pt x="6065749" y="489866"/>
                    <a:pt x="6043608" y="704976"/>
                  </a:cubicBezTo>
                  <a:cubicBezTo>
                    <a:pt x="6036738" y="776908"/>
                    <a:pt x="5980140" y="835647"/>
                    <a:pt x="5902610" y="845974"/>
                  </a:cubicBezTo>
                  <a:cubicBezTo>
                    <a:pt x="4935661" y="874898"/>
                    <a:pt x="751537" y="958088"/>
                    <a:pt x="140998" y="845974"/>
                  </a:cubicBezTo>
                  <a:cubicBezTo>
                    <a:pt x="64520" y="852341"/>
                    <a:pt x="-4887" y="781562"/>
                    <a:pt x="0" y="704976"/>
                  </a:cubicBezTo>
                  <a:cubicBezTo>
                    <a:pt x="48824" y="443176"/>
                    <a:pt x="-26218" y="419295"/>
                    <a:pt x="0" y="140998"/>
                  </a:cubicBezTo>
                  <a:close/>
                </a:path>
                <a:path w="6043608" h="845974" stroke="0" extrusionOk="0">
                  <a:moveTo>
                    <a:pt x="0" y="140998"/>
                  </a:moveTo>
                  <a:cubicBezTo>
                    <a:pt x="-404" y="51897"/>
                    <a:pt x="60959" y="1980"/>
                    <a:pt x="140998" y="0"/>
                  </a:cubicBezTo>
                  <a:cubicBezTo>
                    <a:pt x="1628094" y="-141479"/>
                    <a:pt x="5069922" y="31462"/>
                    <a:pt x="5902610" y="0"/>
                  </a:cubicBezTo>
                  <a:cubicBezTo>
                    <a:pt x="5980874" y="4908"/>
                    <a:pt x="6054318" y="64303"/>
                    <a:pt x="6043608" y="140998"/>
                  </a:cubicBezTo>
                  <a:cubicBezTo>
                    <a:pt x="6048836" y="382337"/>
                    <a:pt x="6083477" y="501382"/>
                    <a:pt x="6043608" y="704976"/>
                  </a:cubicBezTo>
                  <a:cubicBezTo>
                    <a:pt x="6034786" y="788969"/>
                    <a:pt x="5980871" y="844943"/>
                    <a:pt x="5902610" y="845974"/>
                  </a:cubicBezTo>
                  <a:cubicBezTo>
                    <a:pt x="4478284" y="842484"/>
                    <a:pt x="3020430" y="915087"/>
                    <a:pt x="140998" y="845974"/>
                  </a:cubicBezTo>
                  <a:cubicBezTo>
                    <a:pt x="69709" y="852329"/>
                    <a:pt x="-3292" y="779639"/>
                    <a:pt x="0" y="704976"/>
                  </a:cubicBezTo>
                  <a:cubicBezTo>
                    <a:pt x="-31222" y="517123"/>
                    <a:pt x="46064" y="326214"/>
                    <a:pt x="0" y="140998"/>
                  </a:cubicBezTo>
                  <a:close/>
                </a:path>
              </a:pathLst>
            </a:custGeom>
            <a:solidFill>
              <a:schemeClr val="tx2">
                <a:alpha val="80000"/>
              </a:schemeClr>
            </a:solidFill>
            <a:ln>
              <a:solidFill>
                <a:srgbClr val="0F79C3"/>
              </a:solidFill>
              <a:prstDash val="lgDash"/>
              <a:extLst>
                <a:ext uri="{C807C97D-BFC1-408E-A445-0C87EB9F89A2}">
                  <ask:lineSketchStyleProps xmlns="" xmlns:ask="http://schemas.microsoft.com/office/drawing/2018/sketchyshapes" sd="30068201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1474" name="Hộp Văn bản 1473">
              <a:extLst>
                <a:ext uri="{FF2B5EF4-FFF2-40B4-BE49-F238E27FC236}">
                  <a16:creationId xmlns:a16="http://schemas.microsoft.com/office/drawing/2014/main" xmlns="" id="{8F00B084-23FD-531F-037B-6C88CAC26B53}"/>
                </a:ext>
              </a:extLst>
            </p:cNvPr>
            <p:cNvSpPr txBox="1"/>
            <p:nvPr/>
          </p:nvSpPr>
          <p:spPr>
            <a:xfrm>
              <a:off x="492277" y="4061290"/>
              <a:ext cx="6551610" cy="573153"/>
            </a:xfrm>
            <a:prstGeom prst="rect">
              <a:avLst/>
            </a:prstGeom>
            <a:noFill/>
          </p:spPr>
          <p:txBody>
            <a:bodyPr wrap="square" rtlCol="0">
              <a:spAutoFit/>
            </a:bodyPr>
            <a:lstStyle/>
            <a:p>
              <a:pPr algn="ctr" defTabSz="1219170">
                <a:buClr>
                  <a:srgbClr val="000000"/>
                </a:buClr>
              </a:pPr>
              <a:r>
                <a:rPr lang="vi-VN" sz="4000" kern="0" dirty="0" err="1">
                  <a:solidFill>
                    <a:srgbClr val="FF0000"/>
                  </a:solidFill>
                  <a:latin typeface="Calibri"/>
                  <a:cs typeface="Arial"/>
                  <a:sym typeface="Arial"/>
                </a:rPr>
                <a:t>Những</a:t>
              </a:r>
              <a:r>
                <a:rPr lang="vi-VN" sz="4000" kern="0" dirty="0">
                  <a:solidFill>
                    <a:srgbClr val="FF0000"/>
                  </a:solidFill>
                  <a:latin typeface="Calibri"/>
                  <a:cs typeface="Arial"/>
                  <a:sym typeface="Arial"/>
                </a:rPr>
                <a:t> </a:t>
              </a:r>
              <a:r>
                <a:rPr lang="vi-VN" sz="4000" kern="0" dirty="0" err="1">
                  <a:solidFill>
                    <a:srgbClr val="FF0000"/>
                  </a:solidFill>
                  <a:latin typeface="Calibri"/>
                  <a:cs typeface="Arial"/>
                  <a:sym typeface="Arial"/>
                </a:rPr>
                <a:t>ước</a:t>
              </a:r>
              <a:r>
                <a:rPr lang="vi-VN" sz="4000" kern="0" dirty="0">
                  <a:solidFill>
                    <a:srgbClr val="FF0000"/>
                  </a:solidFill>
                  <a:latin typeface="Calibri"/>
                  <a:cs typeface="Arial"/>
                  <a:sym typeface="Arial"/>
                </a:rPr>
                <a:t> mơ </a:t>
              </a:r>
              <a:r>
                <a:rPr lang="vi-VN" sz="4000" kern="0" dirty="0" err="1">
                  <a:solidFill>
                    <a:srgbClr val="FF0000"/>
                  </a:solidFill>
                  <a:latin typeface="Calibri"/>
                  <a:cs typeface="Arial"/>
                  <a:sym typeface="Arial"/>
                </a:rPr>
                <a:t>và</a:t>
              </a:r>
              <a:r>
                <a:rPr lang="vi-VN" sz="4000" kern="0" dirty="0">
                  <a:solidFill>
                    <a:srgbClr val="FF0000"/>
                  </a:solidFill>
                  <a:latin typeface="Calibri"/>
                  <a:cs typeface="Arial"/>
                  <a:sym typeface="Arial"/>
                </a:rPr>
                <a:t> </a:t>
              </a:r>
              <a:r>
                <a:rPr lang="vi-VN" sz="4000" kern="0" dirty="0" err="1">
                  <a:solidFill>
                    <a:srgbClr val="FF0000"/>
                  </a:solidFill>
                  <a:latin typeface="Calibri"/>
                  <a:cs typeface="Arial"/>
                  <a:sym typeface="Arial"/>
                </a:rPr>
                <a:t>khát</a:t>
              </a:r>
              <a:r>
                <a:rPr lang="vi-VN" sz="4000" kern="0" dirty="0">
                  <a:solidFill>
                    <a:srgbClr val="FF0000"/>
                  </a:solidFill>
                  <a:latin typeface="Calibri"/>
                  <a:cs typeface="Arial"/>
                  <a:sym typeface="Arial"/>
                </a:rPr>
                <a:t> </a:t>
              </a:r>
              <a:r>
                <a:rPr lang="vi-VN" sz="4000" kern="0" dirty="0" err="1">
                  <a:solidFill>
                    <a:srgbClr val="FF0000"/>
                  </a:solidFill>
                  <a:latin typeface="Calibri"/>
                  <a:cs typeface="Arial"/>
                  <a:sym typeface="Arial"/>
                </a:rPr>
                <a:t>vọng</a:t>
              </a:r>
              <a:r>
                <a:rPr lang="vi-VN" sz="4000" kern="0" dirty="0">
                  <a:solidFill>
                    <a:srgbClr val="FF0000"/>
                  </a:solidFill>
                  <a:latin typeface="Calibri"/>
                  <a:cs typeface="Arial"/>
                  <a:sym typeface="Arial"/>
                </a:rPr>
                <a:t> </a:t>
              </a:r>
              <a:r>
                <a:rPr lang="vi-VN" sz="4000" kern="0" dirty="0" err="1">
                  <a:solidFill>
                    <a:srgbClr val="FF0000"/>
                  </a:solidFill>
                  <a:latin typeface="Calibri"/>
                  <a:cs typeface="Arial"/>
                  <a:sym typeface="Arial"/>
                </a:rPr>
                <a:t>tuổi</a:t>
              </a:r>
              <a:r>
                <a:rPr lang="vi-VN" sz="4000" kern="0" dirty="0">
                  <a:solidFill>
                    <a:srgbClr val="FF0000"/>
                  </a:solidFill>
                  <a:latin typeface="Calibri"/>
                  <a:cs typeface="Arial"/>
                  <a:sym typeface="Arial"/>
                </a:rPr>
                <a:t> thơ.</a:t>
              </a:r>
              <a:endParaRPr lang="en-US" sz="4000" b="1" kern="0" dirty="0">
                <a:solidFill>
                  <a:srgbClr val="FF0000"/>
                </a:solidFill>
                <a:latin typeface="Arial"/>
                <a:cs typeface="Arial"/>
                <a:sym typeface="Arial"/>
              </a:endParaRPr>
            </a:p>
          </p:txBody>
        </p:sp>
      </p:grpSp>
      <p:pic>
        <p:nvPicPr>
          <p:cNvPr id="1475" name="Hình ảnh 1474" descr="Ảnh có chứa văn bản&#10;&#10;Mô tả được tạo tự động">
            <a:extLst>
              <a:ext uri="{FF2B5EF4-FFF2-40B4-BE49-F238E27FC236}">
                <a16:creationId xmlns:a16="http://schemas.microsoft.com/office/drawing/2014/main" xmlns="" id="{74735FB5-7A09-6EEC-E4CE-41A9B5D5956D}"/>
              </a:ext>
            </a:extLst>
          </p:cNvPr>
          <p:cNvPicPr>
            <a:picLocks noChangeAspect="1"/>
          </p:cNvPicPr>
          <p:nvPr/>
        </p:nvPicPr>
        <p:blipFill>
          <a:blip r:embed="rId4"/>
          <a:stretch>
            <a:fillRect/>
          </a:stretch>
        </p:blipFill>
        <p:spPr>
          <a:xfrm flipH="1">
            <a:off x="10007940" y="4675235"/>
            <a:ext cx="1709243" cy="1709243"/>
          </a:xfrm>
          <a:prstGeom prst="rect">
            <a:avLst/>
          </a:prstGeom>
        </p:spPr>
      </p:pic>
      <p:pic>
        <p:nvPicPr>
          <p:cNvPr id="1476" name="Hình ảnh 1475" descr="Ảnh có chứa đồng hồ, tối&#10;&#10;Mô tả được tạo tự động">
            <a:extLst>
              <a:ext uri="{FF2B5EF4-FFF2-40B4-BE49-F238E27FC236}">
                <a16:creationId xmlns:a16="http://schemas.microsoft.com/office/drawing/2014/main" xmlns="" id="{81EA3695-A5B7-17D3-1926-45B5E8B8E3C0}"/>
              </a:ext>
            </a:extLst>
          </p:cNvPr>
          <p:cNvPicPr>
            <a:picLocks noChangeAspect="1"/>
          </p:cNvPicPr>
          <p:nvPr/>
        </p:nvPicPr>
        <p:blipFill rotWithShape="1">
          <a:blip r:embed="rId5"/>
          <a:srcRect t="27390" r="49735" b="25821"/>
          <a:stretch/>
        </p:blipFill>
        <p:spPr>
          <a:xfrm>
            <a:off x="1841403" y="4096439"/>
            <a:ext cx="827448" cy="770235"/>
          </a:xfrm>
          <a:prstGeom prst="rect">
            <a:avLst/>
          </a:prstGeom>
        </p:spPr>
      </p:pic>
      <p:pic>
        <p:nvPicPr>
          <p:cNvPr id="1478" name="Google Shape;1480;p37">
            <a:extLst>
              <a:ext uri="{FF2B5EF4-FFF2-40B4-BE49-F238E27FC236}">
                <a16:creationId xmlns:a16="http://schemas.microsoft.com/office/drawing/2014/main" xmlns="" id="{5BD56C4D-5B8D-026C-B10C-CFD693B2676B}"/>
              </a:ext>
            </a:extLst>
          </p:cNvPr>
          <p:cNvPicPr preferRelativeResize="0"/>
          <p:nvPr/>
        </p:nvPicPr>
        <p:blipFill rotWithShape="1">
          <a:blip r:embed="rId6">
            <a:alphaModFix/>
          </a:blip>
          <a:srcRect t="21176" r="3250" b="9686"/>
          <a:stretch/>
        </p:blipFill>
        <p:spPr>
          <a:xfrm rot="18870493">
            <a:off x="3535704" y="14909"/>
            <a:ext cx="737872" cy="536968"/>
          </a:xfrm>
          <a:prstGeom prst="rect">
            <a:avLst/>
          </a:prstGeom>
          <a:noFill/>
          <a:ln>
            <a:noFill/>
          </a:ln>
          <a:effectLst>
            <a:outerShdw dist="57150" dir="3000000" algn="bl" rotWithShape="0">
              <a:schemeClr val="dk1">
                <a:alpha val="40000"/>
              </a:schemeClr>
            </a:outerShdw>
          </a:effectLst>
        </p:spPr>
      </p:pic>
      <p:sp>
        <p:nvSpPr>
          <p:cNvPr id="1479" name="Google Shape;1482;p37">
            <a:extLst>
              <a:ext uri="{FF2B5EF4-FFF2-40B4-BE49-F238E27FC236}">
                <a16:creationId xmlns:a16="http://schemas.microsoft.com/office/drawing/2014/main" xmlns="" id="{F30E2851-1E97-A02D-95E7-16656BDCE2B5}"/>
              </a:ext>
            </a:extLst>
          </p:cNvPr>
          <p:cNvSpPr/>
          <p:nvPr/>
        </p:nvSpPr>
        <p:spPr>
          <a:xfrm rot="10239563">
            <a:off x="10269139" y="716742"/>
            <a:ext cx="1041819" cy="456081"/>
          </a:xfrm>
          <a:custGeom>
            <a:avLst/>
            <a:gdLst/>
            <a:ahLst/>
            <a:cxnLst/>
            <a:rect l="l" t="t" r="r" b="b"/>
            <a:pathLst>
              <a:path w="82557" h="20131" extrusionOk="0">
                <a:moveTo>
                  <a:pt x="43923" y="8499"/>
                </a:moveTo>
                <a:cubicBezTo>
                  <a:pt x="43872" y="8512"/>
                  <a:pt x="43834" y="8525"/>
                  <a:pt x="43808" y="8539"/>
                </a:cubicBezTo>
                <a:lnTo>
                  <a:pt x="43808" y="8539"/>
                </a:lnTo>
                <a:lnTo>
                  <a:pt x="43923" y="8499"/>
                </a:lnTo>
                <a:close/>
                <a:moveTo>
                  <a:pt x="73691" y="10794"/>
                </a:moveTo>
                <a:lnTo>
                  <a:pt x="73771" y="10805"/>
                </a:lnTo>
                <a:cubicBezTo>
                  <a:pt x="73742" y="10801"/>
                  <a:pt x="73716" y="10798"/>
                  <a:pt x="73691" y="10794"/>
                </a:cubicBezTo>
                <a:close/>
                <a:moveTo>
                  <a:pt x="33206" y="11873"/>
                </a:moveTo>
                <a:cubicBezTo>
                  <a:pt x="33359" y="11873"/>
                  <a:pt x="33512" y="11873"/>
                  <a:pt x="33665" y="11874"/>
                </a:cubicBezTo>
                <a:cubicBezTo>
                  <a:pt x="34297" y="11902"/>
                  <a:pt x="34944" y="11914"/>
                  <a:pt x="35604" y="11914"/>
                </a:cubicBezTo>
                <a:cubicBezTo>
                  <a:pt x="36195" y="11914"/>
                  <a:pt x="36796" y="11905"/>
                  <a:pt x="37406" y="11889"/>
                </a:cubicBezTo>
                <a:lnTo>
                  <a:pt x="37406" y="11889"/>
                </a:lnTo>
                <a:cubicBezTo>
                  <a:pt x="37411" y="11949"/>
                  <a:pt x="37415" y="12009"/>
                  <a:pt x="37418" y="12070"/>
                </a:cubicBezTo>
                <a:cubicBezTo>
                  <a:pt x="37423" y="12214"/>
                  <a:pt x="37423" y="12357"/>
                  <a:pt x="37407" y="12490"/>
                </a:cubicBezTo>
                <a:cubicBezTo>
                  <a:pt x="37370" y="12761"/>
                  <a:pt x="37295" y="13006"/>
                  <a:pt x="37184" y="13192"/>
                </a:cubicBezTo>
                <a:cubicBezTo>
                  <a:pt x="37242" y="13229"/>
                  <a:pt x="37301" y="13266"/>
                  <a:pt x="37359" y="13298"/>
                </a:cubicBezTo>
                <a:cubicBezTo>
                  <a:pt x="37258" y="13548"/>
                  <a:pt x="37162" y="13622"/>
                  <a:pt x="37104" y="13659"/>
                </a:cubicBezTo>
                <a:cubicBezTo>
                  <a:pt x="37072" y="13681"/>
                  <a:pt x="37040" y="13686"/>
                  <a:pt x="37019" y="13691"/>
                </a:cubicBezTo>
                <a:cubicBezTo>
                  <a:pt x="36992" y="13697"/>
                  <a:pt x="36971" y="13702"/>
                  <a:pt x="36945" y="13718"/>
                </a:cubicBezTo>
                <a:cubicBezTo>
                  <a:pt x="36907" y="13771"/>
                  <a:pt x="36859" y="13814"/>
                  <a:pt x="36817" y="13861"/>
                </a:cubicBezTo>
                <a:cubicBezTo>
                  <a:pt x="36790" y="13883"/>
                  <a:pt x="36769" y="13904"/>
                  <a:pt x="36743" y="13925"/>
                </a:cubicBezTo>
                <a:cubicBezTo>
                  <a:pt x="36716" y="13946"/>
                  <a:pt x="36689" y="13973"/>
                  <a:pt x="36663" y="13994"/>
                </a:cubicBezTo>
                <a:cubicBezTo>
                  <a:pt x="36551" y="14079"/>
                  <a:pt x="36418" y="14159"/>
                  <a:pt x="36259" y="14239"/>
                </a:cubicBezTo>
                <a:cubicBezTo>
                  <a:pt x="35945" y="14393"/>
                  <a:pt x="35541" y="14526"/>
                  <a:pt x="35079" y="14643"/>
                </a:cubicBezTo>
                <a:cubicBezTo>
                  <a:pt x="34845" y="14701"/>
                  <a:pt x="34601" y="14760"/>
                  <a:pt x="34340" y="14813"/>
                </a:cubicBezTo>
                <a:lnTo>
                  <a:pt x="33575" y="14978"/>
                </a:lnTo>
                <a:cubicBezTo>
                  <a:pt x="33059" y="15089"/>
                  <a:pt x="32549" y="15206"/>
                  <a:pt x="32034" y="15302"/>
                </a:cubicBezTo>
                <a:cubicBezTo>
                  <a:pt x="29982" y="15716"/>
                  <a:pt x="27915" y="16041"/>
                  <a:pt x="25863" y="16296"/>
                </a:cubicBezTo>
                <a:cubicBezTo>
                  <a:pt x="25608" y="16322"/>
                  <a:pt x="25353" y="16354"/>
                  <a:pt x="25098" y="16386"/>
                </a:cubicBezTo>
                <a:cubicBezTo>
                  <a:pt x="24970" y="16402"/>
                  <a:pt x="24842" y="16418"/>
                  <a:pt x="24715" y="16434"/>
                </a:cubicBezTo>
                <a:cubicBezTo>
                  <a:pt x="24587" y="16444"/>
                  <a:pt x="24455" y="16455"/>
                  <a:pt x="24327" y="16466"/>
                </a:cubicBezTo>
                <a:cubicBezTo>
                  <a:pt x="23817" y="16514"/>
                  <a:pt x="23312" y="16561"/>
                  <a:pt x="22802" y="16609"/>
                </a:cubicBezTo>
                <a:cubicBezTo>
                  <a:pt x="22297" y="16646"/>
                  <a:pt x="21792" y="16678"/>
                  <a:pt x="21287" y="16716"/>
                </a:cubicBezTo>
                <a:lnTo>
                  <a:pt x="20909" y="16737"/>
                </a:lnTo>
                <a:lnTo>
                  <a:pt x="20723" y="16747"/>
                </a:lnTo>
                <a:lnTo>
                  <a:pt x="20537" y="16758"/>
                </a:lnTo>
                <a:cubicBezTo>
                  <a:pt x="20282" y="16763"/>
                  <a:pt x="20033" y="16774"/>
                  <a:pt x="19788" y="16785"/>
                </a:cubicBezTo>
                <a:cubicBezTo>
                  <a:pt x="19538" y="16795"/>
                  <a:pt x="19288" y="16801"/>
                  <a:pt x="19044" y="16811"/>
                </a:cubicBezTo>
                <a:cubicBezTo>
                  <a:pt x="18916" y="16816"/>
                  <a:pt x="18794" y="16822"/>
                  <a:pt x="18672" y="16822"/>
                </a:cubicBezTo>
                <a:cubicBezTo>
                  <a:pt x="18550" y="16822"/>
                  <a:pt x="18422" y="16827"/>
                  <a:pt x="18300" y="16827"/>
                </a:cubicBezTo>
                <a:cubicBezTo>
                  <a:pt x="17811" y="16827"/>
                  <a:pt x="17322" y="16832"/>
                  <a:pt x="16838" y="16832"/>
                </a:cubicBezTo>
                <a:cubicBezTo>
                  <a:pt x="16349" y="16827"/>
                  <a:pt x="15871" y="16811"/>
                  <a:pt x="15393" y="16801"/>
                </a:cubicBezTo>
                <a:cubicBezTo>
                  <a:pt x="15153" y="16795"/>
                  <a:pt x="14914" y="16790"/>
                  <a:pt x="14680" y="16779"/>
                </a:cubicBezTo>
                <a:cubicBezTo>
                  <a:pt x="14441" y="16763"/>
                  <a:pt x="14207" y="16753"/>
                  <a:pt x="13974" y="16737"/>
                </a:cubicBezTo>
                <a:cubicBezTo>
                  <a:pt x="13793" y="16700"/>
                  <a:pt x="13522" y="16673"/>
                  <a:pt x="13203" y="16652"/>
                </a:cubicBezTo>
                <a:cubicBezTo>
                  <a:pt x="13049" y="16641"/>
                  <a:pt x="12879" y="16630"/>
                  <a:pt x="12703" y="16620"/>
                </a:cubicBezTo>
                <a:cubicBezTo>
                  <a:pt x="12528" y="16609"/>
                  <a:pt x="12352" y="16599"/>
                  <a:pt x="12172" y="16583"/>
                </a:cubicBezTo>
                <a:cubicBezTo>
                  <a:pt x="11821" y="16561"/>
                  <a:pt x="11470" y="16535"/>
                  <a:pt x="11173" y="16508"/>
                </a:cubicBezTo>
                <a:cubicBezTo>
                  <a:pt x="11024" y="16492"/>
                  <a:pt x="10891" y="16476"/>
                  <a:pt x="10774" y="16460"/>
                </a:cubicBezTo>
                <a:cubicBezTo>
                  <a:pt x="10662" y="16439"/>
                  <a:pt x="10567" y="16418"/>
                  <a:pt x="10498" y="16397"/>
                </a:cubicBezTo>
                <a:cubicBezTo>
                  <a:pt x="10142" y="16406"/>
                  <a:pt x="9784" y="16412"/>
                  <a:pt x="9423" y="16412"/>
                </a:cubicBezTo>
                <a:cubicBezTo>
                  <a:pt x="9164" y="16412"/>
                  <a:pt x="8903" y="16409"/>
                  <a:pt x="8643" y="16402"/>
                </a:cubicBezTo>
                <a:cubicBezTo>
                  <a:pt x="8021" y="16375"/>
                  <a:pt x="7394" y="16338"/>
                  <a:pt x="6767" y="16290"/>
                </a:cubicBezTo>
                <a:lnTo>
                  <a:pt x="6299" y="16248"/>
                </a:lnTo>
                <a:lnTo>
                  <a:pt x="6065" y="16221"/>
                </a:lnTo>
                <a:lnTo>
                  <a:pt x="6038" y="16216"/>
                </a:lnTo>
                <a:lnTo>
                  <a:pt x="6001" y="16216"/>
                </a:lnTo>
                <a:cubicBezTo>
                  <a:pt x="5953" y="16211"/>
                  <a:pt x="5900" y="16205"/>
                  <a:pt x="5847" y="16200"/>
                </a:cubicBezTo>
                <a:cubicBezTo>
                  <a:pt x="5741" y="16189"/>
                  <a:pt x="5640" y="16168"/>
                  <a:pt x="5549" y="16147"/>
                </a:cubicBezTo>
                <a:lnTo>
                  <a:pt x="5603" y="16131"/>
                </a:lnTo>
                <a:lnTo>
                  <a:pt x="5539" y="16136"/>
                </a:lnTo>
                <a:lnTo>
                  <a:pt x="5523" y="16136"/>
                </a:lnTo>
                <a:cubicBezTo>
                  <a:pt x="5523" y="16136"/>
                  <a:pt x="5523" y="16131"/>
                  <a:pt x="5523" y="16126"/>
                </a:cubicBezTo>
                <a:lnTo>
                  <a:pt x="5528" y="16110"/>
                </a:lnTo>
                <a:cubicBezTo>
                  <a:pt x="5528" y="16088"/>
                  <a:pt x="5533" y="16062"/>
                  <a:pt x="5544" y="16035"/>
                </a:cubicBezTo>
                <a:cubicBezTo>
                  <a:pt x="5576" y="16019"/>
                  <a:pt x="5613" y="16014"/>
                  <a:pt x="5634" y="16009"/>
                </a:cubicBezTo>
                <a:cubicBezTo>
                  <a:pt x="5587" y="15987"/>
                  <a:pt x="5592" y="15934"/>
                  <a:pt x="5629" y="15876"/>
                </a:cubicBezTo>
                <a:cubicBezTo>
                  <a:pt x="5666" y="15817"/>
                  <a:pt x="5730" y="15754"/>
                  <a:pt x="5799" y="15711"/>
                </a:cubicBezTo>
                <a:cubicBezTo>
                  <a:pt x="5815" y="15700"/>
                  <a:pt x="5831" y="15690"/>
                  <a:pt x="5852" y="15679"/>
                </a:cubicBezTo>
                <a:lnTo>
                  <a:pt x="5863" y="15674"/>
                </a:lnTo>
                <a:lnTo>
                  <a:pt x="5868" y="15674"/>
                </a:lnTo>
                <a:cubicBezTo>
                  <a:pt x="5874" y="15674"/>
                  <a:pt x="5868" y="15674"/>
                  <a:pt x="5884" y="15663"/>
                </a:cubicBezTo>
                <a:lnTo>
                  <a:pt x="5996" y="15578"/>
                </a:lnTo>
                <a:lnTo>
                  <a:pt x="6049" y="15536"/>
                </a:lnTo>
                <a:lnTo>
                  <a:pt x="6107" y="15493"/>
                </a:lnTo>
                <a:lnTo>
                  <a:pt x="6224" y="15413"/>
                </a:lnTo>
                <a:cubicBezTo>
                  <a:pt x="6304" y="15360"/>
                  <a:pt x="6379" y="15307"/>
                  <a:pt x="6458" y="15254"/>
                </a:cubicBezTo>
                <a:cubicBezTo>
                  <a:pt x="6543" y="15206"/>
                  <a:pt x="6623" y="15158"/>
                  <a:pt x="6703" y="15110"/>
                </a:cubicBezTo>
                <a:cubicBezTo>
                  <a:pt x="6782" y="15063"/>
                  <a:pt x="6857" y="15009"/>
                  <a:pt x="6942" y="14967"/>
                </a:cubicBezTo>
                <a:cubicBezTo>
                  <a:pt x="7107" y="14882"/>
                  <a:pt x="7256" y="14792"/>
                  <a:pt x="7415" y="14717"/>
                </a:cubicBezTo>
                <a:lnTo>
                  <a:pt x="7415" y="14717"/>
                </a:lnTo>
                <a:lnTo>
                  <a:pt x="7356" y="14776"/>
                </a:lnTo>
                <a:cubicBezTo>
                  <a:pt x="8233" y="14265"/>
                  <a:pt x="9201" y="13867"/>
                  <a:pt x="10211" y="13548"/>
                </a:cubicBezTo>
                <a:cubicBezTo>
                  <a:pt x="10716" y="13383"/>
                  <a:pt x="11231" y="13250"/>
                  <a:pt x="11752" y="13123"/>
                </a:cubicBezTo>
                <a:cubicBezTo>
                  <a:pt x="12273" y="13000"/>
                  <a:pt x="12804" y="12894"/>
                  <a:pt x="13336" y="12798"/>
                </a:cubicBezTo>
                <a:cubicBezTo>
                  <a:pt x="14409" y="12618"/>
                  <a:pt x="15494" y="12485"/>
                  <a:pt x="16588" y="12389"/>
                </a:cubicBezTo>
                <a:cubicBezTo>
                  <a:pt x="17141" y="12341"/>
                  <a:pt x="17689" y="12304"/>
                  <a:pt x="18241" y="12272"/>
                </a:cubicBezTo>
                <a:cubicBezTo>
                  <a:pt x="18799" y="12240"/>
                  <a:pt x="19352" y="12219"/>
                  <a:pt x="19921" y="12198"/>
                </a:cubicBezTo>
                <a:cubicBezTo>
                  <a:pt x="24306" y="12023"/>
                  <a:pt x="28687" y="11873"/>
                  <a:pt x="33206" y="11873"/>
                </a:cubicBezTo>
                <a:close/>
                <a:moveTo>
                  <a:pt x="3344" y="0"/>
                </a:moveTo>
                <a:lnTo>
                  <a:pt x="2504" y="245"/>
                </a:lnTo>
                <a:lnTo>
                  <a:pt x="2084" y="367"/>
                </a:lnTo>
                <a:cubicBezTo>
                  <a:pt x="1941" y="410"/>
                  <a:pt x="1802" y="457"/>
                  <a:pt x="1664" y="500"/>
                </a:cubicBezTo>
                <a:lnTo>
                  <a:pt x="1" y="1031"/>
                </a:lnTo>
                <a:cubicBezTo>
                  <a:pt x="336" y="1356"/>
                  <a:pt x="670" y="1685"/>
                  <a:pt x="995" y="2015"/>
                </a:cubicBezTo>
                <a:lnTo>
                  <a:pt x="1723" y="2195"/>
                </a:lnTo>
                <a:lnTo>
                  <a:pt x="2084" y="2286"/>
                </a:lnTo>
                <a:lnTo>
                  <a:pt x="2446" y="2381"/>
                </a:lnTo>
                <a:lnTo>
                  <a:pt x="3881" y="2775"/>
                </a:lnTo>
                <a:cubicBezTo>
                  <a:pt x="4705" y="2751"/>
                  <a:pt x="5530" y="2739"/>
                  <a:pt x="6356" y="2739"/>
                </a:cubicBezTo>
                <a:cubicBezTo>
                  <a:pt x="8105" y="2739"/>
                  <a:pt x="9857" y="2792"/>
                  <a:pt x="11608" y="2897"/>
                </a:cubicBezTo>
                <a:lnTo>
                  <a:pt x="11991" y="2950"/>
                </a:lnTo>
                <a:cubicBezTo>
                  <a:pt x="12119" y="2966"/>
                  <a:pt x="12246" y="2987"/>
                  <a:pt x="12374" y="3009"/>
                </a:cubicBezTo>
                <a:lnTo>
                  <a:pt x="13139" y="3125"/>
                </a:lnTo>
                <a:lnTo>
                  <a:pt x="13899" y="3242"/>
                </a:lnTo>
                <a:cubicBezTo>
                  <a:pt x="14154" y="3285"/>
                  <a:pt x="14409" y="3333"/>
                  <a:pt x="14659" y="3375"/>
                </a:cubicBezTo>
                <a:lnTo>
                  <a:pt x="15419" y="3513"/>
                </a:lnTo>
                <a:cubicBezTo>
                  <a:pt x="15674" y="3556"/>
                  <a:pt x="15929" y="3598"/>
                  <a:pt x="16179" y="3652"/>
                </a:cubicBezTo>
                <a:lnTo>
                  <a:pt x="17689" y="3960"/>
                </a:lnTo>
                <a:cubicBezTo>
                  <a:pt x="20160" y="4327"/>
                  <a:pt x="22610" y="4810"/>
                  <a:pt x="25039" y="5395"/>
                </a:cubicBezTo>
                <a:lnTo>
                  <a:pt x="25496" y="5501"/>
                </a:lnTo>
                <a:lnTo>
                  <a:pt x="25725" y="5554"/>
                </a:lnTo>
                <a:lnTo>
                  <a:pt x="25948" y="5618"/>
                </a:lnTo>
                <a:lnTo>
                  <a:pt x="26857" y="5852"/>
                </a:lnTo>
                <a:cubicBezTo>
                  <a:pt x="27154" y="5932"/>
                  <a:pt x="27457" y="6006"/>
                  <a:pt x="27760" y="6091"/>
                </a:cubicBezTo>
                <a:lnTo>
                  <a:pt x="28659" y="6352"/>
                </a:lnTo>
                <a:lnTo>
                  <a:pt x="29562" y="6612"/>
                </a:lnTo>
                <a:lnTo>
                  <a:pt x="30455" y="6888"/>
                </a:lnTo>
                <a:lnTo>
                  <a:pt x="31348" y="7170"/>
                </a:lnTo>
                <a:cubicBezTo>
                  <a:pt x="31646" y="7266"/>
                  <a:pt x="31933" y="7361"/>
                  <a:pt x="32220" y="7462"/>
                </a:cubicBezTo>
                <a:cubicBezTo>
                  <a:pt x="32570" y="7505"/>
                  <a:pt x="32921" y="7553"/>
                  <a:pt x="33256" y="7606"/>
                </a:cubicBezTo>
                <a:cubicBezTo>
                  <a:pt x="33554" y="7781"/>
                  <a:pt x="33862" y="7957"/>
                  <a:pt x="34175" y="8143"/>
                </a:cubicBezTo>
                <a:cubicBezTo>
                  <a:pt x="34478" y="8318"/>
                  <a:pt x="34776" y="8504"/>
                  <a:pt x="35068" y="8695"/>
                </a:cubicBezTo>
                <a:cubicBezTo>
                  <a:pt x="35088" y="8709"/>
                  <a:pt x="35107" y="8722"/>
                  <a:pt x="35126" y="8735"/>
                </a:cubicBezTo>
                <a:lnTo>
                  <a:pt x="35126" y="8735"/>
                </a:lnTo>
                <a:cubicBezTo>
                  <a:pt x="34082" y="8711"/>
                  <a:pt x="33117" y="8650"/>
                  <a:pt x="32416" y="8541"/>
                </a:cubicBezTo>
                <a:lnTo>
                  <a:pt x="32182" y="8733"/>
                </a:lnTo>
                <a:cubicBezTo>
                  <a:pt x="31945" y="8733"/>
                  <a:pt x="31627" y="8615"/>
                  <a:pt x="31393" y="8615"/>
                </a:cubicBezTo>
                <a:cubicBezTo>
                  <a:pt x="31276" y="8615"/>
                  <a:pt x="31180" y="8644"/>
                  <a:pt x="31125" y="8733"/>
                </a:cubicBezTo>
                <a:lnTo>
                  <a:pt x="30370" y="8839"/>
                </a:lnTo>
                <a:cubicBezTo>
                  <a:pt x="30026" y="8839"/>
                  <a:pt x="29778" y="8895"/>
                  <a:pt x="29463" y="8895"/>
                </a:cubicBezTo>
                <a:cubicBezTo>
                  <a:pt x="29335" y="8895"/>
                  <a:pt x="29197" y="8886"/>
                  <a:pt x="29036" y="8860"/>
                </a:cubicBezTo>
                <a:cubicBezTo>
                  <a:pt x="28999" y="8855"/>
                  <a:pt x="28967" y="8850"/>
                  <a:pt x="28930" y="8839"/>
                </a:cubicBezTo>
                <a:lnTo>
                  <a:pt x="28930" y="8839"/>
                </a:lnTo>
                <a:cubicBezTo>
                  <a:pt x="28930" y="8844"/>
                  <a:pt x="28935" y="8850"/>
                  <a:pt x="28935" y="8855"/>
                </a:cubicBezTo>
                <a:cubicBezTo>
                  <a:pt x="28816" y="8849"/>
                  <a:pt x="28724" y="8847"/>
                  <a:pt x="28651" y="8847"/>
                </a:cubicBezTo>
                <a:cubicBezTo>
                  <a:pt x="28151" y="8847"/>
                  <a:pt x="28603" y="8966"/>
                  <a:pt x="28108" y="8966"/>
                </a:cubicBezTo>
                <a:cubicBezTo>
                  <a:pt x="28011" y="8966"/>
                  <a:pt x="27879" y="8961"/>
                  <a:pt x="27697" y="8951"/>
                </a:cubicBezTo>
                <a:cubicBezTo>
                  <a:pt x="27639" y="8933"/>
                  <a:pt x="27588" y="8926"/>
                  <a:pt x="27543" y="8926"/>
                </a:cubicBezTo>
                <a:cubicBezTo>
                  <a:pt x="27278" y="8926"/>
                  <a:pt x="27177" y="9175"/>
                  <a:pt x="26706" y="9175"/>
                </a:cubicBezTo>
                <a:cubicBezTo>
                  <a:pt x="26686" y="9175"/>
                  <a:pt x="26665" y="9175"/>
                  <a:pt x="26644" y="9174"/>
                </a:cubicBezTo>
                <a:lnTo>
                  <a:pt x="26022" y="8924"/>
                </a:lnTo>
                <a:cubicBezTo>
                  <a:pt x="25824" y="8902"/>
                  <a:pt x="25655" y="8893"/>
                  <a:pt x="25503" y="8893"/>
                </a:cubicBezTo>
                <a:cubicBezTo>
                  <a:pt x="24802" y="8893"/>
                  <a:pt x="24444" y="9086"/>
                  <a:pt x="23126" y="9121"/>
                </a:cubicBezTo>
                <a:cubicBezTo>
                  <a:pt x="22355" y="9046"/>
                  <a:pt x="21972" y="8828"/>
                  <a:pt x="22477" y="8610"/>
                </a:cubicBezTo>
                <a:lnTo>
                  <a:pt x="22477" y="8610"/>
                </a:lnTo>
                <a:cubicBezTo>
                  <a:pt x="21786" y="8876"/>
                  <a:pt x="22164" y="8780"/>
                  <a:pt x="21239" y="8924"/>
                </a:cubicBezTo>
                <a:cubicBezTo>
                  <a:pt x="21090" y="8828"/>
                  <a:pt x="21191" y="8807"/>
                  <a:pt x="21393" y="8706"/>
                </a:cubicBezTo>
                <a:cubicBezTo>
                  <a:pt x="21235" y="8688"/>
                  <a:pt x="21119" y="8680"/>
                  <a:pt x="21030" y="8680"/>
                </a:cubicBezTo>
                <a:cubicBezTo>
                  <a:pt x="20651" y="8680"/>
                  <a:pt x="20764" y="8814"/>
                  <a:pt x="20261" y="8823"/>
                </a:cubicBezTo>
                <a:cubicBezTo>
                  <a:pt x="20086" y="9020"/>
                  <a:pt x="19884" y="9333"/>
                  <a:pt x="19682" y="9349"/>
                </a:cubicBezTo>
                <a:lnTo>
                  <a:pt x="19926" y="9402"/>
                </a:lnTo>
                <a:cubicBezTo>
                  <a:pt x="19431" y="9495"/>
                  <a:pt x="18892" y="9554"/>
                  <a:pt x="18318" y="9554"/>
                </a:cubicBezTo>
                <a:cubicBezTo>
                  <a:pt x="18135" y="9554"/>
                  <a:pt x="17948" y="9548"/>
                  <a:pt x="17758" y="9535"/>
                </a:cubicBezTo>
                <a:lnTo>
                  <a:pt x="17784" y="9434"/>
                </a:lnTo>
                <a:lnTo>
                  <a:pt x="17370" y="9482"/>
                </a:lnTo>
                <a:lnTo>
                  <a:pt x="16955" y="9530"/>
                </a:lnTo>
                <a:lnTo>
                  <a:pt x="16891" y="9408"/>
                </a:lnTo>
                <a:cubicBezTo>
                  <a:pt x="16498" y="9450"/>
                  <a:pt x="16099" y="9487"/>
                  <a:pt x="15701" y="9535"/>
                </a:cubicBezTo>
                <a:lnTo>
                  <a:pt x="15871" y="9556"/>
                </a:lnTo>
                <a:cubicBezTo>
                  <a:pt x="15589" y="9588"/>
                  <a:pt x="14675" y="9721"/>
                  <a:pt x="14138" y="9726"/>
                </a:cubicBezTo>
                <a:lnTo>
                  <a:pt x="14149" y="9657"/>
                </a:lnTo>
                <a:cubicBezTo>
                  <a:pt x="14105" y="9656"/>
                  <a:pt x="14061" y="9656"/>
                  <a:pt x="14017" y="9656"/>
                </a:cubicBezTo>
                <a:cubicBezTo>
                  <a:pt x="13314" y="9656"/>
                  <a:pt x="12667" y="9774"/>
                  <a:pt x="12002" y="9944"/>
                </a:cubicBezTo>
                <a:cubicBezTo>
                  <a:pt x="11300" y="10125"/>
                  <a:pt x="10572" y="10364"/>
                  <a:pt x="9711" y="10625"/>
                </a:cubicBezTo>
                <a:cubicBezTo>
                  <a:pt x="9775" y="10556"/>
                  <a:pt x="9839" y="10492"/>
                  <a:pt x="9902" y="10423"/>
                </a:cubicBezTo>
                <a:lnTo>
                  <a:pt x="9902" y="10423"/>
                </a:lnTo>
                <a:cubicBezTo>
                  <a:pt x="9589" y="10439"/>
                  <a:pt x="9562" y="10508"/>
                  <a:pt x="9525" y="10582"/>
                </a:cubicBezTo>
                <a:cubicBezTo>
                  <a:pt x="9504" y="10619"/>
                  <a:pt x="9482" y="10662"/>
                  <a:pt x="9424" y="10704"/>
                </a:cubicBezTo>
                <a:cubicBezTo>
                  <a:pt x="9360" y="10747"/>
                  <a:pt x="9259" y="10779"/>
                  <a:pt x="9079" y="10827"/>
                </a:cubicBezTo>
                <a:lnTo>
                  <a:pt x="8993" y="10673"/>
                </a:lnTo>
                <a:cubicBezTo>
                  <a:pt x="8855" y="10779"/>
                  <a:pt x="8738" y="10843"/>
                  <a:pt x="8627" y="10885"/>
                </a:cubicBezTo>
                <a:cubicBezTo>
                  <a:pt x="8520" y="10928"/>
                  <a:pt x="8419" y="10949"/>
                  <a:pt x="8324" y="10960"/>
                </a:cubicBezTo>
                <a:cubicBezTo>
                  <a:pt x="8274" y="10964"/>
                  <a:pt x="8224" y="10965"/>
                  <a:pt x="8175" y="10965"/>
                </a:cubicBezTo>
                <a:cubicBezTo>
                  <a:pt x="8137" y="10965"/>
                  <a:pt x="8100" y="10964"/>
                  <a:pt x="8062" y="10964"/>
                </a:cubicBezTo>
                <a:cubicBezTo>
                  <a:pt x="7957" y="10964"/>
                  <a:pt x="7847" y="10968"/>
                  <a:pt x="7723" y="10997"/>
                </a:cubicBezTo>
                <a:lnTo>
                  <a:pt x="8005" y="11124"/>
                </a:lnTo>
                <a:lnTo>
                  <a:pt x="7601" y="11262"/>
                </a:lnTo>
                <a:lnTo>
                  <a:pt x="7399" y="11332"/>
                </a:lnTo>
                <a:lnTo>
                  <a:pt x="7197" y="11411"/>
                </a:lnTo>
                <a:cubicBezTo>
                  <a:pt x="6913" y="11513"/>
                  <a:pt x="6745" y="11554"/>
                  <a:pt x="6648" y="11554"/>
                </a:cubicBezTo>
                <a:cubicBezTo>
                  <a:pt x="6593" y="11554"/>
                  <a:pt x="6561" y="11541"/>
                  <a:pt x="6543" y="11518"/>
                </a:cubicBezTo>
                <a:cubicBezTo>
                  <a:pt x="6501" y="11454"/>
                  <a:pt x="6581" y="11321"/>
                  <a:pt x="6618" y="11236"/>
                </a:cubicBezTo>
                <a:lnTo>
                  <a:pt x="6618" y="11236"/>
                </a:lnTo>
                <a:cubicBezTo>
                  <a:pt x="6448" y="11390"/>
                  <a:pt x="6278" y="11539"/>
                  <a:pt x="6113" y="11698"/>
                </a:cubicBezTo>
                <a:lnTo>
                  <a:pt x="5900" y="11587"/>
                </a:lnTo>
                <a:cubicBezTo>
                  <a:pt x="5746" y="11810"/>
                  <a:pt x="5634" y="11858"/>
                  <a:pt x="5480" y="11927"/>
                </a:cubicBezTo>
                <a:cubicBezTo>
                  <a:pt x="5401" y="11959"/>
                  <a:pt x="5310" y="12001"/>
                  <a:pt x="5199" y="12065"/>
                </a:cubicBezTo>
                <a:cubicBezTo>
                  <a:pt x="5145" y="12097"/>
                  <a:pt x="5082" y="12139"/>
                  <a:pt x="5013" y="12187"/>
                </a:cubicBezTo>
                <a:cubicBezTo>
                  <a:pt x="4949" y="12235"/>
                  <a:pt x="4874" y="12299"/>
                  <a:pt x="4795" y="12373"/>
                </a:cubicBezTo>
                <a:cubicBezTo>
                  <a:pt x="4724" y="12358"/>
                  <a:pt x="4778" y="12277"/>
                  <a:pt x="4729" y="12277"/>
                </a:cubicBezTo>
                <a:cubicBezTo>
                  <a:pt x="4708" y="12277"/>
                  <a:pt x="4667" y="12292"/>
                  <a:pt x="4587" y="12336"/>
                </a:cubicBezTo>
                <a:cubicBezTo>
                  <a:pt x="4412" y="12511"/>
                  <a:pt x="4253" y="12697"/>
                  <a:pt x="4088" y="12884"/>
                </a:cubicBezTo>
                <a:lnTo>
                  <a:pt x="3971" y="13022"/>
                </a:lnTo>
                <a:lnTo>
                  <a:pt x="3854" y="13165"/>
                </a:lnTo>
                <a:lnTo>
                  <a:pt x="3796" y="13240"/>
                </a:lnTo>
                <a:lnTo>
                  <a:pt x="3785" y="13256"/>
                </a:lnTo>
                <a:cubicBezTo>
                  <a:pt x="3780" y="13261"/>
                  <a:pt x="3769" y="13277"/>
                  <a:pt x="3764" y="13282"/>
                </a:cubicBezTo>
                <a:lnTo>
                  <a:pt x="3716" y="13335"/>
                </a:lnTo>
                <a:cubicBezTo>
                  <a:pt x="3652" y="13410"/>
                  <a:pt x="3583" y="13479"/>
                  <a:pt x="3524" y="13548"/>
                </a:cubicBezTo>
                <a:cubicBezTo>
                  <a:pt x="3599" y="13468"/>
                  <a:pt x="3684" y="13383"/>
                  <a:pt x="3758" y="13298"/>
                </a:cubicBezTo>
                <a:lnTo>
                  <a:pt x="3790" y="13271"/>
                </a:lnTo>
                <a:lnTo>
                  <a:pt x="3806" y="13250"/>
                </a:lnTo>
                <a:lnTo>
                  <a:pt x="3843" y="13208"/>
                </a:lnTo>
                <a:lnTo>
                  <a:pt x="3918" y="13123"/>
                </a:lnTo>
                <a:lnTo>
                  <a:pt x="3987" y="13043"/>
                </a:lnTo>
                <a:lnTo>
                  <a:pt x="4067" y="12963"/>
                </a:lnTo>
                <a:lnTo>
                  <a:pt x="4215" y="12804"/>
                </a:lnTo>
                <a:lnTo>
                  <a:pt x="4311" y="13096"/>
                </a:lnTo>
                <a:cubicBezTo>
                  <a:pt x="4242" y="13186"/>
                  <a:pt x="4173" y="13261"/>
                  <a:pt x="4114" y="13335"/>
                </a:cubicBezTo>
                <a:cubicBezTo>
                  <a:pt x="4083" y="13372"/>
                  <a:pt x="4051" y="13410"/>
                  <a:pt x="4019" y="13442"/>
                </a:cubicBezTo>
                <a:cubicBezTo>
                  <a:pt x="4003" y="13458"/>
                  <a:pt x="3992" y="13473"/>
                  <a:pt x="3976" y="13489"/>
                </a:cubicBezTo>
                <a:cubicBezTo>
                  <a:pt x="3955" y="13511"/>
                  <a:pt x="3928" y="13532"/>
                  <a:pt x="3907" y="13553"/>
                </a:cubicBezTo>
                <a:cubicBezTo>
                  <a:pt x="3817" y="13633"/>
                  <a:pt x="3737" y="13707"/>
                  <a:pt x="3652" y="13782"/>
                </a:cubicBezTo>
                <a:cubicBezTo>
                  <a:pt x="3578" y="13856"/>
                  <a:pt x="3503" y="13925"/>
                  <a:pt x="3429" y="13989"/>
                </a:cubicBezTo>
                <a:cubicBezTo>
                  <a:pt x="3280" y="14127"/>
                  <a:pt x="3136" y="14249"/>
                  <a:pt x="2993" y="14388"/>
                </a:cubicBezTo>
                <a:cubicBezTo>
                  <a:pt x="2913" y="14457"/>
                  <a:pt x="2855" y="14531"/>
                  <a:pt x="2791" y="14611"/>
                </a:cubicBezTo>
                <a:cubicBezTo>
                  <a:pt x="2733" y="14691"/>
                  <a:pt x="2669" y="14776"/>
                  <a:pt x="2610" y="14866"/>
                </a:cubicBezTo>
                <a:lnTo>
                  <a:pt x="2759" y="14606"/>
                </a:lnTo>
                <a:cubicBezTo>
                  <a:pt x="2812" y="14520"/>
                  <a:pt x="2860" y="14430"/>
                  <a:pt x="2929" y="14345"/>
                </a:cubicBezTo>
                <a:lnTo>
                  <a:pt x="2929" y="14345"/>
                </a:lnTo>
                <a:cubicBezTo>
                  <a:pt x="2897" y="14382"/>
                  <a:pt x="2865" y="14414"/>
                  <a:pt x="2839" y="14451"/>
                </a:cubicBezTo>
                <a:cubicBezTo>
                  <a:pt x="2812" y="14489"/>
                  <a:pt x="2786" y="14520"/>
                  <a:pt x="2764" y="14552"/>
                </a:cubicBezTo>
                <a:cubicBezTo>
                  <a:pt x="2711" y="14621"/>
                  <a:pt x="2663" y="14685"/>
                  <a:pt x="2621" y="14744"/>
                </a:cubicBezTo>
                <a:cubicBezTo>
                  <a:pt x="2531" y="14861"/>
                  <a:pt x="2451" y="14962"/>
                  <a:pt x="2382" y="15052"/>
                </a:cubicBezTo>
                <a:cubicBezTo>
                  <a:pt x="2345" y="15094"/>
                  <a:pt x="2307" y="15137"/>
                  <a:pt x="2275" y="15180"/>
                </a:cubicBezTo>
                <a:cubicBezTo>
                  <a:pt x="2244" y="15222"/>
                  <a:pt x="2217" y="15259"/>
                  <a:pt x="2190" y="15296"/>
                </a:cubicBezTo>
                <a:cubicBezTo>
                  <a:pt x="2137" y="15366"/>
                  <a:pt x="2084" y="15435"/>
                  <a:pt x="2031" y="15493"/>
                </a:cubicBezTo>
                <a:cubicBezTo>
                  <a:pt x="1930" y="15621"/>
                  <a:pt x="1834" y="15727"/>
                  <a:pt x="1728" y="15849"/>
                </a:cubicBezTo>
                <a:cubicBezTo>
                  <a:pt x="1717" y="15865"/>
                  <a:pt x="1701" y="15881"/>
                  <a:pt x="1691" y="15897"/>
                </a:cubicBezTo>
                <a:cubicBezTo>
                  <a:pt x="1680" y="15913"/>
                  <a:pt x="1670" y="15929"/>
                  <a:pt x="1654" y="15945"/>
                </a:cubicBezTo>
                <a:cubicBezTo>
                  <a:pt x="1632" y="15977"/>
                  <a:pt x="1606" y="16009"/>
                  <a:pt x="1579" y="16046"/>
                </a:cubicBezTo>
                <a:cubicBezTo>
                  <a:pt x="1531" y="16115"/>
                  <a:pt x="1478" y="16195"/>
                  <a:pt x="1420" y="16280"/>
                </a:cubicBezTo>
                <a:cubicBezTo>
                  <a:pt x="1534" y="16142"/>
                  <a:pt x="1683" y="15971"/>
                  <a:pt x="1727" y="15971"/>
                </a:cubicBezTo>
                <a:cubicBezTo>
                  <a:pt x="1755" y="15971"/>
                  <a:pt x="1741" y="16037"/>
                  <a:pt x="1654" y="16221"/>
                </a:cubicBezTo>
                <a:cubicBezTo>
                  <a:pt x="1473" y="16572"/>
                  <a:pt x="1420" y="16423"/>
                  <a:pt x="1186" y="16774"/>
                </a:cubicBezTo>
                <a:cubicBezTo>
                  <a:pt x="1287" y="16795"/>
                  <a:pt x="1250" y="17013"/>
                  <a:pt x="1127" y="17316"/>
                </a:cubicBezTo>
                <a:cubicBezTo>
                  <a:pt x="1064" y="17470"/>
                  <a:pt x="979" y="17656"/>
                  <a:pt x="872" y="17848"/>
                </a:cubicBezTo>
                <a:cubicBezTo>
                  <a:pt x="846" y="17895"/>
                  <a:pt x="819" y="17949"/>
                  <a:pt x="793" y="17996"/>
                </a:cubicBezTo>
                <a:lnTo>
                  <a:pt x="745" y="18076"/>
                </a:lnTo>
                <a:lnTo>
                  <a:pt x="724" y="18113"/>
                </a:lnTo>
                <a:cubicBezTo>
                  <a:pt x="718" y="18124"/>
                  <a:pt x="702" y="18140"/>
                  <a:pt x="724" y="18140"/>
                </a:cubicBezTo>
                <a:cubicBezTo>
                  <a:pt x="819" y="18166"/>
                  <a:pt x="915" y="18198"/>
                  <a:pt x="1005" y="18230"/>
                </a:cubicBezTo>
                <a:cubicBezTo>
                  <a:pt x="957" y="18246"/>
                  <a:pt x="904" y="18257"/>
                  <a:pt x="819" y="18257"/>
                </a:cubicBezTo>
                <a:cubicBezTo>
                  <a:pt x="1085" y="18289"/>
                  <a:pt x="1260" y="18278"/>
                  <a:pt x="1579" y="18400"/>
                </a:cubicBezTo>
                <a:cubicBezTo>
                  <a:pt x="1414" y="18432"/>
                  <a:pt x="1250" y="18464"/>
                  <a:pt x="1080" y="18491"/>
                </a:cubicBezTo>
                <a:cubicBezTo>
                  <a:pt x="1425" y="18507"/>
                  <a:pt x="1755" y="18517"/>
                  <a:pt x="2073" y="18523"/>
                </a:cubicBezTo>
                <a:cubicBezTo>
                  <a:pt x="2286" y="18602"/>
                  <a:pt x="2616" y="18655"/>
                  <a:pt x="2855" y="18693"/>
                </a:cubicBezTo>
                <a:cubicBezTo>
                  <a:pt x="3099" y="18735"/>
                  <a:pt x="3264" y="18772"/>
                  <a:pt x="3168" y="18826"/>
                </a:cubicBezTo>
                <a:lnTo>
                  <a:pt x="2849" y="18799"/>
                </a:lnTo>
                <a:lnTo>
                  <a:pt x="3317" y="18916"/>
                </a:lnTo>
                <a:lnTo>
                  <a:pt x="3434" y="18942"/>
                </a:lnTo>
                <a:cubicBezTo>
                  <a:pt x="3471" y="18953"/>
                  <a:pt x="3524" y="18958"/>
                  <a:pt x="3567" y="18964"/>
                </a:cubicBezTo>
                <a:lnTo>
                  <a:pt x="3838" y="19006"/>
                </a:lnTo>
                <a:cubicBezTo>
                  <a:pt x="4205" y="19059"/>
                  <a:pt x="4566" y="19118"/>
                  <a:pt x="4944" y="19166"/>
                </a:cubicBezTo>
                <a:lnTo>
                  <a:pt x="5507" y="19235"/>
                </a:lnTo>
                <a:lnTo>
                  <a:pt x="5906" y="19288"/>
                </a:lnTo>
                <a:cubicBezTo>
                  <a:pt x="6118" y="19320"/>
                  <a:pt x="6336" y="19352"/>
                  <a:pt x="6554" y="19378"/>
                </a:cubicBezTo>
                <a:lnTo>
                  <a:pt x="6570" y="19548"/>
                </a:lnTo>
                <a:cubicBezTo>
                  <a:pt x="6628" y="19505"/>
                  <a:pt x="6723" y="19490"/>
                  <a:pt x="6836" y="19490"/>
                </a:cubicBezTo>
                <a:cubicBezTo>
                  <a:pt x="7117" y="19490"/>
                  <a:pt x="7511" y="19585"/>
                  <a:pt x="7739" y="19585"/>
                </a:cubicBezTo>
                <a:cubicBezTo>
                  <a:pt x="7862" y="19585"/>
                  <a:pt x="7936" y="19558"/>
                  <a:pt x="7920" y="19474"/>
                </a:cubicBezTo>
                <a:lnTo>
                  <a:pt x="7920" y="19474"/>
                </a:lnTo>
                <a:cubicBezTo>
                  <a:pt x="8037" y="19527"/>
                  <a:pt x="8218" y="19554"/>
                  <a:pt x="8419" y="19575"/>
                </a:cubicBezTo>
                <a:cubicBezTo>
                  <a:pt x="8616" y="19596"/>
                  <a:pt x="8834" y="19601"/>
                  <a:pt x="9031" y="19612"/>
                </a:cubicBezTo>
                <a:cubicBezTo>
                  <a:pt x="9413" y="19633"/>
                  <a:pt x="9700" y="19665"/>
                  <a:pt x="9546" y="19825"/>
                </a:cubicBezTo>
                <a:cubicBezTo>
                  <a:pt x="9900" y="19851"/>
                  <a:pt x="10219" y="19870"/>
                  <a:pt x="10522" y="19870"/>
                </a:cubicBezTo>
                <a:cubicBezTo>
                  <a:pt x="10587" y="19870"/>
                  <a:pt x="10651" y="19869"/>
                  <a:pt x="10716" y="19867"/>
                </a:cubicBezTo>
                <a:cubicBezTo>
                  <a:pt x="11077" y="19862"/>
                  <a:pt x="11422" y="19846"/>
                  <a:pt x="11773" y="19835"/>
                </a:cubicBezTo>
                <a:cubicBezTo>
                  <a:pt x="11954" y="19830"/>
                  <a:pt x="12129" y="19825"/>
                  <a:pt x="12315" y="19825"/>
                </a:cubicBezTo>
                <a:lnTo>
                  <a:pt x="12900" y="19825"/>
                </a:lnTo>
                <a:cubicBezTo>
                  <a:pt x="13309" y="19830"/>
                  <a:pt x="13756" y="19851"/>
                  <a:pt x="14276" y="19904"/>
                </a:cubicBezTo>
                <a:cubicBezTo>
                  <a:pt x="14730" y="20092"/>
                  <a:pt x="15684" y="20131"/>
                  <a:pt x="16664" y="20131"/>
                </a:cubicBezTo>
                <a:cubicBezTo>
                  <a:pt x="17269" y="20131"/>
                  <a:pt x="17884" y="20116"/>
                  <a:pt x="18396" y="20112"/>
                </a:cubicBezTo>
                <a:cubicBezTo>
                  <a:pt x="18555" y="20101"/>
                  <a:pt x="18720" y="20096"/>
                  <a:pt x="18874" y="20080"/>
                </a:cubicBezTo>
                <a:cubicBezTo>
                  <a:pt x="19033" y="20069"/>
                  <a:pt x="19182" y="20053"/>
                  <a:pt x="19336" y="20037"/>
                </a:cubicBezTo>
                <a:cubicBezTo>
                  <a:pt x="19639" y="20011"/>
                  <a:pt x="19926" y="19984"/>
                  <a:pt x="20213" y="19963"/>
                </a:cubicBezTo>
                <a:cubicBezTo>
                  <a:pt x="20495" y="19931"/>
                  <a:pt x="20771" y="19915"/>
                  <a:pt x="21042" y="19883"/>
                </a:cubicBezTo>
                <a:cubicBezTo>
                  <a:pt x="21313" y="19851"/>
                  <a:pt x="21584" y="19819"/>
                  <a:pt x="21856" y="19787"/>
                </a:cubicBezTo>
                <a:cubicBezTo>
                  <a:pt x="22392" y="19724"/>
                  <a:pt x="22934" y="19671"/>
                  <a:pt x="23503" y="19591"/>
                </a:cubicBezTo>
                <a:cubicBezTo>
                  <a:pt x="23790" y="19554"/>
                  <a:pt x="24082" y="19516"/>
                  <a:pt x="24391" y="19479"/>
                </a:cubicBezTo>
                <a:cubicBezTo>
                  <a:pt x="24694" y="19442"/>
                  <a:pt x="25007" y="19405"/>
                  <a:pt x="25342" y="19352"/>
                </a:cubicBezTo>
                <a:cubicBezTo>
                  <a:pt x="25547" y="19378"/>
                  <a:pt x="25762" y="19390"/>
                  <a:pt x="25986" y="19390"/>
                </a:cubicBezTo>
                <a:cubicBezTo>
                  <a:pt x="26210" y="19390"/>
                  <a:pt x="26442" y="19378"/>
                  <a:pt x="26681" y="19357"/>
                </a:cubicBezTo>
                <a:cubicBezTo>
                  <a:pt x="26798" y="19346"/>
                  <a:pt x="26921" y="19330"/>
                  <a:pt x="27043" y="19314"/>
                </a:cubicBezTo>
                <a:cubicBezTo>
                  <a:pt x="27160" y="19299"/>
                  <a:pt x="27282" y="19283"/>
                  <a:pt x="27410" y="19261"/>
                </a:cubicBezTo>
                <a:cubicBezTo>
                  <a:pt x="27654" y="19219"/>
                  <a:pt x="27904" y="19171"/>
                  <a:pt x="28154" y="19123"/>
                </a:cubicBezTo>
                <a:cubicBezTo>
                  <a:pt x="29158" y="18948"/>
                  <a:pt x="30163" y="18698"/>
                  <a:pt x="31034" y="18677"/>
                </a:cubicBezTo>
                <a:cubicBezTo>
                  <a:pt x="31183" y="18602"/>
                  <a:pt x="31327" y="18517"/>
                  <a:pt x="31475" y="18438"/>
                </a:cubicBezTo>
                <a:cubicBezTo>
                  <a:pt x="31518" y="18439"/>
                  <a:pt x="31561" y="18440"/>
                  <a:pt x="31605" y="18440"/>
                </a:cubicBezTo>
                <a:cubicBezTo>
                  <a:pt x="31863" y="18440"/>
                  <a:pt x="32143" y="18414"/>
                  <a:pt x="32443" y="18368"/>
                </a:cubicBezTo>
                <a:cubicBezTo>
                  <a:pt x="32788" y="18315"/>
                  <a:pt x="33160" y="18246"/>
                  <a:pt x="33543" y="18156"/>
                </a:cubicBezTo>
                <a:cubicBezTo>
                  <a:pt x="33926" y="18071"/>
                  <a:pt x="34319" y="17980"/>
                  <a:pt x="34723" y="17911"/>
                </a:cubicBezTo>
                <a:cubicBezTo>
                  <a:pt x="34925" y="17874"/>
                  <a:pt x="35127" y="17842"/>
                  <a:pt x="35334" y="17810"/>
                </a:cubicBezTo>
                <a:cubicBezTo>
                  <a:pt x="35541" y="17784"/>
                  <a:pt x="35754" y="17757"/>
                  <a:pt x="35977" y="17731"/>
                </a:cubicBezTo>
                <a:cubicBezTo>
                  <a:pt x="36381" y="17561"/>
                  <a:pt x="36610" y="17460"/>
                  <a:pt x="36711" y="17422"/>
                </a:cubicBezTo>
                <a:lnTo>
                  <a:pt x="36711" y="17422"/>
                </a:lnTo>
                <a:cubicBezTo>
                  <a:pt x="36677" y="17431"/>
                  <a:pt x="36637" y="17437"/>
                  <a:pt x="36596" y="17437"/>
                </a:cubicBezTo>
                <a:cubicBezTo>
                  <a:pt x="36532" y="17437"/>
                  <a:pt x="36468" y="17421"/>
                  <a:pt x="36429" y="17369"/>
                </a:cubicBezTo>
                <a:cubicBezTo>
                  <a:pt x="36684" y="17327"/>
                  <a:pt x="37072" y="17194"/>
                  <a:pt x="37396" y="17061"/>
                </a:cubicBezTo>
                <a:cubicBezTo>
                  <a:pt x="37631" y="16965"/>
                  <a:pt x="37833" y="16874"/>
                  <a:pt x="37930" y="16874"/>
                </a:cubicBezTo>
                <a:cubicBezTo>
                  <a:pt x="37967" y="16874"/>
                  <a:pt x="37989" y="16887"/>
                  <a:pt x="37992" y="16917"/>
                </a:cubicBezTo>
                <a:cubicBezTo>
                  <a:pt x="37949" y="16944"/>
                  <a:pt x="37907" y="16981"/>
                  <a:pt x="37869" y="17008"/>
                </a:cubicBezTo>
                <a:cubicBezTo>
                  <a:pt x="37869" y="17026"/>
                  <a:pt x="37882" y="17034"/>
                  <a:pt x="37903" y="17034"/>
                </a:cubicBezTo>
                <a:cubicBezTo>
                  <a:pt x="37913" y="17034"/>
                  <a:pt x="37925" y="17032"/>
                  <a:pt x="37938" y="17029"/>
                </a:cubicBezTo>
                <a:cubicBezTo>
                  <a:pt x="37986" y="17018"/>
                  <a:pt x="38055" y="16987"/>
                  <a:pt x="38135" y="16939"/>
                </a:cubicBezTo>
                <a:cubicBezTo>
                  <a:pt x="38215" y="16896"/>
                  <a:pt x="38310" y="16832"/>
                  <a:pt x="38411" y="16758"/>
                </a:cubicBezTo>
                <a:cubicBezTo>
                  <a:pt x="38518" y="16678"/>
                  <a:pt x="38629" y="16599"/>
                  <a:pt x="38741" y="16492"/>
                </a:cubicBezTo>
                <a:cubicBezTo>
                  <a:pt x="38858" y="16397"/>
                  <a:pt x="38969" y="16285"/>
                  <a:pt x="39081" y="16173"/>
                </a:cubicBezTo>
                <a:cubicBezTo>
                  <a:pt x="39193" y="16051"/>
                  <a:pt x="39299" y="15940"/>
                  <a:pt x="39395" y="15823"/>
                </a:cubicBezTo>
                <a:cubicBezTo>
                  <a:pt x="39496" y="15706"/>
                  <a:pt x="39581" y="15594"/>
                  <a:pt x="39666" y="15493"/>
                </a:cubicBezTo>
                <a:cubicBezTo>
                  <a:pt x="39745" y="15392"/>
                  <a:pt x="39820" y="15307"/>
                  <a:pt x="39889" y="15238"/>
                </a:cubicBezTo>
                <a:lnTo>
                  <a:pt x="39889" y="15238"/>
                </a:lnTo>
                <a:cubicBezTo>
                  <a:pt x="39820" y="15275"/>
                  <a:pt x="39756" y="15312"/>
                  <a:pt x="39687" y="15350"/>
                </a:cubicBezTo>
                <a:cubicBezTo>
                  <a:pt x="39623" y="15387"/>
                  <a:pt x="39554" y="15419"/>
                  <a:pt x="39490" y="15451"/>
                </a:cubicBezTo>
                <a:cubicBezTo>
                  <a:pt x="39740" y="15132"/>
                  <a:pt x="39942" y="14781"/>
                  <a:pt x="40102" y="14414"/>
                </a:cubicBezTo>
                <a:lnTo>
                  <a:pt x="40102" y="14414"/>
                </a:lnTo>
                <a:cubicBezTo>
                  <a:pt x="40070" y="14520"/>
                  <a:pt x="40048" y="14621"/>
                  <a:pt x="40011" y="14728"/>
                </a:cubicBezTo>
                <a:cubicBezTo>
                  <a:pt x="40123" y="14414"/>
                  <a:pt x="40208" y="14117"/>
                  <a:pt x="40261" y="13824"/>
                </a:cubicBezTo>
                <a:cubicBezTo>
                  <a:pt x="40319" y="13537"/>
                  <a:pt x="40351" y="13261"/>
                  <a:pt x="40373" y="12995"/>
                </a:cubicBezTo>
                <a:cubicBezTo>
                  <a:pt x="40394" y="12563"/>
                  <a:pt x="40384" y="12158"/>
                  <a:pt x="40345" y="11780"/>
                </a:cubicBezTo>
                <a:lnTo>
                  <a:pt x="40345" y="11780"/>
                </a:lnTo>
                <a:cubicBezTo>
                  <a:pt x="42363" y="11692"/>
                  <a:pt x="44439" y="11594"/>
                  <a:pt x="46519" y="11594"/>
                </a:cubicBezTo>
                <a:cubicBezTo>
                  <a:pt x="47034" y="11594"/>
                  <a:pt x="47549" y="11600"/>
                  <a:pt x="48063" y="11613"/>
                </a:cubicBezTo>
                <a:cubicBezTo>
                  <a:pt x="48210" y="11640"/>
                  <a:pt x="48592" y="11652"/>
                  <a:pt x="49132" y="11652"/>
                </a:cubicBezTo>
                <a:cubicBezTo>
                  <a:pt x="51950" y="11652"/>
                  <a:pt x="59093" y="11334"/>
                  <a:pt x="59943" y="11233"/>
                </a:cubicBezTo>
                <a:lnTo>
                  <a:pt x="59943" y="11233"/>
                </a:lnTo>
                <a:lnTo>
                  <a:pt x="59958" y="11236"/>
                </a:lnTo>
                <a:lnTo>
                  <a:pt x="59963" y="11231"/>
                </a:lnTo>
                <a:lnTo>
                  <a:pt x="59963" y="11231"/>
                </a:lnTo>
                <a:cubicBezTo>
                  <a:pt x="59957" y="11231"/>
                  <a:pt x="59950" y="11232"/>
                  <a:pt x="59943" y="11233"/>
                </a:cubicBezTo>
                <a:lnTo>
                  <a:pt x="59943" y="11233"/>
                </a:lnTo>
                <a:lnTo>
                  <a:pt x="58783" y="11029"/>
                </a:lnTo>
                <a:cubicBezTo>
                  <a:pt x="62536" y="10811"/>
                  <a:pt x="64295" y="11002"/>
                  <a:pt x="67505" y="10715"/>
                </a:cubicBezTo>
                <a:lnTo>
                  <a:pt x="67505" y="10715"/>
                </a:lnTo>
                <a:lnTo>
                  <a:pt x="67324" y="10774"/>
                </a:lnTo>
                <a:cubicBezTo>
                  <a:pt x="67342" y="10775"/>
                  <a:pt x="67360" y="10776"/>
                  <a:pt x="67378" y="10776"/>
                </a:cubicBezTo>
                <a:cubicBezTo>
                  <a:pt x="67673" y="10776"/>
                  <a:pt x="67958" y="10562"/>
                  <a:pt x="69570" y="10562"/>
                </a:cubicBezTo>
                <a:cubicBezTo>
                  <a:pt x="70390" y="10562"/>
                  <a:pt x="71553" y="10617"/>
                  <a:pt x="73235" y="10784"/>
                </a:cubicBezTo>
                <a:lnTo>
                  <a:pt x="73235" y="10805"/>
                </a:lnTo>
                <a:cubicBezTo>
                  <a:pt x="73352" y="10802"/>
                  <a:pt x="73391" y="10781"/>
                  <a:pt x="73503" y="10781"/>
                </a:cubicBezTo>
                <a:cubicBezTo>
                  <a:pt x="73549" y="10781"/>
                  <a:pt x="73608" y="10784"/>
                  <a:pt x="73691" y="10794"/>
                </a:cubicBezTo>
                <a:lnTo>
                  <a:pt x="73691" y="10794"/>
                </a:lnTo>
                <a:lnTo>
                  <a:pt x="72873" y="10683"/>
                </a:lnTo>
                <a:cubicBezTo>
                  <a:pt x="73405" y="10603"/>
                  <a:pt x="73872" y="10476"/>
                  <a:pt x="74585" y="10439"/>
                </a:cubicBezTo>
                <a:cubicBezTo>
                  <a:pt x="74739" y="10465"/>
                  <a:pt x="74792" y="10513"/>
                  <a:pt x="74808" y="10550"/>
                </a:cubicBezTo>
                <a:lnTo>
                  <a:pt x="76556" y="10460"/>
                </a:lnTo>
                <a:lnTo>
                  <a:pt x="77099" y="10603"/>
                </a:lnTo>
                <a:cubicBezTo>
                  <a:pt x="77536" y="10520"/>
                  <a:pt x="77440" y="10286"/>
                  <a:pt x="78198" y="10286"/>
                </a:cubicBezTo>
                <a:cubicBezTo>
                  <a:pt x="78360" y="10286"/>
                  <a:pt x="78561" y="10296"/>
                  <a:pt x="78815" y="10322"/>
                </a:cubicBezTo>
                <a:cubicBezTo>
                  <a:pt x="78268" y="10109"/>
                  <a:pt x="79517" y="10168"/>
                  <a:pt x="79341" y="10056"/>
                </a:cubicBezTo>
                <a:lnTo>
                  <a:pt x="79341" y="10056"/>
                </a:lnTo>
                <a:cubicBezTo>
                  <a:pt x="79411" y="10083"/>
                  <a:pt x="79575" y="10120"/>
                  <a:pt x="79708" y="10152"/>
                </a:cubicBezTo>
                <a:cubicBezTo>
                  <a:pt x="80559" y="10104"/>
                  <a:pt x="82164" y="9992"/>
                  <a:pt x="82557" y="9865"/>
                </a:cubicBezTo>
                <a:cubicBezTo>
                  <a:pt x="82557" y="9865"/>
                  <a:pt x="79214" y="9482"/>
                  <a:pt x="78310" y="9264"/>
                </a:cubicBezTo>
                <a:lnTo>
                  <a:pt x="78310" y="9264"/>
                </a:lnTo>
                <a:cubicBezTo>
                  <a:pt x="78500" y="9268"/>
                  <a:pt x="78638" y="9270"/>
                  <a:pt x="78734" y="9270"/>
                </a:cubicBezTo>
                <a:cubicBezTo>
                  <a:pt x="79247" y="9270"/>
                  <a:pt x="78586" y="9215"/>
                  <a:pt x="78385" y="9152"/>
                </a:cubicBezTo>
                <a:lnTo>
                  <a:pt x="78305" y="9216"/>
                </a:lnTo>
                <a:cubicBezTo>
                  <a:pt x="77588" y="9179"/>
                  <a:pt x="77582" y="9036"/>
                  <a:pt x="77226" y="9004"/>
                </a:cubicBezTo>
                <a:lnTo>
                  <a:pt x="77226" y="9004"/>
                </a:lnTo>
                <a:cubicBezTo>
                  <a:pt x="77226" y="9014"/>
                  <a:pt x="77237" y="9030"/>
                  <a:pt x="77247" y="9046"/>
                </a:cubicBezTo>
                <a:lnTo>
                  <a:pt x="77290" y="9025"/>
                </a:lnTo>
                <a:lnTo>
                  <a:pt x="77290" y="9025"/>
                </a:lnTo>
                <a:cubicBezTo>
                  <a:pt x="77327" y="9046"/>
                  <a:pt x="77306" y="9067"/>
                  <a:pt x="77269" y="9083"/>
                </a:cubicBezTo>
                <a:cubicBezTo>
                  <a:pt x="77278" y="9108"/>
                  <a:pt x="77253" y="9132"/>
                  <a:pt x="77098" y="9132"/>
                </a:cubicBezTo>
                <a:cubicBezTo>
                  <a:pt x="77084" y="9132"/>
                  <a:pt x="77068" y="9132"/>
                  <a:pt x="77051" y="9131"/>
                </a:cubicBezTo>
                <a:lnTo>
                  <a:pt x="77088" y="9115"/>
                </a:lnTo>
                <a:lnTo>
                  <a:pt x="77088" y="9115"/>
                </a:lnTo>
                <a:cubicBezTo>
                  <a:pt x="76906" y="9134"/>
                  <a:pt x="76648" y="9138"/>
                  <a:pt x="76421" y="9138"/>
                </a:cubicBezTo>
                <a:cubicBezTo>
                  <a:pt x="76270" y="9138"/>
                  <a:pt x="76132" y="9137"/>
                  <a:pt x="76041" y="9137"/>
                </a:cubicBezTo>
                <a:lnTo>
                  <a:pt x="76036" y="9014"/>
                </a:lnTo>
                <a:cubicBezTo>
                  <a:pt x="75931" y="9063"/>
                  <a:pt x="75726" y="9082"/>
                  <a:pt x="75459" y="9082"/>
                </a:cubicBezTo>
                <a:cubicBezTo>
                  <a:pt x="74406" y="9082"/>
                  <a:pt x="72388" y="8780"/>
                  <a:pt x="71767" y="8780"/>
                </a:cubicBezTo>
                <a:cubicBezTo>
                  <a:pt x="71754" y="8780"/>
                  <a:pt x="71742" y="8780"/>
                  <a:pt x="71731" y="8780"/>
                </a:cubicBezTo>
                <a:cubicBezTo>
                  <a:pt x="71555" y="8748"/>
                  <a:pt x="71369" y="8736"/>
                  <a:pt x="71175" y="8736"/>
                </a:cubicBezTo>
                <a:cubicBezTo>
                  <a:pt x="70660" y="8736"/>
                  <a:pt x="70090" y="8819"/>
                  <a:pt x="69508" y="8819"/>
                </a:cubicBezTo>
                <a:cubicBezTo>
                  <a:pt x="69415" y="8819"/>
                  <a:pt x="69321" y="8817"/>
                  <a:pt x="69227" y="8812"/>
                </a:cubicBezTo>
                <a:cubicBezTo>
                  <a:pt x="67797" y="8812"/>
                  <a:pt x="68510" y="8658"/>
                  <a:pt x="67787" y="8573"/>
                </a:cubicBezTo>
                <a:cubicBezTo>
                  <a:pt x="67683" y="8568"/>
                  <a:pt x="67605" y="8565"/>
                  <a:pt x="67549" y="8565"/>
                </a:cubicBezTo>
                <a:cubicBezTo>
                  <a:pt x="67121" y="8565"/>
                  <a:pt x="67931" y="8709"/>
                  <a:pt x="67611" y="8727"/>
                </a:cubicBezTo>
                <a:lnTo>
                  <a:pt x="66538" y="8589"/>
                </a:lnTo>
                <a:cubicBezTo>
                  <a:pt x="67160" y="8557"/>
                  <a:pt x="66820" y="8493"/>
                  <a:pt x="66703" y="8451"/>
                </a:cubicBezTo>
                <a:lnTo>
                  <a:pt x="66703" y="8451"/>
                </a:lnTo>
                <a:cubicBezTo>
                  <a:pt x="66689" y="8451"/>
                  <a:pt x="66675" y="8451"/>
                  <a:pt x="66661" y="8451"/>
                </a:cubicBezTo>
                <a:cubicBezTo>
                  <a:pt x="66119" y="8451"/>
                  <a:pt x="65407" y="8393"/>
                  <a:pt x="64854" y="8393"/>
                </a:cubicBezTo>
                <a:cubicBezTo>
                  <a:pt x="64458" y="8393"/>
                  <a:pt x="64143" y="8423"/>
                  <a:pt x="64029" y="8525"/>
                </a:cubicBezTo>
                <a:cubicBezTo>
                  <a:pt x="62808" y="8448"/>
                  <a:pt x="62771" y="8355"/>
                  <a:pt x="62275" y="8355"/>
                </a:cubicBezTo>
                <a:cubicBezTo>
                  <a:pt x="62261" y="8355"/>
                  <a:pt x="62247" y="8355"/>
                  <a:pt x="62233" y="8355"/>
                </a:cubicBezTo>
                <a:cubicBezTo>
                  <a:pt x="62413" y="8392"/>
                  <a:pt x="62770" y="8424"/>
                  <a:pt x="62775" y="8472"/>
                </a:cubicBezTo>
                <a:cubicBezTo>
                  <a:pt x="62639" y="8447"/>
                  <a:pt x="62559" y="8437"/>
                  <a:pt x="62519" y="8437"/>
                </a:cubicBezTo>
                <a:cubicBezTo>
                  <a:pt x="62408" y="8437"/>
                  <a:pt x="62591" y="8508"/>
                  <a:pt x="62743" y="8520"/>
                </a:cubicBezTo>
                <a:cubicBezTo>
                  <a:pt x="62645" y="8536"/>
                  <a:pt x="62506" y="8543"/>
                  <a:pt x="62338" y="8543"/>
                </a:cubicBezTo>
                <a:cubicBezTo>
                  <a:pt x="61508" y="8543"/>
                  <a:pt x="59973" y="8376"/>
                  <a:pt x="59153" y="8376"/>
                </a:cubicBezTo>
                <a:cubicBezTo>
                  <a:pt x="58850" y="8376"/>
                  <a:pt x="58644" y="8399"/>
                  <a:pt x="58608" y="8462"/>
                </a:cubicBezTo>
                <a:lnTo>
                  <a:pt x="58608" y="8414"/>
                </a:lnTo>
                <a:lnTo>
                  <a:pt x="58608" y="8414"/>
                </a:lnTo>
                <a:cubicBezTo>
                  <a:pt x="58433" y="8616"/>
                  <a:pt x="58725" y="8802"/>
                  <a:pt x="58193" y="8924"/>
                </a:cubicBezTo>
                <a:lnTo>
                  <a:pt x="57832" y="8844"/>
                </a:lnTo>
                <a:lnTo>
                  <a:pt x="57301" y="8945"/>
                </a:lnTo>
                <a:cubicBezTo>
                  <a:pt x="56939" y="8892"/>
                  <a:pt x="57115" y="8834"/>
                  <a:pt x="57115" y="8812"/>
                </a:cubicBezTo>
                <a:lnTo>
                  <a:pt x="57115" y="8812"/>
                </a:lnTo>
                <a:cubicBezTo>
                  <a:pt x="56735" y="8861"/>
                  <a:pt x="56289" y="8874"/>
                  <a:pt x="55819" y="8874"/>
                </a:cubicBezTo>
                <a:cubicBezTo>
                  <a:pt x="55248" y="8874"/>
                  <a:pt x="54641" y="8855"/>
                  <a:pt x="54076" y="8855"/>
                </a:cubicBezTo>
                <a:cubicBezTo>
                  <a:pt x="54038" y="8855"/>
                  <a:pt x="54000" y="8855"/>
                  <a:pt x="53963" y="8855"/>
                </a:cubicBezTo>
                <a:lnTo>
                  <a:pt x="55095" y="9360"/>
                </a:lnTo>
                <a:cubicBezTo>
                  <a:pt x="54455" y="9287"/>
                  <a:pt x="53441" y="9163"/>
                  <a:pt x="52855" y="9163"/>
                </a:cubicBezTo>
                <a:cubicBezTo>
                  <a:pt x="52624" y="9163"/>
                  <a:pt x="52459" y="9183"/>
                  <a:pt x="52411" y="9232"/>
                </a:cubicBezTo>
                <a:lnTo>
                  <a:pt x="51869" y="9067"/>
                </a:lnTo>
                <a:cubicBezTo>
                  <a:pt x="51438" y="8998"/>
                  <a:pt x="51142" y="8972"/>
                  <a:pt x="50930" y="8972"/>
                </a:cubicBezTo>
                <a:cubicBezTo>
                  <a:pt x="50333" y="8972"/>
                  <a:pt x="50417" y="9179"/>
                  <a:pt x="50058" y="9179"/>
                </a:cubicBezTo>
                <a:cubicBezTo>
                  <a:pt x="50014" y="9179"/>
                  <a:pt x="49962" y="9176"/>
                  <a:pt x="49902" y="9168"/>
                </a:cubicBezTo>
                <a:lnTo>
                  <a:pt x="48999" y="8998"/>
                </a:lnTo>
                <a:lnTo>
                  <a:pt x="49892" y="8977"/>
                </a:lnTo>
                <a:cubicBezTo>
                  <a:pt x="48993" y="8903"/>
                  <a:pt x="48637" y="8850"/>
                  <a:pt x="47920" y="8743"/>
                </a:cubicBezTo>
                <a:cubicBezTo>
                  <a:pt x="47920" y="8743"/>
                  <a:pt x="47909" y="8743"/>
                  <a:pt x="47909" y="8749"/>
                </a:cubicBezTo>
                <a:cubicBezTo>
                  <a:pt x="47957" y="8754"/>
                  <a:pt x="47994" y="8759"/>
                  <a:pt x="47999" y="8775"/>
                </a:cubicBezTo>
                <a:lnTo>
                  <a:pt x="47872" y="8780"/>
                </a:lnTo>
                <a:cubicBezTo>
                  <a:pt x="47766" y="8881"/>
                  <a:pt x="47303" y="8961"/>
                  <a:pt x="46671" y="8972"/>
                </a:cubicBezTo>
                <a:cubicBezTo>
                  <a:pt x="46082" y="8972"/>
                  <a:pt x="45578" y="9043"/>
                  <a:pt x="44892" y="9043"/>
                </a:cubicBezTo>
                <a:cubicBezTo>
                  <a:pt x="44538" y="9043"/>
                  <a:pt x="44135" y="9024"/>
                  <a:pt x="43647" y="8966"/>
                </a:cubicBezTo>
                <a:lnTo>
                  <a:pt x="43296" y="9179"/>
                </a:lnTo>
                <a:lnTo>
                  <a:pt x="42217" y="9089"/>
                </a:lnTo>
                <a:lnTo>
                  <a:pt x="42212" y="8929"/>
                </a:lnTo>
                <a:cubicBezTo>
                  <a:pt x="43264" y="8908"/>
                  <a:pt x="45241" y="8791"/>
                  <a:pt x="46591" y="8749"/>
                </a:cubicBezTo>
                <a:lnTo>
                  <a:pt x="46612" y="8674"/>
                </a:lnTo>
                <a:lnTo>
                  <a:pt x="46612" y="8674"/>
                </a:lnTo>
                <a:cubicBezTo>
                  <a:pt x="45815" y="8695"/>
                  <a:pt x="44901" y="8791"/>
                  <a:pt x="44375" y="8791"/>
                </a:cubicBezTo>
                <a:cubicBezTo>
                  <a:pt x="44142" y="8767"/>
                  <a:pt x="43588" y="8651"/>
                  <a:pt x="43808" y="8539"/>
                </a:cubicBezTo>
                <a:lnTo>
                  <a:pt x="43808" y="8539"/>
                </a:lnTo>
                <a:lnTo>
                  <a:pt x="43434" y="8669"/>
                </a:lnTo>
                <a:cubicBezTo>
                  <a:pt x="42079" y="8717"/>
                  <a:pt x="41406" y="8743"/>
                  <a:pt x="40707" y="8743"/>
                </a:cubicBezTo>
                <a:cubicBezTo>
                  <a:pt x="40314" y="8743"/>
                  <a:pt x="39913" y="8735"/>
                  <a:pt x="39379" y="8718"/>
                </a:cubicBezTo>
                <a:lnTo>
                  <a:pt x="39379" y="8718"/>
                </a:lnTo>
                <a:cubicBezTo>
                  <a:pt x="39343" y="8658"/>
                  <a:pt x="39306" y="8597"/>
                  <a:pt x="39267" y="8536"/>
                </a:cubicBezTo>
                <a:cubicBezTo>
                  <a:pt x="39209" y="8446"/>
                  <a:pt x="39156" y="8361"/>
                  <a:pt x="39092" y="8270"/>
                </a:cubicBezTo>
                <a:cubicBezTo>
                  <a:pt x="39028" y="8185"/>
                  <a:pt x="38964" y="8095"/>
                  <a:pt x="38900" y="8020"/>
                </a:cubicBezTo>
                <a:cubicBezTo>
                  <a:pt x="38773" y="7866"/>
                  <a:pt x="38651" y="7702"/>
                  <a:pt x="38502" y="7558"/>
                </a:cubicBezTo>
                <a:cubicBezTo>
                  <a:pt x="38433" y="7484"/>
                  <a:pt x="38364" y="7409"/>
                  <a:pt x="38289" y="7335"/>
                </a:cubicBezTo>
                <a:cubicBezTo>
                  <a:pt x="38215" y="7266"/>
                  <a:pt x="38135" y="7197"/>
                  <a:pt x="38061" y="7128"/>
                </a:cubicBezTo>
                <a:cubicBezTo>
                  <a:pt x="37433" y="6564"/>
                  <a:pt x="36673" y="6096"/>
                  <a:pt x="35770" y="5746"/>
                </a:cubicBezTo>
                <a:lnTo>
                  <a:pt x="35770" y="5746"/>
                </a:lnTo>
                <a:cubicBezTo>
                  <a:pt x="35797" y="5747"/>
                  <a:pt x="35820" y="5748"/>
                  <a:pt x="35839" y="5748"/>
                </a:cubicBezTo>
                <a:cubicBezTo>
                  <a:pt x="36016" y="5748"/>
                  <a:pt x="35847" y="5684"/>
                  <a:pt x="35626" y="5602"/>
                </a:cubicBezTo>
                <a:cubicBezTo>
                  <a:pt x="35382" y="5507"/>
                  <a:pt x="35079" y="5400"/>
                  <a:pt x="35106" y="5273"/>
                </a:cubicBezTo>
                <a:cubicBezTo>
                  <a:pt x="34739" y="4927"/>
                  <a:pt x="34319" y="4773"/>
                  <a:pt x="33910" y="4688"/>
                </a:cubicBezTo>
                <a:cubicBezTo>
                  <a:pt x="33500" y="4603"/>
                  <a:pt x="33097" y="4592"/>
                  <a:pt x="32735" y="4507"/>
                </a:cubicBezTo>
                <a:cubicBezTo>
                  <a:pt x="32730" y="4523"/>
                  <a:pt x="32714" y="4534"/>
                  <a:pt x="32671" y="4539"/>
                </a:cubicBezTo>
                <a:lnTo>
                  <a:pt x="32363" y="4428"/>
                </a:lnTo>
                <a:lnTo>
                  <a:pt x="32060" y="4321"/>
                </a:lnTo>
                <a:lnTo>
                  <a:pt x="31454" y="4109"/>
                </a:lnTo>
                <a:cubicBezTo>
                  <a:pt x="32283" y="4040"/>
                  <a:pt x="30498" y="4082"/>
                  <a:pt x="31247" y="4034"/>
                </a:cubicBezTo>
                <a:cubicBezTo>
                  <a:pt x="30471" y="3715"/>
                  <a:pt x="29615" y="3439"/>
                  <a:pt x="28717" y="3163"/>
                </a:cubicBezTo>
                <a:cubicBezTo>
                  <a:pt x="28494" y="3088"/>
                  <a:pt x="28265" y="3030"/>
                  <a:pt x="28031" y="2966"/>
                </a:cubicBezTo>
                <a:cubicBezTo>
                  <a:pt x="27803" y="2902"/>
                  <a:pt x="27569" y="2838"/>
                  <a:pt x="27330" y="2775"/>
                </a:cubicBezTo>
                <a:cubicBezTo>
                  <a:pt x="27096" y="2711"/>
                  <a:pt x="26857" y="2647"/>
                  <a:pt x="26618" y="2583"/>
                </a:cubicBezTo>
                <a:cubicBezTo>
                  <a:pt x="26384" y="2520"/>
                  <a:pt x="26139" y="2466"/>
                  <a:pt x="25895" y="2408"/>
                </a:cubicBezTo>
                <a:cubicBezTo>
                  <a:pt x="25411" y="2296"/>
                  <a:pt x="24922" y="2179"/>
                  <a:pt x="24433" y="2068"/>
                </a:cubicBezTo>
                <a:cubicBezTo>
                  <a:pt x="23939" y="1962"/>
                  <a:pt x="23445" y="1855"/>
                  <a:pt x="22950" y="1749"/>
                </a:cubicBezTo>
                <a:cubicBezTo>
                  <a:pt x="22461" y="1637"/>
                  <a:pt x="21967" y="1547"/>
                  <a:pt x="21483" y="1446"/>
                </a:cubicBezTo>
                <a:cubicBezTo>
                  <a:pt x="21239" y="1398"/>
                  <a:pt x="20995" y="1345"/>
                  <a:pt x="20755" y="1297"/>
                </a:cubicBezTo>
                <a:cubicBezTo>
                  <a:pt x="20638" y="1271"/>
                  <a:pt x="20516" y="1244"/>
                  <a:pt x="20399" y="1217"/>
                </a:cubicBezTo>
                <a:cubicBezTo>
                  <a:pt x="20277" y="1196"/>
                  <a:pt x="20160" y="1170"/>
                  <a:pt x="20038" y="1148"/>
                </a:cubicBezTo>
                <a:lnTo>
                  <a:pt x="20038" y="1148"/>
                </a:lnTo>
                <a:lnTo>
                  <a:pt x="20192" y="1260"/>
                </a:lnTo>
                <a:cubicBezTo>
                  <a:pt x="19708" y="1170"/>
                  <a:pt x="19161" y="1095"/>
                  <a:pt x="18651" y="1010"/>
                </a:cubicBezTo>
                <a:cubicBezTo>
                  <a:pt x="18390" y="968"/>
                  <a:pt x="18140" y="936"/>
                  <a:pt x="17912" y="893"/>
                </a:cubicBezTo>
                <a:cubicBezTo>
                  <a:pt x="17678" y="845"/>
                  <a:pt x="17471" y="798"/>
                  <a:pt x="17290" y="739"/>
                </a:cubicBezTo>
                <a:cubicBezTo>
                  <a:pt x="17109" y="675"/>
                  <a:pt x="16918" y="643"/>
                  <a:pt x="16727" y="633"/>
                </a:cubicBezTo>
                <a:cubicBezTo>
                  <a:pt x="16631" y="625"/>
                  <a:pt x="16534" y="621"/>
                  <a:pt x="16439" y="621"/>
                </a:cubicBezTo>
                <a:cubicBezTo>
                  <a:pt x="16344" y="621"/>
                  <a:pt x="16251" y="625"/>
                  <a:pt x="16163" y="633"/>
                </a:cubicBezTo>
                <a:cubicBezTo>
                  <a:pt x="15839" y="657"/>
                  <a:pt x="15559" y="703"/>
                  <a:pt x="15403" y="703"/>
                </a:cubicBezTo>
                <a:cubicBezTo>
                  <a:pt x="15388" y="703"/>
                  <a:pt x="15373" y="703"/>
                  <a:pt x="15361" y="702"/>
                </a:cubicBezTo>
                <a:cubicBezTo>
                  <a:pt x="15325" y="703"/>
                  <a:pt x="15289" y="704"/>
                  <a:pt x="15253" y="704"/>
                </a:cubicBezTo>
                <a:cubicBezTo>
                  <a:pt x="14881" y="704"/>
                  <a:pt x="14543" y="631"/>
                  <a:pt x="14330" y="558"/>
                </a:cubicBezTo>
                <a:cubicBezTo>
                  <a:pt x="14142" y="496"/>
                  <a:pt x="14046" y="437"/>
                  <a:pt x="14098" y="427"/>
                </a:cubicBezTo>
                <a:lnTo>
                  <a:pt x="14098" y="427"/>
                </a:lnTo>
                <a:cubicBezTo>
                  <a:pt x="14124" y="428"/>
                  <a:pt x="14150" y="429"/>
                  <a:pt x="14176" y="431"/>
                </a:cubicBezTo>
                <a:cubicBezTo>
                  <a:pt x="14151" y="427"/>
                  <a:pt x="14131" y="425"/>
                  <a:pt x="14117" y="425"/>
                </a:cubicBezTo>
                <a:cubicBezTo>
                  <a:pt x="14109" y="425"/>
                  <a:pt x="14103" y="426"/>
                  <a:pt x="14098" y="427"/>
                </a:cubicBezTo>
                <a:lnTo>
                  <a:pt x="14098" y="427"/>
                </a:lnTo>
                <a:cubicBezTo>
                  <a:pt x="14023" y="424"/>
                  <a:pt x="13948" y="422"/>
                  <a:pt x="13873" y="422"/>
                </a:cubicBezTo>
                <a:cubicBezTo>
                  <a:pt x="13538" y="422"/>
                  <a:pt x="13201" y="449"/>
                  <a:pt x="12841" y="457"/>
                </a:cubicBezTo>
                <a:cubicBezTo>
                  <a:pt x="12725" y="463"/>
                  <a:pt x="12605" y="465"/>
                  <a:pt x="12482" y="465"/>
                </a:cubicBezTo>
                <a:cubicBezTo>
                  <a:pt x="12359" y="465"/>
                  <a:pt x="12233" y="463"/>
                  <a:pt x="12103" y="457"/>
                </a:cubicBezTo>
                <a:cubicBezTo>
                  <a:pt x="11842" y="447"/>
                  <a:pt x="11566" y="420"/>
                  <a:pt x="11268" y="367"/>
                </a:cubicBezTo>
                <a:cubicBezTo>
                  <a:pt x="11123" y="257"/>
                  <a:pt x="10638" y="223"/>
                  <a:pt x="10080" y="223"/>
                </a:cubicBezTo>
                <a:cubicBezTo>
                  <a:pt x="9881" y="223"/>
                  <a:pt x="9672" y="227"/>
                  <a:pt x="9467" y="234"/>
                </a:cubicBezTo>
                <a:cubicBezTo>
                  <a:pt x="9206" y="241"/>
                  <a:pt x="8952" y="248"/>
                  <a:pt x="8728" y="248"/>
                </a:cubicBezTo>
                <a:cubicBezTo>
                  <a:pt x="8280" y="248"/>
                  <a:pt x="7954" y="222"/>
                  <a:pt x="7946" y="123"/>
                </a:cubicBezTo>
                <a:lnTo>
                  <a:pt x="7931" y="149"/>
                </a:lnTo>
                <a:cubicBezTo>
                  <a:pt x="7548" y="85"/>
                  <a:pt x="7165" y="53"/>
                  <a:pt x="6782" y="43"/>
                </a:cubicBezTo>
                <a:cubicBezTo>
                  <a:pt x="6596" y="38"/>
                  <a:pt x="6405" y="38"/>
                  <a:pt x="6214" y="38"/>
                </a:cubicBezTo>
                <a:cubicBezTo>
                  <a:pt x="6022" y="43"/>
                  <a:pt x="5831" y="53"/>
                  <a:pt x="5640" y="59"/>
                </a:cubicBezTo>
                <a:cubicBezTo>
                  <a:pt x="5231" y="79"/>
                  <a:pt x="4817" y="96"/>
                  <a:pt x="4393" y="96"/>
                </a:cubicBezTo>
                <a:cubicBezTo>
                  <a:pt x="4024" y="96"/>
                  <a:pt x="3647" y="83"/>
                  <a:pt x="3259" y="48"/>
                </a:cubicBezTo>
                <a:cubicBezTo>
                  <a:pt x="3259" y="48"/>
                  <a:pt x="3291" y="22"/>
                  <a:pt x="334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9" name="Picture 18">
            <a:extLst>
              <a:ext uri="{FF2B5EF4-FFF2-40B4-BE49-F238E27FC236}">
                <a16:creationId xmlns:a16="http://schemas.microsoft.com/office/drawing/2014/main" xmlns="" id="{6D54A346-CFCA-472C-ACDF-380756B9DF77}"/>
              </a:ext>
            </a:extLst>
          </p:cNvPr>
          <p:cNvPicPr>
            <a:picLocks noChangeAspect="1"/>
          </p:cNvPicPr>
          <p:nvPr/>
        </p:nvPicPr>
        <p:blipFill>
          <a:blip r:embed="rId7"/>
          <a:stretch>
            <a:fillRect/>
          </a:stretch>
        </p:blipFill>
        <p:spPr>
          <a:xfrm>
            <a:off x="-260464" y="235890"/>
            <a:ext cx="2788526" cy="2560923"/>
          </a:xfrm>
          <a:prstGeom prst="rect">
            <a:avLst/>
          </a:prstGeom>
        </p:spPr>
      </p:pic>
      <p:sp>
        <p:nvSpPr>
          <p:cNvPr id="20" name="Speech Bubble: Rectangle with Corners Rounded 6">
            <a:extLst>
              <a:ext uri="{FF2B5EF4-FFF2-40B4-BE49-F238E27FC236}">
                <a16:creationId xmlns:a16="http://schemas.microsoft.com/office/drawing/2014/main" xmlns="" id="{6ED6E54D-CAFA-4C74-B1C5-9E698DDE0938}"/>
              </a:ext>
            </a:extLst>
          </p:cNvPr>
          <p:cNvSpPr/>
          <p:nvPr/>
        </p:nvSpPr>
        <p:spPr>
          <a:xfrm>
            <a:off x="2045767" y="488527"/>
            <a:ext cx="6671726" cy="912509"/>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Arial"/>
                <a:ea typeface="思源黑体 CN Medium"/>
                <a:cs typeface="+mn-cs"/>
              </a:rPr>
              <a:t>Em hãy chọn đáp án đúng nhất ghi vào bảng con</a:t>
            </a:r>
            <a:endParaRPr kumimoji="0" lang="vi-VN" sz="2800" b="1" i="0" u="none" strike="noStrike" kern="1200" cap="none" spc="0" normalizeH="0" baseline="0" noProof="0" dirty="0">
              <a:ln>
                <a:noFill/>
              </a:ln>
              <a:solidFill>
                <a:srgbClr val="002060"/>
              </a:solidFill>
              <a:effectLst/>
              <a:uLnTx/>
              <a:uFillTx/>
              <a:latin typeface="Arial"/>
              <a:ea typeface="思源黑体 CN Medium"/>
              <a:cs typeface="+mn-cs"/>
            </a:endParaRPr>
          </a:p>
        </p:txBody>
      </p:sp>
    </p:spTree>
    <p:extLst>
      <p:ext uri="{BB962C8B-B14F-4D97-AF65-F5344CB8AC3E}">
        <p14:creationId xmlns:p14="http://schemas.microsoft.com/office/powerpoint/2010/main" val="5410558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76"/>
                                            </p:tgtEl>
                                            <p:attrNameLst>
                                              <p:attrName>style.visibility</p:attrName>
                                            </p:attrNameLst>
                                          </p:cBhvr>
                                          <p:to>
                                            <p:strVal val="visible"/>
                                          </p:to>
                                        </p:set>
                                        <p:animEffect transition="in" filter="barn(inVertical)">
                                          <p:cBhvr>
                                            <p:cTn id="13" dur="500"/>
                                            <p:tgtEl>
                                              <p:spTgt spid="147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472"/>
                                            </p:tgtEl>
                                            <p:attrNameLst>
                                              <p:attrName>style.visibility</p:attrName>
                                            </p:attrNameLst>
                                          </p:cBhvr>
                                          <p:to>
                                            <p:strVal val="visible"/>
                                          </p:to>
                                        </p:set>
                                        <p:anim calcmode="lin" valueType="num">
                                          <p:cBhvr>
                                            <p:cTn id="18" dur="1000" fill="hold"/>
                                            <p:tgtEl>
                                              <p:spTgt spid="1472"/>
                                            </p:tgtEl>
                                            <p:attrNameLst>
                                              <p:attrName>ppt_w</p:attrName>
                                            </p:attrNameLst>
                                          </p:cBhvr>
                                          <p:tavLst>
                                            <p:tav tm="0">
                                              <p:val>
                                                <p:fltVal val="0"/>
                                              </p:val>
                                            </p:tav>
                                            <p:tav tm="100000">
                                              <p:val>
                                                <p:strVal val="#ppt_w"/>
                                              </p:val>
                                            </p:tav>
                                          </p:tavLst>
                                        </p:anim>
                                        <p:anim calcmode="lin" valueType="num">
                                          <p:cBhvr>
                                            <p:cTn id="19" dur="1000" fill="hold"/>
                                            <p:tgtEl>
                                              <p:spTgt spid="1472"/>
                                            </p:tgtEl>
                                            <p:attrNameLst>
                                              <p:attrName>ppt_h</p:attrName>
                                            </p:attrNameLst>
                                          </p:cBhvr>
                                          <p:tavLst>
                                            <p:tav tm="0">
                                              <p:val>
                                                <p:fltVal val="0"/>
                                              </p:val>
                                            </p:tav>
                                            <p:tav tm="100000">
                                              <p:val>
                                                <p:strVal val="#ppt_h"/>
                                              </p:val>
                                            </p:tav>
                                          </p:tavLst>
                                        </p:anim>
                                        <p:anim calcmode="lin" valueType="num">
                                          <p:cBhvr>
                                            <p:cTn id="20" dur="1000" fill="hold"/>
                                            <p:tgtEl>
                                              <p:spTgt spid="1472"/>
                                            </p:tgtEl>
                                            <p:attrNameLst>
                                              <p:attrName>style.rotation</p:attrName>
                                            </p:attrNameLst>
                                          </p:cBhvr>
                                          <p:tavLst>
                                            <p:tav tm="0">
                                              <p:val>
                                                <p:fltVal val="90"/>
                                              </p:val>
                                            </p:tav>
                                            <p:tav tm="100000">
                                              <p:val>
                                                <p:fltVal val="0"/>
                                              </p:val>
                                            </p:tav>
                                          </p:tavLst>
                                        </p:anim>
                                        <p:animEffect transition="in" filter="fade">
                                          <p:cBhvr>
                                            <p:cTn id="21" dur="1000"/>
                                            <p:tgtEl>
                                              <p:spTgt spid="1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76"/>
                                            </p:tgtEl>
                                            <p:attrNameLst>
                                              <p:attrName>style.visibility</p:attrName>
                                            </p:attrNameLst>
                                          </p:cBhvr>
                                          <p:to>
                                            <p:strVal val="visible"/>
                                          </p:to>
                                        </p:set>
                                        <p:animEffect transition="in" filter="barn(inVertical)">
                                          <p:cBhvr>
                                            <p:cTn id="13" dur="500"/>
                                            <p:tgtEl>
                                              <p:spTgt spid="147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472"/>
                                            </p:tgtEl>
                                            <p:attrNameLst>
                                              <p:attrName>style.visibility</p:attrName>
                                            </p:attrNameLst>
                                          </p:cBhvr>
                                          <p:to>
                                            <p:strVal val="visible"/>
                                          </p:to>
                                        </p:set>
                                        <p:anim calcmode="lin" valueType="num">
                                          <p:cBhvr>
                                            <p:cTn id="18" dur="1000" fill="hold"/>
                                            <p:tgtEl>
                                              <p:spTgt spid="1472"/>
                                            </p:tgtEl>
                                            <p:attrNameLst>
                                              <p:attrName>ppt_w</p:attrName>
                                            </p:attrNameLst>
                                          </p:cBhvr>
                                          <p:tavLst>
                                            <p:tav tm="0">
                                              <p:val>
                                                <p:fltVal val="0"/>
                                              </p:val>
                                            </p:tav>
                                            <p:tav tm="100000">
                                              <p:val>
                                                <p:strVal val="#ppt_w"/>
                                              </p:val>
                                            </p:tav>
                                          </p:tavLst>
                                        </p:anim>
                                        <p:anim calcmode="lin" valueType="num">
                                          <p:cBhvr>
                                            <p:cTn id="19" dur="1000" fill="hold"/>
                                            <p:tgtEl>
                                              <p:spTgt spid="1472"/>
                                            </p:tgtEl>
                                            <p:attrNameLst>
                                              <p:attrName>ppt_h</p:attrName>
                                            </p:attrNameLst>
                                          </p:cBhvr>
                                          <p:tavLst>
                                            <p:tav tm="0">
                                              <p:val>
                                                <p:fltVal val="0"/>
                                              </p:val>
                                            </p:tav>
                                            <p:tav tm="100000">
                                              <p:val>
                                                <p:strVal val="#ppt_h"/>
                                              </p:val>
                                            </p:tav>
                                          </p:tavLst>
                                        </p:anim>
                                        <p:anim calcmode="lin" valueType="num">
                                          <p:cBhvr>
                                            <p:cTn id="20" dur="1000" fill="hold"/>
                                            <p:tgtEl>
                                              <p:spTgt spid="1472"/>
                                            </p:tgtEl>
                                            <p:attrNameLst>
                                              <p:attrName>style.rotation</p:attrName>
                                            </p:attrNameLst>
                                          </p:cBhvr>
                                          <p:tavLst>
                                            <p:tav tm="0">
                                              <p:val>
                                                <p:fltVal val="90"/>
                                              </p:val>
                                            </p:tav>
                                            <p:tav tm="100000">
                                              <p:val>
                                                <p:fltVal val="0"/>
                                              </p:val>
                                            </p:tav>
                                          </p:tavLst>
                                        </p:anim>
                                        <p:animEffect transition="in" filter="fade">
                                          <p:cBhvr>
                                            <p:cTn id="21" dur="1000"/>
                                            <p:tgtEl>
                                              <p:spTgt spid="1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2" name="图片 6" descr="图片包含 笔记本, 游戏机, 电脑, 花&#10;&#10;描述已自动生成">
            <a:extLst>
              <a:ext uri="{FF2B5EF4-FFF2-40B4-BE49-F238E27FC236}">
                <a16:creationId xmlns:a16="http://schemas.microsoft.com/office/drawing/2014/main" xmlns="" id="{74499D2E-41D7-47E8-8816-A83747EE328A}"/>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19D1316C-2BBD-46CE-9AFF-86EE232AF2E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4" name="Group 13">
            <a:extLst>
              <a:ext uri="{FF2B5EF4-FFF2-40B4-BE49-F238E27FC236}">
                <a16:creationId xmlns:a16="http://schemas.microsoft.com/office/drawing/2014/main" xmlns="" id="{BC773FAA-0AB7-4849-BE6C-BB0224C95CD8}"/>
              </a:ext>
            </a:extLst>
          </p:cNvPr>
          <p:cNvGrpSpPr/>
          <p:nvPr/>
        </p:nvGrpSpPr>
        <p:grpSpPr>
          <a:xfrm>
            <a:off x="850605" y="3040342"/>
            <a:ext cx="10728251" cy="3287741"/>
            <a:chOff x="850605" y="3040342"/>
            <a:chExt cx="10728251" cy="2875980"/>
          </a:xfrm>
        </p:grpSpPr>
        <p:sp>
          <p:nvSpPr>
            <p:cNvPr id="15" name="矩形: 圆角 13">
              <a:extLst>
                <a:ext uri="{FF2B5EF4-FFF2-40B4-BE49-F238E27FC236}">
                  <a16:creationId xmlns:a16="http://schemas.microsoft.com/office/drawing/2014/main" xmlns="" id="{793500E1-D03D-42A0-AD5B-3B0C5C902DC8}"/>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6" name="Rectangle 15">
              <a:extLst>
                <a:ext uri="{FF2B5EF4-FFF2-40B4-BE49-F238E27FC236}">
                  <a16:creationId xmlns:a16="http://schemas.microsoft.com/office/drawing/2014/main" xmlns="" id="{65A8AC50-5C97-4F36-A954-6A62FE5CBAD5}"/>
                </a:ext>
              </a:extLst>
            </p:cNvPr>
            <p:cNvSpPr/>
            <p:nvPr/>
          </p:nvSpPr>
          <p:spPr>
            <a:xfrm>
              <a:off x="1564102" y="3129916"/>
              <a:ext cx="9777293" cy="1049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rPr>
                <a:t>Khổ thơ cuối </a:t>
              </a:r>
              <a:r>
                <a:rPr kumimoji="0" lang="vi-VN" sz="3600" b="1" i="0" u="none" strike="noStrike" kern="1200" cap="none" spc="0" normalizeH="0" baseline="0" noProof="0" dirty="0" smtClean="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rPr>
                <a:t>nói lên ước mơ, khát vọng của em khi đã được kết </a:t>
              </a:r>
              <a:r>
                <a:rPr kumimoji="0" lang="vi-VN"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rPr>
                <a:t>nạp </a:t>
              </a:r>
              <a:r>
                <a:rPr kumimoji="0" lang="vi-VN" sz="3600" b="1" i="0" u="none" strike="noStrike" kern="1200" cap="none" spc="0" normalizeH="0" baseline="0" noProof="0" dirty="0" smtClean="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rPr>
                <a:t>vào Đội</a:t>
              </a:r>
              <a:r>
                <a:rPr kumimoji="0" lang="vi-VN"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rPr>
                <a:t>. </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7A973BF0-6343-41EB-BF36-E07B56DFD2AF}"/>
              </a:ext>
            </a:extLst>
          </p:cNvPr>
          <p:cNvGrpSpPr/>
          <p:nvPr/>
        </p:nvGrpSpPr>
        <p:grpSpPr>
          <a:xfrm>
            <a:off x="-837971" y="-458099"/>
            <a:ext cx="13521194" cy="3993226"/>
            <a:chOff x="-852039" y="-668140"/>
            <a:chExt cx="13521194" cy="3993226"/>
          </a:xfrm>
        </p:grpSpPr>
        <p:pic>
          <p:nvPicPr>
            <p:cNvPr id="21" name="图片 5" descr="图形用户界面&#10;&#10;中度可信度描述已自动生成">
              <a:extLst>
                <a:ext uri="{FF2B5EF4-FFF2-40B4-BE49-F238E27FC236}">
                  <a16:creationId xmlns:a16="http://schemas.microsoft.com/office/drawing/2014/main" xmlns="" id="{769119DE-4AAA-47E3-95EB-7EEE403AD87A}"/>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24" name="Rectangle 23">
              <a:extLst>
                <a:ext uri="{FF2B5EF4-FFF2-40B4-BE49-F238E27FC236}">
                  <a16:creationId xmlns:a16="http://schemas.microsoft.com/office/drawing/2014/main" xmlns="" id="{F6426EFE-3317-4731-BFF0-EC291B0CC0AC}"/>
                </a:ext>
              </a:extLst>
            </p:cNvPr>
            <p:cNvSpPr/>
            <p:nvPr/>
          </p:nvSpPr>
          <p:spPr>
            <a:xfrm>
              <a:off x="1405775" y="1040426"/>
              <a:ext cx="9615220" cy="707886"/>
            </a:xfrm>
            <a:prstGeom prst="rect">
              <a:avLst/>
            </a:prstGeom>
          </p:spPr>
          <p:txBody>
            <a:bodyPr wrap="square">
              <a:spAutoFit/>
            </a:bodyPr>
            <a:lstStyle/>
            <a:p>
              <a:pPr lvl="0" algn="ctr">
                <a:defRPr/>
              </a:pPr>
              <a:r>
                <a:rPr lang="en-US" altLang="zh-CN" sz="4000" b="1">
                  <a:solidFill>
                    <a:srgbClr val="FF0000"/>
                  </a:solidFill>
                  <a:latin typeface="UTM Avo" panose="02040603050506020204" pitchFamily="18" charset="0"/>
                  <a:ea typeface="Arial-Rounded" panose="020B0500000000000000" pitchFamily="34" charset="0"/>
                  <a:cs typeface="Arial-Rounded" panose="020B0500000000000000" pitchFamily="34" charset="0"/>
                </a:rPr>
                <a:t>	K</a:t>
              </a:r>
              <a:r>
                <a:rPr lang="vi-VN" altLang="zh-CN" sz="4000" b="1">
                  <a:solidFill>
                    <a:srgbClr val="FF0000"/>
                  </a:solidFill>
                  <a:latin typeface="UTM Avo" panose="02040603050506020204" pitchFamily="18" charset="0"/>
                  <a:ea typeface="Arial-Rounded" panose="020B0500000000000000" pitchFamily="34" charset="0"/>
                  <a:cs typeface="Arial-Rounded" panose="020B0500000000000000" pitchFamily="34" charset="0"/>
                </a:rPr>
                <a:t>hổ thơ cuối bài nói lên điều gì?</a:t>
              </a:r>
              <a:endParaRPr lang="en-US" altLang="zh-CN" sz="4000" b="1">
                <a:solidFill>
                  <a:srgbClr val="FF0000"/>
                </a:solidFill>
                <a:latin typeface="UTM Avo" panose="02040603050506020204" pitchFamily="18"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xmlns="" id="{6C7D59C5-1084-480F-AB33-A9EDA53C775E}"/>
                </a:ext>
              </a:extLst>
            </p:cNvPr>
            <p:cNvPicPr>
              <a:picLocks noChangeAspect="1"/>
            </p:cNvPicPr>
            <p:nvPr/>
          </p:nvPicPr>
          <p:blipFill>
            <a:blip r:embed="rId4"/>
            <a:stretch>
              <a:fillRect/>
            </a:stretch>
          </p:blipFill>
          <p:spPr>
            <a:xfrm>
              <a:off x="-852039" y="-668140"/>
              <a:ext cx="3999323" cy="3993226"/>
            </a:xfrm>
            <a:prstGeom prst="rect">
              <a:avLst/>
            </a:prstGeom>
          </p:spPr>
        </p:pic>
      </p:grpSp>
    </p:spTree>
    <p:extLst>
      <p:ext uri="{BB962C8B-B14F-4D97-AF65-F5344CB8AC3E}">
        <p14:creationId xmlns:p14="http://schemas.microsoft.com/office/powerpoint/2010/main" val="182673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12" name="图片 2">
            <a:extLst>
              <a:ext uri="{FF2B5EF4-FFF2-40B4-BE49-F238E27FC236}">
                <a16:creationId xmlns:a16="http://schemas.microsoft.com/office/drawing/2014/main" xmlns="" id="{D66B404D-6B60-645C-D89A-883DEACBFAC0}"/>
              </a:ext>
            </a:extLst>
          </p:cNvPr>
          <p:cNvPicPr>
            <a:picLocks noChangeAspect="1"/>
          </p:cNvPicPr>
          <p:nvPr/>
        </p:nvPicPr>
        <p:blipFill>
          <a:blip r:embed="rId5" cstate="print">
            <a:extLst>
              <a:ext uri="{28A0092B-C50C-407E-A947-70E740481C1C}">
                <a14:useLocalDpi xmlns:a14="http://schemas.microsoft.com/office/drawing/2010/main" val="0"/>
              </a:ext>
            </a:extLst>
          </a:blip>
          <a:srcRect l="19333" r="19333"/>
          <a:stretch/>
        </p:blipFill>
        <p:spPr>
          <a:xfrm>
            <a:off x="481552" y="742605"/>
            <a:ext cx="4310742" cy="577838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6">
            <a:extLst>
              <a:ext uri="{28A0092B-C50C-407E-A947-70E740481C1C}">
                <a14:useLocalDpi xmlns:a14="http://schemas.microsoft.com/office/drawing/2010/main" val="0"/>
              </a:ext>
            </a:extLst>
          </a:blip>
          <a:srcRect l="63929" b="51534"/>
          <a:stretch/>
        </p:blipFill>
        <p:spPr>
          <a:xfrm>
            <a:off x="4605926" y="1390868"/>
            <a:ext cx="6030277" cy="3486359"/>
          </a:xfrm>
          <a:prstGeom prst="rect">
            <a:avLst/>
          </a:prstGeom>
        </p:spPr>
      </p:pic>
      <p:grpSp>
        <p:nvGrpSpPr>
          <p:cNvPr id="11" name="Group 10">
            <a:extLst>
              <a:ext uri="{FF2B5EF4-FFF2-40B4-BE49-F238E27FC236}">
                <a16:creationId xmlns:a16="http://schemas.microsoft.com/office/drawing/2014/main" xmlns="" id="{F695128C-718D-357D-C17B-8167D088180A}"/>
              </a:ext>
            </a:extLst>
          </p:cNvPr>
          <p:cNvGrpSpPr/>
          <p:nvPr/>
        </p:nvGrpSpPr>
        <p:grpSpPr>
          <a:xfrm>
            <a:off x="2673190" y="1481513"/>
            <a:ext cx="10076258" cy="5544321"/>
            <a:chOff x="3047464" y="1907353"/>
            <a:chExt cx="10909699" cy="3136404"/>
          </a:xfrm>
        </p:grpSpPr>
        <p:pic>
          <p:nvPicPr>
            <p:cNvPr id="14" name="图片 5" descr="图形用户界面&#10;&#10;中度可信度描述已自动生成">
              <a:extLst>
                <a:ext uri="{FF2B5EF4-FFF2-40B4-BE49-F238E27FC236}">
                  <a16:creationId xmlns:a16="http://schemas.microsoft.com/office/drawing/2014/main" xmlns="" id="{6AB858F1-1DEC-D189-37E0-EF6DE1315AB7}"/>
                </a:ext>
              </a:extLst>
            </p:cNvPr>
            <p:cNvPicPr>
              <a:picLocks noChangeAspect="1"/>
            </p:cNvPicPr>
            <p:nvPr/>
          </p:nvPicPr>
          <p:blipFill rotWithShape="1">
            <a:blip r:embed="rId8">
              <a:extLst>
                <a:ext uri="{28A0092B-C50C-407E-A947-70E740481C1C}">
                  <a14:useLocalDpi xmlns:a14="http://schemas.microsoft.com/office/drawing/2010/main" val="0"/>
                </a:ext>
              </a:extLst>
            </a:blip>
            <a:srcRect t="20560" b="39441"/>
            <a:stretch/>
          </p:blipFill>
          <p:spPr>
            <a:xfrm>
              <a:off x="3047464" y="1907353"/>
              <a:ext cx="10909699" cy="3136404"/>
            </a:xfrm>
            <a:prstGeom prst="rect">
              <a:avLst/>
            </a:prstGeom>
          </p:spPr>
        </p:pic>
        <p:sp>
          <p:nvSpPr>
            <p:cNvPr id="15" name="Rectangle 14">
              <a:extLst>
                <a:ext uri="{FF2B5EF4-FFF2-40B4-BE49-F238E27FC236}">
                  <a16:creationId xmlns:a16="http://schemas.microsoft.com/office/drawing/2014/main" xmlns="" id="{D41DE5EF-287C-1CDB-A47D-7BEE281A85B0}"/>
                </a:ext>
              </a:extLst>
            </p:cNvPr>
            <p:cNvSpPr/>
            <p:nvPr/>
          </p:nvSpPr>
          <p:spPr>
            <a:xfrm>
              <a:off x="3917224" y="2750930"/>
              <a:ext cx="8619902" cy="13058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A3446"/>
                  </a:solidFill>
                  <a:effectLst/>
                  <a:uLnTx/>
                  <a:uFillTx/>
                  <a:latin typeface="UTM Avo" panose="02040603050506020204" pitchFamily="18" charset="0"/>
                  <a:ea typeface="Arial-Rounded" panose="020B0500000000000000" pitchFamily="34" charset="0"/>
                  <a:cs typeface="Arial-Rounded" panose="020B0500000000000000" pitchFamily="34" charset="0"/>
                </a:rPr>
                <a:t>Cảm xúc, những lời dặn dò, mong mỏi, hi vọng và tin yêu của chị dành cho em trong ngày em vào Đội.</a:t>
              </a:r>
              <a:endParaRPr kumimoji="0" lang="en-US" sz="3600" b="1" i="0" u="none" strike="noStrike" kern="1200" cap="none" spc="0" normalizeH="0" baseline="0" noProof="0" dirty="0">
                <a:ln>
                  <a:noFill/>
                </a:ln>
                <a:solidFill>
                  <a:srgbClr val="CA3446"/>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xmlns="" id="{3B363F0B-4B53-743D-C288-390CD9BA0D73}"/>
              </a:ext>
            </a:extLst>
          </p:cNvPr>
          <p:cNvPicPr>
            <a:picLocks noChangeAspect="1"/>
          </p:cNvPicPr>
          <p:nvPr/>
        </p:nvPicPr>
        <p:blipFill>
          <a:blip r:embed="rId9"/>
          <a:stretch>
            <a:fillRect/>
          </a:stretch>
        </p:blipFill>
        <p:spPr>
          <a:xfrm>
            <a:off x="1383469" y="28793"/>
            <a:ext cx="10431160" cy="3529890"/>
          </a:xfrm>
          <a:prstGeom prst="rect">
            <a:avLst/>
          </a:prstGeom>
        </p:spPr>
      </p:pic>
    </p:spTree>
    <p:extLst>
      <p:ext uri="{BB962C8B-B14F-4D97-AF65-F5344CB8AC3E}">
        <p14:creationId xmlns:p14="http://schemas.microsoft.com/office/powerpoint/2010/main" val="129327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3">
            <a:extLst>
              <a:ext uri="{FF2B5EF4-FFF2-40B4-BE49-F238E27FC236}">
                <a16:creationId xmlns:a16="http://schemas.microsoft.com/office/drawing/2014/main" xmlns="" id="{7FE2C4FC-7188-4193-A233-E12BA4C2CA0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950" l="10800" r="90960">
                        <a14:foregroundMark x1="38280" y1="41150" x2="89400" y2="58750"/>
                        <a14:foregroundMark x1="57440" y1="55100" x2="66240" y2="68500"/>
                        <a14:foregroundMark x1="66240" y1="68500" x2="81920" y2="77350"/>
                        <a14:foregroundMark x1="81920" y1="77350" x2="84800" y2="77500"/>
                        <a14:foregroundMark x1="80680" y1="56000" x2="86360" y2="83250"/>
                        <a14:foregroundMark x1="86360" y1="83250" x2="71000" y2="90950"/>
                        <a14:foregroundMark x1="71000" y1="90950" x2="50080" y2="86850"/>
                        <a14:foregroundMark x1="50080" y1="86850" x2="40720" y2="67500"/>
                        <a14:foregroundMark x1="40720" y1="67500" x2="54800" y2="50400"/>
                        <a14:foregroundMark x1="54800" y1="50400" x2="77040" y2="65700"/>
                        <a14:foregroundMark x1="77040" y1="65700" x2="82160" y2="78750"/>
                        <a14:foregroundMark x1="37080" y1="49650" x2="66880" y2="79350"/>
                        <a14:foregroundMark x1="33680" y1="48750" x2="37840" y2="72900"/>
                        <a14:foregroundMark x1="37840" y1="72900" x2="45280" y2="87150"/>
                        <a14:foregroundMark x1="45280" y1="87150" x2="50400" y2="88400"/>
                        <a14:foregroundMark x1="35160" y1="85700" x2="64720" y2="78900"/>
                        <a14:foregroundMark x1="64720" y1="78900" x2="75800" y2="63600"/>
                        <a14:foregroundMark x1="75800" y1="63600" x2="85040" y2="36950"/>
                        <a14:foregroundMark x1="83360" y1="38450" x2="89360" y2="58000"/>
                        <a14:foregroundMark x1="89360" y1="58000" x2="73280" y2="64050"/>
                        <a14:foregroundMark x1="73280" y1="64050" x2="45720" y2="57050"/>
                        <a14:foregroundMark x1="45720" y1="57050" x2="36560" y2="49800"/>
                        <a14:foregroundMark x1="36560" y1="49800" x2="44120" y2="36500"/>
                        <a14:foregroundMark x1="44120" y1="36500" x2="48240" y2="36350"/>
                        <a14:foregroundMark x1="71720" y1="43000" x2="90960" y2="62850"/>
                        <a14:foregroundMark x1="90960" y1="62850" x2="58640" y2="86800"/>
                        <a14:foregroundMark x1="58640" y1="86800" x2="44000" y2="90850"/>
                        <a14:foregroundMark x1="44000" y1="90850" x2="36360" y2="82650"/>
                        <a14:foregroundMark x1="36360" y1="82650" x2="36360" y2="82650"/>
                        <a14:foregroundMark x1="82880" y1="86000" x2="88920" y2="87800"/>
                        <a14:foregroundMark x1="40400" y1="57650" x2="43240" y2="61450"/>
                        <a14:foregroundMark x1="33960" y1="44500" x2="33040" y2="48750"/>
                        <a14:foregroundMark x1="84560" y1="85850" x2="84560" y2="85850"/>
                        <a14:foregroundMark x1="85120" y1="83850" x2="85840" y2="87200"/>
                        <a14:backgroundMark x1="18440" y1="13300" x2="23760" y2="77200"/>
                      </a14:backgroundRemoval>
                    </a14:imgEffect>
                  </a14:imgLayer>
                </a14:imgProps>
              </a:ext>
              <a:ext uri="{28A0092B-C50C-407E-A947-70E740481C1C}">
                <a14:useLocalDpi xmlns:a14="http://schemas.microsoft.com/office/drawing/2010/main" val="0"/>
              </a:ext>
            </a:extLst>
          </a:blip>
          <a:srcRect l="1018" r="1018"/>
          <a:stretch/>
        </p:blipFill>
        <p:spPr>
          <a:xfrm>
            <a:off x="1111895" y="608703"/>
            <a:ext cx="8543499" cy="6976690"/>
          </a:xfrm>
          <a:prstGeom prst="rect">
            <a:avLst/>
          </a:prstGeom>
        </p:spPr>
      </p:pic>
      <p:sp>
        <p:nvSpPr>
          <p:cNvPr id="5" name="Google Shape;1910;p31">
            <a:extLst>
              <a:ext uri="{FF2B5EF4-FFF2-40B4-BE49-F238E27FC236}">
                <a16:creationId xmlns:a16="http://schemas.microsoft.com/office/drawing/2014/main" xmlns="" id="{89E22778-BCCF-4797-AA3C-FA84B6A2A249}"/>
              </a:ext>
            </a:extLst>
          </p:cNvPr>
          <p:cNvSpPr txBox="1">
            <a:spLocks/>
          </p:cNvSpPr>
          <p:nvPr/>
        </p:nvSpPr>
        <p:spPr>
          <a:xfrm>
            <a:off x="1660993" y="1551401"/>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96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cs typeface="Chango"/>
                <a:sym typeface="Chango"/>
              </a:rPr>
              <a:t>LUYỆN ĐỌC LẠI</a:t>
            </a:r>
          </a:p>
        </p:txBody>
      </p:sp>
    </p:spTree>
    <p:extLst>
      <p:ext uri="{BB962C8B-B14F-4D97-AF65-F5344CB8AC3E}">
        <p14:creationId xmlns:p14="http://schemas.microsoft.com/office/powerpoint/2010/main" val="408973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xmlns="" id="{6ED6E54D-CAFA-4C74-B1C5-9E698DDE0938}"/>
              </a:ext>
            </a:extLst>
          </p:cNvPr>
          <p:cNvSpPr/>
          <p:nvPr/>
        </p:nvSpPr>
        <p:spPr>
          <a:xfrm>
            <a:off x="508393" y="924790"/>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a:ea typeface="思源黑体 CN Medium"/>
                <a:cs typeface="+mn-cs"/>
              </a:rPr>
              <a:t>Theo </a:t>
            </a:r>
            <a:r>
              <a:rPr kumimoji="0" lang="en-US" sz="4800" b="1" i="0" u="none" strike="noStrike" kern="1200" cap="none" spc="0" normalizeH="0" baseline="0" noProof="0" dirty="0" err="1">
                <a:ln>
                  <a:noFill/>
                </a:ln>
                <a:solidFill>
                  <a:srgbClr val="002060"/>
                </a:solidFill>
                <a:effectLst/>
                <a:uLnTx/>
                <a:uFillTx/>
                <a:latin typeface="Arial"/>
                <a:ea typeface="思源黑体 CN Medium"/>
                <a:cs typeface="+mn-cs"/>
              </a:rPr>
              <a:t>em</a:t>
            </a:r>
            <a:r>
              <a:rPr kumimoji="0" lang="en-US" sz="4800" b="1" i="0" u="none" strike="noStrike" kern="1200" cap="none" spc="0" normalizeH="0" baseline="0" noProof="0" dirty="0">
                <a:ln>
                  <a:noFill/>
                </a:ln>
                <a:solidFill>
                  <a:srgbClr val="002060"/>
                </a:solidFill>
                <a:effectLst/>
                <a:uLnTx/>
                <a:uFillTx/>
                <a:latin typeface="Arial"/>
                <a:ea typeface="思源黑体 CN Medium"/>
                <a:cs typeface="+mn-cs"/>
              </a:rPr>
              <a:t>, </a:t>
            </a:r>
            <a:r>
              <a:rPr kumimoji="0" lang="en-US" sz="4800" b="1" i="0" u="none" strike="noStrike" kern="1200" cap="none" spc="0" normalizeH="0" baseline="0" noProof="0" dirty="0" err="1">
                <a:ln>
                  <a:noFill/>
                </a:ln>
                <a:solidFill>
                  <a:srgbClr val="002060"/>
                </a:solidFill>
                <a:effectLst/>
                <a:uLnTx/>
                <a:uFillTx/>
                <a:latin typeface="Arial"/>
                <a:ea typeface="思源黑体 CN Medium"/>
                <a:cs typeface="+mn-cs"/>
              </a:rPr>
              <a:t>giọng</a:t>
            </a:r>
            <a:r>
              <a:rPr kumimoji="0" lang="en-US" sz="4800" b="1" i="0" u="none" strike="noStrike" kern="1200" cap="none" spc="0" normalizeH="0" baseline="0" noProof="0" dirty="0">
                <a:ln>
                  <a:noFill/>
                </a:ln>
                <a:solidFill>
                  <a:srgbClr val="002060"/>
                </a:solidFill>
                <a:effectLst/>
                <a:uLnTx/>
                <a:uFillTx/>
                <a:latin typeface="Arial"/>
                <a:ea typeface="思源黑体 CN Medium"/>
                <a:cs typeface="+mn-cs"/>
              </a:rPr>
              <a:t> </a:t>
            </a:r>
            <a:r>
              <a:rPr kumimoji="0" lang="en-US" sz="4800" b="1" i="0" u="none" strike="noStrike" kern="1200" cap="none" spc="0" normalizeH="0" baseline="0" noProof="0" dirty="0" err="1">
                <a:ln>
                  <a:noFill/>
                </a:ln>
                <a:solidFill>
                  <a:srgbClr val="002060"/>
                </a:solidFill>
                <a:effectLst/>
                <a:uLnTx/>
                <a:uFillTx/>
                <a:latin typeface="Arial"/>
                <a:ea typeface="思源黑体 CN Medium"/>
                <a:cs typeface="+mn-cs"/>
              </a:rPr>
              <a:t>đọc</a:t>
            </a:r>
            <a:r>
              <a:rPr kumimoji="0" lang="en-US" sz="4800" b="1" i="0" u="none" strike="noStrike" kern="1200" cap="none" spc="0" normalizeH="0" baseline="0" noProof="0" dirty="0">
                <a:ln>
                  <a:noFill/>
                </a:ln>
                <a:solidFill>
                  <a:srgbClr val="002060"/>
                </a:solidFill>
                <a:effectLst/>
                <a:uLnTx/>
                <a:uFillTx/>
                <a:latin typeface="Arial"/>
                <a:ea typeface="思源黑体 CN Medium"/>
                <a:cs typeface="+mn-cs"/>
              </a:rPr>
              <a:t> </a:t>
            </a:r>
            <a:r>
              <a:rPr kumimoji="0" lang="en-US" sz="4800" b="1" i="0" u="none" strike="noStrike" kern="1200" cap="none" spc="0" normalizeH="0" baseline="0" noProof="0" dirty="0" err="1">
                <a:ln>
                  <a:noFill/>
                </a:ln>
                <a:solidFill>
                  <a:srgbClr val="002060"/>
                </a:solidFill>
                <a:effectLst/>
                <a:uLnTx/>
                <a:uFillTx/>
                <a:latin typeface="Arial"/>
                <a:ea typeface="思源黑体 CN Medium"/>
                <a:cs typeface="+mn-cs"/>
              </a:rPr>
              <a:t>của</a:t>
            </a:r>
            <a:r>
              <a:rPr kumimoji="0" lang="en-US" sz="4800" b="1" i="0" u="none" strike="noStrike" kern="1200" cap="none" spc="0" normalizeH="0" baseline="0" noProof="0" dirty="0">
                <a:ln>
                  <a:noFill/>
                </a:ln>
                <a:solidFill>
                  <a:srgbClr val="002060"/>
                </a:solidFill>
                <a:effectLst/>
                <a:uLnTx/>
                <a:uFillTx/>
                <a:latin typeface="Arial"/>
                <a:ea typeface="思源黑体 CN Medium"/>
                <a:cs typeface="+mn-cs"/>
              </a:rPr>
              <a:t> </a:t>
            </a:r>
            <a:r>
              <a:rPr kumimoji="0" lang="en-US" sz="4800" b="1" i="0" u="none" strike="noStrike" kern="1200" cap="none" spc="0" normalizeH="0" baseline="0" noProof="0" dirty="0" err="1">
                <a:ln>
                  <a:noFill/>
                </a:ln>
                <a:solidFill>
                  <a:srgbClr val="002060"/>
                </a:solidFill>
                <a:effectLst/>
                <a:uLnTx/>
                <a:uFillTx/>
                <a:latin typeface="Arial"/>
                <a:ea typeface="思源黑体 CN Medium"/>
                <a:cs typeface="+mn-cs"/>
              </a:rPr>
              <a:t>bài</a:t>
            </a:r>
            <a:r>
              <a:rPr kumimoji="0" lang="en-US" sz="4800" b="1" i="0" u="none" strike="noStrike" kern="1200" cap="none" spc="0" normalizeH="0" baseline="0" noProof="0" dirty="0">
                <a:ln>
                  <a:noFill/>
                </a:ln>
                <a:solidFill>
                  <a:srgbClr val="002060"/>
                </a:solidFill>
                <a:effectLst/>
                <a:uLnTx/>
                <a:uFillTx/>
                <a:latin typeface="Arial"/>
                <a:ea typeface="思源黑体 CN Medium"/>
                <a:cs typeface="+mn-cs"/>
              </a:rPr>
              <a:t> </a:t>
            </a:r>
            <a:r>
              <a:rPr kumimoji="0" lang="en-US" sz="4800" b="1" i="0" u="none" strike="noStrike" kern="1200" cap="none" spc="0" normalizeH="0" baseline="0" noProof="0" dirty="0" err="1">
                <a:ln>
                  <a:noFill/>
                </a:ln>
                <a:solidFill>
                  <a:srgbClr val="002060"/>
                </a:solidFill>
                <a:effectLst/>
                <a:uLnTx/>
                <a:uFillTx/>
                <a:latin typeface="Arial"/>
                <a:ea typeface="思源黑体 CN Medium"/>
                <a:cs typeface="+mn-cs"/>
              </a:rPr>
              <a:t>như</a:t>
            </a:r>
            <a:r>
              <a:rPr kumimoji="0" lang="en-US" sz="4800" b="1" i="0" u="none" strike="noStrike" kern="1200" cap="none" spc="0" normalizeH="0" baseline="0" noProof="0" dirty="0">
                <a:ln>
                  <a:noFill/>
                </a:ln>
                <a:solidFill>
                  <a:srgbClr val="002060"/>
                </a:solidFill>
                <a:effectLst/>
                <a:uLnTx/>
                <a:uFillTx/>
                <a:latin typeface="Arial"/>
                <a:ea typeface="思源黑体 CN Medium"/>
                <a:cs typeface="+mn-cs"/>
              </a:rPr>
              <a:t> </a:t>
            </a:r>
            <a:r>
              <a:rPr kumimoji="0" lang="en-US" sz="4800" b="1" i="0" u="none" strike="noStrike" kern="1200" cap="none" spc="0" normalizeH="0" baseline="0" noProof="0" dirty="0" err="1">
                <a:ln>
                  <a:noFill/>
                </a:ln>
                <a:solidFill>
                  <a:srgbClr val="002060"/>
                </a:solidFill>
                <a:effectLst/>
                <a:uLnTx/>
                <a:uFillTx/>
                <a:latin typeface="Arial"/>
                <a:ea typeface="思源黑体 CN Medium"/>
                <a:cs typeface="+mn-cs"/>
              </a:rPr>
              <a:t>thế</a:t>
            </a:r>
            <a:r>
              <a:rPr kumimoji="0" lang="en-US" sz="4800" b="1" i="0" u="none" strike="noStrike" kern="1200" cap="none" spc="0" normalizeH="0" baseline="0" noProof="0" dirty="0">
                <a:ln>
                  <a:noFill/>
                </a:ln>
                <a:solidFill>
                  <a:srgbClr val="002060"/>
                </a:solidFill>
                <a:effectLst/>
                <a:uLnTx/>
                <a:uFillTx/>
                <a:latin typeface="Arial"/>
                <a:ea typeface="思源黑体 CN Medium"/>
                <a:cs typeface="+mn-cs"/>
              </a:rPr>
              <a:t> </a:t>
            </a:r>
            <a:r>
              <a:rPr kumimoji="0" lang="en-US" sz="4800" b="1" i="0" u="none" strike="noStrike" kern="1200" cap="none" spc="0" normalizeH="0" baseline="0" noProof="0" dirty="0" err="1">
                <a:ln>
                  <a:noFill/>
                </a:ln>
                <a:solidFill>
                  <a:srgbClr val="002060"/>
                </a:solidFill>
                <a:effectLst/>
                <a:uLnTx/>
                <a:uFillTx/>
                <a:latin typeface="Arial"/>
                <a:ea typeface="思源黑体 CN Medium"/>
                <a:cs typeface="+mn-cs"/>
              </a:rPr>
              <a:t>nào</a:t>
            </a:r>
            <a:r>
              <a:rPr kumimoji="0" lang="en-US" sz="4800" b="1" i="0" u="none" strike="noStrike" kern="1200" cap="none" spc="0" normalizeH="0" baseline="0" noProof="0" dirty="0">
                <a:ln>
                  <a:noFill/>
                </a:ln>
                <a:solidFill>
                  <a:srgbClr val="002060"/>
                </a:solidFill>
                <a:effectLst/>
                <a:uLnTx/>
                <a:uFillTx/>
                <a:latin typeface="Arial"/>
                <a:ea typeface="思源黑体 CN Medium"/>
                <a:cs typeface="+mn-cs"/>
              </a:rPr>
              <a:t>?</a:t>
            </a:r>
            <a:endParaRPr kumimoji="0" lang="vi-VN" sz="4800" b="1" i="0" u="none" strike="noStrike" kern="1200" cap="none" spc="0" normalizeH="0" baseline="0" noProof="0" dirty="0">
              <a:ln>
                <a:noFill/>
              </a:ln>
              <a:solidFill>
                <a:srgbClr val="002060"/>
              </a:solidFill>
              <a:effectLst/>
              <a:uLnTx/>
              <a:uFillTx/>
              <a:latin typeface="Arial"/>
              <a:ea typeface="思源黑体 CN Medium"/>
              <a:cs typeface="+mn-cs"/>
            </a:endParaRPr>
          </a:p>
        </p:txBody>
      </p:sp>
      <p:pic>
        <p:nvPicPr>
          <p:cNvPr id="8" name="图片 2">
            <a:extLst>
              <a:ext uri="{FF2B5EF4-FFF2-40B4-BE49-F238E27FC236}">
                <a16:creationId xmlns:a16="http://schemas.microsoft.com/office/drawing/2014/main" xmlns="" id="{4198B391-C9C9-4620-B4DD-AEE9383BA3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27" r="5413"/>
          <a:stretch/>
        </p:blipFill>
        <p:spPr>
          <a:xfrm flipH="1">
            <a:off x="7746441" y="2293257"/>
            <a:ext cx="4099728" cy="4736359"/>
          </a:xfrm>
          <a:prstGeom prst="rect">
            <a:avLst/>
          </a:prstGeom>
        </p:spPr>
      </p:pic>
    </p:spTree>
    <p:extLst>
      <p:ext uri="{BB962C8B-B14F-4D97-AF65-F5344CB8AC3E}">
        <p14:creationId xmlns:p14="http://schemas.microsoft.com/office/powerpoint/2010/main" val="67442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xmlns="" id="{6ED6E54D-CAFA-4C74-B1C5-9E698DDE0938}"/>
              </a:ext>
            </a:extLst>
          </p:cNvPr>
          <p:cNvSpPr/>
          <p:nvPr/>
        </p:nvSpPr>
        <p:spPr>
          <a:xfrm>
            <a:off x="508393" y="362857"/>
            <a:ext cx="7750236" cy="3052147"/>
          </a:xfrm>
          <a:custGeom>
            <a:avLst/>
            <a:gdLst>
              <a:gd name="connsiteX0" fmla="*/ 0 w 7750236"/>
              <a:gd name="connsiteY0" fmla="*/ 999087 h 5994400"/>
              <a:gd name="connsiteX1" fmla="*/ 999087 w 7750236"/>
              <a:gd name="connsiteY1" fmla="*/ 0 h 5994400"/>
              <a:gd name="connsiteX2" fmla="*/ 4520971 w 7750236"/>
              <a:gd name="connsiteY2" fmla="*/ 0 h 5994400"/>
              <a:gd name="connsiteX3" fmla="*/ 4520971 w 7750236"/>
              <a:gd name="connsiteY3" fmla="*/ 0 h 5994400"/>
              <a:gd name="connsiteX4" fmla="*/ 6458530 w 7750236"/>
              <a:gd name="connsiteY4" fmla="*/ 0 h 5994400"/>
              <a:gd name="connsiteX5" fmla="*/ 6751149 w 7750236"/>
              <a:gd name="connsiteY5" fmla="*/ 0 h 5994400"/>
              <a:gd name="connsiteX6" fmla="*/ 7750236 w 7750236"/>
              <a:gd name="connsiteY6" fmla="*/ 999087 h 5994400"/>
              <a:gd name="connsiteX7" fmla="*/ 7750236 w 7750236"/>
              <a:gd name="connsiteY7" fmla="*/ 3496733 h 5994400"/>
              <a:gd name="connsiteX8" fmla="*/ 7791235 w 7750236"/>
              <a:gd name="connsiteY8" fmla="*/ 4305478 h 5994400"/>
              <a:gd name="connsiteX9" fmla="*/ 7750236 w 7750236"/>
              <a:gd name="connsiteY9" fmla="*/ 4995333 h 5994400"/>
              <a:gd name="connsiteX10" fmla="*/ 7750236 w 7750236"/>
              <a:gd name="connsiteY10" fmla="*/ 4995313 h 5994400"/>
              <a:gd name="connsiteX11" fmla="*/ 6751149 w 7750236"/>
              <a:gd name="connsiteY11" fmla="*/ 5994400 h 5994400"/>
              <a:gd name="connsiteX12" fmla="*/ 6458530 w 7750236"/>
              <a:gd name="connsiteY12" fmla="*/ 5994400 h 5994400"/>
              <a:gd name="connsiteX13" fmla="*/ 4520971 w 7750236"/>
              <a:gd name="connsiteY13" fmla="*/ 5994400 h 5994400"/>
              <a:gd name="connsiteX14" fmla="*/ 4520971 w 7750236"/>
              <a:gd name="connsiteY14" fmla="*/ 5994400 h 5994400"/>
              <a:gd name="connsiteX15" fmla="*/ 999087 w 7750236"/>
              <a:gd name="connsiteY15" fmla="*/ 5994400 h 5994400"/>
              <a:gd name="connsiteX16" fmla="*/ 0 w 7750236"/>
              <a:gd name="connsiteY16" fmla="*/ 4995313 h 5994400"/>
              <a:gd name="connsiteX17" fmla="*/ 0 w 7750236"/>
              <a:gd name="connsiteY17" fmla="*/ 4995333 h 5994400"/>
              <a:gd name="connsiteX18" fmla="*/ 0 w 7750236"/>
              <a:gd name="connsiteY18" fmla="*/ 3496733 h 5994400"/>
              <a:gd name="connsiteX19" fmla="*/ 0 w 7750236"/>
              <a:gd name="connsiteY19" fmla="*/ 3496733 h 5994400"/>
              <a:gd name="connsiteX20" fmla="*/ 0 w 7750236"/>
              <a:gd name="connsiteY20" fmla="*/ 999087 h 599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50236" h="5994400" fill="none" extrusionOk="0">
                <a:moveTo>
                  <a:pt x="0" y="999087"/>
                </a:moveTo>
                <a:cubicBezTo>
                  <a:pt x="-30643" y="417806"/>
                  <a:pt x="458093" y="44417"/>
                  <a:pt x="999087" y="0"/>
                </a:cubicBezTo>
                <a:cubicBezTo>
                  <a:pt x="2262329" y="-165514"/>
                  <a:pt x="3299746" y="-96643"/>
                  <a:pt x="4520971" y="0"/>
                </a:cubicBezTo>
                <a:lnTo>
                  <a:pt x="4520971" y="0"/>
                </a:lnTo>
                <a:cubicBezTo>
                  <a:pt x="5468461" y="32711"/>
                  <a:pt x="5789436" y="-16600"/>
                  <a:pt x="6458530" y="0"/>
                </a:cubicBezTo>
                <a:cubicBezTo>
                  <a:pt x="6565077" y="-15128"/>
                  <a:pt x="6639707" y="814"/>
                  <a:pt x="6751149" y="0"/>
                </a:cubicBezTo>
                <a:cubicBezTo>
                  <a:pt x="7328207" y="5990"/>
                  <a:pt x="7755324" y="432984"/>
                  <a:pt x="7750236" y="999087"/>
                </a:cubicBezTo>
                <a:cubicBezTo>
                  <a:pt x="7725546" y="1536664"/>
                  <a:pt x="7909712" y="3202101"/>
                  <a:pt x="7750236" y="3496733"/>
                </a:cubicBezTo>
                <a:cubicBezTo>
                  <a:pt x="7697248" y="3758933"/>
                  <a:pt x="7774945" y="3986464"/>
                  <a:pt x="7791235" y="4305478"/>
                </a:cubicBezTo>
                <a:cubicBezTo>
                  <a:pt x="7757068" y="4382089"/>
                  <a:pt x="7712467" y="4655679"/>
                  <a:pt x="7750236" y="4995333"/>
                </a:cubicBezTo>
                <a:cubicBezTo>
                  <a:pt x="7750235" y="4995330"/>
                  <a:pt x="7750236" y="4995316"/>
                  <a:pt x="7750236" y="4995313"/>
                </a:cubicBezTo>
                <a:cubicBezTo>
                  <a:pt x="7829953" y="5622418"/>
                  <a:pt x="7357219" y="5988583"/>
                  <a:pt x="6751149" y="5994400"/>
                </a:cubicBezTo>
                <a:cubicBezTo>
                  <a:pt x="6703454" y="5995480"/>
                  <a:pt x="6571566" y="5970755"/>
                  <a:pt x="6458530" y="5994400"/>
                </a:cubicBezTo>
                <a:cubicBezTo>
                  <a:pt x="5510660" y="5839442"/>
                  <a:pt x="5229005" y="5915200"/>
                  <a:pt x="4520971" y="5994400"/>
                </a:cubicBezTo>
                <a:lnTo>
                  <a:pt x="4520971" y="5994400"/>
                </a:lnTo>
                <a:cubicBezTo>
                  <a:pt x="4055272" y="6144092"/>
                  <a:pt x="1957776" y="5944451"/>
                  <a:pt x="999087" y="5994400"/>
                </a:cubicBezTo>
                <a:cubicBezTo>
                  <a:pt x="413908" y="6042604"/>
                  <a:pt x="-21901" y="5581250"/>
                  <a:pt x="0" y="4995313"/>
                </a:cubicBezTo>
                <a:cubicBezTo>
                  <a:pt x="-1" y="4995322"/>
                  <a:pt x="1" y="4995323"/>
                  <a:pt x="0" y="4995333"/>
                </a:cubicBezTo>
                <a:cubicBezTo>
                  <a:pt x="-75815" y="4312352"/>
                  <a:pt x="-111186" y="3758331"/>
                  <a:pt x="0" y="3496733"/>
                </a:cubicBezTo>
                <a:lnTo>
                  <a:pt x="0" y="3496733"/>
                </a:lnTo>
                <a:cubicBezTo>
                  <a:pt x="100175" y="3221226"/>
                  <a:pt x="-45668" y="1368646"/>
                  <a:pt x="0" y="999087"/>
                </a:cubicBezTo>
                <a:close/>
              </a:path>
              <a:path w="7750236" h="5994400" stroke="0" extrusionOk="0">
                <a:moveTo>
                  <a:pt x="0" y="999087"/>
                </a:moveTo>
                <a:cubicBezTo>
                  <a:pt x="30405" y="348350"/>
                  <a:pt x="387910" y="61245"/>
                  <a:pt x="999087" y="0"/>
                </a:cubicBezTo>
                <a:cubicBezTo>
                  <a:pt x="2158383" y="-30226"/>
                  <a:pt x="3860926" y="19287"/>
                  <a:pt x="4520971" y="0"/>
                </a:cubicBezTo>
                <a:lnTo>
                  <a:pt x="4520971" y="0"/>
                </a:lnTo>
                <a:cubicBezTo>
                  <a:pt x="5045277" y="136756"/>
                  <a:pt x="6027964" y="-46743"/>
                  <a:pt x="6458530" y="0"/>
                </a:cubicBezTo>
                <a:cubicBezTo>
                  <a:pt x="6566634" y="10996"/>
                  <a:pt x="6645130" y="21767"/>
                  <a:pt x="6751149" y="0"/>
                </a:cubicBezTo>
                <a:cubicBezTo>
                  <a:pt x="7405627" y="-12259"/>
                  <a:pt x="7746264" y="441624"/>
                  <a:pt x="7750236" y="999087"/>
                </a:cubicBezTo>
                <a:cubicBezTo>
                  <a:pt x="7630523" y="2213573"/>
                  <a:pt x="7751250" y="2302385"/>
                  <a:pt x="7750236" y="3496733"/>
                </a:cubicBezTo>
                <a:cubicBezTo>
                  <a:pt x="7790271" y="3818570"/>
                  <a:pt x="7798212" y="3925296"/>
                  <a:pt x="7791235" y="4305478"/>
                </a:cubicBezTo>
                <a:cubicBezTo>
                  <a:pt x="7736874" y="4473195"/>
                  <a:pt x="7779297" y="4809231"/>
                  <a:pt x="7750236" y="4995333"/>
                </a:cubicBezTo>
                <a:cubicBezTo>
                  <a:pt x="7750235" y="4995326"/>
                  <a:pt x="7750235" y="4995321"/>
                  <a:pt x="7750236" y="4995313"/>
                </a:cubicBezTo>
                <a:cubicBezTo>
                  <a:pt x="7749346" y="5504956"/>
                  <a:pt x="7215705" y="5939861"/>
                  <a:pt x="6751149" y="5994400"/>
                </a:cubicBezTo>
                <a:cubicBezTo>
                  <a:pt x="6670955" y="5988349"/>
                  <a:pt x="6506849" y="5986329"/>
                  <a:pt x="6458530" y="5994400"/>
                </a:cubicBezTo>
                <a:cubicBezTo>
                  <a:pt x="6056620" y="6089432"/>
                  <a:pt x="5059942" y="5944477"/>
                  <a:pt x="4520971" y="5994400"/>
                </a:cubicBezTo>
                <a:lnTo>
                  <a:pt x="4520971" y="5994400"/>
                </a:lnTo>
                <a:cubicBezTo>
                  <a:pt x="3193946" y="5975532"/>
                  <a:pt x="1575064" y="5974798"/>
                  <a:pt x="999087" y="5994400"/>
                </a:cubicBezTo>
                <a:cubicBezTo>
                  <a:pt x="449075" y="5987986"/>
                  <a:pt x="5529" y="5578202"/>
                  <a:pt x="0" y="4995313"/>
                </a:cubicBezTo>
                <a:cubicBezTo>
                  <a:pt x="1" y="4995316"/>
                  <a:pt x="0" y="4995325"/>
                  <a:pt x="0" y="4995333"/>
                </a:cubicBezTo>
                <a:cubicBezTo>
                  <a:pt x="90140" y="4690070"/>
                  <a:pt x="62021" y="3888740"/>
                  <a:pt x="0" y="3496733"/>
                </a:cubicBezTo>
                <a:lnTo>
                  <a:pt x="0" y="3496733"/>
                </a:lnTo>
                <a:cubicBezTo>
                  <a:pt x="129591" y="2433603"/>
                  <a:pt x="-79037" y="1619897"/>
                  <a:pt x="0" y="999087"/>
                </a:cubicBezTo>
                <a:close/>
              </a:path>
            </a:pathLst>
          </a:custGeom>
          <a:solidFill>
            <a:schemeClr val="accent6">
              <a:lumMod val="20000"/>
              <a:lumOff val="80000"/>
            </a:schemeClr>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50529"/>
                      <a:gd name="adj2" fmla="val 2182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2060"/>
                </a:solidFill>
              </a:rPr>
              <a:t>G</a:t>
            </a:r>
            <a:r>
              <a:rPr lang="vi-VN" sz="3600" b="1" dirty="0">
                <a:solidFill>
                  <a:srgbClr val="002060"/>
                </a:solidFill>
              </a:rPr>
              <a:t>iọng đọc trong sáng, vui tươi, tha thiết; nhấn giọng ở những từ ngữ nói lên niềm hi vọng của chị về sự thay đổi của </a:t>
            </a:r>
            <a:r>
              <a:rPr lang="vi-VN" sz="3600" b="1" dirty="0" smtClean="0">
                <a:solidFill>
                  <a:srgbClr val="002060"/>
                </a:solidFill>
              </a:rPr>
              <a:t>em</a:t>
            </a:r>
            <a:endParaRPr kumimoji="0" lang="vi-VN" sz="3600" b="1" i="0" u="none" strike="noStrike" kern="1200" cap="none" spc="0" normalizeH="0" baseline="0" noProof="0" dirty="0">
              <a:ln>
                <a:noFill/>
              </a:ln>
              <a:solidFill>
                <a:srgbClr val="002060"/>
              </a:solidFill>
              <a:effectLst/>
              <a:uLnTx/>
              <a:uFillTx/>
              <a:latin typeface="Arial"/>
              <a:ea typeface="思源黑体 CN Medium"/>
            </a:endParaRPr>
          </a:p>
        </p:txBody>
      </p:sp>
      <p:pic>
        <p:nvPicPr>
          <p:cNvPr id="8" name="图片 2">
            <a:extLst>
              <a:ext uri="{FF2B5EF4-FFF2-40B4-BE49-F238E27FC236}">
                <a16:creationId xmlns:a16="http://schemas.microsoft.com/office/drawing/2014/main" xmlns="" id="{4198B391-C9C9-4620-B4DD-AEE9383BA3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27" r="5413"/>
          <a:stretch/>
        </p:blipFill>
        <p:spPr>
          <a:xfrm flipH="1">
            <a:off x="8258629" y="2220695"/>
            <a:ext cx="4099728" cy="4736359"/>
          </a:xfrm>
          <a:prstGeom prst="rect">
            <a:avLst/>
          </a:prstGeom>
        </p:spPr>
      </p:pic>
    </p:spTree>
    <p:extLst>
      <p:ext uri="{BB962C8B-B14F-4D97-AF65-F5344CB8AC3E}">
        <p14:creationId xmlns:p14="http://schemas.microsoft.com/office/powerpoint/2010/main" val="2923918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0FC7F821-4B88-4ACE-ACB8-F75305020FBB}"/>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4" name="Picture 3">
            <a:extLst>
              <a:ext uri="{FF2B5EF4-FFF2-40B4-BE49-F238E27FC236}">
                <a16:creationId xmlns:a16="http://schemas.microsoft.com/office/drawing/2014/main" xmlns="" id="{787B88F4-8CEF-4C39-9B99-711B3084C174}"/>
              </a:ext>
            </a:extLst>
          </p:cNvPr>
          <p:cNvPicPr>
            <a:picLocks noChangeAspect="1"/>
          </p:cNvPicPr>
          <p:nvPr/>
        </p:nvPicPr>
        <p:blipFill>
          <a:blip r:embed="rId2"/>
          <a:stretch>
            <a:fillRect/>
          </a:stretch>
        </p:blipFill>
        <p:spPr>
          <a:xfrm>
            <a:off x="1534955" y="1013000"/>
            <a:ext cx="8476792" cy="2707587"/>
          </a:xfrm>
          <a:prstGeom prst="rect">
            <a:avLst/>
          </a:prstGeom>
        </p:spPr>
      </p:pic>
    </p:spTree>
    <p:extLst>
      <p:ext uri="{BB962C8B-B14F-4D97-AF65-F5344CB8AC3E}">
        <p14:creationId xmlns:p14="http://schemas.microsoft.com/office/powerpoint/2010/main" val="259902350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3">
            <a:extLst>
              <a:ext uri="{FF2B5EF4-FFF2-40B4-BE49-F238E27FC236}">
                <a16:creationId xmlns:a16="http://schemas.microsoft.com/office/drawing/2014/main" xmlns="" id="{7FE2C4FC-7188-4193-A233-E12BA4C2CA0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950" l="10800" r="90960">
                        <a14:foregroundMark x1="38280" y1="41150" x2="89400" y2="58750"/>
                        <a14:foregroundMark x1="57440" y1="55100" x2="66240" y2="68500"/>
                        <a14:foregroundMark x1="66240" y1="68500" x2="81920" y2="77350"/>
                        <a14:foregroundMark x1="81920" y1="77350" x2="84800" y2="77500"/>
                        <a14:foregroundMark x1="80680" y1="56000" x2="86360" y2="83250"/>
                        <a14:foregroundMark x1="86360" y1="83250" x2="71000" y2="90950"/>
                        <a14:foregroundMark x1="71000" y1="90950" x2="50080" y2="86850"/>
                        <a14:foregroundMark x1="50080" y1="86850" x2="40720" y2="67500"/>
                        <a14:foregroundMark x1="40720" y1="67500" x2="54800" y2="50400"/>
                        <a14:foregroundMark x1="54800" y1="50400" x2="77040" y2="65700"/>
                        <a14:foregroundMark x1="77040" y1="65700" x2="82160" y2="78750"/>
                        <a14:foregroundMark x1="37080" y1="49650" x2="66880" y2="79350"/>
                        <a14:foregroundMark x1="33680" y1="48750" x2="37840" y2="72900"/>
                        <a14:foregroundMark x1="37840" y1="72900" x2="45280" y2="87150"/>
                        <a14:foregroundMark x1="45280" y1="87150" x2="50400" y2="88400"/>
                        <a14:foregroundMark x1="35160" y1="85700" x2="64720" y2="78900"/>
                        <a14:foregroundMark x1="64720" y1="78900" x2="75800" y2="63600"/>
                        <a14:foregroundMark x1="75800" y1="63600" x2="85040" y2="36950"/>
                        <a14:foregroundMark x1="83360" y1="38450" x2="89360" y2="58000"/>
                        <a14:foregroundMark x1="89360" y1="58000" x2="73280" y2="64050"/>
                        <a14:foregroundMark x1="73280" y1="64050" x2="45720" y2="57050"/>
                        <a14:foregroundMark x1="45720" y1="57050" x2="36560" y2="49800"/>
                        <a14:foregroundMark x1="36560" y1="49800" x2="44120" y2="36500"/>
                        <a14:foregroundMark x1="44120" y1="36500" x2="48240" y2="36350"/>
                        <a14:foregroundMark x1="71720" y1="43000" x2="90960" y2="62850"/>
                        <a14:foregroundMark x1="90960" y1="62850" x2="58640" y2="86800"/>
                        <a14:foregroundMark x1="58640" y1="86800" x2="44000" y2="90850"/>
                        <a14:foregroundMark x1="44000" y1="90850" x2="36360" y2="82650"/>
                        <a14:foregroundMark x1="36360" y1="82650" x2="36360" y2="82650"/>
                        <a14:foregroundMark x1="82880" y1="86000" x2="88920" y2="87800"/>
                        <a14:foregroundMark x1="40400" y1="57650" x2="43240" y2="61450"/>
                        <a14:foregroundMark x1="33960" y1="44500" x2="33040" y2="48750"/>
                        <a14:foregroundMark x1="84560" y1="85850" x2="84560" y2="85850"/>
                        <a14:foregroundMark x1="85120" y1="83850" x2="85840" y2="87200"/>
                        <a14:backgroundMark x1="18440" y1="13300" x2="23760" y2="77200"/>
                      </a14:backgroundRemoval>
                    </a14:imgEffect>
                  </a14:imgLayer>
                </a14:imgProps>
              </a:ext>
              <a:ext uri="{28A0092B-C50C-407E-A947-70E740481C1C}">
                <a14:useLocalDpi xmlns:a14="http://schemas.microsoft.com/office/drawing/2010/main" val="0"/>
              </a:ext>
            </a:extLst>
          </a:blip>
          <a:srcRect l="1018" r="1018"/>
          <a:stretch/>
        </p:blipFill>
        <p:spPr>
          <a:xfrm>
            <a:off x="1111895" y="608703"/>
            <a:ext cx="8543499" cy="6976690"/>
          </a:xfrm>
          <a:prstGeom prst="rect">
            <a:avLst/>
          </a:prstGeom>
        </p:spPr>
      </p:pic>
      <p:sp>
        <p:nvSpPr>
          <p:cNvPr id="5" name="Google Shape;1910;p31">
            <a:extLst>
              <a:ext uri="{FF2B5EF4-FFF2-40B4-BE49-F238E27FC236}">
                <a16:creationId xmlns:a16="http://schemas.microsoft.com/office/drawing/2014/main" xmlns="" id="{89E22778-BCCF-4797-AA3C-FA84B6A2A249}"/>
              </a:ext>
            </a:extLst>
          </p:cNvPr>
          <p:cNvSpPr txBox="1">
            <a:spLocks/>
          </p:cNvSpPr>
          <p:nvPr/>
        </p:nvSpPr>
        <p:spPr>
          <a:xfrm>
            <a:off x="1660993" y="1551401"/>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lang="en-US" sz="9600">
                <a:ln>
                  <a:solidFill>
                    <a:prstClr val="black">
                      <a:lumMod val="10000"/>
                    </a:prstClr>
                  </a:solidFill>
                </a:ln>
                <a:solidFill>
                  <a:srgbClr val="FF0000"/>
                </a:solidFill>
                <a:effectLst>
                  <a:glow rad="101600">
                    <a:prstClr val="white">
                      <a:lumMod val="60000"/>
                      <a:lumOff val="40000"/>
                      <a:alpha val="60000"/>
                    </a:prstClr>
                  </a:glow>
                </a:effectLst>
                <a:latin typeface="SVN-Hole Hearted" panose="020B0A06020104020203" pitchFamily="34" charset="0"/>
              </a:rPr>
              <a:t>ĐỌC MỞ RỘNG</a:t>
            </a:r>
            <a:endParaRPr kumimoji="0" lang="en-US" sz="96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cs typeface="Chango"/>
              <a:sym typeface="Chango"/>
            </a:endParaRPr>
          </a:p>
        </p:txBody>
      </p:sp>
    </p:spTree>
    <p:extLst>
      <p:ext uri="{BB962C8B-B14F-4D97-AF65-F5344CB8AC3E}">
        <p14:creationId xmlns:p14="http://schemas.microsoft.com/office/powerpoint/2010/main" val="3732502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17256" y="168085"/>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0" name="Group 9">
            <a:extLst>
              <a:ext uri="{FF2B5EF4-FFF2-40B4-BE49-F238E27FC236}">
                <a16:creationId xmlns:a16="http://schemas.microsoft.com/office/drawing/2014/main" xmlns="" id="{1A0E7D62-2CF8-4141-9FE9-EA4A7E38987D}"/>
              </a:ext>
            </a:extLst>
          </p:cNvPr>
          <p:cNvGrpSpPr/>
          <p:nvPr/>
        </p:nvGrpSpPr>
        <p:grpSpPr>
          <a:xfrm>
            <a:off x="981075" y="448850"/>
            <a:ext cx="6429753" cy="1662967"/>
            <a:chOff x="2278781" y="1255651"/>
            <a:chExt cx="6429753" cy="1662967"/>
          </a:xfrm>
        </p:grpSpPr>
        <p:sp>
          <p:nvSpPr>
            <p:cNvPr id="12" name="Rectangle: Rounded Corners 11">
              <a:extLst>
                <a:ext uri="{FF2B5EF4-FFF2-40B4-BE49-F238E27FC236}">
                  <a16:creationId xmlns:a16="http://schemas.microsoft.com/office/drawing/2014/main" xmlns="" id="{67E3AE95-74E0-4205-8085-2AFA8B9A9FD6}"/>
                </a:ext>
              </a:extLst>
            </p:cNvPr>
            <p:cNvSpPr/>
            <p:nvPr/>
          </p:nvSpPr>
          <p:spPr>
            <a:xfrm>
              <a:off x="2278781" y="1883416"/>
              <a:ext cx="6429753" cy="1035202"/>
            </a:xfrm>
            <a:custGeom>
              <a:avLst/>
              <a:gdLst>
                <a:gd name="connsiteX0" fmla="*/ 0 w 5791199"/>
                <a:gd name="connsiteY0" fmla="*/ 208821 h 1035202"/>
                <a:gd name="connsiteX1" fmla="*/ 208821 w 5791199"/>
                <a:gd name="connsiteY1" fmla="*/ 0 h 1035202"/>
                <a:gd name="connsiteX2" fmla="*/ 987987 w 5791199"/>
                <a:gd name="connsiteY2" fmla="*/ 0 h 1035202"/>
                <a:gd name="connsiteX3" fmla="*/ 1767153 w 5791199"/>
                <a:gd name="connsiteY3" fmla="*/ 0 h 1035202"/>
                <a:gd name="connsiteX4" fmla="*/ 2385112 w 5791199"/>
                <a:gd name="connsiteY4" fmla="*/ 0 h 1035202"/>
                <a:gd name="connsiteX5" fmla="*/ 2895600 w 5791199"/>
                <a:gd name="connsiteY5" fmla="*/ 0 h 1035202"/>
                <a:gd name="connsiteX6" fmla="*/ 3459823 w 5791199"/>
                <a:gd name="connsiteY6" fmla="*/ 0 h 1035202"/>
                <a:gd name="connsiteX7" fmla="*/ 4024046 w 5791199"/>
                <a:gd name="connsiteY7" fmla="*/ 0 h 1035202"/>
                <a:gd name="connsiteX8" fmla="*/ 4749477 w 5791199"/>
                <a:gd name="connsiteY8" fmla="*/ 0 h 1035202"/>
                <a:gd name="connsiteX9" fmla="*/ 5582378 w 5791199"/>
                <a:gd name="connsiteY9" fmla="*/ 0 h 1035202"/>
                <a:gd name="connsiteX10" fmla="*/ 5791199 w 5791199"/>
                <a:gd name="connsiteY10" fmla="*/ 208821 h 1035202"/>
                <a:gd name="connsiteX11" fmla="*/ 5791199 w 5791199"/>
                <a:gd name="connsiteY11" fmla="*/ 826381 h 1035202"/>
                <a:gd name="connsiteX12" fmla="*/ 5582378 w 5791199"/>
                <a:gd name="connsiteY12" fmla="*/ 1035202 h 1035202"/>
                <a:gd name="connsiteX13" fmla="*/ 4910683 w 5791199"/>
                <a:gd name="connsiteY13" fmla="*/ 1035202 h 1035202"/>
                <a:gd name="connsiteX14" fmla="*/ 4238989 w 5791199"/>
                <a:gd name="connsiteY14" fmla="*/ 1035202 h 1035202"/>
                <a:gd name="connsiteX15" fmla="*/ 3567294 w 5791199"/>
                <a:gd name="connsiteY15" fmla="*/ 1035202 h 1035202"/>
                <a:gd name="connsiteX16" fmla="*/ 2788128 w 5791199"/>
                <a:gd name="connsiteY16" fmla="*/ 1035202 h 1035202"/>
                <a:gd name="connsiteX17" fmla="*/ 2116434 w 5791199"/>
                <a:gd name="connsiteY17" fmla="*/ 1035202 h 1035202"/>
                <a:gd name="connsiteX18" fmla="*/ 1444739 w 5791199"/>
                <a:gd name="connsiteY18" fmla="*/ 1035202 h 1035202"/>
                <a:gd name="connsiteX19" fmla="*/ 208821 w 5791199"/>
                <a:gd name="connsiteY19" fmla="*/ 1035202 h 1035202"/>
                <a:gd name="connsiteX20" fmla="*/ 0 w 5791199"/>
                <a:gd name="connsiteY20" fmla="*/ 826381 h 1035202"/>
                <a:gd name="connsiteX21" fmla="*/ 0 w 5791199"/>
                <a:gd name="connsiteY21" fmla="*/ 208821 h 10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91199" h="1035202" fill="none" extrusionOk="0">
                  <a:moveTo>
                    <a:pt x="0" y="208821"/>
                  </a:moveTo>
                  <a:cubicBezTo>
                    <a:pt x="18605" y="72470"/>
                    <a:pt x="85211" y="23432"/>
                    <a:pt x="208821" y="0"/>
                  </a:cubicBezTo>
                  <a:cubicBezTo>
                    <a:pt x="496154" y="-19925"/>
                    <a:pt x="613201" y="13549"/>
                    <a:pt x="987987" y="0"/>
                  </a:cubicBezTo>
                  <a:cubicBezTo>
                    <a:pt x="1362773" y="-13549"/>
                    <a:pt x="1455039" y="-18528"/>
                    <a:pt x="1767153" y="0"/>
                  </a:cubicBezTo>
                  <a:cubicBezTo>
                    <a:pt x="2079267" y="18528"/>
                    <a:pt x="2104315" y="-14016"/>
                    <a:pt x="2385112" y="0"/>
                  </a:cubicBezTo>
                  <a:cubicBezTo>
                    <a:pt x="2665909" y="14016"/>
                    <a:pt x="2739836" y="3417"/>
                    <a:pt x="2895600" y="0"/>
                  </a:cubicBezTo>
                  <a:cubicBezTo>
                    <a:pt x="3051364" y="-3417"/>
                    <a:pt x="3181823" y="16190"/>
                    <a:pt x="3459823" y="0"/>
                  </a:cubicBezTo>
                  <a:cubicBezTo>
                    <a:pt x="3737823" y="-16190"/>
                    <a:pt x="3858093" y="-522"/>
                    <a:pt x="4024046" y="0"/>
                  </a:cubicBezTo>
                  <a:cubicBezTo>
                    <a:pt x="4189999" y="522"/>
                    <a:pt x="4564492" y="-27303"/>
                    <a:pt x="4749477" y="0"/>
                  </a:cubicBezTo>
                  <a:cubicBezTo>
                    <a:pt x="4934462" y="27303"/>
                    <a:pt x="5179640" y="13895"/>
                    <a:pt x="5582378" y="0"/>
                  </a:cubicBezTo>
                  <a:cubicBezTo>
                    <a:pt x="5720633" y="-1884"/>
                    <a:pt x="5785686" y="82795"/>
                    <a:pt x="5791199" y="208821"/>
                  </a:cubicBezTo>
                  <a:cubicBezTo>
                    <a:pt x="5809385" y="496395"/>
                    <a:pt x="5772590" y="689160"/>
                    <a:pt x="5791199" y="826381"/>
                  </a:cubicBezTo>
                  <a:cubicBezTo>
                    <a:pt x="5776944" y="959438"/>
                    <a:pt x="5718012" y="1047461"/>
                    <a:pt x="5582378" y="1035202"/>
                  </a:cubicBezTo>
                  <a:cubicBezTo>
                    <a:pt x="5261667" y="1054990"/>
                    <a:pt x="5245649" y="1032387"/>
                    <a:pt x="4910683" y="1035202"/>
                  </a:cubicBezTo>
                  <a:cubicBezTo>
                    <a:pt x="4575718" y="1038017"/>
                    <a:pt x="4537886" y="1029881"/>
                    <a:pt x="4238989" y="1035202"/>
                  </a:cubicBezTo>
                  <a:cubicBezTo>
                    <a:pt x="3940092" y="1040523"/>
                    <a:pt x="3718047" y="1042036"/>
                    <a:pt x="3567294" y="1035202"/>
                  </a:cubicBezTo>
                  <a:cubicBezTo>
                    <a:pt x="3416542" y="1028368"/>
                    <a:pt x="3066710" y="1042083"/>
                    <a:pt x="2788128" y="1035202"/>
                  </a:cubicBezTo>
                  <a:cubicBezTo>
                    <a:pt x="2509546" y="1028321"/>
                    <a:pt x="2387068" y="1050622"/>
                    <a:pt x="2116434" y="1035202"/>
                  </a:cubicBezTo>
                  <a:cubicBezTo>
                    <a:pt x="1845800" y="1019782"/>
                    <a:pt x="1745455" y="1042626"/>
                    <a:pt x="1444739" y="1035202"/>
                  </a:cubicBezTo>
                  <a:cubicBezTo>
                    <a:pt x="1144024" y="1027778"/>
                    <a:pt x="630383" y="1084137"/>
                    <a:pt x="208821" y="1035202"/>
                  </a:cubicBezTo>
                  <a:cubicBezTo>
                    <a:pt x="91565" y="1057779"/>
                    <a:pt x="-2403" y="914099"/>
                    <a:pt x="0" y="826381"/>
                  </a:cubicBezTo>
                  <a:cubicBezTo>
                    <a:pt x="27428" y="560840"/>
                    <a:pt x="-11312" y="493491"/>
                    <a:pt x="0" y="208821"/>
                  </a:cubicBezTo>
                  <a:close/>
                </a:path>
                <a:path w="5791199" h="1035202" stroke="0" extrusionOk="0">
                  <a:moveTo>
                    <a:pt x="0" y="208821"/>
                  </a:moveTo>
                  <a:cubicBezTo>
                    <a:pt x="938" y="122174"/>
                    <a:pt x="97836" y="7762"/>
                    <a:pt x="208821" y="0"/>
                  </a:cubicBezTo>
                  <a:cubicBezTo>
                    <a:pt x="468382" y="12677"/>
                    <a:pt x="723771" y="2561"/>
                    <a:pt x="934251" y="0"/>
                  </a:cubicBezTo>
                  <a:cubicBezTo>
                    <a:pt x="1144731" y="-2561"/>
                    <a:pt x="1234985" y="7469"/>
                    <a:pt x="1498475" y="0"/>
                  </a:cubicBezTo>
                  <a:cubicBezTo>
                    <a:pt x="1761965" y="-7469"/>
                    <a:pt x="1866127" y="9852"/>
                    <a:pt x="2062698" y="0"/>
                  </a:cubicBezTo>
                  <a:cubicBezTo>
                    <a:pt x="2259269" y="-9852"/>
                    <a:pt x="2562970" y="12921"/>
                    <a:pt x="2788128" y="0"/>
                  </a:cubicBezTo>
                  <a:cubicBezTo>
                    <a:pt x="3013286" y="-12921"/>
                    <a:pt x="3250324" y="2059"/>
                    <a:pt x="3406087" y="0"/>
                  </a:cubicBezTo>
                  <a:cubicBezTo>
                    <a:pt x="3561850" y="-2059"/>
                    <a:pt x="4017192" y="36771"/>
                    <a:pt x="4185253" y="0"/>
                  </a:cubicBezTo>
                  <a:cubicBezTo>
                    <a:pt x="4353314" y="-36771"/>
                    <a:pt x="4592822" y="-28154"/>
                    <a:pt x="4964419" y="0"/>
                  </a:cubicBezTo>
                  <a:cubicBezTo>
                    <a:pt x="5336016" y="28154"/>
                    <a:pt x="5442286" y="20550"/>
                    <a:pt x="5582378" y="0"/>
                  </a:cubicBezTo>
                  <a:cubicBezTo>
                    <a:pt x="5683069" y="-6576"/>
                    <a:pt x="5770886" y="93314"/>
                    <a:pt x="5791199" y="208821"/>
                  </a:cubicBezTo>
                  <a:cubicBezTo>
                    <a:pt x="5820742" y="477363"/>
                    <a:pt x="5808450" y="581141"/>
                    <a:pt x="5791199" y="826381"/>
                  </a:cubicBezTo>
                  <a:cubicBezTo>
                    <a:pt x="5801857" y="946956"/>
                    <a:pt x="5693768" y="1010513"/>
                    <a:pt x="5582378" y="1035202"/>
                  </a:cubicBezTo>
                  <a:cubicBezTo>
                    <a:pt x="5382003" y="1009402"/>
                    <a:pt x="5234301" y="1025206"/>
                    <a:pt x="5018155" y="1035202"/>
                  </a:cubicBezTo>
                  <a:cubicBezTo>
                    <a:pt x="4802009" y="1045198"/>
                    <a:pt x="4538338" y="1013289"/>
                    <a:pt x="4292724" y="1035202"/>
                  </a:cubicBezTo>
                  <a:cubicBezTo>
                    <a:pt x="4047110" y="1057115"/>
                    <a:pt x="3787237" y="1067054"/>
                    <a:pt x="3513559" y="1035202"/>
                  </a:cubicBezTo>
                  <a:cubicBezTo>
                    <a:pt x="3239882" y="1003350"/>
                    <a:pt x="3165321" y="1014778"/>
                    <a:pt x="2895600" y="1035202"/>
                  </a:cubicBezTo>
                  <a:cubicBezTo>
                    <a:pt x="2625879" y="1055626"/>
                    <a:pt x="2512208" y="1043815"/>
                    <a:pt x="2277640" y="1035202"/>
                  </a:cubicBezTo>
                  <a:cubicBezTo>
                    <a:pt x="2043072" y="1026589"/>
                    <a:pt x="1864461" y="1044117"/>
                    <a:pt x="1498475" y="1035202"/>
                  </a:cubicBezTo>
                  <a:cubicBezTo>
                    <a:pt x="1132490" y="1026287"/>
                    <a:pt x="612611" y="1012503"/>
                    <a:pt x="208821" y="1035202"/>
                  </a:cubicBezTo>
                  <a:cubicBezTo>
                    <a:pt x="118293" y="1028457"/>
                    <a:pt x="5559" y="944540"/>
                    <a:pt x="0" y="826381"/>
                  </a:cubicBezTo>
                  <a:cubicBezTo>
                    <a:pt x="19795" y="591126"/>
                    <a:pt x="8974" y="434875"/>
                    <a:pt x="0" y="20882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defTabSz="914400" rtl="0" eaLnBrk="1" fontAlgn="auto" latinLnBrk="0" hangingPunct="1">
                <a:lnSpc>
                  <a:spcPct val="120000"/>
                </a:lnSpc>
                <a:spcBef>
                  <a:spcPts val="0"/>
                </a:spcBef>
                <a:spcAft>
                  <a:spcPts val="0"/>
                </a:spcAft>
                <a:buClrTx/>
                <a:buSzTx/>
                <a:buFontTx/>
                <a:buNone/>
                <a:tabLst/>
                <a:defRPr/>
              </a:pPr>
              <a:r>
                <a:rPr lang="en-US" sz="3600" dirty="0" err="1">
                  <a:solidFill>
                    <a:srgbClr val="000000"/>
                  </a:solidFill>
                  <a:latin typeface="UTM Duepuntozero" panose="02040603050506020204" pitchFamily="18" charset="0"/>
                  <a:ea typeface="思源黑体 CN Medium"/>
                </a:rPr>
                <a:t>Đọc</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một</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bài</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văn</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về</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thiếu</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nhi</a:t>
              </a:r>
              <a:endPar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endParaRPr>
            </a:p>
          </p:txBody>
        </p:sp>
        <p:sp>
          <p:nvSpPr>
            <p:cNvPr id="13" name="Rectangle: Rounded Corners 12">
              <a:extLst>
                <a:ext uri="{FF2B5EF4-FFF2-40B4-BE49-F238E27FC236}">
                  <a16:creationId xmlns:a16="http://schemas.microsoft.com/office/drawing/2014/main" xmlns="" id="{D0999829-92F2-4571-95A6-F9306C3F3AE2}"/>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endParaRPr>
            </a:p>
          </p:txBody>
        </p:sp>
      </p:grpSp>
      <p:grpSp>
        <p:nvGrpSpPr>
          <p:cNvPr id="16" name="Group 15">
            <a:extLst>
              <a:ext uri="{FF2B5EF4-FFF2-40B4-BE49-F238E27FC236}">
                <a16:creationId xmlns:a16="http://schemas.microsoft.com/office/drawing/2014/main" xmlns="" id="{BCDE3503-D869-4B61-8658-0C041B2CFE1A}"/>
              </a:ext>
            </a:extLst>
          </p:cNvPr>
          <p:cNvGrpSpPr/>
          <p:nvPr/>
        </p:nvGrpSpPr>
        <p:grpSpPr>
          <a:xfrm>
            <a:off x="4486654" y="2646712"/>
            <a:ext cx="5190746" cy="1671829"/>
            <a:chOff x="3686404" y="1304847"/>
            <a:chExt cx="5190746" cy="1671829"/>
          </a:xfrm>
        </p:grpSpPr>
        <p:sp>
          <p:nvSpPr>
            <p:cNvPr id="17" name="Rectangle: Rounded Corners 16">
              <a:extLst>
                <a:ext uri="{FF2B5EF4-FFF2-40B4-BE49-F238E27FC236}">
                  <a16:creationId xmlns:a16="http://schemas.microsoft.com/office/drawing/2014/main" xmlns="" id="{406EE778-1426-45E1-A930-4615FDD896AB}"/>
                </a:ext>
              </a:extLst>
            </p:cNvPr>
            <p:cNvSpPr/>
            <p:nvPr/>
          </p:nvSpPr>
          <p:spPr>
            <a:xfrm>
              <a:off x="3686404" y="1941474"/>
              <a:ext cx="5190746" cy="1035202"/>
            </a:xfrm>
            <a:custGeom>
              <a:avLst/>
              <a:gdLst>
                <a:gd name="connsiteX0" fmla="*/ 0 w 4221918"/>
                <a:gd name="connsiteY0" fmla="*/ 208821 h 1035202"/>
                <a:gd name="connsiteX1" fmla="*/ 208821 w 4221918"/>
                <a:gd name="connsiteY1" fmla="*/ 0 h 1035202"/>
                <a:gd name="connsiteX2" fmla="*/ 766781 w 4221918"/>
                <a:gd name="connsiteY2" fmla="*/ 0 h 1035202"/>
                <a:gd name="connsiteX3" fmla="*/ 1476913 w 4221918"/>
                <a:gd name="connsiteY3" fmla="*/ 0 h 1035202"/>
                <a:gd name="connsiteX4" fmla="*/ 2072916 w 4221918"/>
                <a:gd name="connsiteY4" fmla="*/ 0 h 1035202"/>
                <a:gd name="connsiteX5" fmla="*/ 2783048 w 4221918"/>
                <a:gd name="connsiteY5" fmla="*/ 0 h 1035202"/>
                <a:gd name="connsiteX6" fmla="*/ 4013097 w 4221918"/>
                <a:gd name="connsiteY6" fmla="*/ 0 h 1035202"/>
                <a:gd name="connsiteX7" fmla="*/ 4221918 w 4221918"/>
                <a:gd name="connsiteY7" fmla="*/ 208821 h 1035202"/>
                <a:gd name="connsiteX8" fmla="*/ 4221918 w 4221918"/>
                <a:gd name="connsiteY8" fmla="*/ 826381 h 1035202"/>
                <a:gd name="connsiteX9" fmla="*/ 4013097 w 4221918"/>
                <a:gd name="connsiteY9" fmla="*/ 1035202 h 1035202"/>
                <a:gd name="connsiteX10" fmla="*/ 3493179 w 4221918"/>
                <a:gd name="connsiteY10" fmla="*/ 1035202 h 1035202"/>
                <a:gd name="connsiteX11" fmla="*/ 2935219 w 4221918"/>
                <a:gd name="connsiteY11" fmla="*/ 1035202 h 1035202"/>
                <a:gd name="connsiteX12" fmla="*/ 2225087 w 4221918"/>
                <a:gd name="connsiteY12" fmla="*/ 1035202 h 1035202"/>
                <a:gd name="connsiteX13" fmla="*/ 1705170 w 4221918"/>
                <a:gd name="connsiteY13" fmla="*/ 1035202 h 1035202"/>
                <a:gd name="connsiteX14" fmla="*/ 1185252 w 4221918"/>
                <a:gd name="connsiteY14" fmla="*/ 1035202 h 1035202"/>
                <a:gd name="connsiteX15" fmla="*/ 208821 w 4221918"/>
                <a:gd name="connsiteY15" fmla="*/ 1035202 h 1035202"/>
                <a:gd name="connsiteX16" fmla="*/ 0 w 4221918"/>
                <a:gd name="connsiteY16" fmla="*/ 826381 h 1035202"/>
                <a:gd name="connsiteX17" fmla="*/ 0 w 4221918"/>
                <a:gd name="connsiteY17" fmla="*/ 208821 h 10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21918" h="1035202" fill="none" extrusionOk="0">
                  <a:moveTo>
                    <a:pt x="0" y="208821"/>
                  </a:moveTo>
                  <a:cubicBezTo>
                    <a:pt x="24801" y="86747"/>
                    <a:pt x="99051" y="2830"/>
                    <a:pt x="208821" y="0"/>
                  </a:cubicBezTo>
                  <a:cubicBezTo>
                    <a:pt x="331992" y="-7089"/>
                    <a:pt x="610324" y="-11862"/>
                    <a:pt x="766781" y="0"/>
                  </a:cubicBezTo>
                  <a:cubicBezTo>
                    <a:pt x="923238" y="11862"/>
                    <a:pt x="1249650" y="-29671"/>
                    <a:pt x="1476913" y="0"/>
                  </a:cubicBezTo>
                  <a:cubicBezTo>
                    <a:pt x="1704176" y="29671"/>
                    <a:pt x="1905324" y="22564"/>
                    <a:pt x="2072916" y="0"/>
                  </a:cubicBezTo>
                  <a:cubicBezTo>
                    <a:pt x="2240508" y="-22564"/>
                    <a:pt x="2486939" y="-9509"/>
                    <a:pt x="2783048" y="0"/>
                  </a:cubicBezTo>
                  <a:cubicBezTo>
                    <a:pt x="3079157" y="9509"/>
                    <a:pt x="3558801" y="-39707"/>
                    <a:pt x="4013097" y="0"/>
                  </a:cubicBezTo>
                  <a:cubicBezTo>
                    <a:pt x="4139346" y="13418"/>
                    <a:pt x="4219086" y="88185"/>
                    <a:pt x="4221918" y="208821"/>
                  </a:cubicBezTo>
                  <a:cubicBezTo>
                    <a:pt x="4238549" y="383213"/>
                    <a:pt x="4199195" y="669323"/>
                    <a:pt x="4221918" y="826381"/>
                  </a:cubicBezTo>
                  <a:cubicBezTo>
                    <a:pt x="4219190" y="963937"/>
                    <a:pt x="4120002" y="1025877"/>
                    <a:pt x="4013097" y="1035202"/>
                  </a:cubicBezTo>
                  <a:cubicBezTo>
                    <a:pt x="3824086" y="1022533"/>
                    <a:pt x="3671674" y="1054285"/>
                    <a:pt x="3493179" y="1035202"/>
                  </a:cubicBezTo>
                  <a:cubicBezTo>
                    <a:pt x="3314684" y="1016119"/>
                    <a:pt x="3132102" y="1036563"/>
                    <a:pt x="2935219" y="1035202"/>
                  </a:cubicBezTo>
                  <a:cubicBezTo>
                    <a:pt x="2738336" y="1033841"/>
                    <a:pt x="2484533" y="1024143"/>
                    <a:pt x="2225087" y="1035202"/>
                  </a:cubicBezTo>
                  <a:cubicBezTo>
                    <a:pt x="1965641" y="1046261"/>
                    <a:pt x="1878969" y="1018200"/>
                    <a:pt x="1705170" y="1035202"/>
                  </a:cubicBezTo>
                  <a:cubicBezTo>
                    <a:pt x="1531371" y="1052204"/>
                    <a:pt x="1310575" y="1035484"/>
                    <a:pt x="1185252" y="1035202"/>
                  </a:cubicBezTo>
                  <a:cubicBezTo>
                    <a:pt x="1059929" y="1034920"/>
                    <a:pt x="495388" y="1075867"/>
                    <a:pt x="208821" y="1035202"/>
                  </a:cubicBezTo>
                  <a:cubicBezTo>
                    <a:pt x="80447" y="1041100"/>
                    <a:pt x="4701" y="918980"/>
                    <a:pt x="0" y="826381"/>
                  </a:cubicBezTo>
                  <a:cubicBezTo>
                    <a:pt x="-13107" y="601492"/>
                    <a:pt x="12302" y="393810"/>
                    <a:pt x="0" y="208821"/>
                  </a:cubicBezTo>
                  <a:close/>
                </a:path>
                <a:path w="4221918" h="1035202" stroke="0" extrusionOk="0">
                  <a:moveTo>
                    <a:pt x="0" y="208821"/>
                  </a:moveTo>
                  <a:cubicBezTo>
                    <a:pt x="938" y="122174"/>
                    <a:pt x="97836" y="7762"/>
                    <a:pt x="208821" y="0"/>
                  </a:cubicBezTo>
                  <a:cubicBezTo>
                    <a:pt x="525580" y="-24149"/>
                    <a:pt x="742908" y="13737"/>
                    <a:pt x="880910" y="0"/>
                  </a:cubicBezTo>
                  <a:cubicBezTo>
                    <a:pt x="1018912" y="-13737"/>
                    <a:pt x="1200027" y="7991"/>
                    <a:pt x="1438870" y="0"/>
                  </a:cubicBezTo>
                  <a:cubicBezTo>
                    <a:pt x="1677713" y="-7991"/>
                    <a:pt x="1746524" y="8481"/>
                    <a:pt x="1996831" y="0"/>
                  </a:cubicBezTo>
                  <a:cubicBezTo>
                    <a:pt x="2247138" y="-8481"/>
                    <a:pt x="2381733" y="-10134"/>
                    <a:pt x="2668919" y="0"/>
                  </a:cubicBezTo>
                  <a:cubicBezTo>
                    <a:pt x="2956105" y="10134"/>
                    <a:pt x="3081321" y="26325"/>
                    <a:pt x="3264923" y="0"/>
                  </a:cubicBezTo>
                  <a:cubicBezTo>
                    <a:pt x="3448525" y="-26325"/>
                    <a:pt x="3745428" y="25143"/>
                    <a:pt x="4013097" y="0"/>
                  </a:cubicBezTo>
                  <a:cubicBezTo>
                    <a:pt x="4133372" y="-15011"/>
                    <a:pt x="4237147" y="108520"/>
                    <a:pt x="4221918" y="208821"/>
                  </a:cubicBezTo>
                  <a:cubicBezTo>
                    <a:pt x="4222043" y="366980"/>
                    <a:pt x="4195942" y="538317"/>
                    <a:pt x="4221918" y="826381"/>
                  </a:cubicBezTo>
                  <a:cubicBezTo>
                    <a:pt x="4216772" y="929192"/>
                    <a:pt x="4122763" y="1033401"/>
                    <a:pt x="4013097" y="1035202"/>
                  </a:cubicBezTo>
                  <a:cubicBezTo>
                    <a:pt x="3773677" y="1048915"/>
                    <a:pt x="3644385" y="1053933"/>
                    <a:pt x="3493179" y="1035202"/>
                  </a:cubicBezTo>
                  <a:cubicBezTo>
                    <a:pt x="3341973" y="1016471"/>
                    <a:pt x="2993887" y="1027148"/>
                    <a:pt x="2859133" y="1035202"/>
                  </a:cubicBezTo>
                  <a:cubicBezTo>
                    <a:pt x="2724379" y="1043256"/>
                    <a:pt x="2438068" y="1009005"/>
                    <a:pt x="2301173" y="1035202"/>
                  </a:cubicBezTo>
                  <a:cubicBezTo>
                    <a:pt x="2164278" y="1061399"/>
                    <a:pt x="1767412" y="1065684"/>
                    <a:pt x="1629084" y="1035202"/>
                  </a:cubicBezTo>
                  <a:cubicBezTo>
                    <a:pt x="1490756" y="1004720"/>
                    <a:pt x="1106411" y="1021442"/>
                    <a:pt x="918953" y="1035202"/>
                  </a:cubicBezTo>
                  <a:cubicBezTo>
                    <a:pt x="731495" y="1048962"/>
                    <a:pt x="432606" y="1049549"/>
                    <a:pt x="208821" y="1035202"/>
                  </a:cubicBezTo>
                  <a:cubicBezTo>
                    <a:pt x="68439" y="1025038"/>
                    <a:pt x="-1144" y="952584"/>
                    <a:pt x="0" y="826381"/>
                  </a:cubicBezTo>
                  <a:cubicBezTo>
                    <a:pt x="10064" y="551129"/>
                    <a:pt x="-23632" y="499270"/>
                    <a:pt x="0" y="20882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Viết</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phiếu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lang="en-US" sz="3600" dirty="0" err="1">
                  <a:solidFill>
                    <a:srgbClr val="000000"/>
                  </a:solidFill>
                  <a:latin typeface="UTM Duepuntozero" panose="02040603050506020204" pitchFamily="18" charset="0"/>
                  <a:ea typeface="思源黑体 CN Medium"/>
                </a:rPr>
                <a:t>đọc</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sách</a:t>
              </a:r>
              <a:r>
                <a:rPr lang="en-US" sz="3600" dirty="0">
                  <a:solidFill>
                    <a:srgbClr val="000000"/>
                  </a:solidFill>
                  <a:latin typeface="UTM Duepuntozero" panose="02040603050506020204" pitchFamily="18" charset="0"/>
                  <a:ea typeface="思源黑体 CN Medium"/>
                </a:rPr>
                <a:t>.</a:t>
              </a:r>
              <a:endPar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endParaRPr>
            </a:p>
          </p:txBody>
        </p:sp>
        <p:sp>
          <p:nvSpPr>
            <p:cNvPr id="18" name="Rectangle: Rounded Corners 17">
              <a:extLst>
                <a:ext uri="{FF2B5EF4-FFF2-40B4-BE49-F238E27FC236}">
                  <a16:creationId xmlns:a16="http://schemas.microsoft.com/office/drawing/2014/main" xmlns="" id="{4DCAD5B5-F132-482B-A656-02E26B365B2A}"/>
                </a:ext>
              </a:extLst>
            </p:cNvPr>
            <p:cNvSpPr/>
            <p:nvPr/>
          </p:nvSpPr>
          <p:spPr>
            <a:xfrm>
              <a:off x="4899431" y="1304847"/>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endParaRPr>
            </a:p>
          </p:txBody>
        </p:sp>
      </p:grpSp>
      <p:grpSp>
        <p:nvGrpSpPr>
          <p:cNvPr id="19" name="Group 18">
            <a:extLst>
              <a:ext uri="{FF2B5EF4-FFF2-40B4-BE49-F238E27FC236}">
                <a16:creationId xmlns:a16="http://schemas.microsoft.com/office/drawing/2014/main" xmlns="" id="{27EB5FED-2FA7-4D85-AE5F-640F1A98E04D}"/>
              </a:ext>
            </a:extLst>
          </p:cNvPr>
          <p:cNvGrpSpPr/>
          <p:nvPr/>
        </p:nvGrpSpPr>
        <p:grpSpPr>
          <a:xfrm>
            <a:off x="6446083" y="4604115"/>
            <a:ext cx="4221918" cy="1721025"/>
            <a:chOff x="3686404" y="1255651"/>
            <a:chExt cx="4221918" cy="1721025"/>
          </a:xfrm>
        </p:grpSpPr>
        <p:sp>
          <p:nvSpPr>
            <p:cNvPr id="20" name="Rectangle: Rounded Corners 19">
              <a:extLst>
                <a:ext uri="{FF2B5EF4-FFF2-40B4-BE49-F238E27FC236}">
                  <a16:creationId xmlns:a16="http://schemas.microsoft.com/office/drawing/2014/main" xmlns="" id="{A3B725CC-2AF3-4BFF-9078-CD3C052E0314}"/>
                </a:ext>
              </a:extLst>
            </p:cNvPr>
            <p:cNvSpPr/>
            <p:nvPr/>
          </p:nvSpPr>
          <p:spPr>
            <a:xfrm>
              <a:off x="3686404" y="1941474"/>
              <a:ext cx="4221918" cy="1035202"/>
            </a:xfrm>
            <a:custGeom>
              <a:avLst/>
              <a:gdLst>
                <a:gd name="connsiteX0" fmla="*/ 0 w 4221918"/>
                <a:gd name="connsiteY0" fmla="*/ 208821 h 1035202"/>
                <a:gd name="connsiteX1" fmla="*/ 208821 w 4221918"/>
                <a:gd name="connsiteY1" fmla="*/ 0 h 1035202"/>
                <a:gd name="connsiteX2" fmla="*/ 766781 w 4221918"/>
                <a:gd name="connsiteY2" fmla="*/ 0 h 1035202"/>
                <a:gd name="connsiteX3" fmla="*/ 1476913 w 4221918"/>
                <a:gd name="connsiteY3" fmla="*/ 0 h 1035202"/>
                <a:gd name="connsiteX4" fmla="*/ 2072916 w 4221918"/>
                <a:gd name="connsiteY4" fmla="*/ 0 h 1035202"/>
                <a:gd name="connsiteX5" fmla="*/ 2783048 w 4221918"/>
                <a:gd name="connsiteY5" fmla="*/ 0 h 1035202"/>
                <a:gd name="connsiteX6" fmla="*/ 4013097 w 4221918"/>
                <a:gd name="connsiteY6" fmla="*/ 0 h 1035202"/>
                <a:gd name="connsiteX7" fmla="*/ 4221918 w 4221918"/>
                <a:gd name="connsiteY7" fmla="*/ 208821 h 1035202"/>
                <a:gd name="connsiteX8" fmla="*/ 4221918 w 4221918"/>
                <a:gd name="connsiteY8" fmla="*/ 826381 h 1035202"/>
                <a:gd name="connsiteX9" fmla="*/ 4013097 w 4221918"/>
                <a:gd name="connsiteY9" fmla="*/ 1035202 h 1035202"/>
                <a:gd name="connsiteX10" fmla="*/ 3493179 w 4221918"/>
                <a:gd name="connsiteY10" fmla="*/ 1035202 h 1035202"/>
                <a:gd name="connsiteX11" fmla="*/ 2935219 w 4221918"/>
                <a:gd name="connsiteY11" fmla="*/ 1035202 h 1035202"/>
                <a:gd name="connsiteX12" fmla="*/ 2225087 w 4221918"/>
                <a:gd name="connsiteY12" fmla="*/ 1035202 h 1035202"/>
                <a:gd name="connsiteX13" fmla="*/ 1705170 w 4221918"/>
                <a:gd name="connsiteY13" fmla="*/ 1035202 h 1035202"/>
                <a:gd name="connsiteX14" fmla="*/ 1185252 w 4221918"/>
                <a:gd name="connsiteY14" fmla="*/ 1035202 h 1035202"/>
                <a:gd name="connsiteX15" fmla="*/ 208821 w 4221918"/>
                <a:gd name="connsiteY15" fmla="*/ 1035202 h 1035202"/>
                <a:gd name="connsiteX16" fmla="*/ 0 w 4221918"/>
                <a:gd name="connsiteY16" fmla="*/ 826381 h 1035202"/>
                <a:gd name="connsiteX17" fmla="*/ 0 w 4221918"/>
                <a:gd name="connsiteY17" fmla="*/ 208821 h 10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21918" h="1035202" fill="none" extrusionOk="0">
                  <a:moveTo>
                    <a:pt x="0" y="208821"/>
                  </a:moveTo>
                  <a:cubicBezTo>
                    <a:pt x="24801" y="86747"/>
                    <a:pt x="99051" y="2830"/>
                    <a:pt x="208821" y="0"/>
                  </a:cubicBezTo>
                  <a:cubicBezTo>
                    <a:pt x="331992" y="-7089"/>
                    <a:pt x="610324" y="-11862"/>
                    <a:pt x="766781" y="0"/>
                  </a:cubicBezTo>
                  <a:cubicBezTo>
                    <a:pt x="923238" y="11862"/>
                    <a:pt x="1249650" y="-29671"/>
                    <a:pt x="1476913" y="0"/>
                  </a:cubicBezTo>
                  <a:cubicBezTo>
                    <a:pt x="1704176" y="29671"/>
                    <a:pt x="1905324" y="22564"/>
                    <a:pt x="2072916" y="0"/>
                  </a:cubicBezTo>
                  <a:cubicBezTo>
                    <a:pt x="2240508" y="-22564"/>
                    <a:pt x="2486939" y="-9509"/>
                    <a:pt x="2783048" y="0"/>
                  </a:cubicBezTo>
                  <a:cubicBezTo>
                    <a:pt x="3079157" y="9509"/>
                    <a:pt x="3558801" y="-39707"/>
                    <a:pt x="4013097" y="0"/>
                  </a:cubicBezTo>
                  <a:cubicBezTo>
                    <a:pt x="4139346" y="13418"/>
                    <a:pt x="4219086" y="88185"/>
                    <a:pt x="4221918" y="208821"/>
                  </a:cubicBezTo>
                  <a:cubicBezTo>
                    <a:pt x="4238549" y="383213"/>
                    <a:pt x="4199195" y="669323"/>
                    <a:pt x="4221918" y="826381"/>
                  </a:cubicBezTo>
                  <a:cubicBezTo>
                    <a:pt x="4219190" y="963937"/>
                    <a:pt x="4120002" y="1025877"/>
                    <a:pt x="4013097" y="1035202"/>
                  </a:cubicBezTo>
                  <a:cubicBezTo>
                    <a:pt x="3824086" y="1022533"/>
                    <a:pt x="3671674" y="1054285"/>
                    <a:pt x="3493179" y="1035202"/>
                  </a:cubicBezTo>
                  <a:cubicBezTo>
                    <a:pt x="3314684" y="1016119"/>
                    <a:pt x="3132102" y="1036563"/>
                    <a:pt x="2935219" y="1035202"/>
                  </a:cubicBezTo>
                  <a:cubicBezTo>
                    <a:pt x="2738336" y="1033841"/>
                    <a:pt x="2484533" y="1024143"/>
                    <a:pt x="2225087" y="1035202"/>
                  </a:cubicBezTo>
                  <a:cubicBezTo>
                    <a:pt x="1965641" y="1046261"/>
                    <a:pt x="1878969" y="1018200"/>
                    <a:pt x="1705170" y="1035202"/>
                  </a:cubicBezTo>
                  <a:cubicBezTo>
                    <a:pt x="1531371" y="1052204"/>
                    <a:pt x="1310575" y="1035484"/>
                    <a:pt x="1185252" y="1035202"/>
                  </a:cubicBezTo>
                  <a:cubicBezTo>
                    <a:pt x="1059929" y="1034920"/>
                    <a:pt x="495388" y="1075867"/>
                    <a:pt x="208821" y="1035202"/>
                  </a:cubicBezTo>
                  <a:cubicBezTo>
                    <a:pt x="80447" y="1041100"/>
                    <a:pt x="4701" y="918980"/>
                    <a:pt x="0" y="826381"/>
                  </a:cubicBezTo>
                  <a:cubicBezTo>
                    <a:pt x="-13107" y="601492"/>
                    <a:pt x="12302" y="393810"/>
                    <a:pt x="0" y="208821"/>
                  </a:cubicBezTo>
                  <a:close/>
                </a:path>
                <a:path w="4221918" h="1035202" stroke="0" extrusionOk="0">
                  <a:moveTo>
                    <a:pt x="0" y="208821"/>
                  </a:moveTo>
                  <a:cubicBezTo>
                    <a:pt x="938" y="122174"/>
                    <a:pt x="97836" y="7762"/>
                    <a:pt x="208821" y="0"/>
                  </a:cubicBezTo>
                  <a:cubicBezTo>
                    <a:pt x="525580" y="-24149"/>
                    <a:pt x="742908" y="13737"/>
                    <a:pt x="880910" y="0"/>
                  </a:cubicBezTo>
                  <a:cubicBezTo>
                    <a:pt x="1018912" y="-13737"/>
                    <a:pt x="1200027" y="7991"/>
                    <a:pt x="1438870" y="0"/>
                  </a:cubicBezTo>
                  <a:cubicBezTo>
                    <a:pt x="1677713" y="-7991"/>
                    <a:pt x="1746524" y="8481"/>
                    <a:pt x="1996831" y="0"/>
                  </a:cubicBezTo>
                  <a:cubicBezTo>
                    <a:pt x="2247138" y="-8481"/>
                    <a:pt x="2381733" y="-10134"/>
                    <a:pt x="2668919" y="0"/>
                  </a:cubicBezTo>
                  <a:cubicBezTo>
                    <a:pt x="2956105" y="10134"/>
                    <a:pt x="3081321" y="26325"/>
                    <a:pt x="3264923" y="0"/>
                  </a:cubicBezTo>
                  <a:cubicBezTo>
                    <a:pt x="3448525" y="-26325"/>
                    <a:pt x="3745428" y="25143"/>
                    <a:pt x="4013097" y="0"/>
                  </a:cubicBezTo>
                  <a:cubicBezTo>
                    <a:pt x="4133372" y="-15011"/>
                    <a:pt x="4237147" y="108520"/>
                    <a:pt x="4221918" y="208821"/>
                  </a:cubicBezTo>
                  <a:cubicBezTo>
                    <a:pt x="4222043" y="366980"/>
                    <a:pt x="4195942" y="538317"/>
                    <a:pt x="4221918" y="826381"/>
                  </a:cubicBezTo>
                  <a:cubicBezTo>
                    <a:pt x="4216772" y="929192"/>
                    <a:pt x="4122763" y="1033401"/>
                    <a:pt x="4013097" y="1035202"/>
                  </a:cubicBezTo>
                  <a:cubicBezTo>
                    <a:pt x="3773677" y="1048915"/>
                    <a:pt x="3644385" y="1053933"/>
                    <a:pt x="3493179" y="1035202"/>
                  </a:cubicBezTo>
                  <a:cubicBezTo>
                    <a:pt x="3341973" y="1016471"/>
                    <a:pt x="2993887" y="1027148"/>
                    <a:pt x="2859133" y="1035202"/>
                  </a:cubicBezTo>
                  <a:cubicBezTo>
                    <a:pt x="2724379" y="1043256"/>
                    <a:pt x="2438068" y="1009005"/>
                    <a:pt x="2301173" y="1035202"/>
                  </a:cubicBezTo>
                  <a:cubicBezTo>
                    <a:pt x="2164278" y="1061399"/>
                    <a:pt x="1767412" y="1065684"/>
                    <a:pt x="1629084" y="1035202"/>
                  </a:cubicBezTo>
                  <a:cubicBezTo>
                    <a:pt x="1490756" y="1004720"/>
                    <a:pt x="1106411" y="1021442"/>
                    <a:pt x="918953" y="1035202"/>
                  </a:cubicBezTo>
                  <a:cubicBezTo>
                    <a:pt x="731495" y="1048962"/>
                    <a:pt x="432606" y="1049549"/>
                    <a:pt x="208821" y="1035202"/>
                  </a:cubicBezTo>
                  <a:cubicBezTo>
                    <a:pt x="68439" y="1025038"/>
                    <a:pt x="-1144" y="952584"/>
                    <a:pt x="0" y="826381"/>
                  </a:cubicBezTo>
                  <a:cubicBezTo>
                    <a:pt x="10064" y="551129"/>
                    <a:pt x="-23632" y="499270"/>
                    <a:pt x="0" y="20882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lang="en-US" sz="3600">
                  <a:solidFill>
                    <a:srgbClr val="000000"/>
                  </a:solidFill>
                  <a:latin typeface="UTM Duepuntozero" panose="02040603050506020204" pitchFamily="18" charset="0"/>
                  <a:ea typeface="思源黑体 CN Medium"/>
                </a:rPr>
                <a:t>Chia sẻ với bạn</a:t>
              </a:r>
              <a:endPar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endParaRPr>
            </a:p>
          </p:txBody>
        </p:sp>
        <p:sp>
          <p:nvSpPr>
            <p:cNvPr id="21" name="Rectangle: Rounded Corners 20">
              <a:extLst>
                <a:ext uri="{FF2B5EF4-FFF2-40B4-BE49-F238E27FC236}">
                  <a16:creationId xmlns:a16="http://schemas.microsoft.com/office/drawing/2014/main" xmlns="" id="{742121EB-2CB2-4135-93E0-1CD0B17B00E8}"/>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思源黑体 CN Medium"/>
                <a:cs typeface="+mn-cs"/>
              </a:endParaRPr>
            </a:p>
          </p:txBody>
        </p:sp>
      </p:grpSp>
    </p:spTree>
    <p:extLst>
      <p:ext uri="{BB962C8B-B14F-4D97-AF65-F5344CB8AC3E}">
        <p14:creationId xmlns:p14="http://schemas.microsoft.com/office/powerpoint/2010/main" val="1473511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14:bounceEnd="66000">
                                          <p:cBhvr additive="base">
                                            <p:cTn id="12"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14:bounceEnd="66000">
                                          <p:cBhvr additive="base">
                                            <p:cTn id="1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6FC3546D-B8AB-45B6-9FF5-2EE41B473F60}"/>
              </a:ext>
            </a:extLst>
          </p:cNvPr>
          <p:cNvSpPr/>
          <p:nvPr/>
        </p:nvSpPr>
        <p:spPr>
          <a:xfrm>
            <a:off x="333829" y="261257"/>
            <a:ext cx="11582400" cy="63282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Rectangle 1">
            <a:extLst>
              <a:ext uri="{FF2B5EF4-FFF2-40B4-BE49-F238E27FC236}">
                <a16:creationId xmlns:a16="http://schemas.microsoft.com/office/drawing/2014/main" xmlns="" id="{5D530E5D-F4F2-467B-9A3F-05C61D42138E}"/>
              </a:ext>
            </a:extLst>
          </p:cNvPr>
          <p:cNvSpPr>
            <a:spLocks noChangeArrowheads="1"/>
          </p:cNvSpPr>
          <p:nvPr/>
        </p:nvSpPr>
        <p:spPr bwMode="auto">
          <a:xfrm>
            <a:off x="820055" y="455327"/>
            <a:ext cx="10863943"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Open Sans" panose="020B0606030504020204" pitchFamily="34" charset="0"/>
                <a:cs typeface="Open Sans" panose="020B0606030504020204" pitchFamily="34" charset="0"/>
              </a:rPr>
              <a:t>Câu chuyện về anh Kim Đồng, người đội trưởng đầu tiên của Đội</a:t>
            </a:r>
            <a:endParaRPr kumimoji="0" lang="en-US" altLang="en-US" sz="2000" b="0" i="0" u="none" strike="noStrike" kern="1200" cap="none" spc="0" normalizeH="0" baseline="0" noProof="0">
              <a:ln>
                <a:noFill/>
              </a:ln>
              <a:solidFill>
                <a:srgbClr val="FF0000"/>
              </a:solidFill>
              <a:effectLst/>
              <a:uLnTx/>
              <a:uFillTx/>
              <a:latin typeface="Arial" panose="020B0604020202020204" pitchFamily="34" charset="0"/>
              <a:cs typeface="+mn-cs"/>
            </a:endParaRP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Open Sans" panose="020B0606030504020204" pitchFamily="34" charset="0"/>
                <a:cs typeface="Open Sans" panose="020B0606030504020204" pitchFamily="34" charset="0"/>
              </a:rPr>
              <a:t> Kim Đồng tên thật là Nông Văn Dền, người đội trưởng đầu tiên của Đội, sinh năm 1928, người dân tộc Nùng, ở thôn Nà Mạ, xã Trường Hà, huyện Hà Quảng, tỉnh Cao Bằng. Nhà Kim Đồng rất nghèo. Cha bị chết vì nạn phu phen lao dịch của thực dân Pháp. Anh trai đi công tác luôn. ở nhà chỉ có mẹ tàn tật và người em họ mồ côi là Cao Sơn.</a:t>
            </a: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cs typeface="+mn-cs"/>
            </a:endParaRP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Open Sans" panose="020B0606030504020204" pitchFamily="34" charset="0"/>
                <a:cs typeface="Open Sans" panose="020B0606030504020204" pitchFamily="34" charset="0"/>
              </a:rPr>
              <a:t> Từ bé, Kim Đồng đã có tinh thần yêu nước, căm ghét giặc Pháp. Vùng quê hương Kim Đồng là nơi có phong trào cách mạng rất sớm. Ngày 15 tháng 5 năm 1941, Đội Nhi đồng cứu quốc được thành lập có 5 đội viên và Kim Đồng được bầu là đội trưởng đầu tiên của Đội. Trong công tác, Kim Đồng luôn tỏ ra dũng cảm và có nhiều mưu trí.</a:t>
            </a: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cs typeface="+mn-cs"/>
            </a:endParaRP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Open Sans" panose="020B0606030504020204" pitchFamily="34" charset="0"/>
                <a:cs typeface="Open Sans" panose="020B0606030504020204" pitchFamily="34" charset="0"/>
              </a:rPr>
              <a:t> Một 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cs typeface="+mn-cs"/>
            </a:endParaRP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Open Sans" panose="020B0606030504020204" pitchFamily="34" charset="0"/>
                <a:cs typeface="Open Sans" panose="020B0606030504020204" pitchFamily="34" charset="0"/>
              </a:rPr>
              <a:t> Kim Đồng không dừng chân. Giặc bắn theo. Anh Kim Đồng đã anh dũng hi sinh. Hôm ấy là sáng sớm ngày 15 tháng 02 năm 1943. </a:t>
            </a: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25393622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15310"/>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0" name="TextBox 9">
            <a:extLst>
              <a:ext uri="{FF2B5EF4-FFF2-40B4-BE49-F238E27FC236}">
                <a16:creationId xmlns:a16="http://schemas.microsoft.com/office/drawing/2014/main" xmlns="" id="{0B5373F2-64CF-4211-A074-70CBA7F3F320}"/>
              </a:ext>
            </a:extLst>
          </p:cNvPr>
          <p:cNvSpPr txBox="1"/>
          <p:nvPr/>
        </p:nvSpPr>
        <p:spPr>
          <a:xfrm>
            <a:off x="1349828" y="1403984"/>
            <a:ext cx="9973826" cy="646331"/>
          </a:xfrm>
          <a:prstGeom prst="rect">
            <a:avLst/>
          </a:prstGeom>
          <a:noFill/>
        </p:spPr>
        <p:txBody>
          <a:bodyPr wrap="square">
            <a:spAutoFit/>
          </a:bodyPr>
          <a:lstStyle/>
          <a:p>
            <a:pPr marL="0" marR="0" lvl="0" indent="0" algn="ctr" defTabSz="914378" eaLnBrk="1" fontAlgn="auto" latinLnBrk="0" hangingPunct="1">
              <a:lnSpc>
                <a:spcPct val="90000"/>
              </a:lnSpc>
              <a:spcBef>
                <a:spcPts val="1000"/>
              </a:spcBef>
              <a:spcAft>
                <a:spcPts val="0"/>
              </a:spcAft>
              <a:buClrTx/>
              <a:buSzTx/>
              <a:buFontTx/>
              <a:buNone/>
              <a:tabLst/>
              <a:defRPr/>
            </a:pPr>
            <a:r>
              <a:rPr kumimoji="0" lang="en-US" sz="4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Chia </a:t>
            </a:r>
            <a:r>
              <a:rPr kumimoji="0" lang="en-US" sz="40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sẻ</a:t>
            </a:r>
            <a:r>
              <a:rPr kumimoji="0" lang="en-US" sz="4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về</a:t>
            </a:r>
            <a:r>
              <a:rPr kumimoji="0" lang="en-US" sz="4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lang="vi-VN" sz="4000" b="1" kern="0" dirty="0">
                <a:solidFill>
                  <a:sysClr val="windowText" lastClr="000000"/>
                </a:solidFill>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niềm</a:t>
            </a:r>
            <a:r>
              <a:rPr kumimoji="0" lang="en-US" sz="40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vui</a:t>
            </a:r>
            <a:r>
              <a:rPr kumimoji="0" lang="en-US" sz="4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em</a:t>
            </a:r>
            <a:r>
              <a:rPr kumimoji="0" lang="en-US" sz="4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ở </a:t>
            </a:r>
            <a:r>
              <a:rPr kumimoji="0" lang="en-US" sz="40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trường</a:t>
            </a:r>
            <a:r>
              <a:rPr lang="en-US" sz="4000" b="1" kern="0" dirty="0">
                <a:solidFill>
                  <a:sysClr val="windowText" lastClr="000000"/>
                </a:solidFill>
                <a:latin typeface="Times New Roman" panose="02020603050405020304" pitchFamily="18" charset="0"/>
                <a:cs typeface="Times New Roman" panose="02020603050405020304" pitchFamily="18" charset="0"/>
              </a:rPr>
              <a:t>.</a:t>
            </a:r>
            <a:endParaRPr kumimoji="0" lang="en-US" sz="4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1" name="图片 3">
            <a:extLst>
              <a:ext uri="{FF2B5EF4-FFF2-40B4-BE49-F238E27FC236}">
                <a16:creationId xmlns:a16="http://schemas.microsoft.com/office/drawing/2014/main" xmlns="" id="{7FE2C4FC-7188-4193-A233-E12BA4C2CA0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950" l="10800" r="90960">
                        <a14:foregroundMark x1="38280" y1="41150" x2="89400" y2="58750"/>
                        <a14:foregroundMark x1="57440" y1="55100" x2="66240" y2="68500"/>
                        <a14:foregroundMark x1="66240" y1="68500" x2="81920" y2="77350"/>
                        <a14:foregroundMark x1="81920" y1="77350" x2="84800" y2="77500"/>
                        <a14:foregroundMark x1="80680" y1="56000" x2="86360" y2="83250"/>
                        <a14:foregroundMark x1="86360" y1="83250" x2="71000" y2="90950"/>
                        <a14:foregroundMark x1="71000" y1="90950" x2="50080" y2="86850"/>
                        <a14:foregroundMark x1="50080" y1="86850" x2="40720" y2="67500"/>
                        <a14:foregroundMark x1="40720" y1="67500" x2="54800" y2="50400"/>
                        <a14:foregroundMark x1="54800" y1="50400" x2="77040" y2="65700"/>
                        <a14:foregroundMark x1="77040" y1="65700" x2="82160" y2="78750"/>
                        <a14:foregroundMark x1="37080" y1="49650" x2="66880" y2="79350"/>
                        <a14:foregroundMark x1="33680" y1="48750" x2="37840" y2="72900"/>
                        <a14:foregroundMark x1="37840" y1="72900" x2="45280" y2="87150"/>
                        <a14:foregroundMark x1="45280" y1="87150" x2="50400" y2="88400"/>
                        <a14:foregroundMark x1="35160" y1="85700" x2="64720" y2="78900"/>
                        <a14:foregroundMark x1="64720" y1="78900" x2="75800" y2="63600"/>
                        <a14:foregroundMark x1="75800" y1="63600" x2="85040" y2="36950"/>
                        <a14:foregroundMark x1="83360" y1="38450" x2="89360" y2="58000"/>
                        <a14:foregroundMark x1="89360" y1="58000" x2="73280" y2="64050"/>
                        <a14:foregroundMark x1="73280" y1="64050" x2="45720" y2="57050"/>
                        <a14:foregroundMark x1="45720" y1="57050" x2="36560" y2="49800"/>
                        <a14:foregroundMark x1="36560" y1="49800" x2="44120" y2="36500"/>
                        <a14:foregroundMark x1="44120" y1="36500" x2="48240" y2="36350"/>
                        <a14:foregroundMark x1="71720" y1="43000" x2="90960" y2="62850"/>
                        <a14:foregroundMark x1="90960" y1="62850" x2="58640" y2="86800"/>
                        <a14:foregroundMark x1="58640" y1="86800" x2="44000" y2="90850"/>
                        <a14:foregroundMark x1="44000" y1="90850" x2="36360" y2="82650"/>
                        <a14:foregroundMark x1="36360" y1="82650" x2="36360" y2="82650"/>
                        <a14:foregroundMark x1="82880" y1="86000" x2="88920" y2="87800"/>
                        <a14:foregroundMark x1="40400" y1="57650" x2="43240" y2="61450"/>
                        <a14:foregroundMark x1="33960" y1="44500" x2="33040" y2="48750"/>
                        <a14:foregroundMark x1="84560" y1="85850" x2="84560" y2="85850"/>
                        <a14:foregroundMark x1="85120" y1="83850" x2="85840" y2="87200"/>
                        <a14:backgroundMark x1="18440" y1="13300" x2="23760" y2="77200"/>
                      </a14:backgroundRemoval>
                    </a14:imgEffect>
                  </a14:imgLayer>
                </a14:imgProps>
              </a:ext>
              <a:ext uri="{28A0092B-C50C-407E-A947-70E740481C1C}">
                <a14:useLocalDpi xmlns:a14="http://schemas.microsoft.com/office/drawing/2010/main" val="0"/>
              </a:ext>
            </a:extLst>
          </a:blip>
          <a:srcRect l="1018" r="1018"/>
          <a:stretch/>
        </p:blipFill>
        <p:spPr>
          <a:xfrm>
            <a:off x="1847461" y="1036093"/>
            <a:ext cx="7462700" cy="5821907"/>
          </a:xfrm>
          <a:prstGeom prst="rect">
            <a:avLst/>
          </a:prstGeom>
        </p:spPr>
      </p:pic>
    </p:spTree>
    <p:extLst>
      <p:ext uri="{BB962C8B-B14F-4D97-AF65-F5344CB8AC3E}">
        <p14:creationId xmlns:p14="http://schemas.microsoft.com/office/powerpoint/2010/main" val="244082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3" name="Picture 2">
            <a:extLst>
              <a:ext uri="{FF2B5EF4-FFF2-40B4-BE49-F238E27FC236}">
                <a16:creationId xmlns:a16="http://schemas.microsoft.com/office/drawing/2014/main" xmlns="" id="{FDE455D9-E148-4EF8-901B-E49C60090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8215"/>
            <a:ext cx="12237121" cy="4808299"/>
          </a:xfrm>
          <a:prstGeom prst="rect">
            <a:avLst/>
          </a:prstGeom>
        </p:spPr>
      </p:pic>
      <p:sp>
        <p:nvSpPr>
          <p:cNvPr id="14" name="Rectangle: Rounded Corners 13">
            <a:extLst>
              <a:ext uri="{FF2B5EF4-FFF2-40B4-BE49-F238E27FC236}">
                <a16:creationId xmlns:a16="http://schemas.microsoft.com/office/drawing/2014/main" xmlns="" id="{452DC0B1-D3A7-493F-AA79-16AD4C3F5427}"/>
              </a:ext>
            </a:extLst>
          </p:cNvPr>
          <p:cNvSpPr/>
          <p:nvPr/>
        </p:nvSpPr>
        <p:spPr>
          <a:xfrm>
            <a:off x="1743452" y="727788"/>
            <a:ext cx="9171289" cy="1341040"/>
          </a:xfrm>
          <a:custGeom>
            <a:avLst/>
            <a:gdLst>
              <a:gd name="connsiteX0" fmla="*/ 0 w 9171289"/>
              <a:gd name="connsiteY0" fmla="*/ 208821 h 1035202"/>
              <a:gd name="connsiteX1" fmla="*/ 208821 w 9171289"/>
              <a:gd name="connsiteY1" fmla="*/ 0 h 1035202"/>
              <a:gd name="connsiteX2" fmla="*/ 969715 w 9171289"/>
              <a:gd name="connsiteY2" fmla="*/ 0 h 1035202"/>
              <a:gd name="connsiteX3" fmla="*/ 1643072 w 9171289"/>
              <a:gd name="connsiteY3" fmla="*/ 0 h 1035202"/>
              <a:gd name="connsiteX4" fmla="*/ 2316430 w 9171289"/>
              <a:gd name="connsiteY4" fmla="*/ 0 h 1035202"/>
              <a:gd name="connsiteX5" fmla="*/ 2989787 w 9171289"/>
              <a:gd name="connsiteY5" fmla="*/ 0 h 1035202"/>
              <a:gd name="connsiteX6" fmla="*/ 3838218 w 9171289"/>
              <a:gd name="connsiteY6" fmla="*/ 0 h 1035202"/>
              <a:gd name="connsiteX7" fmla="*/ 4511575 w 9171289"/>
              <a:gd name="connsiteY7" fmla="*/ 0 h 1035202"/>
              <a:gd name="connsiteX8" fmla="*/ 5184933 w 9171289"/>
              <a:gd name="connsiteY8" fmla="*/ 0 h 1035202"/>
              <a:gd name="connsiteX9" fmla="*/ 5945827 w 9171289"/>
              <a:gd name="connsiteY9" fmla="*/ 0 h 1035202"/>
              <a:gd name="connsiteX10" fmla="*/ 6619184 w 9171289"/>
              <a:gd name="connsiteY10" fmla="*/ 0 h 1035202"/>
              <a:gd name="connsiteX11" fmla="*/ 7205005 w 9171289"/>
              <a:gd name="connsiteY11" fmla="*/ 0 h 1035202"/>
              <a:gd name="connsiteX12" fmla="*/ 7790826 w 9171289"/>
              <a:gd name="connsiteY12" fmla="*/ 0 h 1035202"/>
              <a:gd name="connsiteX13" fmla="*/ 8201574 w 9171289"/>
              <a:gd name="connsiteY13" fmla="*/ 0 h 1035202"/>
              <a:gd name="connsiteX14" fmla="*/ 8962468 w 9171289"/>
              <a:gd name="connsiteY14" fmla="*/ 0 h 1035202"/>
              <a:gd name="connsiteX15" fmla="*/ 9171289 w 9171289"/>
              <a:gd name="connsiteY15" fmla="*/ 208821 h 1035202"/>
              <a:gd name="connsiteX16" fmla="*/ 9171289 w 9171289"/>
              <a:gd name="connsiteY16" fmla="*/ 826381 h 1035202"/>
              <a:gd name="connsiteX17" fmla="*/ 8962468 w 9171289"/>
              <a:gd name="connsiteY17" fmla="*/ 1035202 h 1035202"/>
              <a:gd name="connsiteX18" fmla="*/ 8376647 w 9171289"/>
              <a:gd name="connsiteY18" fmla="*/ 1035202 h 1035202"/>
              <a:gd name="connsiteX19" fmla="*/ 7703290 w 9171289"/>
              <a:gd name="connsiteY19" fmla="*/ 1035202 h 1035202"/>
              <a:gd name="connsiteX20" fmla="*/ 7117469 w 9171289"/>
              <a:gd name="connsiteY20" fmla="*/ 1035202 h 1035202"/>
              <a:gd name="connsiteX21" fmla="*/ 6706721 w 9171289"/>
              <a:gd name="connsiteY21" fmla="*/ 1035202 h 1035202"/>
              <a:gd name="connsiteX22" fmla="*/ 6120900 w 9171289"/>
              <a:gd name="connsiteY22" fmla="*/ 1035202 h 1035202"/>
              <a:gd name="connsiteX23" fmla="*/ 5535079 w 9171289"/>
              <a:gd name="connsiteY23" fmla="*/ 1035202 h 1035202"/>
              <a:gd name="connsiteX24" fmla="*/ 5124330 w 9171289"/>
              <a:gd name="connsiteY24" fmla="*/ 1035202 h 1035202"/>
              <a:gd name="connsiteX25" fmla="*/ 4626046 w 9171289"/>
              <a:gd name="connsiteY25" fmla="*/ 1035202 h 1035202"/>
              <a:gd name="connsiteX26" fmla="*/ 4215298 w 9171289"/>
              <a:gd name="connsiteY26" fmla="*/ 1035202 h 1035202"/>
              <a:gd name="connsiteX27" fmla="*/ 3366867 w 9171289"/>
              <a:gd name="connsiteY27" fmla="*/ 1035202 h 1035202"/>
              <a:gd name="connsiteX28" fmla="*/ 2868583 w 9171289"/>
              <a:gd name="connsiteY28" fmla="*/ 1035202 h 1035202"/>
              <a:gd name="connsiteX29" fmla="*/ 2370298 w 9171289"/>
              <a:gd name="connsiteY29" fmla="*/ 1035202 h 1035202"/>
              <a:gd name="connsiteX30" fmla="*/ 1521868 w 9171289"/>
              <a:gd name="connsiteY30" fmla="*/ 1035202 h 1035202"/>
              <a:gd name="connsiteX31" fmla="*/ 1111120 w 9171289"/>
              <a:gd name="connsiteY31" fmla="*/ 1035202 h 1035202"/>
              <a:gd name="connsiteX32" fmla="*/ 208821 w 9171289"/>
              <a:gd name="connsiteY32" fmla="*/ 1035202 h 1035202"/>
              <a:gd name="connsiteX33" fmla="*/ 0 w 9171289"/>
              <a:gd name="connsiteY33" fmla="*/ 826381 h 1035202"/>
              <a:gd name="connsiteX34" fmla="*/ 0 w 9171289"/>
              <a:gd name="connsiteY34" fmla="*/ 208821 h 10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1289" h="1035202" fill="none" extrusionOk="0">
                <a:moveTo>
                  <a:pt x="0" y="208821"/>
                </a:moveTo>
                <a:cubicBezTo>
                  <a:pt x="781" y="81285"/>
                  <a:pt x="88722" y="-17968"/>
                  <a:pt x="208821" y="0"/>
                </a:cubicBezTo>
                <a:cubicBezTo>
                  <a:pt x="500323" y="-21862"/>
                  <a:pt x="801989" y="10245"/>
                  <a:pt x="969715" y="0"/>
                </a:cubicBezTo>
                <a:cubicBezTo>
                  <a:pt x="1137441" y="-10245"/>
                  <a:pt x="1380903" y="3782"/>
                  <a:pt x="1643072" y="0"/>
                </a:cubicBezTo>
                <a:cubicBezTo>
                  <a:pt x="1905241" y="-3782"/>
                  <a:pt x="2119475" y="14867"/>
                  <a:pt x="2316430" y="0"/>
                </a:cubicBezTo>
                <a:cubicBezTo>
                  <a:pt x="2513385" y="-14867"/>
                  <a:pt x="2703567" y="28946"/>
                  <a:pt x="2989787" y="0"/>
                </a:cubicBezTo>
                <a:cubicBezTo>
                  <a:pt x="3276007" y="-28946"/>
                  <a:pt x="3612729" y="7079"/>
                  <a:pt x="3838218" y="0"/>
                </a:cubicBezTo>
                <a:cubicBezTo>
                  <a:pt x="4063707" y="-7079"/>
                  <a:pt x="4312404" y="2617"/>
                  <a:pt x="4511575" y="0"/>
                </a:cubicBezTo>
                <a:cubicBezTo>
                  <a:pt x="4710746" y="-2617"/>
                  <a:pt x="4942340" y="-28268"/>
                  <a:pt x="5184933" y="0"/>
                </a:cubicBezTo>
                <a:cubicBezTo>
                  <a:pt x="5427526" y="28268"/>
                  <a:pt x="5689172" y="-33349"/>
                  <a:pt x="5945827" y="0"/>
                </a:cubicBezTo>
                <a:cubicBezTo>
                  <a:pt x="6202482" y="33349"/>
                  <a:pt x="6429200" y="-12169"/>
                  <a:pt x="6619184" y="0"/>
                </a:cubicBezTo>
                <a:cubicBezTo>
                  <a:pt x="6809168" y="12169"/>
                  <a:pt x="7011188" y="12202"/>
                  <a:pt x="7205005" y="0"/>
                </a:cubicBezTo>
                <a:cubicBezTo>
                  <a:pt x="7398822" y="-12202"/>
                  <a:pt x="7602300" y="-6330"/>
                  <a:pt x="7790826" y="0"/>
                </a:cubicBezTo>
                <a:cubicBezTo>
                  <a:pt x="7979352" y="6330"/>
                  <a:pt x="8048656" y="-13545"/>
                  <a:pt x="8201574" y="0"/>
                </a:cubicBezTo>
                <a:cubicBezTo>
                  <a:pt x="8354492" y="13545"/>
                  <a:pt x="8622310" y="-7194"/>
                  <a:pt x="8962468" y="0"/>
                </a:cubicBezTo>
                <a:cubicBezTo>
                  <a:pt x="9073640" y="1883"/>
                  <a:pt x="9176711" y="87002"/>
                  <a:pt x="9171289" y="208821"/>
                </a:cubicBezTo>
                <a:cubicBezTo>
                  <a:pt x="9188802" y="510509"/>
                  <a:pt x="9148645" y="597726"/>
                  <a:pt x="9171289" y="826381"/>
                </a:cubicBezTo>
                <a:cubicBezTo>
                  <a:pt x="9150761" y="943455"/>
                  <a:pt x="9098808" y="1039702"/>
                  <a:pt x="8962468" y="1035202"/>
                </a:cubicBezTo>
                <a:cubicBezTo>
                  <a:pt x="8713139" y="1038806"/>
                  <a:pt x="8662424" y="1042604"/>
                  <a:pt x="8376647" y="1035202"/>
                </a:cubicBezTo>
                <a:cubicBezTo>
                  <a:pt x="8090870" y="1027800"/>
                  <a:pt x="7853277" y="1064051"/>
                  <a:pt x="7703290" y="1035202"/>
                </a:cubicBezTo>
                <a:cubicBezTo>
                  <a:pt x="7553303" y="1006353"/>
                  <a:pt x="7369576" y="1024799"/>
                  <a:pt x="7117469" y="1035202"/>
                </a:cubicBezTo>
                <a:cubicBezTo>
                  <a:pt x="6865362" y="1045605"/>
                  <a:pt x="6814014" y="1038416"/>
                  <a:pt x="6706721" y="1035202"/>
                </a:cubicBezTo>
                <a:cubicBezTo>
                  <a:pt x="6599428" y="1031988"/>
                  <a:pt x="6282528" y="1048258"/>
                  <a:pt x="6120900" y="1035202"/>
                </a:cubicBezTo>
                <a:cubicBezTo>
                  <a:pt x="5959272" y="1022146"/>
                  <a:pt x="5756705" y="1053823"/>
                  <a:pt x="5535079" y="1035202"/>
                </a:cubicBezTo>
                <a:cubicBezTo>
                  <a:pt x="5313453" y="1016581"/>
                  <a:pt x="5298615" y="1054261"/>
                  <a:pt x="5124330" y="1035202"/>
                </a:cubicBezTo>
                <a:cubicBezTo>
                  <a:pt x="4950045" y="1016143"/>
                  <a:pt x="4785496" y="1050691"/>
                  <a:pt x="4626046" y="1035202"/>
                </a:cubicBezTo>
                <a:cubicBezTo>
                  <a:pt x="4466596" y="1019713"/>
                  <a:pt x="4359288" y="1047646"/>
                  <a:pt x="4215298" y="1035202"/>
                </a:cubicBezTo>
                <a:cubicBezTo>
                  <a:pt x="4071308" y="1022758"/>
                  <a:pt x="3704563" y="1060012"/>
                  <a:pt x="3366867" y="1035202"/>
                </a:cubicBezTo>
                <a:cubicBezTo>
                  <a:pt x="3029171" y="1010392"/>
                  <a:pt x="3112416" y="1040108"/>
                  <a:pt x="2868583" y="1035202"/>
                </a:cubicBezTo>
                <a:cubicBezTo>
                  <a:pt x="2624750" y="1030296"/>
                  <a:pt x="2504894" y="1040578"/>
                  <a:pt x="2370298" y="1035202"/>
                </a:cubicBezTo>
                <a:cubicBezTo>
                  <a:pt x="2235703" y="1029826"/>
                  <a:pt x="1936787" y="1014657"/>
                  <a:pt x="1521868" y="1035202"/>
                </a:cubicBezTo>
                <a:cubicBezTo>
                  <a:pt x="1106949" y="1055748"/>
                  <a:pt x="1311721" y="1029655"/>
                  <a:pt x="1111120" y="1035202"/>
                </a:cubicBezTo>
                <a:cubicBezTo>
                  <a:pt x="910519" y="1040749"/>
                  <a:pt x="431536" y="1076536"/>
                  <a:pt x="208821" y="1035202"/>
                </a:cubicBezTo>
                <a:cubicBezTo>
                  <a:pt x="105843" y="1040831"/>
                  <a:pt x="9662" y="963290"/>
                  <a:pt x="0" y="826381"/>
                </a:cubicBezTo>
                <a:cubicBezTo>
                  <a:pt x="13268" y="548908"/>
                  <a:pt x="-20022" y="367832"/>
                  <a:pt x="0" y="208821"/>
                </a:cubicBezTo>
                <a:close/>
              </a:path>
              <a:path w="9171289" h="1035202" stroke="0" extrusionOk="0">
                <a:moveTo>
                  <a:pt x="0" y="208821"/>
                </a:moveTo>
                <a:cubicBezTo>
                  <a:pt x="938" y="122174"/>
                  <a:pt x="97836" y="7762"/>
                  <a:pt x="208821" y="0"/>
                </a:cubicBezTo>
                <a:cubicBezTo>
                  <a:pt x="370158" y="-14288"/>
                  <a:pt x="657111" y="-14852"/>
                  <a:pt x="969715" y="0"/>
                </a:cubicBezTo>
                <a:cubicBezTo>
                  <a:pt x="1282319" y="14852"/>
                  <a:pt x="1320405" y="-16124"/>
                  <a:pt x="1467999" y="0"/>
                </a:cubicBezTo>
                <a:cubicBezTo>
                  <a:pt x="1615593" y="16124"/>
                  <a:pt x="1861726" y="-6939"/>
                  <a:pt x="1966284" y="0"/>
                </a:cubicBezTo>
                <a:cubicBezTo>
                  <a:pt x="2070842" y="6939"/>
                  <a:pt x="2408152" y="29506"/>
                  <a:pt x="2727178" y="0"/>
                </a:cubicBezTo>
                <a:cubicBezTo>
                  <a:pt x="3046204" y="-29506"/>
                  <a:pt x="3057311" y="-17797"/>
                  <a:pt x="3312999" y="0"/>
                </a:cubicBezTo>
                <a:cubicBezTo>
                  <a:pt x="3568687" y="17797"/>
                  <a:pt x="3930976" y="41239"/>
                  <a:pt x="4161429" y="0"/>
                </a:cubicBezTo>
                <a:cubicBezTo>
                  <a:pt x="4391882" y="-41239"/>
                  <a:pt x="4655320" y="10549"/>
                  <a:pt x="5009860" y="0"/>
                </a:cubicBezTo>
                <a:cubicBezTo>
                  <a:pt x="5364400" y="-10549"/>
                  <a:pt x="5504532" y="7586"/>
                  <a:pt x="5770754" y="0"/>
                </a:cubicBezTo>
                <a:cubicBezTo>
                  <a:pt x="6036976" y="-7586"/>
                  <a:pt x="6081982" y="2377"/>
                  <a:pt x="6269038" y="0"/>
                </a:cubicBezTo>
                <a:cubicBezTo>
                  <a:pt x="6456094" y="-2377"/>
                  <a:pt x="6504438" y="992"/>
                  <a:pt x="6679786" y="0"/>
                </a:cubicBezTo>
                <a:cubicBezTo>
                  <a:pt x="6855134" y="-992"/>
                  <a:pt x="7157016" y="351"/>
                  <a:pt x="7528217" y="0"/>
                </a:cubicBezTo>
                <a:cubicBezTo>
                  <a:pt x="7899418" y="-351"/>
                  <a:pt x="8066680" y="-25268"/>
                  <a:pt x="8201574" y="0"/>
                </a:cubicBezTo>
                <a:cubicBezTo>
                  <a:pt x="8336468" y="25268"/>
                  <a:pt x="8652333" y="-25823"/>
                  <a:pt x="8962468" y="0"/>
                </a:cubicBezTo>
                <a:cubicBezTo>
                  <a:pt x="9082355" y="563"/>
                  <a:pt x="9174940" y="112081"/>
                  <a:pt x="9171289" y="208821"/>
                </a:cubicBezTo>
                <a:cubicBezTo>
                  <a:pt x="9143104" y="417837"/>
                  <a:pt x="9169665" y="553466"/>
                  <a:pt x="9171289" y="826381"/>
                </a:cubicBezTo>
                <a:cubicBezTo>
                  <a:pt x="9176982" y="929903"/>
                  <a:pt x="9084422" y="1043885"/>
                  <a:pt x="8962468" y="1035202"/>
                </a:cubicBezTo>
                <a:cubicBezTo>
                  <a:pt x="8853984" y="1021568"/>
                  <a:pt x="8748482" y="1052553"/>
                  <a:pt x="8551720" y="1035202"/>
                </a:cubicBezTo>
                <a:cubicBezTo>
                  <a:pt x="8354958" y="1017851"/>
                  <a:pt x="8045718" y="1041799"/>
                  <a:pt x="7790826" y="1035202"/>
                </a:cubicBezTo>
                <a:cubicBezTo>
                  <a:pt x="7535934" y="1028605"/>
                  <a:pt x="7358131" y="1061096"/>
                  <a:pt x="7205005" y="1035202"/>
                </a:cubicBezTo>
                <a:cubicBezTo>
                  <a:pt x="7051879" y="1009308"/>
                  <a:pt x="6830918" y="1023773"/>
                  <a:pt x="6706721" y="1035202"/>
                </a:cubicBezTo>
                <a:cubicBezTo>
                  <a:pt x="6582524" y="1046631"/>
                  <a:pt x="6391060" y="1051025"/>
                  <a:pt x="6208436" y="1035202"/>
                </a:cubicBezTo>
                <a:cubicBezTo>
                  <a:pt x="6025812" y="1019379"/>
                  <a:pt x="5724831" y="1041836"/>
                  <a:pt x="5360006" y="1035202"/>
                </a:cubicBezTo>
                <a:cubicBezTo>
                  <a:pt x="4995181" y="1028569"/>
                  <a:pt x="4995260" y="1034736"/>
                  <a:pt x="4774185" y="1035202"/>
                </a:cubicBezTo>
                <a:cubicBezTo>
                  <a:pt x="4553110" y="1035668"/>
                  <a:pt x="4102858" y="1034697"/>
                  <a:pt x="3925754" y="1035202"/>
                </a:cubicBezTo>
                <a:cubicBezTo>
                  <a:pt x="3748650" y="1035707"/>
                  <a:pt x="3283092" y="1013979"/>
                  <a:pt x="3077324" y="1035202"/>
                </a:cubicBezTo>
                <a:cubicBezTo>
                  <a:pt x="2871556" y="1056426"/>
                  <a:pt x="2673153" y="1022283"/>
                  <a:pt x="2491503" y="1035202"/>
                </a:cubicBezTo>
                <a:cubicBezTo>
                  <a:pt x="2309853" y="1048121"/>
                  <a:pt x="2198230" y="1020907"/>
                  <a:pt x="2080755" y="1035202"/>
                </a:cubicBezTo>
                <a:cubicBezTo>
                  <a:pt x="1963280" y="1049497"/>
                  <a:pt x="1690236" y="1046044"/>
                  <a:pt x="1582470" y="1035202"/>
                </a:cubicBezTo>
                <a:cubicBezTo>
                  <a:pt x="1474705" y="1024360"/>
                  <a:pt x="1309932" y="1042819"/>
                  <a:pt x="1084186" y="1035202"/>
                </a:cubicBezTo>
                <a:cubicBezTo>
                  <a:pt x="858440" y="1027585"/>
                  <a:pt x="475902" y="1001336"/>
                  <a:pt x="208821" y="1035202"/>
                </a:cubicBezTo>
                <a:cubicBezTo>
                  <a:pt x="96462" y="1038626"/>
                  <a:pt x="4955" y="935867"/>
                  <a:pt x="0" y="826381"/>
                </a:cubicBezTo>
                <a:cubicBezTo>
                  <a:pt x="-29907" y="677189"/>
                  <a:pt x="21168" y="511277"/>
                  <a:pt x="0" y="20882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ctr"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Viết</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vào</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phiếu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lang="en-US" sz="3600" dirty="0" err="1">
                <a:solidFill>
                  <a:srgbClr val="000000"/>
                </a:solidFill>
                <a:latin typeface="UTM Duepuntozero" panose="02040603050506020204" pitchFamily="18" charset="0"/>
                <a:ea typeface="思源黑体 CN Medium"/>
              </a:rPr>
              <a:t>đọc</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sách</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những</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nội</a:t>
            </a:r>
            <a:r>
              <a:rPr lang="en-US" sz="3600" dirty="0">
                <a:solidFill>
                  <a:srgbClr val="000000"/>
                </a:solidFill>
                <a:latin typeface="UTM Duepuntozero" panose="02040603050506020204" pitchFamily="18" charset="0"/>
                <a:ea typeface="思源黑体 CN Medium"/>
              </a:rPr>
              <a:t> dung </a:t>
            </a:r>
            <a:r>
              <a:rPr lang="en-US" sz="3600" dirty="0" err="1">
                <a:solidFill>
                  <a:srgbClr val="000000"/>
                </a:solidFill>
                <a:latin typeface="UTM Duepuntozero" panose="02040603050506020204" pitchFamily="18" charset="0"/>
                <a:ea typeface="思源黑体 CN Medium"/>
              </a:rPr>
              <a:t>em</a:t>
            </a:r>
            <a:r>
              <a:rPr lang="en-US" sz="3600" dirty="0">
                <a:solidFill>
                  <a:srgbClr val="000000"/>
                </a:solidFill>
                <a:latin typeface="UTM Duepuntozero" panose="02040603050506020204" pitchFamily="18" charset="0"/>
                <a:ea typeface="思源黑体 CN Medium"/>
              </a:rPr>
              <a:t> </a:t>
            </a:r>
            <a:r>
              <a:rPr lang="en-US" sz="3600" dirty="0" err="1">
                <a:solidFill>
                  <a:srgbClr val="000000"/>
                </a:solidFill>
                <a:latin typeface="UTM Duepuntozero" panose="02040603050506020204" pitchFamily="18" charset="0"/>
                <a:ea typeface="思源黑体 CN Medium"/>
              </a:rPr>
              <a:t>thích</a:t>
            </a:r>
            <a:endPar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endParaRPr>
          </a:p>
        </p:txBody>
      </p:sp>
    </p:spTree>
    <p:extLst>
      <p:ext uri="{BB962C8B-B14F-4D97-AF65-F5344CB8AC3E}">
        <p14:creationId xmlns:p14="http://schemas.microsoft.com/office/powerpoint/2010/main" val="301771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圆角 13">
            <a:extLst>
              <a:ext uri="{FF2B5EF4-FFF2-40B4-BE49-F238E27FC236}">
                <a16:creationId xmlns:a16="http://schemas.microsoft.com/office/drawing/2014/main" xmlns="" id="{48263455-07D4-4CA2-A8DF-A9EA92375175}"/>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cxnSp>
        <p:nvCxnSpPr>
          <p:cNvPr id="3" name="Đường nối Thẳng 66">
            <a:extLst>
              <a:ext uri="{FF2B5EF4-FFF2-40B4-BE49-F238E27FC236}">
                <a16:creationId xmlns:a16="http://schemas.microsoft.com/office/drawing/2014/main" xmlns="" id="{F5CE926E-534C-4591-9F47-8C5F9C27E3E2}"/>
              </a:ext>
            </a:extLst>
          </p:cNvPr>
          <p:cNvCxnSpPr>
            <a:cxnSpLocks/>
          </p:cNvCxnSpPr>
          <p:nvPr/>
        </p:nvCxnSpPr>
        <p:spPr>
          <a:xfrm>
            <a:off x="4878032" y="4975398"/>
            <a:ext cx="1780521" cy="716973"/>
          </a:xfrm>
          <a:prstGeom prst="line">
            <a:avLst/>
          </a:prstGeom>
          <a:ln w="28575">
            <a:solidFill>
              <a:srgbClr val="FFFFFF"/>
            </a:solidFill>
            <a:prstDash val="dashDot"/>
          </a:ln>
        </p:spPr>
        <p:style>
          <a:lnRef idx="1">
            <a:schemeClr val="accent1"/>
          </a:lnRef>
          <a:fillRef idx="0">
            <a:schemeClr val="accent1"/>
          </a:fillRef>
          <a:effectRef idx="0">
            <a:schemeClr val="accent1"/>
          </a:effectRef>
          <a:fontRef idx="minor">
            <a:schemeClr val="tx1"/>
          </a:fontRef>
        </p:style>
      </p:cxnSp>
      <p:cxnSp>
        <p:nvCxnSpPr>
          <p:cNvPr id="4" name="Đường nối Thẳng 69">
            <a:extLst>
              <a:ext uri="{FF2B5EF4-FFF2-40B4-BE49-F238E27FC236}">
                <a16:creationId xmlns:a16="http://schemas.microsoft.com/office/drawing/2014/main" xmlns="" id="{EE6AC905-8421-47D0-A8BD-595E86041F6E}"/>
              </a:ext>
            </a:extLst>
          </p:cNvPr>
          <p:cNvCxnSpPr>
            <a:cxnSpLocks/>
          </p:cNvCxnSpPr>
          <p:nvPr/>
        </p:nvCxnSpPr>
        <p:spPr>
          <a:xfrm>
            <a:off x="1717221" y="4019094"/>
            <a:ext cx="214313" cy="76200"/>
          </a:xfrm>
          <a:prstGeom prst="line">
            <a:avLst/>
          </a:prstGeom>
          <a:ln w="28575">
            <a:solidFill>
              <a:srgbClr val="FFFFFF"/>
            </a:solidFill>
            <a:prstDash val="dashDot"/>
          </a:ln>
        </p:spPr>
        <p:style>
          <a:lnRef idx="1">
            <a:schemeClr val="accent1"/>
          </a:lnRef>
          <a:fillRef idx="0">
            <a:schemeClr val="accent1"/>
          </a:fillRef>
          <a:effectRef idx="0">
            <a:schemeClr val="accent1"/>
          </a:effectRef>
          <a:fontRef idx="minor">
            <a:schemeClr val="tx1"/>
          </a:fontRef>
        </p:style>
      </p:cxnSp>
      <p:pic>
        <p:nvPicPr>
          <p:cNvPr id="5" name="Hình ảnh 6" descr="Ảnh có chứa vận tải&#10;&#10;Mô tả được tạo tự động">
            <a:extLst>
              <a:ext uri="{FF2B5EF4-FFF2-40B4-BE49-F238E27FC236}">
                <a16:creationId xmlns:a16="http://schemas.microsoft.com/office/drawing/2014/main" xmlns="" id="{12C8AD08-AE17-4AF9-AFC0-5AE4B2B07CDC}"/>
              </a:ext>
            </a:extLst>
          </p:cNvPr>
          <p:cNvPicPr>
            <a:picLocks noChangeAspect="1"/>
          </p:cNvPicPr>
          <p:nvPr/>
        </p:nvPicPr>
        <p:blipFill rotWithShape="1">
          <a:blip r:embed="rId2"/>
          <a:srcRect l="16826" t="24407" r="39047" b="21413"/>
          <a:stretch/>
        </p:blipFill>
        <p:spPr>
          <a:xfrm rot="21386509">
            <a:off x="-99830" y="4320857"/>
            <a:ext cx="4359747" cy="3011048"/>
          </a:xfrm>
          <a:prstGeom prst="rect">
            <a:avLst/>
          </a:prstGeom>
        </p:spPr>
      </p:pic>
      <p:pic>
        <p:nvPicPr>
          <p:cNvPr id="7" name="Picture 16">
            <a:extLst>
              <a:ext uri="{FF2B5EF4-FFF2-40B4-BE49-F238E27FC236}">
                <a16:creationId xmlns:a16="http://schemas.microsoft.com/office/drawing/2014/main" xmlns="" id="{2B682F15-03CE-42E1-B051-0992A47D51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05147" flipV="1">
            <a:off x="5218165" y="2761139"/>
            <a:ext cx="1064079" cy="325695"/>
          </a:xfrm>
          <a:prstGeom prst="rect">
            <a:avLst/>
          </a:prstGeom>
        </p:spPr>
      </p:pic>
      <p:grpSp>
        <p:nvGrpSpPr>
          <p:cNvPr id="8" name="Nhóm 101">
            <a:extLst>
              <a:ext uri="{FF2B5EF4-FFF2-40B4-BE49-F238E27FC236}">
                <a16:creationId xmlns:a16="http://schemas.microsoft.com/office/drawing/2014/main" xmlns="" id="{5282D5AB-C9BD-4A04-93C6-17E602E07BD4}"/>
              </a:ext>
            </a:extLst>
          </p:cNvPr>
          <p:cNvGrpSpPr/>
          <p:nvPr/>
        </p:nvGrpSpPr>
        <p:grpSpPr>
          <a:xfrm>
            <a:off x="6728754" y="1572527"/>
            <a:ext cx="547130" cy="388571"/>
            <a:chOff x="4004296" y="242040"/>
            <a:chExt cx="547130" cy="388571"/>
          </a:xfrm>
        </p:grpSpPr>
        <p:pic>
          <p:nvPicPr>
            <p:cNvPr id="9" name="Picture 23">
              <a:extLst>
                <a:ext uri="{FF2B5EF4-FFF2-40B4-BE49-F238E27FC236}">
                  <a16:creationId xmlns:a16="http://schemas.microsoft.com/office/drawing/2014/main" xmlns="" id="{97BDFB83-1504-444B-803D-85C62C40CB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04296" y="411926"/>
              <a:ext cx="237841" cy="218685"/>
            </a:xfrm>
            <a:prstGeom prst="rect">
              <a:avLst/>
            </a:prstGeom>
          </p:spPr>
        </p:pic>
        <p:pic>
          <p:nvPicPr>
            <p:cNvPr id="10" name="Picture 24">
              <a:extLst>
                <a:ext uri="{FF2B5EF4-FFF2-40B4-BE49-F238E27FC236}">
                  <a16:creationId xmlns:a16="http://schemas.microsoft.com/office/drawing/2014/main" xmlns="" id="{D5DBE15A-3BF0-46A0-AB69-138B449327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9508">
              <a:off x="4181891" y="242040"/>
              <a:ext cx="369535" cy="339772"/>
            </a:xfrm>
            <a:prstGeom prst="rect">
              <a:avLst/>
            </a:prstGeom>
          </p:spPr>
        </p:pic>
      </p:grpSp>
      <p:pic>
        <p:nvPicPr>
          <p:cNvPr id="11" name="Picture 23">
            <a:extLst>
              <a:ext uri="{FF2B5EF4-FFF2-40B4-BE49-F238E27FC236}">
                <a16:creationId xmlns:a16="http://schemas.microsoft.com/office/drawing/2014/main" xmlns="" id="{792C3E20-3646-40B0-95C5-E2606292D2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572617">
            <a:off x="10309586" y="2294397"/>
            <a:ext cx="237841" cy="218685"/>
          </a:xfrm>
          <a:prstGeom prst="rect">
            <a:avLst/>
          </a:prstGeom>
        </p:spPr>
      </p:pic>
      <p:pic>
        <p:nvPicPr>
          <p:cNvPr id="12" name="Picture 16">
            <a:extLst>
              <a:ext uri="{FF2B5EF4-FFF2-40B4-BE49-F238E27FC236}">
                <a16:creationId xmlns:a16="http://schemas.microsoft.com/office/drawing/2014/main" xmlns="" id="{21265992-BB4E-4ADE-8816-9286CEAF30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835417" flipV="1">
            <a:off x="9502011" y="3141987"/>
            <a:ext cx="1120887" cy="343083"/>
          </a:xfrm>
          <a:prstGeom prst="rect">
            <a:avLst/>
          </a:prstGeom>
        </p:spPr>
      </p:pic>
      <p:grpSp>
        <p:nvGrpSpPr>
          <p:cNvPr id="13" name="Nhóm 12">
            <a:extLst>
              <a:ext uri="{FF2B5EF4-FFF2-40B4-BE49-F238E27FC236}">
                <a16:creationId xmlns:a16="http://schemas.microsoft.com/office/drawing/2014/main" xmlns="" id="{D0C45509-6931-4C98-9A32-9F5CF2DF3280}"/>
              </a:ext>
            </a:extLst>
          </p:cNvPr>
          <p:cNvGrpSpPr/>
          <p:nvPr/>
        </p:nvGrpSpPr>
        <p:grpSpPr>
          <a:xfrm>
            <a:off x="7251949" y="3517233"/>
            <a:ext cx="3147622" cy="2008417"/>
            <a:chOff x="-945552" y="-137299"/>
            <a:chExt cx="3147622" cy="2008417"/>
          </a:xfrm>
        </p:grpSpPr>
        <p:sp>
          <p:nvSpPr>
            <p:cNvPr id="14" name="Hộp Văn bản 25">
              <a:extLst>
                <a:ext uri="{FF2B5EF4-FFF2-40B4-BE49-F238E27FC236}">
                  <a16:creationId xmlns:a16="http://schemas.microsoft.com/office/drawing/2014/main" xmlns="" id="{57948924-577A-40F2-9487-F9FA0EE8CFA0}"/>
                </a:ext>
              </a:extLst>
            </p:cNvPr>
            <p:cNvSpPr txBox="1"/>
            <p:nvPr/>
          </p:nvSpPr>
          <p:spPr>
            <a:xfrm>
              <a:off x="-134095" y="1409453"/>
              <a:ext cx="1587500" cy="461665"/>
            </a:xfrm>
            <a:prstGeom prst="rect">
              <a:avLst/>
            </a:prstGeom>
            <a:noFill/>
          </p:spPr>
          <p:txBody>
            <a:bodyPr wrap="square" rtlCol="0">
              <a:spAutoFit/>
            </a:bodyPr>
            <a:lstStyle/>
            <a:p>
              <a:pPr algn="ctr"/>
              <a:r>
                <a:rPr lang="en-US" sz="2400" b="1">
                  <a:solidFill>
                    <a:srgbClr val="0070C0"/>
                  </a:solidFill>
                  <a:latin typeface="+mn-lt"/>
                </a:rPr>
                <a:t>Ngày</a:t>
              </a:r>
              <a:endParaRPr lang="en-US" sz="2400" b="1" dirty="0">
                <a:solidFill>
                  <a:srgbClr val="0070C0"/>
                </a:solidFill>
                <a:latin typeface="+mn-lt"/>
              </a:endParaRPr>
            </a:p>
          </p:txBody>
        </p:sp>
        <p:grpSp>
          <p:nvGrpSpPr>
            <p:cNvPr id="15" name="Nhóm 7">
              <a:extLst>
                <a:ext uri="{FF2B5EF4-FFF2-40B4-BE49-F238E27FC236}">
                  <a16:creationId xmlns:a16="http://schemas.microsoft.com/office/drawing/2014/main" xmlns="" id="{87E4E05D-2482-40F1-8040-E0F1F44A78F5}"/>
                </a:ext>
              </a:extLst>
            </p:cNvPr>
            <p:cNvGrpSpPr/>
            <p:nvPr/>
          </p:nvGrpSpPr>
          <p:grpSpPr>
            <a:xfrm>
              <a:off x="-945552" y="-137299"/>
              <a:ext cx="3147622" cy="1696706"/>
              <a:chOff x="-1187017" y="-386583"/>
              <a:chExt cx="3147622" cy="1696706"/>
            </a:xfrm>
          </p:grpSpPr>
          <p:pic>
            <p:nvPicPr>
              <p:cNvPr id="16" name="Hình ảnh 24">
                <a:extLst>
                  <a:ext uri="{FF2B5EF4-FFF2-40B4-BE49-F238E27FC236}">
                    <a16:creationId xmlns:a16="http://schemas.microsoft.com/office/drawing/2014/main" xmlns="" id="{ADC5D02D-66D9-4D6A-A112-12B6079F1DCB}"/>
                  </a:ext>
                </a:extLst>
              </p:cNvPr>
              <p:cNvPicPr>
                <a:picLocks noChangeAspect="1"/>
              </p:cNvPicPr>
              <p:nvPr/>
            </p:nvPicPr>
            <p:blipFill rotWithShape="1">
              <a:blip r:embed="rId9"/>
              <a:srcRect t="64416" r="62867"/>
              <a:stretch/>
            </p:blipFill>
            <p:spPr>
              <a:xfrm>
                <a:off x="-1187017" y="-386583"/>
                <a:ext cx="3147622" cy="1696706"/>
              </a:xfrm>
              <a:prstGeom prst="rect">
                <a:avLst/>
              </a:prstGeom>
            </p:spPr>
          </p:pic>
          <p:sp>
            <p:nvSpPr>
              <p:cNvPr id="17" name="Hộp Văn bản 26">
                <a:extLst>
                  <a:ext uri="{FF2B5EF4-FFF2-40B4-BE49-F238E27FC236}">
                    <a16:creationId xmlns:a16="http://schemas.microsoft.com/office/drawing/2014/main" xmlns="" id="{85E6547A-A994-473D-AE58-E280996FC880}"/>
                  </a:ext>
                </a:extLst>
              </p:cNvPr>
              <p:cNvSpPr txBox="1"/>
              <p:nvPr/>
            </p:nvSpPr>
            <p:spPr>
              <a:xfrm>
                <a:off x="-406956" y="386793"/>
                <a:ext cx="1587500" cy="461665"/>
              </a:xfrm>
              <a:prstGeom prst="rect">
                <a:avLst/>
              </a:prstGeom>
              <a:noFill/>
            </p:spPr>
            <p:txBody>
              <a:bodyPr wrap="square" rtlCol="0">
                <a:spAutoFit/>
              </a:bodyPr>
              <a:lstStyle/>
              <a:p>
                <a:pPr algn="ctr"/>
                <a:r>
                  <a:rPr lang="en-US" sz="2400" b="1">
                    <a:latin typeface="+mn-lt"/>
                  </a:rPr>
                  <a:t>2/9/2022</a:t>
                </a:r>
                <a:endParaRPr lang="en-US" sz="2400" b="1" dirty="0">
                  <a:latin typeface="+mn-lt"/>
                </a:endParaRPr>
              </a:p>
            </p:txBody>
          </p:sp>
        </p:grpSp>
      </p:grpSp>
      <p:grpSp>
        <p:nvGrpSpPr>
          <p:cNvPr id="18" name="Nhóm 16">
            <a:extLst>
              <a:ext uri="{FF2B5EF4-FFF2-40B4-BE49-F238E27FC236}">
                <a16:creationId xmlns:a16="http://schemas.microsoft.com/office/drawing/2014/main" xmlns="" id="{8CA6009C-0B3F-4824-9028-1007FE53E6F1}"/>
              </a:ext>
            </a:extLst>
          </p:cNvPr>
          <p:cNvGrpSpPr/>
          <p:nvPr/>
        </p:nvGrpSpPr>
        <p:grpSpPr>
          <a:xfrm>
            <a:off x="704556" y="753861"/>
            <a:ext cx="4173476" cy="2161178"/>
            <a:chOff x="1221044" y="-147967"/>
            <a:chExt cx="4173476" cy="2161178"/>
          </a:xfrm>
        </p:grpSpPr>
        <p:sp>
          <p:nvSpPr>
            <p:cNvPr id="19" name="Hộp Văn bản 3">
              <a:extLst>
                <a:ext uri="{FF2B5EF4-FFF2-40B4-BE49-F238E27FC236}">
                  <a16:creationId xmlns:a16="http://schemas.microsoft.com/office/drawing/2014/main" xmlns="" id="{E4C9C724-98D3-48BD-A240-38E0506D6E7A}"/>
                </a:ext>
              </a:extLst>
            </p:cNvPr>
            <p:cNvSpPr txBox="1"/>
            <p:nvPr/>
          </p:nvSpPr>
          <p:spPr>
            <a:xfrm>
              <a:off x="3807020" y="194104"/>
              <a:ext cx="1587500" cy="461665"/>
            </a:xfrm>
            <a:prstGeom prst="rect">
              <a:avLst/>
            </a:prstGeom>
            <a:noFill/>
          </p:spPr>
          <p:txBody>
            <a:bodyPr wrap="square" rtlCol="0">
              <a:spAutoFit/>
            </a:bodyPr>
            <a:lstStyle/>
            <a:p>
              <a:pPr algn="ctr"/>
              <a:r>
                <a:rPr lang="en-US" sz="2400" b="1" dirty="0" err="1">
                  <a:solidFill>
                    <a:srgbClr val="0070C0"/>
                  </a:solidFill>
                  <a:latin typeface="+mn-lt"/>
                </a:rPr>
                <a:t>Tác</a:t>
              </a:r>
              <a:r>
                <a:rPr lang="en-US" sz="2400" b="1" dirty="0">
                  <a:solidFill>
                    <a:srgbClr val="0070C0"/>
                  </a:solidFill>
                  <a:latin typeface="+mn-lt"/>
                </a:rPr>
                <a:t> </a:t>
              </a:r>
              <a:r>
                <a:rPr lang="en-US" sz="2400" b="1" dirty="0" err="1">
                  <a:solidFill>
                    <a:srgbClr val="0070C0"/>
                  </a:solidFill>
                  <a:latin typeface="+mn-lt"/>
                </a:rPr>
                <a:t>giả</a:t>
              </a:r>
              <a:endParaRPr lang="en-US" sz="2400" b="1" dirty="0">
                <a:solidFill>
                  <a:srgbClr val="0070C0"/>
                </a:solidFill>
                <a:latin typeface="+mn-lt"/>
              </a:endParaRPr>
            </a:p>
          </p:txBody>
        </p:sp>
        <p:grpSp>
          <p:nvGrpSpPr>
            <p:cNvPr id="20" name="Nhóm 4">
              <a:extLst>
                <a:ext uri="{FF2B5EF4-FFF2-40B4-BE49-F238E27FC236}">
                  <a16:creationId xmlns:a16="http://schemas.microsoft.com/office/drawing/2014/main" xmlns="" id="{EEBF00BB-530A-4CB5-82EF-53E4CD2C396E}"/>
                </a:ext>
              </a:extLst>
            </p:cNvPr>
            <p:cNvGrpSpPr/>
            <p:nvPr/>
          </p:nvGrpSpPr>
          <p:grpSpPr>
            <a:xfrm>
              <a:off x="1221044" y="-147967"/>
              <a:ext cx="3950339" cy="2161178"/>
              <a:chOff x="1404522" y="-722784"/>
              <a:chExt cx="3598702" cy="1864352"/>
            </a:xfrm>
          </p:grpSpPr>
          <p:pic>
            <p:nvPicPr>
              <p:cNvPr id="21" name="Hình ảnh 17">
                <a:extLst>
                  <a:ext uri="{FF2B5EF4-FFF2-40B4-BE49-F238E27FC236}">
                    <a16:creationId xmlns:a16="http://schemas.microsoft.com/office/drawing/2014/main" xmlns="" id="{32FDB66E-7AC4-4F26-AE1C-18713F0E7182}"/>
                  </a:ext>
                </a:extLst>
              </p:cNvPr>
              <p:cNvPicPr>
                <a:picLocks noChangeAspect="1"/>
              </p:cNvPicPr>
              <p:nvPr/>
            </p:nvPicPr>
            <p:blipFill rotWithShape="1">
              <a:blip r:embed="rId9"/>
              <a:srcRect l="5628" t="6902" r="61247" b="64209"/>
              <a:stretch/>
            </p:blipFill>
            <p:spPr>
              <a:xfrm>
                <a:off x="1404522" y="-722784"/>
                <a:ext cx="3213483" cy="1864352"/>
              </a:xfrm>
              <a:prstGeom prst="rect">
                <a:avLst/>
              </a:prstGeom>
            </p:spPr>
          </p:pic>
          <p:sp>
            <p:nvSpPr>
              <p:cNvPr id="22" name="Hộp Văn bản 27">
                <a:extLst>
                  <a:ext uri="{FF2B5EF4-FFF2-40B4-BE49-F238E27FC236}">
                    <a16:creationId xmlns:a16="http://schemas.microsoft.com/office/drawing/2014/main" xmlns="" id="{69578CBB-58A0-4570-BA86-173DCDF7B0D1}"/>
                  </a:ext>
                </a:extLst>
              </p:cNvPr>
              <p:cNvSpPr txBox="1"/>
              <p:nvPr/>
            </p:nvSpPr>
            <p:spPr>
              <a:xfrm>
                <a:off x="2453941" y="62699"/>
                <a:ext cx="2549283" cy="398258"/>
              </a:xfrm>
              <a:prstGeom prst="rect">
                <a:avLst/>
              </a:prstGeom>
              <a:noFill/>
            </p:spPr>
            <p:txBody>
              <a:bodyPr wrap="square" rtlCol="0">
                <a:spAutoFit/>
              </a:bodyPr>
              <a:lstStyle/>
              <a:p>
                <a:pPr algn="ctr"/>
                <a:r>
                  <a:rPr lang="en-US" sz="2400" b="1" dirty="0" err="1">
                    <a:latin typeface="+mn-lt"/>
                  </a:rPr>
                  <a:t>Trịnh</a:t>
                </a:r>
                <a:r>
                  <a:rPr lang="en-US" sz="2400" b="1" dirty="0">
                    <a:latin typeface="+mn-lt"/>
                  </a:rPr>
                  <a:t> </a:t>
                </a:r>
                <a:r>
                  <a:rPr lang="en-US" sz="2400" b="1" dirty="0" err="1">
                    <a:latin typeface="+mn-lt"/>
                  </a:rPr>
                  <a:t>Thanh</a:t>
                </a:r>
                <a:r>
                  <a:rPr lang="en-US" sz="2400" b="1" dirty="0">
                    <a:latin typeface="+mn-lt"/>
                  </a:rPr>
                  <a:t> </a:t>
                </a:r>
                <a:r>
                  <a:rPr lang="en-US" sz="2400" b="1" dirty="0" err="1">
                    <a:latin typeface="+mn-lt"/>
                  </a:rPr>
                  <a:t>Liêm</a:t>
                </a:r>
                <a:endParaRPr lang="en-US" sz="2400" b="1" dirty="0">
                  <a:latin typeface="+mn-lt"/>
                </a:endParaRPr>
              </a:p>
            </p:txBody>
          </p:sp>
        </p:grpSp>
      </p:grpSp>
      <p:grpSp>
        <p:nvGrpSpPr>
          <p:cNvPr id="33" name="Nhóm 14">
            <a:extLst>
              <a:ext uri="{FF2B5EF4-FFF2-40B4-BE49-F238E27FC236}">
                <a16:creationId xmlns:a16="http://schemas.microsoft.com/office/drawing/2014/main" xmlns="" id="{DA3CA49F-2AF9-4EF0-A9A6-03840FF6D22C}"/>
              </a:ext>
            </a:extLst>
          </p:cNvPr>
          <p:cNvGrpSpPr/>
          <p:nvPr/>
        </p:nvGrpSpPr>
        <p:grpSpPr>
          <a:xfrm>
            <a:off x="5378698" y="606637"/>
            <a:ext cx="5934861" cy="2866251"/>
            <a:chOff x="6019803" y="3179670"/>
            <a:chExt cx="3741384" cy="1792950"/>
          </a:xfrm>
        </p:grpSpPr>
        <p:sp>
          <p:nvSpPr>
            <p:cNvPr id="34" name="Hộp Văn bản 22">
              <a:extLst>
                <a:ext uri="{FF2B5EF4-FFF2-40B4-BE49-F238E27FC236}">
                  <a16:creationId xmlns:a16="http://schemas.microsoft.com/office/drawing/2014/main" xmlns="" id="{89BD2507-DD32-4024-9044-3CAFB676722F}"/>
                </a:ext>
              </a:extLst>
            </p:cNvPr>
            <p:cNvSpPr txBox="1"/>
            <p:nvPr/>
          </p:nvSpPr>
          <p:spPr>
            <a:xfrm>
              <a:off x="7153074" y="3179670"/>
              <a:ext cx="2021760" cy="461665"/>
            </a:xfrm>
            <a:prstGeom prst="rect">
              <a:avLst/>
            </a:prstGeom>
            <a:noFill/>
          </p:spPr>
          <p:txBody>
            <a:bodyPr wrap="square" rtlCol="0">
              <a:spAutoFit/>
            </a:bodyPr>
            <a:lstStyle/>
            <a:p>
              <a:pPr algn="ctr"/>
              <a:r>
                <a:rPr lang="en-US" sz="2400" b="1" dirty="0" err="1">
                  <a:solidFill>
                    <a:srgbClr val="0070C0"/>
                  </a:solidFill>
                  <a:latin typeface="+mn-lt"/>
                </a:rPr>
                <a:t>Hình</a:t>
              </a:r>
              <a:r>
                <a:rPr lang="en-US" sz="2400" b="1" dirty="0">
                  <a:solidFill>
                    <a:srgbClr val="0070C0"/>
                  </a:solidFill>
                  <a:latin typeface="+mn-lt"/>
                </a:rPr>
                <a:t> </a:t>
              </a:r>
              <a:r>
                <a:rPr lang="en-US" sz="2400" b="1" dirty="0" err="1">
                  <a:solidFill>
                    <a:srgbClr val="0070C0"/>
                  </a:solidFill>
                  <a:latin typeface="+mn-lt"/>
                </a:rPr>
                <a:t>ảnh</a:t>
              </a:r>
              <a:r>
                <a:rPr lang="en-US" sz="2400" b="1" dirty="0">
                  <a:solidFill>
                    <a:srgbClr val="0070C0"/>
                  </a:solidFill>
                  <a:latin typeface="+mn-lt"/>
                </a:rPr>
                <a:t> </a:t>
              </a:r>
              <a:r>
                <a:rPr lang="en-US" sz="2400" b="1" dirty="0" err="1">
                  <a:solidFill>
                    <a:srgbClr val="0070C0"/>
                  </a:solidFill>
                  <a:latin typeface="+mn-lt"/>
                </a:rPr>
                <a:t>đẹp</a:t>
              </a:r>
              <a:endParaRPr lang="en-US" sz="2400" b="1" dirty="0">
                <a:solidFill>
                  <a:srgbClr val="0070C0"/>
                </a:solidFill>
                <a:latin typeface="+mn-lt"/>
              </a:endParaRPr>
            </a:p>
          </p:txBody>
        </p:sp>
        <p:grpSp>
          <p:nvGrpSpPr>
            <p:cNvPr id="35" name="Nhóm 9">
              <a:extLst>
                <a:ext uri="{FF2B5EF4-FFF2-40B4-BE49-F238E27FC236}">
                  <a16:creationId xmlns:a16="http://schemas.microsoft.com/office/drawing/2014/main" xmlns="" id="{5DBEA470-6E48-44C2-8476-DE516CD71ABD}"/>
                </a:ext>
              </a:extLst>
            </p:cNvPr>
            <p:cNvGrpSpPr/>
            <p:nvPr/>
          </p:nvGrpSpPr>
          <p:grpSpPr>
            <a:xfrm>
              <a:off x="6019803" y="3678907"/>
              <a:ext cx="3741384" cy="1293713"/>
              <a:chOff x="5921240" y="3848138"/>
              <a:chExt cx="3741384" cy="1293713"/>
            </a:xfrm>
          </p:grpSpPr>
          <p:sp>
            <p:nvSpPr>
              <p:cNvPr id="36" name="Bong bóng Ý nghĩ: Hình đám mây 84">
                <a:extLst>
                  <a:ext uri="{FF2B5EF4-FFF2-40B4-BE49-F238E27FC236}">
                    <a16:creationId xmlns:a16="http://schemas.microsoft.com/office/drawing/2014/main" xmlns="" id="{61CB2DBD-E19F-400E-9FA4-7CB0D01CAF1A}"/>
                  </a:ext>
                </a:extLst>
              </p:cNvPr>
              <p:cNvSpPr/>
              <p:nvPr/>
            </p:nvSpPr>
            <p:spPr>
              <a:xfrm>
                <a:off x="5921240" y="3848138"/>
                <a:ext cx="3741384" cy="1293713"/>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587AC"/>
                  </a:solidFill>
                  <a:effectLst/>
                  <a:uLnTx/>
                  <a:uFillTx/>
                  <a:latin typeface="Calibri"/>
                  <a:ea typeface="+mn-ea"/>
                  <a:cs typeface="+mn-cs"/>
                  <a:sym typeface="Arial"/>
                </a:endParaRPr>
              </a:p>
            </p:txBody>
          </p:sp>
          <p:sp>
            <p:nvSpPr>
              <p:cNvPr id="37" name="Hộp Văn bản 35">
                <a:extLst>
                  <a:ext uri="{FF2B5EF4-FFF2-40B4-BE49-F238E27FC236}">
                    <a16:creationId xmlns:a16="http://schemas.microsoft.com/office/drawing/2014/main" xmlns="" id="{6948E328-00CF-4E20-98D8-864F9B53E754}"/>
                  </a:ext>
                </a:extLst>
              </p:cNvPr>
              <p:cNvSpPr txBox="1"/>
              <p:nvPr/>
            </p:nvSpPr>
            <p:spPr>
              <a:xfrm>
                <a:off x="6255353" y="4025459"/>
                <a:ext cx="3149944" cy="750852"/>
              </a:xfrm>
              <a:prstGeom prst="rect">
                <a:avLst/>
              </a:prstGeom>
              <a:noFill/>
            </p:spPr>
            <p:txBody>
              <a:bodyPr wrap="square" rtlCol="0">
                <a:spAutoFit/>
              </a:bodyPr>
              <a:lstStyle/>
              <a:p>
                <a:pPr algn="ctr"/>
                <a:r>
                  <a:rPr lang="en-US" sz="2400" b="1">
                    <a:latin typeface="+mn-lt"/>
                  </a:rPr>
                  <a:t>Khi bị phát hiện, anh Kim Đồng không dừng chân, giặc bắn theo. Anh Kim Đồng đã hi sinh. </a:t>
                </a:r>
                <a:endParaRPr lang="en-US" sz="2400" b="1" dirty="0">
                  <a:latin typeface="+mn-lt"/>
                </a:endParaRPr>
              </a:p>
            </p:txBody>
          </p:sp>
        </p:grpSp>
      </p:grpSp>
      <p:grpSp>
        <p:nvGrpSpPr>
          <p:cNvPr id="38" name="Nhóm 11">
            <a:extLst>
              <a:ext uri="{FF2B5EF4-FFF2-40B4-BE49-F238E27FC236}">
                <a16:creationId xmlns:a16="http://schemas.microsoft.com/office/drawing/2014/main" xmlns="" id="{3BAC52BF-815E-4318-B288-F43FBC482D49}"/>
              </a:ext>
            </a:extLst>
          </p:cNvPr>
          <p:cNvGrpSpPr/>
          <p:nvPr/>
        </p:nvGrpSpPr>
        <p:grpSpPr>
          <a:xfrm>
            <a:off x="665179" y="3173724"/>
            <a:ext cx="4199242" cy="1938992"/>
            <a:chOff x="-110852" y="2743187"/>
            <a:chExt cx="2036666" cy="1938992"/>
          </a:xfrm>
        </p:grpSpPr>
        <p:grpSp>
          <p:nvGrpSpPr>
            <p:cNvPr id="39" name="Nhóm 10">
              <a:extLst>
                <a:ext uri="{FF2B5EF4-FFF2-40B4-BE49-F238E27FC236}">
                  <a16:creationId xmlns:a16="http://schemas.microsoft.com/office/drawing/2014/main" xmlns="" id="{9443D3A7-E458-42BC-A991-69A614954B58}"/>
                </a:ext>
              </a:extLst>
            </p:cNvPr>
            <p:cNvGrpSpPr/>
            <p:nvPr/>
          </p:nvGrpSpPr>
          <p:grpSpPr>
            <a:xfrm>
              <a:off x="87124" y="2743187"/>
              <a:ext cx="1838690" cy="1938992"/>
              <a:chOff x="3542160" y="4331528"/>
              <a:chExt cx="3149944" cy="1228379"/>
            </a:xfrm>
          </p:grpSpPr>
          <p:sp>
            <p:nvSpPr>
              <p:cNvPr id="41" name="Hình chữ nhật: Góc Tròn 8">
                <a:extLst>
                  <a:ext uri="{FF2B5EF4-FFF2-40B4-BE49-F238E27FC236}">
                    <a16:creationId xmlns:a16="http://schemas.microsoft.com/office/drawing/2014/main" xmlns="" id="{A1EACC8F-20F6-424E-B26D-9C42002758EA}"/>
                  </a:ext>
                </a:extLst>
              </p:cNvPr>
              <p:cNvSpPr/>
              <p:nvPr/>
            </p:nvSpPr>
            <p:spPr>
              <a:xfrm>
                <a:off x="3678371" y="4354674"/>
                <a:ext cx="2868346" cy="758110"/>
              </a:xfrm>
              <a:prstGeom prst="roundRect">
                <a:avLst>
                  <a:gd name="adj" fmla="val 8120"/>
                </a:avLst>
              </a:prstGeom>
              <a:solidFill>
                <a:srgbClr val="FD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ộp Văn bản 39">
                <a:extLst>
                  <a:ext uri="{FF2B5EF4-FFF2-40B4-BE49-F238E27FC236}">
                    <a16:creationId xmlns:a16="http://schemas.microsoft.com/office/drawing/2014/main" xmlns="" id="{08801D6E-289E-4C8C-A3BD-A4BBBFDE41CB}"/>
                  </a:ext>
                </a:extLst>
              </p:cNvPr>
              <p:cNvSpPr txBox="1"/>
              <p:nvPr/>
            </p:nvSpPr>
            <p:spPr>
              <a:xfrm>
                <a:off x="3542160" y="4331528"/>
                <a:ext cx="3149944" cy="1228379"/>
              </a:xfrm>
              <a:prstGeom prst="roundRect">
                <a:avLst>
                  <a:gd name="adj" fmla="val 0"/>
                </a:avLst>
              </a:prstGeom>
              <a:noFill/>
              <a:ln>
                <a:noFill/>
              </a:ln>
            </p:spPr>
            <p:txBody>
              <a:bodyPr wrap="square" rtlCol="0">
                <a:spAutoFit/>
              </a:bodyPr>
              <a:lstStyle/>
              <a:p>
                <a:pPr algn="ctr"/>
                <a:r>
                  <a:rPr lang="vi-VN" sz="2400" b="1">
                    <a:latin typeface="+mn-lt"/>
                  </a:rPr>
                  <a:t>Câu chuyện về anh Kim Đồng, người đội trưởng đầu tiên của Đội</a:t>
                </a:r>
                <a:endParaRPr lang="en-US" sz="2400" b="1" dirty="0">
                  <a:latin typeface="+mn-lt"/>
                </a:endParaRPr>
              </a:p>
            </p:txBody>
          </p:sp>
        </p:grpSp>
        <p:sp>
          <p:nvSpPr>
            <p:cNvPr id="40" name="Hộp Văn bản 41">
              <a:extLst>
                <a:ext uri="{FF2B5EF4-FFF2-40B4-BE49-F238E27FC236}">
                  <a16:creationId xmlns:a16="http://schemas.microsoft.com/office/drawing/2014/main" xmlns="" id="{8C799175-FBAB-40C8-B7A7-5D913C18BD7F}"/>
                </a:ext>
              </a:extLst>
            </p:cNvPr>
            <p:cNvSpPr txBox="1"/>
            <p:nvPr/>
          </p:nvSpPr>
          <p:spPr>
            <a:xfrm>
              <a:off x="-110852" y="3925293"/>
              <a:ext cx="2021760" cy="461665"/>
            </a:xfrm>
            <a:prstGeom prst="rect">
              <a:avLst/>
            </a:prstGeom>
            <a:noFill/>
          </p:spPr>
          <p:txBody>
            <a:bodyPr wrap="square" rtlCol="0">
              <a:spAutoFit/>
            </a:bodyPr>
            <a:lstStyle/>
            <a:p>
              <a:pPr algn="ctr"/>
              <a:r>
                <a:rPr lang="en-US" sz="2400" b="1" dirty="0" err="1">
                  <a:solidFill>
                    <a:srgbClr val="0070C0"/>
                  </a:solidFill>
                  <a:latin typeface="+mn-lt"/>
                </a:rPr>
                <a:t>Tên</a:t>
              </a:r>
              <a:r>
                <a:rPr lang="en-US" sz="2400" b="1" dirty="0">
                  <a:solidFill>
                    <a:srgbClr val="0070C0"/>
                  </a:solidFill>
                  <a:latin typeface="+mn-lt"/>
                </a:rPr>
                <a:t> </a:t>
              </a:r>
              <a:r>
                <a:rPr lang="en-US" sz="2400" b="1" dirty="0" err="1">
                  <a:solidFill>
                    <a:srgbClr val="0070C0"/>
                  </a:solidFill>
                  <a:latin typeface="+mn-lt"/>
                </a:rPr>
                <a:t>bài</a:t>
              </a:r>
              <a:r>
                <a:rPr lang="en-US" sz="2400" b="1" dirty="0">
                  <a:solidFill>
                    <a:srgbClr val="0070C0"/>
                  </a:solidFill>
                  <a:latin typeface="+mn-lt"/>
                </a:rPr>
                <a:t> </a:t>
              </a:r>
              <a:r>
                <a:rPr lang="en-US" sz="2400" b="1" dirty="0" err="1">
                  <a:solidFill>
                    <a:srgbClr val="0070C0"/>
                  </a:solidFill>
                  <a:latin typeface="+mn-lt"/>
                </a:rPr>
                <a:t>văn</a:t>
              </a:r>
              <a:endParaRPr lang="en-US" sz="2400" b="1" dirty="0">
                <a:solidFill>
                  <a:srgbClr val="0070C0"/>
                </a:solidFill>
                <a:latin typeface="+mn-lt"/>
              </a:endParaRPr>
            </a:p>
          </p:txBody>
        </p:sp>
      </p:grpSp>
      <p:grpSp>
        <p:nvGrpSpPr>
          <p:cNvPr id="43" name="Nhóm 48">
            <a:extLst>
              <a:ext uri="{FF2B5EF4-FFF2-40B4-BE49-F238E27FC236}">
                <a16:creationId xmlns:a16="http://schemas.microsoft.com/office/drawing/2014/main" xmlns="" id="{13EBF6B0-0E7B-4F7B-8C36-EC3D7CF0E40C}"/>
              </a:ext>
            </a:extLst>
          </p:cNvPr>
          <p:cNvGrpSpPr/>
          <p:nvPr/>
        </p:nvGrpSpPr>
        <p:grpSpPr>
          <a:xfrm>
            <a:off x="3186052" y="2130923"/>
            <a:ext cx="547130" cy="388571"/>
            <a:chOff x="4004296" y="242040"/>
            <a:chExt cx="547130" cy="388571"/>
          </a:xfrm>
        </p:grpSpPr>
        <p:pic>
          <p:nvPicPr>
            <p:cNvPr id="44" name="Picture 23">
              <a:extLst>
                <a:ext uri="{FF2B5EF4-FFF2-40B4-BE49-F238E27FC236}">
                  <a16:creationId xmlns:a16="http://schemas.microsoft.com/office/drawing/2014/main" xmlns="" id="{448A3160-800F-4974-BFD4-FDEB58EDC0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04296" y="411926"/>
              <a:ext cx="237841" cy="218685"/>
            </a:xfrm>
            <a:prstGeom prst="rect">
              <a:avLst/>
            </a:prstGeom>
          </p:spPr>
        </p:pic>
        <p:pic>
          <p:nvPicPr>
            <p:cNvPr id="45" name="Picture 24">
              <a:extLst>
                <a:ext uri="{FF2B5EF4-FFF2-40B4-BE49-F238E27FC236}">
                  <a16:creationId xmlns:a16="http://schemas.microsoft.com/office/drawing/2014/main" xmlns="" id="{77301C4C-5368-47DB-81FB-66190DE22B4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9508">
              <a:off x="4181891" y="242040"/>
              <a:ext cx="369535" cy="339772"/>
            </a:xfrm>
            <a:prstGeom prst="rect">
              <a:avLst/>
            </a:prstGeom>
          </p:spPr>
        </p:pic>
      </p:grpSp>
      <p:grpSp>
        <p:nvGrpSpPr>
          <p:cNvPr id="46" name="Nhóm 51">
            <a:extLst>
              <a:ext uri="{FF2B5EF4-FFF2-40B4-BE49-F238E27FC236}">
                <a16:creationId xmlns:a16="http://schemas.microsoft.com/office/drawing/2014/main" xmlns="" id="{677AA793-D0BE-4927-8A31-648A0C8A0FA8}"/>
              </a:ext>
            </a:extLst>
          </p:cNvPr>
          <p:cNvGrpSpPr/>
          <p:nvPr/>
        </p:nvGrpSpPr>
        <p:grpSpPr>
          <a:xfrm>
            <a:off x="8297672" y="2610275"/>
            <a:ext cx="278378" cy="315530"/>
            <a:chOff x="4004296" y="242040"/>
            <a:chExt cx="547130" cy="388571"/>
          </a:xfrm>
        </p:grpSpPr>
        <p:pic>
          <p:nvPicPr>
            <p:cNvPr id="47" name="Picture 23">
              <a:extLst>
                <a:ext uri="{FF2B5EF4-FFF2-40B4-BE49-F238E27FC236}">
                  <a16:creationId xmlns:a16="http://schemas.microsoft.com/office/drawing/2014/main" xmlns="" id="{75B49036-42CA-4D83-9589-8AEFDCB7628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04296" y="411926"/>
              <a:ext cx="237841" cy="218685"/>
            </a:xfrm>
            <a:prstGeom prst="ellipse">
              <a:avLst/>
            </a:prstGeom>
          </p:spPr>
        </p:pic>
        <p:pic>
          <p:nvPicPr>
            <p:cNvPr id="48" name="Picture 24">
              <a:extLst>
                <a:ext uri="{FF2B5EF4-FFF2-40B4-BE49-F238E27FC236}">
                  <a16:creationId xmlns:a16="http://schemas.microsoft.com/office/drawing/2014/main" xmlns="" id="{4BF8C116-7015-497E-AB14-D392168595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9508">
              <a:off x="4181891" y="242040"/>
              <a:ext cx="369535" cy="339772"/>
            </a:xfrm>
            <a:prstGeom prst="ellipse">
              <a:avLst/>
            </a:prstGeom>
          </p:spPr>
        </p:pic>
      </p:grpSp>
    </p:spTree>
    <p:extLst>
      <p:ext uri="{BB962C8B-B14F-4D97-AF65-F5344CB8AC3E}">
        <p14:creationId xmlns:p14="http://schemas.microsoft.com/office/powerpoint/2010/main" val="8131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anim calcmode="lin" valueType="num">
                                      <p:cBhvr>
                                        <p:cTn id="24" dur="1000" fill="hold"/>
                                        <p:tgtEl>
                                          <p:spTgt spid="38"/>
                                        </p:tgtEl>
                                        <p:attrNameLst>
                                          <p:attrName>ppt_x</p:attrName>
                                        </p:attrNameLst>
                                      </p:cBhvr>
                                      <p:tavLst>
                                        <p:tav tm="0">
                                          <p:val>
                                            <p:strVal val="#ppt_x"/>
                                          </p:val>
                                        </p:tav>
                                        <p:tav tm="100000">
                                          <p:val>
                                            <p:strVal val="#ppt_x"/>
                                          </p:val>
                                        </p:tav>
                                      </p:tavLst>
                                    </p:anim>
                                    <p:anim calcmode="lin" valueType="num">
                                      <p:cBhvr>
                                        <p:cTn id="25" dur="1000" fill="hold"/>
                                        <p:tgtEl>
                                          <p:spTgt spid="3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42"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par>
                                <p:cTn id="62" presetID="53" presetClass="entr" presetSubtype="16"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p:cTn id="69" dur="500" fill="hold"/>
                                        <p:tgtEl>
                                          <p:spTgt spid="46"/>
                                        </p:tgtEl>
                                        <p:attrNameLst>
                                          <p:attrName>ppt_w</p:attrName>
                                        </p:attrNameLst>
                                      </p:cBhvr>
                                      <p:tavLst>
                                        <p:tav tm="0">
                                          <p:val>
                                            <p:fltVal val="0"/>
                                          </p:val>
                                        </p:tav>
                                        <p:tav tm="100000">
                                          <p:val>
                                            <p:strVal val="#ppt_w"/>
                                          </p:val>
                                        </p:tav>
                                      </p:tavLst>
                                    </p:anim>
                                    <p:anim calcmode="lin" valueType="num">
                                      <p:cBhvr>
                                        <p:cTn id="70" dur="500" fill="hold"/>
                                        <p:tgtEl>
                                          <p:spTgt spid="46"/>
                                        </p:tgtEl>
                                        <p:attrNameLst>
                                          <p:attrName>ppt_h</p:attrName>
                                        </p:attrNameLst>
                                      </p:cBhvr>
                                      <p:tavLst>
                                        <p:tav tm="0">
                                          <p:val>
                                            <p:fltVal val="0"/>
                                          </p:val>
                                        </p:tav>
                                        <p:tav tm="100000">
                                          <p:val>
                                            <p:strVal val="#ppt_h"/>
                                          </p:val>
                                        </p:tav>
                                      </p:tavLst>
                                    </p:anim>
                                    <p:animEffect transition="in" filter="fade">
                                      <p:cBhvr>
                                        <p:cTn id="7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3" name="Picture 2">
            <a:extLst>
              <a:ext uri="{FF2B5EF4-FFF2-40B4-BE49-F238E27FC236}">
                <a16:creationId xmlns:a16="http://schemas.microsoft.com/office/drawing/2014/main" xmlns="" id="{FDE455D9-E148-4EF8-901B-E49C60090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8215"/>
            <a:ext cx="12237121" cy="4808299"/>
          </a:xfrm>
          <a:prstGeom prst="rect">
            <a:avLst/>
          </a:prstGeom>
        </p:spPr>
      </p:pic>
      <p:sp>
        <p:nvSpPr>
          <p:cNvPr id="14" name="Rectangle: Rounded Corners 13">
            <a:extLst>
              <a:ext uri="{FF2B5EF4-FFF2-40B4-BE49-F238E27FC236}">
                <a16:creationId xmlns:a16="http://schemas.microsoft.com/office/drawing/2014/main" xmlns="" id="{452DC0B1-D3A7-493F-AA79-16AD4C3F5427}"/>
              </a:ext>
            </a:extLst>
          </p:cNvPr>
          <p:cNvSpPr/>
          <p:nvPr/>
        </p:nvSpPr>
        <p:spPr>
          <a:xfrm>
            <a:off x="1743452" y="718457"/>
            <a:ext cx="9171289" cy="1350371"/>
          </a:xfrm>
          <a:custGeom>
            <a:avLst/>
            <a:gdLst>
              <a:gd name="connsiteX0" fmla="*/ 0 w 9171289"/>
              <a:gd name="connsiteY0" fmla="*/ 208821 h 1035202"/>
              <a:gd name="connsiteX1" fmla="*/ 208821 w 9171289"/>
              <a:gd name="connsiteY1" fmla="*/ 0 h 1035202"/>
              <a:gd name="connsiteX2" fmla="*/ 969715 w 9171289"/>
              <a:gd name="connsiteY2" fmla="*/ 0 h 1035202"/>
              <a:gd name="connsiteX3" fmla="*/ 1643072 w 9171289"/>
              <a:gd name="connsiteY3" fmla="*/ 0 h 1035202"/>
              <a:gd name="connsiteX4" fmla="*/ 2316430 w 9171289"/>
              <a:gd name="connsiteY4" fmla="*/ 0 h 1035202"/>
              <a:gd name="connsiteX5" fmla="*/ 2989787 w 9171289"/>
              <a:gd name="connsiteY5" fmla="*/ 0 h 1035202"/>
              <a:gd name="connsiteX6" fmla="*/ 3838218 w 9171289"/>
              <a:gd name="connsiteY6" fmla="*/ 0 h 1035202"/>
              <a:gd name="connsiteX7" fmla="*/ 4511575 w 9171289"/>
              <a:gd name="connsiteY7" fmla="*/ 0 h 1035202"/>
              <a:gd name="connsiteX8" fmla="*/ 5184933 w 9171289"/>
              <a:gd name="connsiteY8" fmla="*/ 0 h 1035202"/>
              <a:gd name="connsiteX9" fmla="*/ 5945827 w 9171289"/>
              <a:gd name="connsiteY9" fmla="*/ 0 h 1035202"/>
              <a:gd name="connsiteX10" fmla="*/ 6619184 w 9171289"/>
              <a:gd name="connsiteY10" fmla="*/ 0 h 1035202"/>
              <a:gd name="connsiteX11" fmla="*/ 7205005 w 9171289"/>
              <a:gd name="connsiteY11" fmla="*/ 0 h 1035202"/>
              <a:gd name="connsiteX12" fmla="*/ 7790826 w 9171289"/>
              <a:gd name="connsiteY12" fmla="*/ 0 h 1035202"/>
              <a:gd name="connsiteX13" fmla="*/ 8201574 w 9171289"/>
              <a:gd name="connsiteY13" fmla="*/ 0 h 1035202"/>
              <a:gd name="connsiteX14" fmla="*/ 8962468 w 9171289"/>
              <a:gd name="connsiteY14" fmla="*/ 0 h 1035202"/>
              <a:gd name="connsiteX15" fmla="*/ 9171289 w 9171289"/>
              <a:gd name="connsiteY15" fmla="*/ 208821 h 1035202"/>
              <a:gd name="connsiteX16" fmla="*/ 9171289 w 9171289"/>
              <a:gd name="connsiteY16" fmla="*/ 826381 h 1035202"/>
              <a:gd name="connsiteX17" fmla="*/ 8962468 w 9171289"/>
              <a:gd name="connsiteY17" fmla="*/ 1035202 h 1035202"/>
              <a:gd name="connsiteX18" fmla="*/ 8376647 w 9171289"/>
              <a:gd name="connsiteY18" fmla="*/ 1035202 h 1035202"/>
              <a:gd name="connsiteX19" fmla="*/ 7703290 w 9171289"/>
              <a:gd name="connsiteY19" fmla="*/ 1035202 h 1035202"/>
              <a:gd name="connsiteX20" fmla="*/ 7117469 w 9171289"/>
              <a:gd name="connsiteY20" fmla="*/ 1035202 h 1035202"/>
              <a:gd name="connsiteX21" fmla="*/ 6706721 w 9171289"/>
              <a:gd name="connsiteY21" fmla="*/ 1035202 h 1035202"/>
              <a:gd name="connsiteX22" fmla="*/ 6120900 w 9171289"/>
              <a:gd name="connsiteY22" fmla="*/ 1035202 h 1035202"/>
              <a:gd name="connsiteX23" fmla="*/ 5535079 w 9171289"/>
              <a:gd name="connsiteY23" fmla="*/ 1035202 h 1035202"/>
              <a:gd name="connsiteX24" fmla="*/ 5124330 w 9171289"/>
              <a:gd name="connsiteY24" fmla="*/ 1035202 h 1035202"/>
              <a:gd name="connsiteX25" fmla="*/ 4626046 w 9171289"/>
              <a:gd name="connsiteY25" fmla="*/ 1035202 h 1035202"/>
              <a:gd name="connsiteX26" fmla="*/ 4215298 w 9171289"/>
              <a:gd name="connsiteY26" fmla="*/ 1035202 h 1035202"/>
              <a:gd name="connsiteX27" fmla="*/ 3366867 w 9171289"/>
              <a:gd name="connsiteY27" fmla="*/ 1035202 h 1035202"/>
              <a:gd name="connsiteX28" fmla="*/ 2868583 w 9171289"/>
              <a:gd name="connsiteY28" fmla="*/ 1035202 h 1035202"/>
              <a:gd name="connsiteX29" fmla="*/ 2370298 w 9171289"/>
              <a:gd name="connsiteY29" fmla="*/ 1035202 h 1035202"/>
              <a:gd name="connsiteX30" fmla="*/ 1521868 w 9171289"/>
              <a:gd name="connsiteY30" fmla="*/ 1035202 h 1035202"/>
              <a:gd name="connsiteX31" fmla="*/ 1111120 w 9171289"/>
              <a:gd name="connsiteY31" fmla="*/ 1035202 h 1035202"/>
              <a:gd name="connsiteX32" fmla="*/ 208821 w 9171289"/>
              <a:gd name="connsiteY32" fmla="*/ 1035202 h 1035202"/>
              <a:gd name="connsiteX33" fmla="*/ 0 w 9171289"/>
              <a:gd name="connsiteY33" fmla="*/ 826381 h 1035202"/>
              <a:gd name="connsiteX34" fmla="*/ 0 w 9171289"/>
              <a:gd name="connsiteY34" fmla="*/ 208821 h 10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1289" h="1035202" fill="none" extrusionOk="0">
                <a:moveTo>
                  <a:pt x="0" y="208821"/>
                </a:moveTo>
                <a:cubicBezTo>
                  <a:pt x="781" y="81285"/>
                  <a:pt x="88722" y="-17968"/>
                  <a:pt x="208821" y="0"/>
                </a:cubicBezTo>
                <a:cubicBezTo>
                  <a:pt x="500323" y="-21862"/>
                  <a:pt x="801989" y="10245"/>
                  <a:pt x="969715" y="0"/>
                </a:cubicBezTo>
                <a:cubicBezTo>
                  <a:pt x="1137441" y="-10245"/>
                  <a:pt x="1380903" y="3782"/>
                  <a:pt x="1643072" y="0"/>
                </a:cubicBezTo>
                <a:cubicBezTo>
                  <a:pt x="1905241" y="-3782"/>
                  <a:pt x="2119475" y="14867"/>
                  <a:pt x="2316430" y="0"/>
                </a:cubicBezTo>
                <a:cubicBezTo>
                  <a:pt x="2513385" y="-14867"/>
                  <a:pt x="2703567" y="28946"/>
                  <a:pt x="2989787" y="0"/>
                </a:cubicBezTo>
                <a:cubicBezTo>
                  <a:pt x="3276007" y="-28946"/>
                  <a:pt x="3612729" y="7079"/>
                  <a:pt x="3838218" y="0"/>
                </a:cubicBezTo>
                <a:cubicBezTo>
                  <a:pt x="4063707" y="-7079"/>
                  <a:pt x="4312404" y="2617"/>
                  <a:pt x="4511575" y="0"/>
                </a:cubicBezTo>
                <a:cubicBezTo>
                  <a:pt x="4710746" y="-2617"/>
                  <a:pt x="4942340" y="-28268"/>
                  <a:pt x="5184933" y="0"/>
                </a:cubicBezTo>
                <a:cubicBezTo>
                  <a:pt x="5427526" y="28268"/>
                  <a:pt x="5689172" y="-33349"/>
                  <a:pt x="5945827" y="0"/>
                </a:cubicBezTo>
                <a:cubicBezTo>
                  <a:pt x="6202482" y="33349"/>
                  <a:pt x="6429200" y="-12169"/>
                  <a:pt x="6619184" y="0"/>
                </a:cubicBezTo>
                <a:cubicBezTo>
                  <a:pt x="6809168" y="12169"/>
                  <a:pt x="7011188" y="12202"/>
                  <a:pt x="7205005" y="0"/>
                </a:cubicBezTo>
                <a:cubicBezTo>
                  <a:pt x="7398822" y="-12202"/>
                  <a:pt x="7602300" y="-6330"/>
                  <a:pt x="7790826" y="0"/>
                </a:cubicBezTo>
                <a:cubicBezTo>
                  <a:pt x="7979352" y="6330"/>
                  <a:pt x="8048656" y="-13545"/>
                  <a:pt x="8201574" y="0"/>
                </a:cubicBezTo>
                <a:cubicBezTo>
                  <a:pt x="8354492" y="13545"/>
                  <a:pt x="8622310" y="-7194"/>
                  <a:pt x="8962468" y="0"/>
                </a:cubicBezTo>
                <a:cubicBezTo>
                  <a:pt x="9073640" y="1883"/>
                  <a:pt x="9176711" y="87002"/>
                  <a:pt x="9171289" y="208821"/>
                </a:cubicBezTo>
                <a:cubicBezTo>
                  <a:pt x="9188802" y="510509"/>
                  <a:pt x="9148645" y="597726"/>
                  <a:pt x="9171289" y="826381"/>
                </a:cubicBezTo>
                <a:cubicBezTo>
                  <a:pt x="9150761" y="943455"/>
                  <a:pt x="9098808" y="1039702"/>
                  <a:pt x="8962468" y="1035202"/>
                </a:cubicBezTo>
                <a:cubicBezTo>
                  <a:pt x="8713139" y="1038806"/>
                  <a:pt x="8662424" y="1042604"/>
                  <a:pt x="8376647" y="1035202"/>
                </a:cubicBezTo>
                <a:cubicBezTo>
                  <a:pt x="8090870" y="1027800"/>
                  <a:pt x="7853277" y="1064051"/>
                  <a:pt x="7703290" y="1035202"/>
                </a:cubicBezTo>
                <a:cubicBezTo>
                  <a:pt x="7553303" y="1006353"/>
                  <a:pt x="7369576" y="1024799"/>
                  <a:pt x="7117469" y="1035202"/>
                </a:cubicBezTo>
                <a:cubicBezTo>
                  <a:pt x="6865362" y="1045605"/>
                  <a:pt x="6814014" y="1038416"/>
                  <a:pt x="6706721" y="1035202"/>
                </a:cubicBezTo>
                <a:cubicBezTo>
                  <a:pt x="6599428" y="1031988"/>
                  <a:pt x="6282528" y="1048258"/>
                  <a:pt x="6120900" y="1035202"/>
                </a:cubicBezTo>
                <a:cubicBezTo>
                  <a:pt x="5959272" y="1022146"/>
                  <a:pt x="5756705" y="1053823"/>
                  <a:pt x="5535079" y="1035202"/>
                </a:cubicBezTo>
                <a:cubicBezTo>
                  <a:pt x="5313453" y="1016581"/>
                  <a:pt x="5298615" y="1054261"/>
                  <a:pt x="5124330" y="1035202"/>
                </a:cubicBezTo>
                <a:cubicBezTo>
                  <a:pt x="4950045" y="1016143"/>
                  <a:pt x="4785496" y="1050691"/>
                  <a:pt x="4626046" y="1035202"/>
                </a:cubicBezTo>
                <a:cubicBezTo>
                  <a:pt x="4466596" y="1019713"/>
                  <a:pt x="4359288" y="1047646"/>
                  <a:pt x="4215298" y="1035202"/>
                </a:cubicBezTo>
                <a:cubicBezTo>
                  <a:pt x="4071308" y="1022758"/>
                  <a:pt x="3704563" y="1060012"/>
                  <a:pt x="3366867" y="1035202"/>
                </a:cubicBezTo>
                <a:cubicBezTo>
                  <a:pt x="3029171" y="1010392"/>
                  <a:pt x="3112416" y="1040108"/>
                  <a:pt x="2868583" y="1035202"/>
                </a:cubicBezTo>
                <a:cubicBezTo>
                  <a:pt x="2624750" y="1030296"/>
                  <a:pt x="2504894" y="1040578"/>
                  <a:pt x="2370298" y="1035202"/>
                </a:cubicBezTo>
                <a:cubicBezTo>
                  <a:pt x="2235703" y="1029826"/>
                  <a:pt x="1936787" y="1014657"/>
                  <a:pt x="1521868" y="1035202"/>
                </a:cubicBezTo>
                <a:cubicBezTo>
                  <a:pt x="1106949" y="1055748"/>
                  <a:pt x="1311721" y="1029655"/>
                  <a:pt x="1111120" y="1035202"/>
                </a:cubicBezTo>
                <a:cubicBezTo>
                  <a:pt x="910519" y="1040749"/>
                  <a:pt x="431536" y="1076536"/>
                  <a:pt x="208821" y="1035202"/>
                </a:cubicBezTo>
                <a:cubicBezTo>
                  <a:pt x="105843" y="1040831"/>
                  <a:pt x="9662" y="963290"/>
                  <a:pt x="0" y="826381"/>
                </a:cubicBezTo>
                <a:cubicBezTo>
                  <a:pt x="13268" y="548908"/>
                  <a:pt x="-20022" y="367832"/>
                  <a:pt x="0" y="208821"/>
                </a:cubicBezTo>
                <a:close/>
              </a:path>
              <a:path w="9171289" h="1035202" stroke="0" extrusionOk="0">
                <a:moveTo>
                  <a:pt x="0" y="208821"/>
                </a:moveTo>
                <a:cubicBezTo>
                  <a:pt x="938" y="122174"/>
                  <a:pt x="97836" y="7762"/>
                  <a:pt x="208821" y="0"/>
                </a:cubicBezTo>
                <a:cubicBezTo>
                  <a:pt x="370158" y="-14288"/>
                  <a:pt x="657111" y="-14852"/>
                  <a:pt x="969715" y="0"/>
                </a:cubicBezTo>
                <a:cubicBezTo>
                  <a:pt x="1282319" y="14852"/>
                  <a:pt x="1320405" y="-16124"/>
                  <a:pt x="1467999" y="0"/>
                </a:cubicBezTo>
                <a:cubicBezTo>
                  <a:pt x="1615593" y="16124"/>
                  <a:pt x="1861726" y="-6939"/>
                  <a:pt x="1966284" y="0"/>
                </a:cubicBezTo>
                <a:cubicBezTo>
                  <a:pt x="2070842" y="6939"/>
                  <a:pt x="2408152" y="29506"/>
                  <a:pt x="2727178" y="0"/>
                </a:cubicBezTo>
                <a:cubicBezTo>
                  <a:pt x="3046204" y="-29506"/>
                  <a:pt x="3057311" y="-17797"/>
                  <a:pt x="3312999" y="0"/>
                </a:cubicBezTo>
                <a:cubicBezTo>
                  <a:pt x="3568687" y="17797"/>
                  <a:pt x="3930976" y="41239"/>
                  <a:pt x="4161429" y="0"/>
                </a:cubicBezTo>
                <a:cubicBezTo>
                  <a:pt x="4391882" y="-41239"/>
                  <a:pt x="4655320" y="10549"/>
                  <a:pt x="5009860" y="0"/>
                </a:cubicBezTo>
                <a:cubicBezTo>
                  <a:pt x="5364400" y="-10549"/>
                  <a:pt x="5504532" y="7586"/>
                  <a:pt x="5770754" y="0"/>
                </a:cubicBezTo>
                <a:cubicBezTo>
                  <a:pt x="6036976" y="-7586"/>
                  <a:pt x="6081982" y="2377"/>
                  <a:pt x="6269038" y="0"/>
                </a:cubicBezTo>
                <a:cubicBezTo>
                  <a:pt x="6456094" y="-2377"/>
                  <a:pt x="6504438" y="992"/>
                  <a:pt x="6679786" y="0"/>
                </a:cubicBezTo>
                <a:cubicBezTo>
                  <a:pt x="6855134" y="-992"/>
                  <a:pt x="7157016" y="351"/>
                  <a:pt x="7528217" y="0"/>
                </a:cubicBezTo>
                <a:cubicBezTo>
                  <a:pt x="7899418" y="-351"/>
                  <a:pt x="8066680" y="-25268"/>
                  <a:pt x="8201574" y="0"/>
                </a:cubicBezTo>
                <a:cubicBezTo>
                  <a:pt x="8336468" y="25268"/>
                  <a:pt x="8652333" y="-25823"/>
                  <a:pt x="8962468" y="0"/>
                </a:cubicBezTo>
                <a:cubicBezTo>
                  <a:pt x="9082355" y="563"/>
                  <a:pt x="9174940" y="112081"/>
                  <a:pt x="9171289" y="208821"/>
                </a:cubicBezTo>
                <a:cubicBezTo>
                  <a:pt x="9143104" y="417837"/>
                  <a:pt x="9169665" y="553466"/>
                  <a:pt x="9171289" y="826381"/>
                </a:cubicBezTo>
                <a:cubicBezTo>
                  <a:pt x="9176982" y="929903"/>
                  <a:pt x="9084422" y="1043885"/>
                  <a:pt x="8962468" y="1035202"/>
                </a:cubicBezTo>
                <a:cubicBezTo>
                  <a:pt x="8853984" y="1021568"/>
                  <a:pt x="8748482" y="1052553"/>
                  <a:pt x="8551720" y="1035202"/>
                </a:cubicBezTo>
                <a:cubicBezTo>
                  <a:pt x="8354958" y="1017851"/>
                  <a:pt x="8045718" y="1041799"/>
                  <a:pt x="7790826" y="1035202"/>
                </a:cubicBezTo>
                <a:cubicBezTo>
                  <a:pt x="7535934" y="1028605"/>
                  <a:pt x="7358131" y="1061096"/>
                  <a:pt x="7205005" y="1035202"/>
                </a:cubicBezTo>
                <a:cubicBezTo>
                  <a:pt x="7051879" y="1009308"/>
                  <a:pt x="6830918" y="1023773"/>
                  <a:pt x="6706721" y="1035202"/>
                </a:cubicBezTo>
                <a:cubicBezTo>
                  <a:pt x="6582524" y="1046631"/>
                  <a:pt x="6391060" y="1051025"/>
                  <a:pt x="6208436" y="1035202"/>
                </a:cubicBezTo>
                <a:cubicBezTo>
                  <a:pt x="6025812" y="1019379"/>
                  <a:pt x="5724831" y="1041836"/>
                  <a:pt x="5360006" y="1035202"/>
                </a:cubicBezTo>
                <a:cubicBezTo>
                  <a:pt x="4995181" y="1028569"/>
                  <a:pt x="4995260" y="1034736"/>
                  <a:pt x="4774185" y="1035202"/>
                </a:cubicBezTo>
                <a:cubicBezTo>
                  <a:pt x="4553110" y="1035668"/>
                  <a:pt x="4102858" y="1034697"/>
                  <a:pt x="3925754" y="1035202"/>
                </a:cubicBezTo>
                <a:cubicBezTo>
                  <a:pt x="3748650" y="1035707"/>
                  <a:pt x="3283092" y="1013979"/>
                  <a:pt x="3077324" y="1035202"/>
                </a:cubicBezTo>
                <a:cubicBezTo>
                  <a:pt x="2871556" y="1056426"/>
                  <a:pt x="2673153" y="1022283"/>
                  <a:pt x="2491503" y="1035202"/>
                </a:cubicBezTo>
                <a:cubicBezTo>
                  <a:pt x="2309853" y="1048121"/>
                  <a:pt x="2198230" y="1020907"/>
                  <a:pt x="2080755" y="1035202"/>
                </a:cubicBezTo>
                <a:cubicBezTo>
                  <a:pt x="1963280" y="1049497"/>
                  <a:pt x="1690236" y="1046044"/>
                  <a:pt x="1582470" y="1035202"/>
                </a:cubicBezTo>
                <a:cubicBezTo>
                  <a:pt x="1474705" y="1024360"/>
                  <a:pt x="1309932" y="1042819"/>
                  <a:pt x="1084186" y="1035202"/>
                </a:cubicBezTo>
                <a:cubicBezTo>
                  <a:pt x="858440" y="1027585"/>
                  <a:pt x="475902" y="1001336"/>
                  <a:pt x="208821" y="1035202"/>
                </a:cubicBezTo>
                <a:cubicBezTo>
                  <a:pt x="96462" y="1038626"/>
                  <a:pt x="4955" y="935867"/>
                  <a:pt x="0" y="826381"/>
                </a:cubicBezTo>
                <a:cubicBezTo>
                  <a:pt x="-29907" y="677189"/>
                  <a:pt x="21168" y="511277"/>
                  <a:pt x="0" y="20882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ctr"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Chia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sẻ</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với</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bạn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về</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một</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hình</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ảnh</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đẹp</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trong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bài</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思源黑体 CN Medium"/>
                <a:cs typeface="+mn-cs"/>
              </a:rPr>
              <a:t>văn</a:t>
            </a:r>
            <a:endPar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思源黑体 CN Medium"/>
              <a:cs typeface="+mn-cs"/>
            </a:endParaRPr>
          </a:p>
        </p:txBody>
      </p:sp>
    </p:spTree>
    <p:extLst>
      <p:ext uri="{BB962C8B-B14F-4D97-AF65-F5344CB8AC3E}">
        <p14:creationId xmlns:p14="http://schemas.microsoft.com/office/powerpoint/2010/main" val="231412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594325" y="294399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rot="21236918">
            <a:off x="3245847" y="1881948"/>
            <a:ext cx="5516297" cy="5097439"/>
          </a:xfrm>
          <a:prstGeom prst="rect">
            <a:avLst/>
          </a:prstGeom>
        </p:spPr>
      </p:pic>
      <p:sp>
        <p:nvSpPr>
          <p:cNvPr id="10" name="Google Shape;1910;p31">
            <a:extLst>
              <a:ext uri="{FF2B5EF4-FFF2-40B4-BE49-F238E27FC236}">
                <a16:creationId xmlns:a16="http://schemas.microsoft.com/office/drawing/2014/main" xmlns="" id="{1ADF4D6D-F413-4043-B282-C2E79356AAAD}"/>
              </a:ext>
            </a:extLst>
          </p:cNvPr>
          <p:cNvSpPr txBox="1">
            <a:spLocks/>
          </p:cNvSpPr>
          <p:nvPr/>
        </p:nvSpPr>
        <p:spPr>
          <a:xfrm>
            <a:off x="1660993" y="1551401"/>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lang="en-US" sz="9600">
                <a:ln>
                  <a:solidFill>
                    <a:prstClr val="black">
                      <a:lumMod val="10000"/>
                    </a:prstClr>
                  </a:solidFill>
                </a:ln>
                <a:solidFill>
                  <a:srgbClr val="FF0000"/>
                </a:solidFill>
                <a:effectLst>
                  <a:glow rad="101600">
                    <a:prstClr val="white">
                      <a:lumMod val="60000"/>
                      <a:lumOff val="40000"/>
                      <a:alpha val="60000"/>
                    </a:prstClr>
                  </a:glow>
                </a:effectLst>
                <a:latin typeface="SVN-Hole Hearted" panose="020B0A06020104020203" pitchFamily="34" charset="0"/>
              </a:rPr>
              <a:t>TẠM BIỆT VÀ HẸN GẶP LẠI</a:t>
            </a:r>
            <a:endParaRPr kumimoji="0" lang="en-US" sz="96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cs typeface="Chango"/>
              <a:sym typeface="Chango"/>
            </a:endParaRPr>
          </a:p>
        </p:txBody>
      </p:sp>
    </p:spTree>
    <p:extLst>
      <p:ext uri="{BB962C8B-B14F-4D97-AF65-F5344CB8AC3E}">
        <p14:creationId xmlns:p14="http://schemas.microsoft.com/office/powerpoint/2010/main" val="3324621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Tree>
    <p:extLst>
      <p:ext uri="{BB962C8B-B14F-4D97-AF65-F5344CB8AC3E}">
        <p14:creationId xmlns:p14="http://schemas.microsoft.com/office/powerpoint/2010/main" val="4124951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853212" y="493647"/>
            <a:ext cx="4397829" cy="3323771"/>
          </a:xfrm>
          <a:prstGeom prst="rect">
            <a:avLst/>
          </a:prstGeom>
        </p:spPr>
      </p:pic>
      <p:pic>
        <p:nvPicPr>
          <p:cNvPr id="5" name="图片 2">
            <a:extLst>
              <a:ext uri="{FF2B5EF4-FFF2-40B4-BE49-F238E27FC236}">
                <a16:creationId xmlns:a16="http://schemas.microsoft.com/office/drawing/2014/main" xmlns="" id="{DC86A0AE-1170-A896-FEA8-AEE39B35ED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7" r="5413"/>
          <a:stretch/>
        </p:blipFill>
        <p:spPr>
          <a:xfrm flipH="1">
            <a:off x="9127892" y="3966708"/>
            <a:ext cx="3288978" cy="3219055"/>
          </a:xfrm>
          <a:prstGeom prst="rect">
            <a:avLst/>
          </a:prstGeom>
        </p:spPr>
      </p:pic>
      <p:sp>
        <p:nvSpPr>
          <p:cNvPr id="12" name="TextBox 11">
            <a:extLst>
              <a:ext uri="{FF2B5EF4-FFF2-40B4-BE49-F238E27FC236}">
                <a16:creationId xmlns:a16="http://schemas.microsoft.com/office/drawing/2014/main" xmlns="" id="{72D6BEF3-AF14-4433-A25B-481A0EBA7996}"/>
              </a:ext>
            </a:extLst>
          </p:cNvPr>
          <p:cNvSpPr txBox="1"/>
          <p:nvPr/>
        </p:nvSpPr>
        <p:spPr>
          <a:xfrm>
            <a:off x="1193886" y="595884"/>
            <a:ext cx="94773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Thứ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 </a:t>
            </a:r>
            <a:r>
              <a:rPr kumimoji="0" lang="vi-VN"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hai,</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ngày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 </a:t>
            </a:r>
            <a:r>
              <a:rPr kumimoji="0" lang="vi-VN"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27</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tháng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 </a:t>
            </a:r>
            <a:r>
              <a:rPr kumimoji="0" lang="vi-VN"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10</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năm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 </a:t>
            </a:r>
            <a:r>
              <a:rPr kumimoji="0" lang="vi-VN"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Tiếng</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 </a:t>
            </a:r>
            <a:r>
              <a:rPr lang="vi-VN" sz="3600" b="1" dirty="0" err="1">
                <a:solidFill>
                  <a:srgbClr val="FF0000"/>
                </a:solidFill>
                <a:latin typeface="Times New Roman" panose="02020603050405020304" pitchFamily="18" charset="0"/>
                <a:ea typeface="Open Sans Extrabold" panose="020B0906030804020204" pitchFamily="34" charset="0"/>
                <a:cs typeface="Times New Roman" panose="02020603050405020304" pitchFamily="18" charset="0"/>
              </a:rPr>
              <a:t>V</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rPr>
              <a:t>iệt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Open Sans Extrabold" panose="020B090603080402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870D3CF4-1B50-4B30-818D-8CC227A94C57}"/>
              </a:ext>
            </a:extLst>
          </p:cNvPr>
          <p:cNvSpPr/>
          <p:nvPr/>
        </p:nvSpPr>
        <p:spPr>
          <a:xfrm>
            <a:off x="2533366" y="1804242"/>
            <a:ext cx="654837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3: </a:t>
            </a: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Ngày em vào Đội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Tiết 1)</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174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3">
            <a:extLst>
              <a:ext uri="{FF2B5EF4-FFF2-40B4-BE49-F238E27FC236}">
                <a16:creationId xmlns:a16="http://schemas.microsoft.com/office/drawing/2014/main" xmlns="" id="{7FE2C4FC-7188-4193-A233-E12BA4C2CA0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950" l="10800" r="90960">
                        <a14:foregroundMark x1="38280" y1="41150" x2="89400" y2="58750"/>
                        <a14:foregroundMark x1="57440" y1="55100" x2="66240" y2="68500"/>
                        <a14:foregroundMark x1="66240" y1="68500" x2="81920" y2="77350"/>
                        <a14:foregroundMark x1="81920" y1="77350" x2="84800" y2="77500"/>
                        <a14:foregroundMark x1="80680" y1="56000" x2="86360" y2="83250"/>
                        <a14:foregroundMark x1="86360" y1="83250" x2="71000" y2="90950"/>
                        <a14:foregroundMark x1="71000" y1="90950" x2="50080" y2="86850"/>
                        <a14:foregroundMark x1="50080" y1="86850" x2="40720" y2="67500"/>
                        <a14:foregroundMark x1="40720" y1="67500" x2="54800" y2="50400"/>
                        <a14:foregroundMark x1="54800" y1="50400" x2="77040" y2="65700"/>
                        <a14:foregroundMark x1="77040" y1="65700" x2="82160" y2="78750"/>
                        <a14:foregroundMark x1="37080" y1="49650" x2="66880" y2="79350"/>
                        <a14:foregroundMark x1="33680" y1="48750" x2="37840" y2="72900"/>
                        <a14:foregroundMark x1="37840" y1="72900" x2="45280" y2="87150"/>
                        <a14:foregroundMark x1="45280" y1="87150" x2="50400" y2="88400"/>
                        <a14:foregroundMark x1="35160" y1="85700" x2="64720" y2="78900"/>
                        <a14:foregroundMark x1="64720" y1="78900" x2="75800" y2="63600"/>
                        <a14:foregroundMark x1="75800" y1="63600" x2="85040" y2="36950"/>
                        <a14:foregroundMark x1="83360" y1="38450" x2="89360" y2="58000"/>
                        <a14:foregroundMark x1="89360" y1="58000" x2="73280" y2="64050"/>
                        <a14:foregroundMark x1="73280" y1="64050" x2="45720" y2="57050"/>
                        <a14:foregroundMark x1="45720" y1="57050" x2="36560" y2="49800"/>
                        <a14:foregroundMark x1="36560" y1="49800" x2="44120" y2="36500"/>
                        <a14:foregroundMark x1="44120" y1="36500" x2="48240" y2="36350"/>
                        <a14:foregroundMark x1="71720" y1="43000" x2="90960" y2="62850"/>
                        <a14:foregroundMark x1="90960" y1="62850" x2="58640" y2="86800"/>
                        <a14:foregroundMark x1="58640" y1="86800" x2="44000" y2="90850"/>
                        <a14:foregroundMark x1="44000" y1="90850" x2="36360" y2="82650"/>
                        <a14:foregroundMark x1="36360" y1="82650" x2="36360" y2="82650"/>
                        <a14:foregroundMark x1="82880" y1="86000" x2="88920" y2="87800"/>
                        <a14:foregroundMark x1="40400" y1="57650" x2="43240" y2="61450"/>
                        <a14:foregroundMark x1="33960" y1="44500" x2="33040" y2="48750"/>
                        <a14:foregroundMark x1="84560" y1="85850" x2="84560" y2="85850"/>
                        <a14:foregroundMark x1="85120" y1="83850" x2="85840" y2="87200"/>
                        <a14:backgroundMark x1="18440" y1="13300" x2="23760" y2="77200"/>
                      </a14:backgroundRemoval>
                    </a14:imgEffect>
                  </a14:imgLayer>
                </a14:imgProps>
              </a:ext>
              <a:ext uri="{28A0092B-C50C-407E-A947-70E740481C1C}">
                <a14:useLocalDpi xmlns:a14="http://schemas.microsoft.com/office/drawing/2010/main" val="0"/>
              </a:ext>
            </a:extLst>
          </a:blip>
          <a:srcRect l="1018" r="1018"/>
          <a:stretch/>
        </p:blipFill>
        <p:spPr>
          <a:xfrm>
            <a:off x="1111895" y="608703"/>
            <a:ext cx="8543499" cy="6976690"/>
          </a:xfrm>
          <a:prstGeom prst="rect">
            <a:avLst/>
          </a:prstGeom>
        </p:spPr>
      </p:pic>
      <p:sp>
        <p:nvSpPr>
          <p:cNvPr id="5" name="Google Shape;1910;p31">
            <a:extLst>
              <a:ext uri="{FF2B5EF4-FFF2-40B4-BE49-F238E27FC236}">
                <a16:creationId xmlns:a16="http://schemas.microsoft.com/office/drawing/2014/main" xmlns="" id="{89E22778-BCCF-4797-AA3C-FA84B6A2A249}"/>
              </a:ext>
            </a:extLst>
          </p:cNvPr>
          <p:cNvSpPr txBox="1">
            <a:spLocks/>
          </p:cNvSpPr>
          <p:nvPr/>
        </p:nvSpPr>
        <p:spPr>
          <a:xfrm>
            <a:off x="1660993" y="1551401"/>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r>
              <a:rPr lang="en-US" sz="96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LUYỆN ĐỌC THÀNH TIẾNG</a:t>
            </a:r>
          </a:p>
        </p:txBody>
      </p:sp>
    </p:spTree>
    <p:extLst>
      <p:ext uri="{BB962C8B-B14F-4D97-AF65-F5344CB8AC3E}">
        <p14:creationId xmlns:p14="http://schemas.microsoft.com/office/powerpoint/2010/main" val="244863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思源黑体 CN Medium" panose="020B0600000000000000" pitchFamily="34" charset="-122"/>
              <a:cs typeface="+mn-cs"/>
              <a:sym typeface="Arial" panose="020B0604020202020204" pitchFamily="34" charset="0"/>
            </a:endParaRPr>
          </a:p>
        </p:txBody>
      </p:sp>
      <p:sp>
        <p:nvSpPr>
          <p:cNvPr id="7" name="TextBox 6">
            <a:extLst>
              <a:ext uri="{FF2B5EF4-FFF2-40B4-BE49-F238E27FC236}">
                <a16:creationId xmlns:a16="http://schemas.microsoft.com/office/drawing/2014/main" xmlns="" id="{8453630E-7323-73DA-84B3-2EE896026691}"/>
              </a:ext>
            </a:extLst>
          </p:cNvPr>
          <p:cNvSpPr txBox="1"/>
          <p:nvPr/>
        </p:nvSpPr>
        <p:spPr>
          <a:xfrm>
            <a:off x="687978" y="163774"/>
            <a:ext cx="6839837" cy="70173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Chị đã qua tuổi Đoàn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Em hôm nay vào Đội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Màu khăn đỏ dắt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Bước qua thời thơ dại.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Màu khăn tuổi thiếu niên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Suốt đời tươi thắm mãi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Như lời ru vời vợi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Chẳng bao giờ cách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Này em, mở cửa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Một trời xanh vẫn đợi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Cánh buồm là tiếng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Mặt biển và dòng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 </a:t>
            </a:r>
            <a:endPar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endParaRPr>
          </a:p>
        </p:txBody>
      </p:sp>
      <p:sp>
        <p:nvSpPr>
          <p:cNvPr id="8" name="TextBox 7">
            <a:extLst>
              <a:ext uri="{FF2B5EF4-FFF2-40B4-BE49-F238E27FC236}">
                <a16:creationId xmlns:a16="http://schemas.microsoft.com/office/drawing/2014/main" xmlns="" id="{467B4A8C-555E-27D9-2103-D6CC2BA77676}"/>
              </a:ext>
            </a:extLst>
          </p:cNvPr>
          <p:cNvSpPr txBox="1"/>
          <p:nvPr/>
        </p:nvSpPr>
        <p:spPr>
          <a:xfrm>
            <a:off x="6096000" y="2446909"/>
            <a:ext cx="6674750"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Nắng vườn trưa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 Bướm bay như lời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Con tàu là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Đưa ta tới bến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Những ngày chị đi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Những ngày em đang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Khao khát lại bắt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Từ màu khăn đỏ chói.</a:t>
            </a:r>
            <a:endParaRPr kumimoji="0" lang="vi-VN" sz="3000" b="1" i="0" u="none" strike="noStrike" kern="1200" cap="none" spc="0" normalizeH="0" baseline="0" noProof="0" dirty="0">
              <a:ln>
                <a:noFill/>
              </a:ln>
              <a:solidFill>
                <a:prstClr val="black"/>
              </a:solidFill>
              <a:effectLst/>
              <a:uLnTx/>
              <a:uFillTx/>
              <a:latin typeface="Arial"/>
              <a:ea typeface="Cambria" panose="02040503050406030204" pitchFamily="18"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xmlns="" id="{EDF72C1C-846B-43F6-B35E-652D9950512F}"/>
              </a:ext>
            </a:extLst>
          </p:cNvPr>
          <p:cNvSpPr txBox="1"/>
          <p:nvPr/>
        </p:nvSpPr>
        <p:spPr>
          <a:xfrm>
            <a:off x="10255209" y="6457890"/>
            <a:ext cx="6674750"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a:ln>
                  <a:noFill/>
                </a:ln>
                <a:solidFill>
                  <a:prstClr val="black"/>
                </a:solidFill>
                <a:effectLst/>
                <a:uLnTx/>
                <a:uFillTx/>
                <a:latin typeface="Arial"/>
                <a:ea typeface="Cambria" panose="02040503050406030204" pitchFamily="18" charset="0"/>
                <a:cs typeface="Arial-Rounded" panose="020B0500000000000000" pitchFamily="34" charset="0"/>
                <a:sym typeface="+mn-lt"/>
              </a:rPr>
              <a:t>Xuân Quỳnh</a:t>
            </a:r>
          </a:p>
        </p:txBody>
      </p:sp>
      <p:pic>
        <p:nvPicPr>
          <p:cNvPr id="2" name="Picture 1">
            <a:extLst>
              <a:ext uri="{FF2B5EF4-FFF2-40B4-BE49-F238E27FC236}">
                <a16:creationId xmlns:a16="http://schemas.microsoft.com/office/drawing/2014/main" xmlns="" id="{3F536F14-BA65-4989-BFC6-F6F52CF7E135}"/>
              </a:ext>
            </a:extLst>
          </p:cNvPr>
          <p:cNvPicPr>
            <a:picLocks noChangeAspect="1"/>
          </p:cNvPicPr>
          <p:nvPr/>
        </p:nvPicPr>
        <p:blipFill>
          <a:blip r:embed="rId4"/>
          <a:stretch>
            <a:fillRect/>
          </a:stretch>
        </p:blipFill>
        <p:spPr>
          <a:xfrm>
            <a:off x="4322038" y="597445"/>
            <a:ext cx="9193565" cy="3371380"/>
          </a:xfrm>
          <a:prstGeom prst="rect">
            <a:avLst/>
          </a:prstGeom>
        </p:spPr>
      </p:pic>
      <p:pic>
        <p:nvPicPr>
          <p:cNvPr id="3" name="ĐỌC BÀ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0340" y="10153"/>
            <a:ext cx="487363" cy="487363"/>
          </a:xfrm>
          <a:prstGeom prst="rect">
            <a:avLst/>
          </a:prstGeom>
        </p:spPr>
      </p:pic>
    </p:spTree>
    <p:extLst>
      <p:ext uri="{BB962C8B-B14F-4D97-AF65-F5344CB8AC3E}">
        <p14:creationId xmlns:p14="http://schemas.microsoft.com/office/powerpoint/2010/main" val="95573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3690"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p:bldP spid="8"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452" y="155227"/>
            <a:ext cx="1041171" cy="833818"/>
          </a:xfrm>
          <a:prstGeom prst="rect">
            <a:avLst/>
          </a:prstGeom>
        </p:spPr>
      </p:pic>
      <p:cxnSp>
        <p:nvCxnSpPr>
          <p:cNvPr id="3" name="Straight Connector 2"/>
          <p:cNvCxnSpPr/>
          <p:nvPr/>
        </p:nvCxnSpPr>
        <p:spPr>
          <a:xfrm>
            <a:off x="4469364" y="866196"/>
            <a:ext cx="4105469"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6372808" y="866196"/>
            <a:ext cx="27992" cy="4590661"/>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479897" y="572136"/>
            <a:ext cx="20040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93"/>
                <a:ea typeface="+mn-ea"/>
                <a:cs typeface="+mn-cs"/>
              </a:rPr>
              <a:t>Luyện đǌ</a:t>
            </a:r>
            <a:endParaRPr kumimoji="0" lang="en-US" sz="32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endParaRPr>
          </a:p>
        </p:txBody>
      </p:sp>
      <p:sp>
        <p:nvSpPr>
          <p:cNvPr id="10" name="TextBox 9"/>
          <p:cNvSpPr txBox="1"/>
          <p:nvPr/>
        </p:nvSpPr>
        <p:spPr>
          <a:xfrm>
            <a:off x="8560225" y="572135"/>
            <a:ext cx="26019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93"/>
                <a:ea typeface="+mn-ea"/>
                <a:cs typeface="+mn-cs"/>
              </a:rPr>
              <a:t>Tìm hiểu bài</a:t>
            </a:r>
            <a:endParaRPr kumimoji="0" lang="en-US" sz="32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endParaRPr>
          </a:p>
        </p:txBody>
      </p:sp>
    </p:spTree>
    <p:controls>
      <mc:AlternateContent xmlns:mc="http://schemas.openxmlformats.org/markup-compatibility/2006">
        <mc:Choice xmlns:v="urn:schemas-microsoft-com:vml" Requires="v">
          <p:control spid="3172" name="TextBox1" r:id="rId2" imgW="3246120" imgH="2666880"/>
        </mc:Choice>
        <mc:Fallback>
          <p:control name="TextBox1" r:id="rId2" imgW="3246120" imgH="26668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341563" y="1201738"/>
                  <a:ext cx="3248025" cy="26701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3173" name="TextBox2" r:id="rId3" imgW="3246120" imgH="1082160"/>
        </mc:Choice>
        <mc:Fallback>
          <p:control name="TextBox2" r:id="rId3" imgW="3246120" imgH="1082160">
            <p:pic>
              <p:nvPicPr>
                <p:cNvPr id="0" name="TextBox2"/>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185025" y="1279525"/>
                  <a:ext cx="3246438" cy="10810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30480493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思源黑体 CN Medium" panose="020B0600000000000000" pitchFamily="34" charset="-122"/>
              <a:cs typeface="+mn-cs"/>
              <a:sym typeface="Arial" panose="020B0604020202020204" pitchFamily="34" charset="0"/>
            </a:endParaRPr>
          </a:p>
        </p:txBody>
      </p:sp>
      <p:pic>
        <p:nvPicPr>
          <p:cNvPr id="2" name="Picture 1">
            <a:extLst>
              <a:ext uri="{FF2B5EF4-FFF2-40B4-BE49-F238E27FC236}">
                <a16:creationId xmlns:a16="http://schemas.microsoft.com/office/drawing/2014/main" xmlns="" id="{3F536F14-BA65-4989-BFC6-F6F52CF7E135}"/>
              </a:ext>
            </a:extLst>
          </p:cNvPr>
          <p:cNvPicPr>
            <a:picLocks noChangeAspect="1"/>
          </p:cNvPicPr>
          <p:nvPr/>
        </p:nvPicPr>
        <p:blipFill>
          <a:blip r:embed="rId2"/>
          <a:stretch>
            <a:fillRect/>
          </a:stretch>
        </p:blipFill>
        <p:spPr>
          <a:xfrm>
            <a:off x="4254513" y="274596"/>
            <a:ext cx="9193565" cy="3371380"/>
          </a:xfrm>
          <a:prstGeom prst="rect">
            <a:avLst/>
          </a:prstGeom>
        </p:spPr>
      </p:pic>
      <p:grpSp>
        <p:nvGrpSpPr>
          <p:cNvPr id="25" name="Group 24">
            <a:extLst>
              <a:ext uri="{FF2B5EF4-FFF2-40B4-BE49-F238E27FC236}">
                <a16:creationId xmlns:a16="http://schemas.microsoft.com/office/drawing/2014/main" xmlns="" id="{03E8F732-6D6A-4A09-925A-51A2E519AC0F}"/>
              </a:ext>
            </a:extLst>
          </p:cNvPr>
          <p:cNvGrpSpPr/>
          <p:nvPr/>
        </p:nvGrpSpPr>
        <p:grpSpPr>
          <a:xfrm>
            <a:off x="-56381" y="4263707"/>
            <a:ext cx="5430237" cy="2377740"/>
            <a:chOff x="-56381" y="4263707"/>
            <a:chExt cx="5430237" cy="2377740"/>
          </a:xfrm>
        </p:grpSpPr>
        <p:sp>
          <p:nvSpPr>
            <p:cNvPr id="26" name="矩形: 圆角 13">
              <a:extLst>
                <a:ext uri="{FF2B5EF4-FFF2-40B4-BE49-F238E27FC236}">
                  <a16:creationId xmlns:a16="http://schemas.microsoft.com/office/drawing/2014/main" xmlns="" id="{838A73F7-09B1-4042-80D9-842D43078916}"/>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27" name="Group 26">
              <a:extLst>
                <a:ext uri="{FF2B5EF4-FFF2-40B4-BE49-F238E27FC236}">
                  <a16:creationId xmlns:a16="http://schemas.microsoft.com/office/drawing/2014/main" xmlns="" id="{4FBF6FF0-2BB5-440A-BE7A-3E6C476D1BCE}"/>
                </a:ext>
              </a:extLst>
            </p:cNvPr>
            <p:cNvGrpSpPr/>
            <p:nvPr/>
          </p:nvGrpSpPr>
          <p:grpSpPr>
            <a:xfrm>
              <a:off x="-56381" y="4263707"/>
              <a:ext cx="931530" cy="931530"/>
              <a:chOff x="1920" y="624476"/>
              <a:chExt cx="931530" cy="931530"/>
            </a:xfrm>
          </p:grpSpPr>
          <p:pic>
            <p:nvPicPr>
              <p:cNvPr id="28" name="Picture 27" descr="A picture containing vector graphics&#10;&#10;Description automatically generated">
                <a:extLst>
                  <a:ext uri="{FF2B5EF4-FFF2-40B4-BE49-F238E27FC236}">
                    <a16:creationId xmlns:a16="http://schemas.microsoft.com/office/drawing/2014/main" xmlns="" id="{D528AF8C-6577-4165-85C7-F458C59DE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9" name="TextBox 28">
                <a:extLst>
                  <a:ext uri="{FF2B5EF4-FFF2-40B4-BE49-F238E27FC236}">
                    <a16:creationId xmlns:a16="http://schemas.microsoft.com/office/drawing/2014/main" xmlns="" id="{6C8FD94B-90B9-43F8-BC10-EA083EFE0D5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3</a:t>
                </a:r>
              </a:p>
            </p:txBody>
          </p:sp>
        </p:grpSp>
      </p:grpSp>
      <p:grpSp>
        <p:nvGrpSpPr>
          <p:cNvPr id="30" name="Group 29">
            <a:extLst>
              <a:ext uri="{FF2B5EF4-FFF2-40B4-BE49-F238E27FC236}">
                <a16:creationId xmlns:a16="http://schemas.microsoft.com/office/drawing/2014/main" xmlns="" id="{9DAF4CAF-2748-4552-BF9E-7B0D42D3B66A}"/>
              </a:ext>
            </a:extLst>
          </p:cNvPr>
          <p:cNvGrpSpPr/>
          <p:nvPr/>
        </p:nvGrpSpPr>
        <p:grpSpPr>
          <a:xfrm>
            <a:off x="-93175" y="1999914"/>
            <a:ext cx="5467031" cy="2428784"/>
            <a:chOff x="-93175" y="1999914"/>
            <a:chExt cx="5467031" cy="2428784"/>
          </a:xfrm>
        </p:grpSpPr>
        <p:sp>
          <p:nvSpPr>
            <p:cNvPr id="31" name="矩形: 圆角 13">
              <a:extLst>
                <a:ext uri="{FF2B5EF4-FFF2-40B4-BE49-F238E27FC236}">
                  <a16:creationId xmlns:a16="http://schemas.microsoft.com/office/drawing/2014/main" xmlns="" id="{C21CE1B7-B102-4E11-9400-F8486D7DA6EA}"/>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2" name="Group 31">
              <a:extLst>
                <a:ext uri="{FF2B5EF4-FFF2-40B4-BE49-F238E27FC236}">
                  <a16:creationId xmlns:a16="http://schemas.microsoft.com/office/drawing/2014/main" xmlns="" id="{73BCE657-1B7F-4649-A9E2-64BB60413477}"/>
                </a:ext>
              </a:extLst>
            </p:cNvPr>
            <p:cNvGrpSpPr/>
            <p:nvPr/>
          </p:nvGrpSpPr>
          <p:grpSpPr>
            <a:xfrm>
              <a:off x="-93175" y="1999914"/>
              <a:ext cx="931530" cy="931530"/>
              <a:chOff x="1920" y="624476"/>
              <a:chExt cx="931530" cy="931530"/>
            </a:xfrm>
          </p:grpSpPr>
          <p:pic>
            <p:nvPicPr>
              <p:cNvPr id="33" name="Picture 32" descr="A picture containing vector graphics&#10;&#10;Description automatically generated">
                <a:extLst>
                  <a:ext uri="{FF2B5EF4-FFF2-40B4-BE49-F238E27FC236}">
                    <a16:creationId xmlns:a16="http://schemas.microsoft.com/office/drawing/2014/main" xmlns="" id="{5EBA0DF9-6629-4D6B-AE39-7F6B300F0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4" name="TextBox 33">
                <a:extLst>
                  <a:ext uri="{FF2B5EF4-FFF2-40B4-BE49-F238E27FC236}">
                    <a16:creationId xmlns:a16="http://schemas.microsoft.com/office/drawing/2014/main" xmlns="" id="{FDFC7199-3D77-48A0-B370-E1434F74737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2</a:t>
                </a:r>
              </a:p>
            </p:txBody>
          </p:sp>
        </p:grpSp>
      </p:grpSp>
      <p:grpSp>
        <p:nvGrpSpPr>
          <p:cNvPr id="35" name="Group 34">
            <a:extLst>
              <a:ext uri="{FF2B5EF4-FFF2-40B4-BE49-F238E27FC236}">
                <a16:creationId xmlns:a16="http://schemas.microsoft.com/office/drawing/2014/main" xmlns="" id="{15A64B14-CC50-47F2-ADC1-341827EDDA0C}"/>
              </a:ext>
            </a:extLst>
          </p:cNvPr>
          <p:cNvGrpSpPr/>
          <p:nvPr/>
        </p:nvGrpSpPr>
        <p:grpSpPr>
          <a:xfrm>
            <a:off x="-93175" y="-62235"/>
            <a:ext cx="5467031" cy="2204934"/>
            <a:chOff x="-93175" y="-62235"/>
            <a:chExt cx="5467031" cy="2204934"/>
          </a:xfrm>
        </p:grpSpPr>
        <p:sp>
          <p:nvSpPr>
            <p:cNvPr id="36" name="矩形: 圆角 13">
              <a:extLst>
                <a:ext uri="{FF2B5EF4-FFF2-40B4-BE49-F238E27FC236}">
                  <a16:creationId xmlns:a16="http://schemas.microsoft.com/office/drawing/2014/main" xmlns="" id="{0F920F57-C24C-49F5-A5D1-11AECF16EA0A}"/>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7" name="Group 36">
              <a:extLst>
                <a:ext uri="{FF2B5EF4-FFF2-40B4-BE49-F238E27FC236}">
                  <a16:creationId xmlns:a16="http://schemas.microsoft.com/office/drawing/2014/main" xmlns="" id="{994856DC-5DEA-4A41-817D-E870B9B4677E}"/>
                </a:ext>
              </a:extLst>
            </p:cNvPr>
            <p:cNvGrpSpPr/>
            <p:nvPr/>
          </p:nvGrpSpPr>
          <p:grpSpPr>
            <a:xfrm>
              <a:off x="-93175" y="-62235"/>
              <a:ext cx="931530" cy="931530"/>
              <a:chOff x="1920" y="624476"/>
              <a:chExt cx="931530" cy="931530"/>
            </a:xfrm>
          </p:grpSpPr>
          <p:pic>
            <p:nvPicPr>
              <p:cNvPr id="38" name="Picture 37" descr="A picture containing vector graphics&#10;&#10;Description automatically generated">
                <a:extLst>
                  <a:ext uri="{FF2B5EF4-FFF2-40B4-BE49-F238E27FC236}">
                    <a16:creationId xmlns:a16="http://schemas.microsoft.com/office/drawing/2014/main" xmlns="" id="{29642FB6-DC12-4675-BEB4-31DB22EC1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9" name="TextBox 38">
                <a:extLst>
                  <a:ext uri="{FF2B5EF4-FFF2-40B4-BE49-F238E27FC236}">
                    <a16:creationId xmlns:a16="http://schemas.microsoft.com/office/drawing/2014/main" xmlns="" id="{617AA08F-0F7B-4EAE-9B45-7FBFF1053CA6}"/>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1</a:t>
                </a:r>
              </a:p>
            </p:txBody>
          </p:sp>
        </p:grpSp>
      </p:grpSp>
      <p:grpSp>
        <p:nvGrpSpPr>
          <p:cNvPr id="40" name="Group 39">
            <a:extLst>
              <a:ext uri="{FF2B5EF4-FFF2-40B4-BE49-F238E27FC236}">
                <a16:creationId xmlns:a16="http://schemas.microsoft.com/office/drawing/2014/main" xmlns="" id="{F17BDFC4-CC08-4D8E-95CA-2C309F2A6D64}"/>
              </a:ext>
            </a:extLst>
          </p:cNvPr>
          <p:cNvGrpSpPr/>
          <p:nvPr/>
        </p:nvGrpSpPr>
        <p:grpSpPr>
          <a:xfrm>
            <a:off x="5679888" y="1479273"/>
            <a:ext cx="5529839" cy="2296128"/>
            <a:chOff x="5459982" y="1676934"/>
            <a:chExt cx="5529839" cy="2296128"/>
          </a:xfrm>
        </p:grpSpPr>
        <p:sp>
          <p:nvSpPr>
            <p:cNvPr id="41" name="矩形: 圆角 13">
              <a:extLst>
                <a:ext uri="{FF2B5EF4-FFF2-40B4-BE49-F238E27FC236}">
                  <a16:creationId xmlns:a16="http://schemas.microsoft.com/office/drawing/2014/main" xmlns="" id="{B8A647BD-5B9C-404A-A517-80D24B3E85FF}"/>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42" name="Group 41">
              <a:extLst>
                <a:ext uri="{FF2B5EF4-FFF2-40B4-BE49-F238E27FC236}">
                  <a16:creationId xmlns:a16="http://schemas.microsoft.com/office/drawing/2014/main" xmlns="" id="{B4D4CBE6-1453-42FF-A011-DB4218D421C0}"/>
                </a:ext>
              </a:extLst>
            </p:cNvPr>
            <p:cNvGrpSpPr/>
            <p:nvPr/>
          </p:nvGrpSpPr>
          <p:grpSpPr>
            <a:xfrm>
              <a:off x="5459982" y="1676934"/>
              <a:ext cx="931530" cy="931530"/>
              <a:chOff x="1920" y="624476"/>
              <a:chExt cx="931530" cy="931530"/>
            </a:xfrm>
          </p:grpSpPr>
          <p:pic>
            <p:nvPicPr>
              <p:cNvPr id="43" name="Picture 42" descr="A picture containing vector graphics&#10;&#10;Description automatically generated">
                <a:extLst>
                  <a:ext uri="{FF2B5EF4-FFF2-40B4-BE49-F238E27FC236}">
                    <a16:creationId xmlns:a16="http://schemas.microsoft.com/office/drawing/2014/main" xmlns="" id="{68DF3A94-FCCA-4E67-88F5-C7E4F1AA9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4" name="TextBox 43">
                <a:extLst>
                  <a:ext uri="{FF2B5EF4-FFF2-40B4-BE49-F238E27FC236}">
                    <a16:creationId xmlns:a16="http://schemas.microsoft.com/office/drawing/2014/main" xmlns="" id="{103AD91B-2989-4C48-AD9E-A42802F7DB1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4</a:t>
                </a:r>
              </a:p>
            </p:txBody>
          </p:sp>
        </p:grpSp>
      </p:grpSp>
      <p:grpSp>
        <p:nvGrpSpPr>
          <p:cNvPr id="45" name="Group 44">
            <a:extLst>
              <a:ext uri="{FF2B5EF4-FFF2-40B4-BE49-F238E27FC236}">
                <a16:creationId xmlns:a16="http://schemas.microsoft.com/office/drawing/2014/main" xmlns="" id="{2EC49F13-B119-4D6D-B577-0F920B73D018}"/>
              </a:ext>
            </a:extLst>
          </p:cNvPr>
          <p:cNvGrpSpPr/>
          <p:nvPr/>
        </p:nvGrpSpPr>
        <p:grpSpPr>
          <a:xfrm>
            <a:off x="5840266" y="3561640"/>
            <a:ext cx="5369462" cy="2435635"/>
            <a:chOff x="5620360" y="3759301"/>
            <a:chExt cx="5369462" cy="2435635"/>
          </a:xfrm>
        </p:grpSpPr>
        <p:sp>
          <p:nvSpPr>
            <p:cNvPr id="46" name="矩形: 圆角 13">
              <a:extLst>
                <a:ext uri="{FF2B5EF4-FFF2-40B4-BE49-F238E27FC236}">
                  <a16:creationId xmlns:a16="http://schemas.microsoft.com/office/drawing/2014/main" xmlns="" id="{DCC047B6-78A5-4009-9DAA-B5C4587BD3F1}"/>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47" name="Group 46">
              <a:extLst>
                <a:ext uri="{FF2B5EF4-FFF2-40B4-BE49-F238E27FC236}">
                  <a16:creationId xmlns:a16="http://schemas.microsoft.com/office/drawing/2014/main" xmlns="" id="{B18C80DF-DFB0-41EB-AD66-7DA18822616B}"/>
                </a:ext>
              </a:extLst>
            </p:cNvPr>
            <p:cNvGrpSpPr/>
            <p:nvPr/>
          </p:nvGrpSpPr>
          <p:grpSpPr>
            <a:xfrm>
              <a:off x="5620360" y="3759301"/>
              <a:ext cx="931530" cy="931530"/>
              <a:chOff x="1920" y="624476"/>
              <a:chExt cx="931530" cy="931530"/>
            </a:xfrm>
          </p:grpSpPr>
          <p:pic>
            <p:nvPicPr>
              <p:cNvPr id="48" name="Picture 47" descr="A picture containing vector graphics&#10;&#10;Description automatically generated">
                <a:extLst>
                  <a:ext uri="{FF2B5EF4-FFF2-40B4-BE49-F238E27FC236}">
                    <a16:creationId xmlns:a16="http://schemas.microsoft.com/office/drawing/2014/main" xmlns="" id="{A6CF5B1E-980F-4504-8FBE-366E88454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9" name="TextBox 48">
                <a:extLst>
                  <a:ext uri="{FF2B5EF4-FFF2-40B4-BE49-F238E27FC236}">
                    <a16:creationId xmlns:a16="http://schemas.microsoft.com/office/drawing/2014/main" xmlns="" id="{6C98233C-DBF8-43D6-ACE6-BA0022E65D7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ea typeface="思源黑体 CN Medium"/>
                    <a:cs typeface="+mn-cs"/>
                  </a:rPr>
                  <a:t>5</a:t>
                </a:r>
              </a:p>
            </p:txBody>
          </p:sp>
        </p:grpSp>
      </p:grpSp>
      <p:sp>
        <p:nvSpPr>
          <p:cNvPr id="50" name="TextBox 49">
            <a:extLst>
              <a:ext uri="{FF2B5EF4-FFF2-40B4-BE49-F238E27FC236}">
                <a16:creationId xmlns:a16="http://schemas.microsoft.com/office/drawing/2014/main" xmlns="" id="{976EFA69-DB3D-494C-BBE9-899EADA18125}"/>
              </a:ext>
            </a:extLst>
          </p:cNvPr>
          <p:cNvSpPr txBox="1"/>
          <p:nvPr/>
        </p:nvSpPr>
        <p:spPr>
          <a:xfrm>
            <a:off x="834595" y="159057"/>
            <a:ext cx="6839837"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Chị đã qua tuổi Đoàn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Em hôm nay vào Đội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Màu khăn đỏ dắt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Bước qua thời thơ dại.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Màu khăn tuổi thiếu niên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Suốt đời tươi thắm mãi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Như lời ru vời vợi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Chẳng bao giờ cách xa.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Này em, mở cửa 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 trời xanh vẫn đợi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Cánh buồm là tiếng gọi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biển và dòng sông.</a:t>
            </a:r>
            <a:endPar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1" name="TextBox 50">
            <a:extLst>
              <a:ext uri="{FF2B5EF4-FFF2-40B4-BE49-F238E27FC236}">
                <a16:creationId xmlns:a16="http://schemas.microsoft.com/office/drawing/2014/main" xmlns="" id="{5B4E8462-B829-429B-ADDA-FC31E263C104}"/>
              </a:ext>
            </a:extLst>
          </p:cNvPr>
          <p:cNvSpPr txBox="1"/>
          <p:nvPr/>
        </p:nvSpPr>
        <p:spPr>
          <a:xfrm>
            <a:off x="6818146" y="1693479"/>
            <a:ext cx="6674750"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Nắng vườn trưa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Bướm bay như lời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Con tàu là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Đưa ta tới bến xa.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Những ngày chị đi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Những ngày em đang tới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Khao khát lại bắt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Từ màu khăn đỏ chói.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(Xuân Quỳnh)</a:t>
            </a:r>
            <a:endPar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683965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righ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right)">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Features of an Autobiography Lesson by Slidesgo">
  <a:themeElements>
    <a:clrScheme name="Simple Light">
      <a:dk1>
        <a:srgbClr val="2F4146"/>
      </a:dk1>
      <a:lt1>
        <a:srgbClr val="FFFFFF"/>
      </a:lt1>
      <a:dk2>
        <a:srgbClr val="D35861"/>
      </a:dk2>
      <a:lt2>
        <a:srgbClr val="D3F0E0"/>
      </a:lt2>
      <a:accent1>
        <a:srgbClr val="FFB900"/>
      </a:accent1>
      <a:accent2>
        <a:srgbClr val="FFFFFF"/>
      </a:accent2>
      <a:accent3>
        <a:srgbClr val="FFFFFF"/>
      </a:accent3>
      <a:accent4>
        <a:srgbClr val="FFFFFF"/>
      </a:accent4>
      <a:accent5>
        <a:srgbClr val="FFFFFF"/>
      </a:accent5>
      <a:accent6>
        <a:srgbClr val="FFFFFF"/>
      </a:accent6>
      <a:hlink>
        <a:srgbClr val="2F4146"/>
      </a:hlink>
      <a:folHlink>
        <a:srgbClr val="0097A7"/>
      </a:folHlink>
    </a:clrScheme>
    <a:fontScheme name="19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Features of an Autobiography Lesson by Slidesgo">
  <a:themeElements>
    <a:clrScheme name="Simple Light">
      <a:dk1>
        <a:srgbClr val="2F4146"/>
      </a:dk1>
      <a:lt1>
        <a:srgbClr val="FFFFFF"/>
      </a:lt1>
      <a:dk2>
        <a:srgbClr val="D35861"/>
      </a:dk2>
      <a:lt2>
        <a:srgbClr val="D3F0E0"/>
      </a:lt2>
      <a:accent1>
        <a:srgbClr val="FFB900"/>
      </a:accent1>
      <a:accent2>
        <a:srgbClr val="FFFFFF"/>
      </a:accent2>
      <a:accent3>
        <a:srgbClr val="FFFFFF"/>
      </a:accent3>
      <a:accent4>
        <a:srgbClr val="FFFFFF"/>
      </a:accent4>
      <a:accent5>
        <a:srgbClr val="FFFFFF"/>
      </a:accent5>
      <a:accent6>
        <a:srgbClr val="FFFFFF"/>
      </a:accent6>
      <a:hlink>
        <a:srgbClr val="2F4146"/>
      </a:hlink>
      <a:folHlink>
        <a:srgbClr val="0097A7"/>
      </a:folHlink>
    </a:clrScheme>
    <a:fontScheme name="19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1336</TotalTime>
  <Words>889</Words>
  <Application>Microsoft Office PowerPoint</Application>
  <PresentationFormat>Custom</PresentationFormat>
  <Paragraphs>185</Paragraphs>
  <Slides>33</Slides>
  <Notes>4</Notes>
  <HiddenSlides>0</HiddenSlides>
  <MMClips>1</MMClips>
  <ScaleCrop>false</ScaleCrop>
  <HeadingPairs>
    <vt:vector size="4" baseType="variant">
      <vt:variant>
        <vt:lpstr>Theme</vt:lpstr>
      </vt:variant>
      <vt:variant>
        <vt:i4>7</vt:i4>
      </vt:variant>
      <vt:variant>
        <vt:lpstr>Slide Titles</vt:lpstr>
      </vt:variant>
      <vt:variant>
        <vt:i4>33</vt:i4>
      </vt:variant>
    </vt:vector>
  </HeadingPairs>
  <TitlesOfParts>
    <vt:vector size="40" baseType="lpstr">
      <vt:lpstr>Office 主题​​</vt:lpstr>
      <vt:lpstr>1_Office 主题​​</vt:lpstr>
      <vt:lpstr>2_Office 主题​​</vt:lpstr>
      <vt:lpstr>3_Office 主题​​</vt:lpstr>
      <vt:lpstr>office</vt:lpstr>
      <vt:lpstr>Features of an Autobiography Lesson by Slidesgo</vt:lpstr>
      <vt:lpstr>1_Features of an Autobiography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Windows 10</cp:lastModifiedBy>
  <cp:revision>53</cp:revision>
  <dcterms:created xsi:type="dcterms:W3CDTF">2022-06-28T01:22:44Z</dcterms:created>
  <dcterms:modified xsi:type="dcterms:W3CDTF">2025-11-28T00:17:20Z</dcterms:modified>
</cp:coreProperties>
</file>