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9.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4" r:id="rId2"/>
    <p:sldMasterId id="2147483678" r:id="rId3"/>
    <p:sldMasterId id="2147483690" r:id="rId4"/>
    <p:sldMasterId id="2147483732" r:id="rId5"/>
    <p:sldMasterId id="2147483774" r:id="rId6"/>
    <p:sldMasterId id="2147483858" r:id="rId7"/>
    <p:sldMasterId id="2147483900" r:id="rId8"/>
    <p:sldMasterId id="2147483942" r:id="rId9"/>
  </p:sldMasterIdLst>
  <p:notesMasterIdLst>
    <p:notesMasterId r:id="rId63"/>
  </p:notesMasterIdLst>
  <p:handoutMasterIdLst>
    <p:handoutMasterId r:id="rId64"/>
  </p:handoutMasterIdLst>
  <p:sldIdLst>
    <p:sldId id="256" r:id="rId10"/>
    <p:sldId id="257" r:id="rId11"/>
    <p:sldId id="263" r:id="rId12"/>
    <p:sldId id="334" r:id="rId13"/>
    <p:sldId id="858" r:id="rId14"/>
    <p:sldId id="258" r:id="rId15"/>
    <p:sldId id="866" r:id="rId16"/>
    <p:sldId id="865" r:id="rId17"/>
    <p:sldId id="908" r:id="rId18"/>
    <p:sldId id="909" r:id="rId19"/>
    <p:sldId id="910" r:id="rId20"/>
    <p:sldId id="854" r:id="rId21"/>
    <p:sldId id="295" r:id="rId22"/>
    <p:sldId id="867" r:id="rId23"/>
    <p:sldId id="868" r:id="rId24"/>
    <p:sldId id="869" r:id="rId25"/>
    <p:sldId id="870" r:id="rId26"/>
    <p:sldId id="872" r:id="rId27"/>
    <p:sldId id="296" r:id="rId28"/>
    <p:sldId id="873" r:id="rId29"/>
    <p:sldId id="874" r:id="rId30"/>
    <p:sldId id="875" r:id="rId31"/>
    <p:sldId id="914" r:id="rId32"/>
    <p:sldId id="915" r:id="rId33"/>
    <p:sldId id="912" r:id="rId34"/>
    <p:sldId id="913" r:id="rId35"/>
    <p:sldId id="911" r:id="rId36"/>
    <p:sldId id="877" r:id="rId37"/>
    <p:sldId id="879" r:id="rId38"/>
    <p:sldId id="878" r:id="rId39"/>
    <p:sldId id="880" r:id="rId40"/>
    <p:sldId id="881" r:id="rId41"/>
    <p:sldId id="882" r:id="rId42"/>
    <p:sldId id="289" r:id="rId43"/>
    <p:sldId id="883" r:id="rId44"/>
    <p:sldId id="885" r:id="rId45"/>
    <p:sldId id="886" r:id="rId46"/>
    <p:sldId id="887" r:id="rId47"/>
    <p:sldId id="888" r:id="rId48"/>
    <p:sldId id="890" r:id="rId49"/>
    <p:sldId id="891" r:id="rId50"/>
    <p:sldId id="892" r:id="rId51"/>
    <p:sldId id="272" r:id="rId52"/>
    <p:sldId id="893" r:id="rId53"/>
    <p:sldId id="894" r:id="rId54"/>
    <p:sldId id="897" r:id="rId55"/>
    <p:sldId id="896" r:id="rId56"/>
    <p:sldId id="259" r:id="rId57"/>
    <p:sldId id="899" r:id="rId58"/>
    <p:sldId id="901" r:id="rId59"/>
    <p:sldId id="898" r:id="rId60"/>
    <p:sldId id="903" r:id="rId61"/>
    <p:sldId id="90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C8AB5"/>
    <a:srgbClr val="FDD1B0"/>
    <a:srgbClr val="FFFAC2"/>
    <a:srgbClr val="4F0E0E"/>
    <a:srgbClr val="FABEA7"/>
    <a:srgbClr val="AAE0FA"/>
    <a:srgbClr val="4FC1E9"/>
    <a:srgbClr val="E25A74"/>
    <a:srgbClr val="BF465A"/>
    <a:srgbClr val="7C3E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96" autoAdjust="0"/>
    <p:restoredTop sz="94216" autoAdjust="0"/>
  </p:normalViewPr>
  <p:slideViewPr>
    <p:cSldViewPr showGuides="1">
      <p:cViewPr varScale="1">
        <p:scale>
          <a:sx n="90" d="100"/>
          <a:sy n="90" d="100"/>
        </p:scale>
        <p:origin x="-438" y="-102"/>
      </p:cViewPr>
      <p:guideLst>
        <p:guide orient="horz" pos="2160"/>
        <p:guide pos="3840"/>
      </p:guideLst>
    </p:cSldViewPr>
  </p:slideViewPr>
  <p:notesTextViewPr>
    <p:cViewPr>
      <p:scale>
        <a:sx n="1" d="1"/>
        <a:sy n="1" d="1"/>
      </p:scale>
      <p:origin x="0" y="0"/>
    </p:cViewPr>
  </p:notesTextViewPr>
  <p:sorterViewPr>
    <p:cViewPr>
      <p:scale>
        <a:sx n="80" d="100"/>
        <a:sy n="80" d="100"/>
      </p:scale>
      <p:origin x="0" y="-6566"/>
    </p:cViewPr>
  </p:sorterViewPr>
  <p:notesViewPr>
    <p:cSldViewPr>
      <p:cViewPr varScale="1">
        <p:scale>
          <a:sx n="58" d="100"/>
          <a:sy n="58" d="100"/>
        </p:scale>
        <p:origin x="3317"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56EDC5-F49D-431F-805E-5DF4CF5A5683}" type="datetimeFigureOut">
              <a:rPr lang="en-US" smtClean="0"/>
              <a:t>5/8/2024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25FBE-6C81-4ECE-905D-E7A592EE030B}"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6324B7-CDDC-4706-8B48-7B0C2C18B5EA}" type="datetimeFigureOut">
              <a:rPr lang="en-US" smtClean="0"/>
              <a:t>5/8/2024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4424F6-C12E-4C4F-A9F8-356FA58734EC}" type="slidenum">
              <a:rPr lang="en-US" smtClean="0"/>
              <a:t>‹#›</a:t>
            </a:fld>
            <a:endParaRPr lang="en-US"/>
          </a:p>
        </p:txBody>
      </p:sp>
    </p:spTree>
    <p:extLst>
      <p:ext uri="{BB962C8B-B14F-4D97-AF65-F5344CB8AC3E}">
        <p14:creationId xmlns:p14="http://schemas.microsoft.com/office/powerpoint/2010/main" val="837717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4424F6-C12E-4C4F-A9F8-356FA58734EC}" type="slidenum">
              <a:rPr lang="en-US" smtClean="0"/>
              <a:t>48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4424F6-C12E-4C4F-A9F8-356FA58734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8313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4424F6-C12E-4C4F-A9F8-356FA58734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2027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4424F6-C12E-4C4F-A9F8-356FA58734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105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4424F6-C12E-4C4F-A9F8-356FA58734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3338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5/8/2024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58263A-8B08-4430-845F-671ED8FE3F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F41E0FB-A360-4BAC-9DC6-C70AA4F0E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252451E-C742-4EF5-ABC6-5EBA382FB1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D26439-3F76-487C-A054-712FDE44E9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7ED0EBF-00AD-4FD0-872F-FBF1DD1E67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CEBDF60-DFC7-48DD-B2DB-B9F3A5A5B47D}"/>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8" name="Footer Placeholder 7">
            <a:extLst>
              <a:ext uri="{FF2B5EF4-FFF2-40B4-BE49-F238E27FC236}">
                <a16:creationId xmlns:a16="http://schemas.microsoft.com/office/drawing/2014/main" xmlns="" id="{B8F14F8C-BA00-4141-83DD-A441A3BD86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50235D8-80D2-4DE2-9CC7-2B01295CBEEC}"/>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4016581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2FD101-CE39-44DD-90A5-5C9FC737B0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D8EEA3C-11E7-490A-B624-CA8F033146D8}"/>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4" name="Footer Placeholder 3">
            <a:extLst>
              <a:ext uri="{FF2B5EF4-FFF2-40B4-BE49-F238E27FC236}">
                <a16:creationId xmlns:a16="http://schemas.microsoft.com/office/drawing/2014/main" xmlns="" id="{5ED2406E-048F-48B6-9482-825DC2EE5A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BCD2FD7-F310-4580-BC08-465B9868A8E1}"/>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3806725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D120B2-A948-4725-B6B9-3B00BE9EEF7C}"/>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3" name="Footer Placeholder 2">
            <a:extLst>
              <a:ext uri="{FF2B5EF4-FFF2-40B4-BE49-F238E27FC236}">
                <a16:creationId xmlns:a16="http://schemas.microsoft.com/office/drawing/2014/main" xmlns="" id="{976D111C-084C-4314-84E6-5224B80659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AB2CE1A-5607-4F02-ACD9-1142CCFA6B9B}"/>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1805886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4BF994-288D-4241-82B9-DFFD4B6B1B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762A518-D6D3-4E89-8A31-307EEB6F31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74A3BEE-6085-4C83-8A0B-3D669800C5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4A2011C-27C6-44AD-B3F7-8B56B62DEAC9}"/>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6" name="Footer Placeholder 5">
            <a:extLst>
              <a:ext uri="{FF2B5EF4-FFF2-40B4-BE49-F238E27FC236}">
                <a16:creationId xmlns:a16="http://schemas.microsoft.com/office/drawing/2014/main" xmlns="" id="{E041FD29-519F-4370-BCD3-F924B949D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F260AF-34E1-41B5-988A-CD2EA084A8A5}"/>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2883507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ED6C00-D995-40E4-A07C-922172021A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578F1D4-5A52-4F3D-A0DF-A2ABED533A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6613ACB-9801-46A7-B40F-93FD02AC8D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6A7A29B-234A-47D6-B121-5188D5EBEAE0}"/>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6" name="Footer Placeholder 5">
            <a:extLst>
              <a:ext uri="{FF2B5EF4-FFF2-40B4-BE49-F238E27FC236}">
                <a16:creationId xmlns:a16="http://schemas.microsoft.com/office/drawing/2014/main" xmlns="" id="{375382ED-FDD3-4B39-BD62-4E62C317E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9729BE5-C887-45C4-96A4-F30291966C4D}"/>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2109473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B4B96E-994C-4A9A-9B79-705E3C0A4C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F7BB5AE-7169-4D1B-A6DF-57879CEF19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E93E42-DF4E-461D-ADDD-36924241F670}"/>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5" name="Footer Placeholder 4">
            <a:extLst>
              <a:ext uri="{FF2B5EF4-FFF2-40B4-BE49-F238E27FC236}">
                <a16:creationId xmlns:a16="http://schemas.microsoft.com/office/drawing/2014/main" xmlns="" id="{D31F4C4B-427A-4FD0-A428-B62945A95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35FB5CD-076E-4250-A1A1-80216A04B0B2}"/>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2288398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3045A2D-F4B8-453D-B6FC-B5F60E38FF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5F1453D-6E23-44F9-85AC-8FC04BDF1A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7A59B0-1BDF-4556-854F-7A8FB3E1F951}"/>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5" name="Footer Placeholder 4">
            <a:extLst>
              <a:ext uri="{FF2B5EF4-FFF2-40B4-BE49-F238E27FC236}">
                <a16:creationId xmlns:a16="http://schemas.microsoft.com/office/drawing/2014/main" xmlns="" id="{01F6B231-1224-4AE2-A453-AB7EB3A6B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72B0DF-A875-4D50-BEBD-ABE5758FAFB0}"/>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2658126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A62067-8FB6-4BAD-ADC9-3348EC94A4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F47BDC1-C763-4A08-8F4B-D24C350B7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056336D-55A5-4ED2-98A8-758E645981A0}"/>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5" name="Footer Placeholder 4">
            <a:extLst>
              <a:ext uri="{FF2B5EF4-FFF2-40B4-BE49-F238E27FC236}">
                <a16:creationId xmlns:a16="http://schemas.microsoft.com/office/drawing/2014/main" xmlns="" id="{4EF1FD55-FAF6-4F9B-AF19-F7B5F733A6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524AC2D-2915-421D-A980-13408D4CBC4E}"/>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2776168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C5F3D9-999C-4453-9E2F-7DD500D93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4DC6EF-B4D8-4D75-8B77-0F6FC4DEE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23F16E-692B-44B8-AD71-E2772DCD060A}"/>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5" name="Footer Placeholder 4">
            <a:extLst>
              <a:ext uri="{FF2B5EF4-FFF2-40B4-BE49-F238E27FC236}">
                <a16:creationId xmlns:a16="http://schemas.microsoft.com/office/drawing/2014/main" xmlns="" id="{EEE0C1F6-EDF0-4E4E-953F-A09ABFC16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F9C4D3-64C9-4EC7-8A90-98543AD65518}"/>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1087582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433575-BD26-428D-B581-BAEFD2C32D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B8CEC20-0290-4D19-8978-0DFD86E63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09D3E21-D063-4F22-81CF-EF987E4A553C}"/>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5" name="Footer Placeholder 4">
            <a:extLst>
              <a:ext uri="{FF2B5EF4-FFF2-40B4-BE49-F238E27FC236}">
                <a16:creationId xmlns:a16="http://schemas.microsoft.com/office/drawing/2014/main" xmlns="" id="{7E3105B8-CEFF-4B0D-9412-4C8A7DCA9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8BD16DE-806B-41C0-A941-2B66ADAC60E0}"/>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308599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5/8/2024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1E708F-FC74-46CC-AA34-813F733C9C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EDE9414-2703-4511-95DE-CE2AFE8237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2695688-D5D9-43B7-8D0C-A669A94EB8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7DBE129-BAFB-4DB8-A059-BF8133B6B291}"/>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6" name="Footer Placeholder 5">
            <a:extLst>
              <a:ext uri="{FF2B5EF4-FFF2-40B4-BE49-F238E27FC236}">
                <a16:creationId xmlns:a16="http://schemas.microsoft.com/office/drawing/2014/main" xmlns="" id="{F6644BC0-2C7B-4B12-A34C-B7364E1E22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F0AE30E-FAD0-43B9-B2F1-829A2E21E971}"/>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338809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58263A-8B08-4430-845F-671ED8FE3F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F41E0FB-A360-4BAC-9DC6-C70AA4F0E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252451E-C742-4EF5-ABC6-5EBA382FB1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D26439-3F76-487C-A054-712FDE44E9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7ED0EBF-00AD-4FD0-872F-FBF1DD1E67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CEBDF60-DFC7-48DD-B2DB-B9F3A5A5B47D}"/>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8" name="Footer Placeholder 7">
            <a:extLst>
              <a:ext uri="{FF2B5EF4-FFF2-40B4-BE49-F238E27FC236}">
                <a16:creationId xmlns:a16="http://schemas.microsoft.com/office/drawing/2014/main" xmlns="" id="{B8F14F8C-BA00-4141-83DD-A441A3BD86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50235D8-80D2-4DE2-9CC7-2B01295CBEEC}"/>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4091136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2FD101-CE39-44DD-90A5-5C9FC737B0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D8EEA3C-11E7-490A-B624-CA8F033146D8}"/>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4" name="Footer Placeholder 3">
            <a:extLst>
              <a:ext uri="{FF2B5EF4-FFF2-40B4-BE49-F238E27FC236}">
                <a16:creationId xmlns:a16="http://schemas.microsoft.com/office/drawing/2014/main" xmlns="" id="{5ED2406E-048F-48B6-9482-825DC2EE5A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BCD2FD7-F310-4580-BC08-465B9868A8E1}"/>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213261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D120B2-A948-4725-B6B9-3B00BE9EEF7C}"/>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3" name="Footer Placeholder 2">
            <a:extLst>
              <a:ext uri="{FF2B5EF4-FFF2-40B4-BE49-F238E27FC236}">
                <a16:creationId xmlns:a16="http://schemas.microsoft.com/office/drawing/2014/main" xmlns="" id="{976D111C-084C-4314-84E6-5224B80659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AB2CE1A-5607-4F02-ACD9-1142CCFA6B9B}"/>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637643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4BF994-288D-4241-82B9-DFFD4B6B1B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762A518-D6D3-4E89-8A31-307EEB6F31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74A3BEE-6085-4C83-8A0B-3D669800C5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4A2011C-27C6-44AD-B3F7-8B56B62DEAC9}"/>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6" name="Footer Placeholder 5">
            <a:extLst>
              <a:ext uri="{FF2B5EF4-FFF2-40B4-BE49-F238E27FC236}">
                <a16:creationId xmlns:a16="http://schemas.microsoft.com/office/drawing/2014/main" xmlns="" id="{E041FD29-519F-4370-BCD3-F924B949D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F260AF-34E1-41B5-988A-CD2EA084A8A5}"/>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3778469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ED6C00-D995-40E4-A07C-922172021A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578F1D4-5A52-4F3D-A0DF-A2ABED533A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6613ACB-9801-46A7-B40F-93FD02AC8D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6A7A29B-234A-47D6-B121-5188D5EBEAE0}"/>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6" name="Footer Placeholder 5">
            <a:extLst>
              <a:ext uri="{FF2B5EF4-FFF2-40B4-BE49-F238E27FC236}">
                <a16:creationId xmlns:a16="http://schemas.microsoft.com/office/drawing/2014/main" xmlns="" id="{375382ED-FDD3-4B39-BD62-4E62C317E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9729BE5-C887-45C4-96A4-F30291966C4D}"/>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9718716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B4B96E-994C-4A9A-9B79-705E3C0A4C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F7BB5AE-7169-4D1B-A6DF-57879CEF19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E93E42-DF4E-461D-ADDD-36924241F670}"/>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5" name="Footer Placeholder 4">
            <a:extLst>
              <a:ext uri="{FF2B5EF4-FFF2-40B4-BE49-F238E27FC236}">
                <a16:creationId xmlns:a16="http://schemas.microsoft.com/office/drawing/2014/main" xmlns="" id="{D31F4C4B-427A-4FD0-A428-B62945A95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35FB5CD-076E-4250-A1A1-80216A04B0B2}"/>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3000515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3045A2D-F4B8-453D-B6FC-B5F60E38FF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5F1453D-6E23-44F9-85AC-8FC04BDF1A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7A59B0-1BDF-4556-854F-7A8FB3E1F951}"/>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5" name="Footer Placeholder 4">
            <a:extLst>
              <a:ext uri="{FF2B5EF4-FFF2-40B4-BE49-F238E27FC236}">
                <a16:creationId xmlns:a16="http://schemas.microsoft.com/office/drawing/2014/main" xmlns="" id="{01F6B231-1224-4AE2-A453-AB7EB3A6B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72B0DF-A875-4D50-BEBD-ABE5758FAFB0}"/>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6951819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5/8/2024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5142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5/8/2024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54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532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50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2767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5/8/2024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0709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5/8/2024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1332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2933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8507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2248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5/8/2024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16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5/8/2024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9067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08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4076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6520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5/8/2024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2390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5/8/2024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3931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4659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0855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93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5/8/2024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3271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5/8/2024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6989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0861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6707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7712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5/8/2024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5838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5/8/2024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5803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2793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2161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5864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A62067-8FB6-4BAD-ADC9-3348EC94A4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F47BDC1-C763-4A08-8F4B-D24C350B7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056336D-55A5-4ED2-98A8-758E645981A0}"/>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5" name="Footer Placeholder 4">
            <a:extLst>
              <a:ext uri="{FF2B5EF4-FFF2-40B4-BE49-F238E27FC236}">
                <a16:creationId xmlns:a16="http://schemas.microsoft.com/office/drawing/2014/main" xmlns="" id="{4EF1FD55-FAF6-4F9B-AF19-F7B5F733A6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524AC2D-2915-421D-A980-13408D4CBC4E}"/>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733543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C5F3D9-999C-4453-9E2F-7DD500D93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4DC6EF-B4D8-4D75-8B77-0F6FC4DEE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23F16E-692B-44B8-AD71-E2772DCD060A}"/>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5" name="Footer Placeholder 4">
            <a:extLst>
              <a:ext uri="{FF2B5EF4-FFF2-40B4-BE49-F238E27FC236}">
                <a16:creationId xmlns:a16="http://schemas.microsoft.com/office/drawing/2014/main" xmlns="" id="{EEE0C1F6-EDF0-4E4E-953F-A09ABFC16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F9C4D3-64C9-4EC7-8A90-98543AD65518}"/>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351861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433575-BD26-428D-B581-BAEFD2C32D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B8CEC20-0290-4D19-8978-0DFD86E63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09D3E21-D063-4F22-81CF-EF987E4A553C}"/>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5" name="Footer Placeholder 4">
            <a:extLst>
              <a:ext uri="{FF2B5EF4-FFF2-40B4-BE49-F238E27FC236}">
                <a16:creationId xmlns:a16="http://schemas.microsoft.com/office/drawing/2014/main" xmlns="" id="{7E3105B8-CEFF-4B0D-9412-4C8A7DCA9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8BD16DE-806B-41C0-A941-2B66ADAC60E0}"/>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3636506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1E708F-FC74-46CC-AA34-813F733C9C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EDE9414-2703-4511-95DE-CE2AFE8237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2695688-D5D9-43B7-8D0C-A669A94EB8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7DBE129-BAFB-4DB8-A059-BF8133B6B291}"/>
              </a:ext>
            </a:extLst>
          </p:cNvPr>
          <p:cNvSpPr>
            <a:spLocks noGrp="1"/>
          </p:cNvSpPr>
          <p:nvPr>
            <p:ph type="dt" sz="half" idx="10"/>
          </p:nvPr>
        </p:nvSpPr>
        <p:spPr/>
        <p:txBody>
          <a:bodyPr/>
          <a:lstStyle/>
          <a:p>
            <a:fld id="{FD608E17-4647-4A7D-8A4F-E34FC229D3E7}" type="datetimeFigureOut">
              <a:rPr lang="en-US" smtClean="0"/>
              <a:t>5/8/2024</a:t>
            </a:fld>
            <a:endParaRPr lang="en-US"/>
          </a:p>
        </p:txBody>
      </p:sp>
      <p:sp>
        <p:nvSpPr>
          <p:cNvPr id="6" name="Footer Placeholder 5">
            <a:extLst>
              <a:ext uri="{FF2B5EF4-FFF2-40B4-BE49-F238E27FC236}">
                <a16:creationId xmlns:a16="http://schemas.microsoft.com/office/drawing/2014/main" xmlns="" id="{F6644BC0-2C7B-4B12-A34C-B7364E1E22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F0AE30E-FAD0-43B9-B2F1-829A2E21E971}"/>
              </a:ext>
            </a:extLst>
          </p:cNvPr>
          <p:cNvSpPr>
            <a:spLocks noGrp="1"/>
          </p:cNvSpPr>
          <p:nvPr>
            <p:ph type="sldNum" sz="quarter" idx="12"/>
          </p:nvPr>
        </p:nvSpPr>
        <p:spPr/>
        <p:txBody>
          <a:bodyPr/>
          <a:lstStyle/>
          <a:p>
            <a:fld id="{9F712C8B-08E7-462E-907E-029E5E1458A2}" type="slidenum">
              <a:rPr lang="en-US" smtClean="0"/>
              <a:t>‹#›</a:t>
            </a:fld>
            <a:endParaRPr lang="en-US"/>
          </a:p>
        </p:txBody>
      </p:sp>
    </p:spTree>
    <p:extLst>
      <p:ext uri="{BB962C8B-B14F-4D97-AF65-F5344CB8AC3E}">
        <p14:creationId xmlns:p14="http://schemas.microsoft.com/office/powerpoint/2010/main" val="481502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0.xml"/><Relationship Id="rId7" Type="http://schemas.openxmlformats.org/officeDocument/2006/relationships/tags" Target="../tags/tag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ags" Target="../tags/tag6.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35.xml"/><Relationship Id="rId7" Type="http://schemas.openxmlformats.org/officeDocument/2006/relationships/tags" Target="../tags/tag7.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tags" Target="../tags/tag9.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40.xml"/><Relationship Id="rId7" Type="http://schemas.openxmlformats.org/officeDocument/2006/relationships/tags" Target="../tags/tag1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6.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ags" Target="../tags/tag12.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slideLayout" Target="../slideLayouts/slideLayout45.xml"/><Relationship Id="rId7" Type="http://schemas.openxmlformats.org/officeDocument/2006/relationships/tags" Target="../tags/tag1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7.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tags" Target="../tags/tag15.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slideLayout" Target="../slideLayouts/slideLayout50.xml"/><Relationship Id="rId7" Type="http://schemas.openxmlformats.org/officeDocument/2006/relationships/tags" Target="../tags/tag1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8.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tags" Target="../tags/tag18.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20.xml"/><Relationship Id="rId3" Type="http://schemas.openxmlformats.org/officeDocument/2006/relationships/slideLayout" Target="../slideLayouts/slideLayout55.xml"/><Relationship Id="rId7" Type="http://schemas.openxmlformats.org/officeDocument/2006/relationships/tags" Target="../tags/tag1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9.xml"/><Relationship Id="rId5" Type="http://schemas.openxmlformats.org/officeDocument/2006/relationships/slideLayout" Target="../slideLayouts/slideLayout57.xml"/><Relationship Id="rId4" Type="http://schemas.openxmlformats.org/officeDocument/2006/relationships/slideLayout" Target="../slideLayouts/slideLayout56.xml"/><Relationship Id="rId9" Type="http://schemas.openxmlformats.org/officeDocument/2006/relationships/tags" Target="../tags/tag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BB10B9A0-1D70-41EC-89D8-0DA6687D9226}"/>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0" y="0"/>
            <a:ext cx="12192000" cy="6878782"/>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3500C41F-750F-4906-8F97-1D86F6BFDE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6907DB33-C11A-46D6-B267-73AEA213B3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3E85CB6-D21D-4FF6-BF48-C98ED286AF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98E960-9B2F-49D8-84A2-DF5166209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608E17-4647-4A7D-8A4F-E34FC229D3E7}" type="datetimeFigureOut">
              <a:rPr lang="en-US" smtClean="0"/>
              <a:t>5/8/2024</a:t>
            </a:fld>
            <a:endParaRPr lang="en-US"/>
          </a:p>
        </p:txBody>
      </p:sp>
      <p:sp>
        <p:nvSpPr>
          <p:cNvPr id="5" name="Footer Placeholder 4">
            <a:extLst>
              <a:ext uri="{FF2B5EF4-FFF2-40B4-BE49-F238E27FC236}">
                <a16:creationId xmlns:a16="http://schemas.microsoft.com/office/drawing/2014/main" xmlns="" id="{7339CDAC-BC28-4167-807F-B2EDDDAFF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5222D77-A7C5-4EEB-AE74-24F5E26C5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12C8B-08E7-462E-907E-029E5E1458A2}" type="slidenum">
              <a:rPr lang="en-US" smtClean="0"/>
              <a:t>‹#›</a:t>
            </a:fld>
            <a:endParaRPr lang="en-US"/>
          </a:p>
        </p:txBody>
      </p:sp>
    </p:spTree>
    <p:extLst>
      <p:ext uri="{BB962C8B-B14F-4D97-AF65-F5344CB8AC3E}">
        <p14:creationId xmlns:p14="http://schemas.microsoft.com/office/powerpoint/2010/main" val="1868886305"/>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4D036D4F-28BD-4681-A639-DA0BA181CD6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6907DB33-C11A-46D6-B267-73AEA213B3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3E85CB6-D21D-4FF6-BF48-C98ED286AF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98E960-9B2F-49D8-84A2-DF5166209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608E17-4647-4A7D-8A4F-E34FC229D3E7}" type="datetimeFigureOut">
              <a:rPr lang="en-US" smtClean="0"/>
              <a:t>5/8/2024</a:t>
            </a:fld>
            <a:endParaRPr lang="en-US"/>
          </a:p>
        </p:txBody>
      </p:sp>
      <p:sp>
        <p:nvSpPr>
          <p:cNvPr id="5" name="Footer Placeholder 4">
            <a:extLst>
              <a:ext uri="{FF2B5EF4-FFF2-40B4-BE49-F238E27FC236}">
                <a16:creationId xmlns:a16="http://schemas.microsoft.com/office/drawing/2014/main" xmlns="" id="{7339CDAC-BC28-4167-807F-B2EDDDAFF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5222D77-A7C5-4EEB-AE74-24F5E26C5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12C8B-08E7-462E-907E-029E5E1458A2}" type="slidenum">
              <a:rPr lang="en-US" smtClean="0"/>
              <a:t>‹#›</a:t>
            </a:fld>
            <a:endParaRPr lang="en-US"/>
          </a:p>
        </p:txBody>
      </p:sp>
    </p:spTree>
    <p:extLst>
      <p:ext uri="{BB962C8B-B14F-4D97-AF65-F5344CB8AC3E}">
        <p14:creationId xmlns:p14="http://schemas.microsoft.com/office/powerpoint/2010/main" val="2973653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AF9399B0-BA7D-4E08-9BA3-A28E0E11A4F2}"/>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0" y="0"/>
            <a:ext cx="12192000" cy="6878782"/>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769710"/>
      </p:ext>
    </p:extLst>
  </p:cSld>
  <p:clrMap bg1="lt1" tx1="dk1" bg2="lt2" tx2="dk2" accent1="accent1" accent2="accent2" accent3="accent3" accent4="accent4" accent5="accent5" accent6="accent6" hlink="hlink" folHlink="folHlink"/>
  <p:sldLayoutIdLst>
    <p:sldLayoutId id="2147483691" r:id="rId1"/>
    <p:sldLayoutId id="2147483728" r:id="rId2"/>
    <p:sldLayoutId id="2147483729" r:id="rId3"/>
    <p:sldLayoutId id="2147483730" r:id="rId4"/>
    <p:sldLayoutId id="214748373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DF47DD3B-670B-4563-A834-0AF0ED77F64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0" y="0"/>
            <a:ext cx="12192000" cy="6878782"/>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068271"/>
      </p:ext>
    </p:extLst>
  </p:cSld>
  <p:clrMap bg1="lt1" tx1="dk1" bg2="lt2" tx2="dk2" accent1="accent1" accent2="accent2" accent3="accent3" accent4="accent4" accent5="accent5" accent6="accent6" hlink="hlink" folHlink="folHlink"/>
  <p:sldLayoutIdLst>
    <p:sldLayoutId id="2147483733" r:id="rId1"/>
    <p:sldLayoutId id="2147483770" r:id="rId2"/>
    <p:sldLayoutId id="2147483771" r:id="rId3"/>
    <p:sldLayoutId id="2147483772" r:id="rId4"/>
    <p:sldLayoutId id="214748377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406CAD5D-CDBB-4F64-8029-A98E91CF11D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0" y="0"/>
            <a:ext cx="12192000" cy="6878782"/>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058130"/>
      </p:ext>
    </p:extLst>
  </p:cSld>
  <p:clrMap bg1="lt1" tx1="dk1" bg2="lt2" tx2="dk2" accent1="accent1" accent2="accent2" accent3="accent3" accent4="accent4" accent5="accent5" accent6="accent6" hlink="hlink" folHlink="folHlink"/>
  <p:sldLayoutIdLst>
    <p:sldLayoutId id="2147483775" r:id="rId1"/>
    <p:sldLayoutId id="2147483812" r:id="rId2"/>
    <p:sldLayoutId id="2147483813" r:id="rId3"/>
    <p:sldLayoutId id="2147483814" r:id="rId4"/>
    <p:sldLayoutId id="214748381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4023BC84-C66B-4088-8B78-384FE99C11B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0" y="0"/>
            <a:ext cx="12192000" cy="6878782"/>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1765578"/>
      </p:ext>
    </p:extLst>
  </p:cSld>
  <p:clrMap bg1="lt1" tx1="dk1" bg2="lt2" tx2="dk2" accent1="accent1" accent2="accent2" accent3="accent3" accent4="accent4" accent5="accent5" accent6="accent6" hlink="hlink" folHlink="folHlink"/>
  <p:sldLayoutIdLst>
    <p:sldLayoutId id="2147483859" r:id="rId1"/>
    <p:sldLayoutId id="2147483896" r:id="rId2"/>
    <p:sldLayoutId id="2147483897" r:id="rId3"/>
    <p:sldLayoutId id="2147483898" r:id="rId4"/>
    <p:sldLayoutId id="214748389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399B326E-B033-40C0-BF89-674ECBD6B1C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0" y="0"/>
            <a:ext cx="12192000" cy="6878782"/>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799496"/>
      </p:ext>
    </p:extLst>
  </p:cSld>
  <p:clrMap bg1="lt1" tx1="dk1" bg2="lt2" tx2="dk2" accent1="accent1" accent2="accent2" accent3="accent3" accent4="accent4" accent5="accent5" accent6="accent6" hlink="hlink" folHlink="folHlink"/>
  <p:sldLayoutIdLst>
    <p:sldLayoutId id="2147483901" r:id="rId1"/>
    <p:sldLayoutId id="2147483938" r:id="rId2"/>
    <p:sldLayoutId id="2147483939" r:id="rId3"/>
    <p:sldLayoutId id="2147483940" r:id="rId4"/>
    <p:sldLayoutId id="214748394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F3162BF9-B24F-4886-9073-11F7B56B612F}"/>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0" y="0"/>
            <a:ext cx="12192000" cy="6878782"/>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6911515"/>
      </p:ext>
    </p:extLst>
  </p:cSld>
  <p:clrMap bg1="lt1" tx1="dk1" bg2="lt2" tx2="dk2" accent1="accent1" accent2="accent2" accent3="accent3" accent4="accent4" accent5="accent5" accent6="accent6" hlink="hlink" folHlink="folHlink"/>
  <p:sldLayoutIdLst>
    <p:sldLayoutId id="2147483943" r:id="rId1"/>
    <p:sldLayoutId id="2147483980" r:id="rId2"/>
    <p:sldLayoutId id="2147483981" r:id="rId3"/>
    <p:sldLayoutId id="2147483982" r:id="rId4"/>
    <p:sldLayoutId id="214748398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xml"/><Relationship Id="rId4" Type="http://schemas.openxmlformats.org/officeDocument/2006/relationships/image" Target="../media/image52.emf"/></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2.xml"/><Relationship Id="rId7" Type="http://schemas.openxmlformats.org/officeDocument/2006/relationships/image" Target="../media/image5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audio" Target="../media/audio5.wav"/><Relationship Id="rId9" Type="http://schemas.openxmlformats.org/officeDocument/2006/relationships/audio" Target="../media/audio5.wav"/></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emf"/><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9.wdp"/><Relationship Id="rId5" Type="http://schemas.openxmlformats.org/officeDocument/2006/relationships/image" Target="../media/image54.png"/><Relationship Id="rId10" Type="http://schemas.openxmlformats.org/officeDocument/2006/relationships/audio" Target="../media/audio1.wav"/><Relationship Id="rId4" Type="http://schemas.openxmlformats.org/officeDocument/2006/relationships/image" Target="../media/image18.emf"/><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audio" Target="../media/audio6.wav"/><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audio5.wav"/><Relationship Id="rId1" Type="http://schemas.openxmlformats.org/officeDocument/2006/relationships/slideLayout" Target="../slideLayouts/slideLayout33.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18.emf"/><Relationship Id="rId10" Type="http://schemas.openxmlformats.org/officeDocument/2006/relationships/image" Target="../media/image60.png"/><Relationship Id="rId4" Type="http://schemas.openxmlformats.org/officeDocument/2006/relationships/image" Target="../media/image17.emf"/><Relationship Id="rId9"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34.png"/><Relationship Id="rId3" Type="http://schemas.openxmlformats.org/officeDocument/2006/relationships/audio" Target="../media/audio6.wav"/><Relationship Id="rId7" Type="http://schemas.openxmlformats.org/officeDocument/2006/relationships/image" Target="../media/image60.png"/><Relationship Id="rId12" Type="http://schemas.openxmlformats.org/officeDocument/2006/relationships/image" Target="../media/image33.png"/><Relationship Id="rId2" Type="http://schemas.openxmlformats.org/officeDocument/2006/relationships/audio" Target="../media/audio5.wav"/><Relationship Id="rId1" Type="http://schemas.openxmlformats.org/officeDocument/2006/relationships/slideLayout" Target="../slideLayouts/slideLayout33.xml"/><Relationship Id="rId6" Type="http://schemas.openxmlformats.org/officeDocument/2006/relationships/image" Target="../media/image59.png"/><Relationship Id="rId11" Type="http://schemas.openxmlformats.org/officeDocument/2006/relationships/image" Target="../media/image32.png"/><Relationship Id="rId5" Type="http://schemas.openxmlformats.org/officeDocument/2006/relationships/image" Target="../media/image18.emf"/><Relationship Id="rId10" Type="http://schemas.openxmlformats.org/officeDocument/2006/relationships/image" Target="../media/image63.png"/><Relationship Id="rId4" Type="http://schemas.openxmlformats.org/officeDocument/2006/relationships/image" Target="../media/image17.emf"/><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37.png"/><Relationship Id="rId3" Type="http://schemas.openxmlformats.org/officeDocument/2006/relationships/audio" Target="../media/audio6.wav"/><Relationship Id="rId7" Type="http://schemas.openxmlformats.org/officeDocument/2006/relationships/image" Target="../media/image60.png"/><Relationship Id="rId12" Type="http://schemas.openxmlformats.org/officeDocument/2006/relationships/image" Target="../media/image36.png"/><Relationship Id="rId2" Type="http://schemas.openxmlformats.org/officeDocument/2006/relationships/audio" Target="../media/audio5.wav"/><Relationship Id="rId1" Type="http://schemas.openxmlformats.org/officeDocument/2006/relationships/slideLayout" Target="../slideLayouts/slideLayout3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18.emf"/><Relationship Id="rId10" Type="http://schemas.openxmlformats.org/officeDocument/2006/relationships/image" Target="../media/image63.png"/><Relationship Id="rId4" Type="http://schemas.openxmlformats.org/officeDocument/2006/relationships/image" Target="../media/image17.emf"/><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audio" Target="../media/audio6.wav"/><Relationship Id="rId7" Type="http://schemas.openxmlformats.org/officeDocument/2006/relationships/image" Target="../media/image60.png"/><Relationship Id="rId12" Type="http://schemas.openxmlformats.org/officeDocument/2006/relationships/image" Target="../media/image39.png"/><Relationship Id="rId2" Type="http://schemas.openxmlformats.org/officeDocument/2006/relationships/audio" Target="../media/audio5.wav"/><Relationship Id="rId1" Type="http://schemas.openxmlformats.org/officeDocument/2006/relationships/slideLayout" Target="../slideLayouts/slideLayout33.xml"/><Relationship Id="rId6" Type="http://schemas.openxmlformats.org/officeDocument/2006/relationships/image" Target="../media/image59.png"/><Relationship Id="rId11" Type="http://schemas.openxmlformats.org/officeDocument/2006/relationships/image" Target="../media/image38.png"/><Relationship Id="rId5" Type="http://schemas.openxmlformats.org/officeDocument/2006/relationships/image" Target="../media/image18.emf"/><Relationship Id="rId10" Type="http://schemas.openxmlformats.org/officeDocument/2006/relationships/image" Target="../media/image63.png"/><Relationship Id="rId4" Type="http://schemas.openxmlformats.org/officeDocument/2006/relationships/image" Target="../media/image17.emf"/><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6.png"/><Relationship Id="rId3" Type="http://schemas.openxmlformats.org/officeDocument/2006/relationships/audio" Target="../media/audio6.wav"/><Relationship Id="rId7" Type="http://schemas.openxmlformats.org/officeDocument/2006/relationships/image" Target="../media/image59.png"/><Relationship Id="rId12" Type="http://schemas.openxmlformats.org/officeDocument/2006/relationships/image" Target="../media/image41.png"/><Relationship Id="rId2" Type="http://schemas.openxmlformats.org/officeDocument/2006/relationships/audio" Target="../media/audio5.wav"/><Relationship Id="rId1" Type="http://schemas.openxmlformats.org/officeDocument/2006/relationships/slideLayout" Target="../slideLayouts/slideLayout33.xml"/><Relationship Id="rId6" Type="http://schemas.openxmlformats.org/officeDocument/2006/relationships/image" Target="../media/image18.emf"/><Relationship Id="rId11" Type="http://schemas.openxmlformats.org/officeDocument/2006/relationships/image" Target="../media/image63.png"/><Relationship Id="rId5" Type="http://schemas.openxmlformats.org/officeDocument/2006/relationships/image" Target="../media/image43.png"/><Relationship Id="rId10" Type="http://schemas.openxmlformats.org/officeDocument/2006/relationships/image" Target="../media/image62.png"/><Relationship Id="rId4" Type="http://schemas.openxmlformats.org/officeDocument/2006/relationships/image" Target="../media/image17.emf"/><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70.jpeg"/><Relationship Id="rId2" Type="http://schemas.openxmlformats.org/officeDocument/2006/relationships/image" Target="../media/image17.emf"/><Relationship Id="rId1" Type="http://schemas.openxmlformats.org/officeDocument/2006/relationships/slideLayout" Target="../slideLayouts/slideLayout38.xml"/><Relationship Id="rId6" Type="http://schemas.openxmlformats.org/officeDocument/2006/relationships/image" Target="../media/image69.png"/><Relationship Id="rId5" Type="http://schemas.openxmlformats.org/officeDocument/2006/relationships/image" Target="../media/image19.gif"/><Relationship Id="rId4" Type="http://schemas.openxmlformats.org/officeDocument/2006/relationships/image" Target="../media/image52.em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11.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73.png"/><Relationship Id="rId5" Type="http://schemas.openxmlformats.org/officeDocument/2006/relationships/image" Target="../media/image72.emf"/><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74.png"/><Relationship Id="rId2" Type="http://schemas.openxmlformats.org/officeDocument/2006/relationships/audio" Target="../media/audio5.wav"/><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audio" Target="../media/audio5.wav"/><Relationship Id="rId4" Type="http://schemas.openxmlformats.org/officeDocument/2006/relationships/image" Target="../media/image18.emf"/></Relationships>
</file>

<file path=ppt/slides/_rels/slide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image" Target="../media/image52.emf"/><Relationship Id="rId4" Type="http://schemas.openxmlformats.org/officeDocument/2006/relationships/image" Target="../media/image18.emf"/></Relationships>
</file>

<file path=ppt/slides/_rels/slide24.xml.rels><?xml version="1.0" encoding="UTF-8" standalone="yes"?>
<Relationships xmlns="http://schemas.openxmlformats.org/package/2006/relationships"><Relationship Id="rId8" Type="http://schemas.openxmlformats.org/officeDocument/2006/relationships/image" Target="../media/image18.emf"/><Relationship Id="rId3" Type="http://schemas.microsoft.com/office/2007/relationships/media" Target="../media/media4.mp4"/><Relationship Id="rId7" Type="http://schemas.openxmlformats.org/officeDocument/2006/relationships/image" Target="../media/image17.em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5.wav"/><Relationship Id="rId5" Type="http://schemas.openxmlformats.org/officeDocument/2006/relationships/slideLayout" Target="../slideLayouts/slideLayout1.xml"/><Relationship Id="rId10" Type="http://schemas.openxmlformats.org/officeDocument/2006/relationships/image" Target="../media/image76.png"/><Relationship Id="rId4" Type="http://schemas.openxmlformats.org/officeDocument/2006/relationships/video" Target="../media/media4.mp4"/><Relationship Id="rId9"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audio" Target="../media/audio5.wav"/></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audio" Target="../media/audio5.wav"/></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9.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audio" Target="../media/audio5.wav"/></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3.wav"/><Relationship Id="rId7" Type="http://schemas.openxmlformats.org/officeDocument/2006/relationships/image" Target="../media/image68.png"/><Relationship Id="rId12" Type="http://schemas.openxmlformats.org/officeDocument/2006/relationships/audio" Target="../media/audio3.wav"/><Relationship Id="rId2" Type="http://schemas.openxmlformats.org/officeDocument/2006/relationships/audio" Target="../media/audio5.wav"/><Relationship Id="rId1" Type="http://schemas.openxmlformats.org/officeDocument/2006/relationships/slideLayout" Target="../slideLayouts/slideLayout12.xml"/><Relationship Id="rId6" Type="http://schemas.openxmlformats.org/officeDocument/2006/relationships/image" Target="../media/image67.png"/><Relationship Id="rId11" Type="http://schemas.openxmlformats.org/officeDocument/2006/relationships/audio" Target="../media/audio5.wav"/><Relationship Id="rId5" Type="http://schemas.openxmlformats.org/officeDocument/2006/relationships/image" Target="../media/image18.emf"/><Relationship Id="rId10" Type="http://schemas.openxmlformats.org/officeDocument/2006/relationships/image" Target="../media/image81.jpg"/><Relationship Id="rId4" Type="http://schemas.openxmlformats.org/officeDocument/2006/relationships/image" Target="../media/image17.emf"/><Relationship Id="rId9" Type="http://schemas.microsoft.com/office/2007/relationships/hdphoto" Target="../media/hdphoto10.wdp"/></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image" Target="../media/image18.emf"/><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82.png"/><Relationship Id="rId11" Type="http://schemas.microsoft.com/office/2007/relationships/hdphoto" Target="../media/hdphoto10.wdp"/><Relationship Id="rId5" Type="http://schemas.openxmlformats.org/officeDocument/2006/relationships/image" Target="../media/image17.emf"/><Relationship Id="rId10" Type="http://schemas.openxmlformats.org/officeDocument/2006/relationships/image" Target="../media/image80.png"/><Relationship Id="rId4" Type="http://schemas.openxmlformats.org/officeDocument/2006/relationships/audio" Target="../media/audio3.wav"/><Relationship Id="rId9" Type="http://schemas.openxmlformats.org/officeDocument/2006/relationships/image" Target="../media/image68.png"/><Relationship Id="rId1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7.emf"/><Relationship Id="rId7" Type="http://schemas.openxmlformats.org/officeDocument/2006/relationships/image" Target="../media/image83.png"/><Relationship Id="rId2" Type="http://schemas.openxmlformats.org/officeDocument/2006/relationships/audio" Target="../media/audio5.wav"/><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8.emf"/><Relationship Id="rId9" Type="http://schemas.openxmlformats.org/officeDocument/2006/relationships/audio" Target="../media/audio5.wav"/></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7.emf"/><Relationship Id="rId1" Type="http://schemas.openxmlformats.org/officeDocument/2006/relationships/slideLayout" Target="../slideLayouts/slideLayout48.xml"/><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7.emf"/><Relationship Id="rId7" Type="http://schemas.openxmlformats.org/officeDocument/2006/relationships/image" Target="../media/image74.png"/><Relationship Id="rId2" Type="http://schemas.openxmlformats.org/officeDocument/2006/relationships/audio" Target="../media/audio5.wav"/><Relationship Id="rId1" Type="http://schemas.openxmlformats.org/officeDocument/2006/relationships/slideLayout" Target="../slideLayouts/slideLayout12.xml"/><Relationship Id="rId6" Type="http://schemas.openxmlformats.org/officeDocument/2006/relationships/image" Target="../media/image87.png"/><Relationship Id="rId11" Type="http://schemas.openxmlformats.org/officeDocument/2006/relationships/audio" Target="../media/audio5.wav"/><Relationship Id="rId5" Type="http://schemas.openxmlformats.org/officeDocument/2006/relationships/image" Target="../media/image86.png"/><Relationship Id="rId10" Type="http://schemas.openxmlformats.org/officeDocument/2006/relationships/image" Target="../media/image90.png"/><Relationship Id="rId4" Type="http://schemas.openxmlformats.org/officeDocument/2006/relationships/image" Target="../media/image18.emf"/><Relationship Id="rId9"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17.emf"/><Relationship Id="rId1" Type="http://schemas.openxmlformats.org/officeDocument/2006/relationships/slideLayout" Target="../slideLayouts/slideLayout53.xml"/><Relationship Id="rId5" Type="http://schemas.openxmlformats.org/officeDocument/2006/relationships/image" Target="../media/image72.emf"/><Relationship Id="rId4" Type="http://schemas.openxmlformats.org/officeDocument/2006/relationships/image" Target="../media/image18.emf"/></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73.png"/><Relationship Id="rId5" Type="http://schemas.openxmlformats.org/officeDocument/2006/relationships/image" Target="../media/image72.emf"/><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microsoft.com/office/2007/relationships/hdphoto" Target="../media/hdphoto11.wdp"/><Relationship Id="rId13" Type="http://schemas.microsoft.com/office/2007/relationships/hdphoto" Target="../media/hdphoto12.wdp"/><Relationship Id="rId18" Type="http://schemas.openxmlformats.org/officeDocument/2006/relationships/image" Target="../media/image100.jpeg"/><Relationship Id="rId3" Type="http://schemas.openxmlformats.org/officeDocument/2006/relationships/image" Target="../media/image17.emf"/><Relationship Id="rId21" Type="http://schemas.openxmlformats.org/officeDocument/2006/relationships/image" Target="../media/image103.png"/><Relationship Id="rId7" Type="http://schemas.openxmlformats.org/officeDocument/2006/relationships/image" Target="../media/image92.png"/><Relationship Id="rId12" Type="http://schemas.openxmlformats.org/officeDocument/2006/relationships/image" Target="../media/image96.png"/><Relationship Id="rId17" Type="http://schemas.openxmlformats.org/officeDocument/2006/relationships/image" Target="../media/image99.jpeg"/><Relationship Id="rId2" Type="http://schemas.openxmlformats.org/officeDocument/2006/relationships/audio" Target="../media/audio5.wav"/><Relationship Id="rId16" Type="http://schemas.openxmlformats.org/officeDocument/2006/relationships/image" Target="../media/image98.jpeg"/><Relationship Id="rId20" Type="http://schemas.openxmlformats.org/officeDocument/2006/relationships/image" Target="../media/image102.jpeg"/><Relationship Id="rId1" Type="http://schemas.openxmlformats.org/officeDocument/2006/relationships/slideLayout" Target="../slideLayouts/slideLayout12.xml"/><Relationship Id="rId6" Type="http://schemas.openxmlformats.org/officeDocument/2006/relationships/image" Target="../media/image90.png"/><Relationship Id="rId11" Type="http://schemas.openxmlformats.org/officeDocument/2006/relationships/image" Target="../media/image95.jpeg"/><Relationship Id="rId5" Type="http://schemas.openxmlformats.org/officeDocument/2006/relationships/image" Target="../media/image89.png"/><Relationship Id="rId15" Type="http://schemas.microsoft.com/office/2007/relationships/hdphoto" Target="../media/hdphoto13.wdp"/><Relationship Id="rId10" Type="http://schemas.openxmlformats.org/officeDocument/2006/relationships/image" Target="../media/image94.png"/><Relationship Id="rId19" Type="http://schemas.openxmlformats.org/officeDocument/2006/relationships/image" Target="../media/image101.jpeg"/><Relationship Id="rId4" Type="http://schemas.openxmlformats.org/officeDocument/2006/relationships/image" Target="../media/image18.emf"/><Relationship Id="rId9" Type="http://schemas.openxmlformats.org/officeDocument/2006/relationships/image" Target="../media/image93.png"/><Relationship Id="rId14" Type="http://schemas.openxmlformats.org/officeDocument/2006/relationships/image" Target="../media/image97.png"/></Relationships>
</file>

<file path=ppt/slides/_rels/slide37.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96.png"/><Relationship Id="rId18" Type="http://schemas.openxmlformats.org/officeDocument/2006/relationships/image" Target="../media/image106.jpeg"/><Relationship Id="rId3" Type="http://schemas.openxmlformats.org/officeDocument/2006/relationships/image" Target="../media/image17.emf"/><Relationship Id="rId7" Type="http://schemas.openxmlformats.org/officeDocument/2006/relationships/image" Target="../media/image94.png"/><Relationship Id="rId12" Type="http://schemas.openxmlformats.org/officeDocument/2006/relationships/image" Target="../media/image99.jpeg"/><Relationship Id="rId17" Type="http://schemas.openxmlformats.org/officeDocument/2006/relationships/image" Target="../media/image105.jpeg"/><Relationship Id="rId2" Type="http://schemas.openxmlformats.org/officeDocument/2006/relationships/audio" Target="../media/audio5.wav"/><Relationship Id="rId16" Type="http://schemas.openxmlformats.org/officeDocument/2006/relationships/image" Target="../media/image104.jpeg"/><Relationship Id="rId20" Type="http://schemas.openxmlformats.org/officeDocument/2006/relationships/image" Target="../media/image103.png"/><Relationship Id="rId1" Type="http://schemas.openxmlformats.org/officeDocument/2006/relationships/slideLayout" Target="../slideLayouts/slideLayout12.xml"/><Relationship Id="rId6" Type="http://schemas.openxmlformats.org/officeDocument/2006/relationships/image" Target="../media/image90.png"/><Relationship Id="rId11" Type="http://schemas.openxmlformats.org/officeDocument/2006/relationships/image" Target="../media/image100.jpeg"/><Relationship Id="rId5" Type="http://schemas.openxmlformats.org/officeDocument/2006/relationships/image" Target="../media/image89.png"/><Relationship Id="rId15" Type="http://schemas.openxmlformats.org/officeDocument/2006/relationships/image" Target="../media/image102.jpeg"/><Relationship Id="rId10" Type="http://schemas.microsoft.com/office/2007/relationships/hdphoto" Target="../media/hdphoto13.wdp"/><Relationship Id="rId19" Type="http://schemas.openxmlformats.org/officeDocument/2006/relationships/image" Target="../media/image98.jpeg"/><Relationship Id="rId4" Type="http://schemas.openxmlformats.org/officeDocument/2006/relationships/image" Target="../media/image18.emf"/><Relationship Id="rId9" Type="http://schemas.openxmlformats.org/officeDocument/2006/relationships/image" Target="../media/image97.png"/><Relationship Id="rId14" Type="http://schemas.microsoft.com/office/2007/relationships/hdphoto" Target="../media/hdphoto12.wdp"/></Relationships>
</file>

<file path=ppt/slides/_rels/slide3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7.jpeg"/><Relationship Id="rId18" Type="http://schemas.openxmlformats.org/officeDocument/2006/relationships/image" Target="../media/image110.jpeg"/><Relationship Id="rId3" Type="http://schemas.openxmlformats.org/officeDocument/2006/relationships/image" Target="../media/image17.emf"/><Relationship Id="rId7" Type="http://schemas.openxmlformats.org/officeDocument/2006/relationships/image" Target="../media/image94.png"/><Relationship Id="rId12" Type="http://schemas.microsoft.com/office/2007/relationships/hdphoto" Target="../media/hdphoto12.wdp"/><Relationship Id="rId17" Type="http://schemas.openxmlformats.org/officeDocument/2006/relationships/image" Target="../media/image109.jpeg"/><Relationship Id="rId2" Type="http://schemas.openxmlformats.org/officeDocument/2006/relationships/audio" Target="../media/audio5.wav"/><Relationship Id="rId16" Type="http://schemas.openxmlformats.org/officeDocument/2006/relationships/image" Target="../media/image95.jpeg"/><Relationship Id="rId1" Type="http://schemas.openxmlformats.org/officeDocument/2006/relationships/slideLayout" Target="../slideLayouts/slideLayout12.xml"/><Relationship Id="rId6" Type="http://schemas.openxmlformats.org/officeDocument/2006/relationships/image" Target="../media/image90.png"/><Relationship Id="rId11" Type="http://schemas.openxmlformats.org/officeDocument/2006/relationships/image" Target="../media/image96.png"/><Relationship Id="rId5" Type="http://schemas.openxmlformats.org/officeDocument/2006/relationships/image" Target="../media/image89.png"/><Relationship Id="rId15" Type="http://schemas.openxmlformats.org/officeDocument/2006/relationships/image" Target="../media/image108.jpeg"/><Relationship Id="rId10" Type="http://schemas.openxmlformats.org/officeDocument/2006/relationships/image" Target="../media/image99.jpeg"/><Relationship Id="rId19" Type="http://schemas.openxmlformats.org/officeDocument/2006/relationships/image" Target="../media/image103.png"/><Relationship Id="rId4" Type="http://schemas.openxmlformats.org/officeDocument/2006/relationships/image" Target="../media/image18.emf"/><Relationship Id="rId9" Type="http://schemas.microsoft.com/office/2007/relationships/hdphoto" Target="../media/hdphoto13.wdp"/><Relationship Id="rId14" Type="http://schemas.openxmlformats.org/officeDocument/2006/relationships/image" Target="../media/image98.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73.png"/><Relationship Id="rId5" Type="http://schemas.openxmlformats.org/officeDocument/2006/relationships/image" Target="../media/image72.emf"/><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jpeg"/><Relationship Id="rId11" Type="http://schemas.openxmlformats.org/officeDocument/2006/relationships/audio" Target="../media/audio3.wav"/><Relationship Id="rId5" Type="http://schemas.openxmlformats.org/officeDocument/2006/relationships/image" Target="../media/image1.jpe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17.emf"/><Relationship Id="rId7" Type="http://schemas.openxmlformats.org/officeDocument/2006/relationships/image" Target="../media/image90.png"/><Relationship Id="rId2" Type="http://schemas.openxmlformats.org/officeDocument/2006/relationships/audio" Target="../media/audio5.wav"/><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image" Target="../media/image18.emf"/></Relationships>
</file>

<file path=ppt/slides/_rels/slide41.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17.emf"/><Relationship Id="rId7" Type="http://schemas.openxmlformats.org/officeDocument/2006/relationships/image" Target="../media/image90.png"/><Relationship Id="rId2" Type="http://schemas.openxmlformats.org/officeDocument/2006/relationships/audio" Target="../media/audio5.wav"/><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image" Target="../media/image18.emf"/></Relationships>
</file>

<file path=ppt/slides/_rels/slide42.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17.emf"/><Relationship Id="rId7" Type="http://schemas.openxmlformats.org/officeDocument/2006/relationships/image" Target="../media/image90.png"/><Relationship Id="rId2" Type="http://schemas.openxmlformats.org/officeDocument/2006/relationships/audio" Target="../media/audio5.wav"/><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image" Target="../media/image18.emf"/></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7.emf"/><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72.emf"/><Relationship Id="rId7" Type="http://schemas.openxmlformats.org/officeDocument/2006/relationships/image" Target="../media/image113.svg"/><Relationship Id="rId2" Type="http://schemas.openxmlformats.org/officeDocument/2006/relationships/image" Target="../media/image112.emf"/><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1.sv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27.pn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4.png"/><Relationship Id="rId7" Type="http://schemas.openxmlformats.org/officeDocument/2006/relationships/image" Target="../media/image111.svg"/><Relationship Id="rId2" Type="http://schemas.openxmlformats.org/officeDocument/2006/relationships/image" Target="../media/image112.emf"/><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2.emf"/><Relationship Id="rId4" Type="http://schemas.microsoft.com/office/2007/relationships/hdphoto" Target="../media/hdphoto14.wdp"/></Relationships>
</file>

<file path=ppt/slides/_rels/slide48.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audio" Target="../media/audio6.wav"/><Relationship Id="rId3" Type="http://schemas.openxmlformats.org/officeDocument/2006/relationships/audio" Target="../media/audio6.wav"/><Relationship Id="rId7" Type="http://schemas.openxmlformats.org/officeDocument/2006/relationships/image" Target="../media/image117.emf"/><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5.wdp"/><Relationship Id="rId11" Type="http://schemas.microsoft.com/office/2007/relationships/hdphoto" Target="../media/hdphoto16.wdp"/><Relationship Id="rId5" Type="http://schemas.openxmlformats.org/officeDocument/2006/relationships/image" Target="../media/image116.png"/><Relationship Id="rId10" Type="http://schemas.openxmlformats.org/officeDocument/2006/relationships/image" Target="../media/image120.png"/><Relationship Id="rId4" Type="http://schemas.openxmlformats.org/officeDocument/2006/relationships/audio" Target="../media/audio7.wav"/><Relationship Id="rId9" Type="http://schemas.openxmlformats.org/officeDocument/2006/relationships/image" Target="../media/image119.png"/><Relationship Id="rId14" Type="http://schemas.openxmlformats.org/officeDocument/2006/relationships/audio" Target="../media/audio7.wav"/></Relationships>
</file>

<file path=ppt/slides/_rels/slide49.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audio" Target="../media/audio7.wav"/><Relationship Id="rId3" Type="http://schemas.openxmlformats.org/officeDocument/2006/relationships/audio" Target="../media/audio6.wav"/><Relationship Id="rId7" Type="http://schemas.openxmlformats.org/officeDocument/2006/relationships/image" Target="../media/image117.emf"/><Relationship Id="rId12" Type="http://schemas.openxmlformats.org/officeDocument/2006/relationships/audio" Target="../media/audio6.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5.wdp"/><Relationship Id="rId11" Type="http://schemas.openxmlformats.org/officeDocument/2006/relationships/image" Target="../media/image11.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audio" Target="../media/audio7.wav"/><Relationship Id="rId9" Type="http://schemas.openxmlformats.org/officeDocument/2006/relationships/image" Target="../media/image119.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3.wdp"/><Relationship Id="rId3" Type="http://schemas.openxmlformats.org/officeDocument/2006/relationships/image" Target="../media/image17.emf"/><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audio" Target="../media/audio4.wav"/><Relationship Id="rId1" Type="http://schemas.openxmlformats.org/officeDocument/2006/relationships/slideLayout" Target="../slideLayouts/slideLayout12.xml"/><Relationship Id="rId6" Type="http://schemas.openxmlformats.org/officeDocument/2006/relationships/image" Target="../media/image20.png"/><Relationship Id="rId11" Type="http://schemas.microsoft.com/office/2007/relationships/hdphoto" Target="../media/hdphoto2.wdp"/><Relationship Id="rId5" Type="http://schemas.openxmlformats.org/officeDocument/2006/relationships/image" Target="../media/image19.gif"/><Relationship Id="rId10" Type="http://schemas.openxmlformats.org/officeDocument/2006/relationships/image" Target="../media/image24.png"/><Relationship Id="rId4" Type="http://schemas.openxmlformats.org/officeDocument/2006/relationships/image" Target="../media/image18.emf"/><Relationship Id="rId9" Type="http://schemas.openxmlformats.org/officeDocument/2006/relationships/image" Target="../media/image23.png"/><Relationship Id="rId14" Type="http://schemas.openxmlformats.org/officeDocument/2006/relationships/audio" Target="../media/audio4.wav"/></Relationships>
</file>

<file path=ppt/slides/_rels/slide50.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audio" Target="../media/audio6.wav"/><Relationship Id="rId3" Type="http://schemas.openxmlformats.org/officeDocument/2006/relationships/audio" Target="../media/audio7.wav"/><Relationship Id="rId7" Type="http://schemas.openxmlformats.org/officeDocument/2006/relationships/image" Target="../media/image117.emf"/><Relationship Id="rId12"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5.wdp"/><Relationship Id="rId11" Type="http://schemas.openxmlformats.org/officeDocument/2006/relationships/image" Target="../media/image11.png"/><Relationship Id="rId5" Type="http://schemas.openxmlformats.org/officeDocument/2006/relationships/image" Target="../media/image116.png"/><Relationship Id="rId10" Type="http://schemas.openxmlformats.org/officeDocument/2006/relationships/image" Target="../media/image122.jpeg"/><Relationship Id="rId4" Type="http://schemas.openxmlformats.org/officeDocument/2006/relationships/audio" Target="../media/audio6.wav"/><Relationship Id="rId9" Type="http://schemas.openxmlformats.org/officeDocument/2006/relationships/image" Target="../media/image119.png"/></Relationships>
</file>

<file path=ppt/slides/_rels/slide51.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audio" Target="../media/audio6.wav"/><Relationship Id="rId3" Type="http://schemas.openxmlformats.org/officeDocument/2006/relationships/audio" Target="../media/audio7.wav"/><Relationship Id="rId7" Type="http://schemas.openxmlformats.org/officeDocument/2006/relationships/image" Target="../media/image117.emf"/><Relationship Id="rId12"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5.wdp"/><Relationship Id="rId11" Type="http://schemas.openxmlformats.org/officeDocument/2006/relationships/image" Target="../media/image11.png"/><Relationship Id="rId5" Type="http://schemas.openxmlformats.org/officeDocument/2006/relationships/image" Target="../media/image116.png"/><Relationship Id="rId10" Type="http://schemas.openxmlformats.org/officeDocument/2006/relationships/image" Target="../media/image123.jpeg"/><Relationship Id="rId4" Type="http://schemas.openxmlformats.org/officeDocument/2006/relationships/audio" Target="../media/audio6.wav"/><Relationship Id="rId9" Type="http://schemas.openxmlformats.org/officeDocument/2006/relationships/image" Target="../media/image119.png"/></Relationships>
</file>

<file path=ppt/slides/_rels/slide52.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audio" Target="../media/audio6.wav"/><Relationship Id="rId3" Type="http://schemas.openxmlformats.org/officeDocument/2006/relationships/audio" Target="../media/audio7.wav"/><Relationship Id="rId7" Type="http://schemas.openxmlformats.org/officeDocument/2006/relationships/image" Target="../media/image117.emf"/><Relationship Id="rId12" Type="http://schemas.openxmlformats.org/officeDocument/2006/relationships/audio" Target="../media/audio7.wav"/><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5.wdp"/><Relationship Id="rId11" Type="http://schemas.openxmlformats.org/officeDocument/2006/relationships/image" Target="../media/image11.png"/><Relationship Id="rId5" Type="http://schemas.openxmlformats.org/officeDocument/2006/relationships/image" Target="../media/image116.png"/><Relationship Id="rId10" Type="http://schemas.openxmlformats.org/officeDocument/2006/relationships/image" Target="../media/image124.jpeg"/><Relationship Id="rId4" Type="http://schemas.openxmlformats.org/officeDocument/2006/relationships/audio" Target="../media/audio6.wav"/><Relationship Id="rId9" Type="http://schemas.openxmlformats.org/officeDocument/2006/relationships/image" Target="../media/image119.png"/></Relationships>
</file>

<file path=ppt/slides/_rels/slide53.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1.wav"/><Relationship Id="rId7" Type="http://schemas.openxmlformats.org/officeDocument/2006/relationships/image" Target="../media/image73.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72.emf"/><Relationship Id="rId5" Type="http://schemas.openxmlformats.org/officeDocument/2006/relationships/image" Target="../media/image71.png"/><Relationship Id="rId4" Type="http://schemas.openxmlformats.org/officeDocument/2006/relationships/image" Target="../media/image1.jpe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17.emf"/><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audio" Target="../media/audio5.wav"/><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28.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18.emf"/><Relationship Id="rId9" Type="http://schemas.openxmlformats.org/officeDocument/2006/relationships/image" Target="../media/image32.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7.wdp"/><Relationship Id="rId3" Type="http://schemas.openxmlformats.org/officeDocument/2006/relationships/image" Target="../media/image17.emf"/><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audio" Target="../media/audio5.wav"/><Relationship Id="rId16" Type="http://schemas.openxmlformats.org/officeDocument/2006/relationships/image" Target="../media/image50.png"/><Relationship Id="rId1" Type="http://schemas.openxmlformats.org/officeDocument/2006/relationships/slideLayout" Target="../slideLayouts/slideLayout12.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44.png"/><Relationship Id="rId15" Type="http://schemas.microsoft.com/office/2007/relationships/hdphoto" Target="../media/hdphoto8.wdp"/><Relationship Id="rId10" Type="http://schemas.openxmlformats.org/officeDocument/2006/relationships/image" Target="../media/image47.png"/><Relationship Id="rId4" Type="http://schemas.openxmlformats.org/officeDocument/2006/relationships/image" Target="../media/image18.emf"/><Relationship Id="rId9" Type="http://schemas.microsoft.com/office/2007/relationships/hdphoto" Target="../media/hdphoto5.wdp"/><Relationship Id="rId1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audio" Target="../media/audio5.wav"/><Relationship Id="rId1" Type="http://schemas.openxmlformats.org/officeDocument/2006/relationships/slideLayout" Target="../slideLayouts/slideLayout12.xml"/><Relationship Id="rId6" Type="http://schemas.openxmlformats.org/officeDocument/2006/relationships/audio" Target="../media/audio5.wav"/><Relationship Id="rId5" Type="http://schemas.openxmlformats.org/officeDocument/2006/relationships/image" Target="../media/image51.png"/><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778653" y="700610"/>
            <a:ext cx="1887197" cy="239243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064511" y="1419115"/>
            <a:ext cx="2926800" cy="231767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091665" y="1136800"/>
            <a:ext cx="1749592" cy="176441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763781" y="1946378"/>
            <a:ext cx="2242287" cy="215319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232004" y="3854089"/>
            <a:ext cx="2528366" cy="278120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5823636" y="4151644"/>
            <a:ext cx="2497011" cy="248215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2345680" y="1569386"/>
            <a:ext cx="7991880" cy="5248399"/>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213151" y="2428941"/>
            <a:ext cx="3273317" cy="4307637"/>
          </a:xfrm>
          <a:prstGeom prst="rect">
            <a:avLst/>
          </a:prstGeom>
        </p:spPr>
      </p:pic>
      <p:sp>
        <p:nvSpPr>
          <p:cNvPr id="7" name="TextBox 6"/>
          <p:cNvSpPr txBox="1"/>
          <p:nvPr/>
        </p:nvSpPr>
        <p:spPr>
          <a:xfrm>
            <a:off x="1849809" y="3022972"/>
            <a:ext cx="7241561" cy="2215991"/>
          </a:xfrm>
          <a:prstGeom prst="rect">
            <a:avLst/>
          </a:prstGeom>
          <a:noFill/>
        </p:spPr>
        <p:txBody>
          <a:bodyPr wrap="square" lIns="0" tIns="0" rIns="0" bIns="0" rtlCol="0">
            <a:spAutoFit/>
          </a:bodyPr>
          <a:lstStyle/>
          <a:p>
            <a:pPr algn="ctr"/>
            <a:r>
              <a:rPr lang="en-US" sz="3600" u="sng">
                <a:solidFill>
                  <a:srgbClr val="00B0F0"/>
                </a:solidFill>
                <a:latin typeface="iCiel Cadena" panose="02000503000000020004" pitchFamily="50" charset="0"/>
              </a:rPr>
              <a:t>BÀI 23</a:t>
            </a:r>
          </a:p>
          <a:p>
            <a:pPr algn="ctr"/>
            <a:r>
              <a:rPr lang="en-US" sz="3600">
                <a:solidFill>
                  <a:srgbClr val="00B050"/>
                </a:solidFill>
                <a:latin typeface="iCiel Cadena" panose="02000503000000020004" pitchFamily="50" charset="0"/>
              </a:rPr>
              <a:t>Thức ăn, đồ uống có lợi </a:t>
            </a:r>
          </a:p>
          <a:p>
            <a:pPr algn="ctr"/>
            <a:r>
              <a:rPr lang="en-US" sz="3600">
                <a:solidFill>
                  <a:srgbClr val="00B050"/>
                </a:solidFill>
                <a:latin typeface="iCiel Cadena" panose="02000503000000020004" pitchFamily="50" charset="0"/>
              </a:rPr>
              <a:t>cho cơ quan tiêu hoá, tuần hoàn, thần kinh</a:t>
            </a:r>
          </a:p>
        </p:txBody>
      </p:sp>
      <p:sp>
        <p:nvSpPr>
          <p:cNvPr id="10" name="TextBox 9"/>
          <p:cNvSpPr txBox="1"/>
          <p:nvPr/>
        </p:nvSpPr>
        <p:spPr>
          <a:xfrm>
            <a:off x="3793969" y="2372271"/>
            <a:ext cx="5654831" cy="553998"/>
          </a:xfrm>
          <a:prstGeom prst="rect">
            <a:avLst/>
          </a:prstGeom>
          <a:noFill/>
        </p:spPr>
        <p:txBody>
          <a:bodyPr wrap="square" lIns="0" tIns="0" rIns="0" bIns="0" rtlCol="0">
            <a:spAutoFit/>
          </a:bodyPr>
          <a:lstStyle/>
          <a:p>
            <a:pPr algn="ctr"/>
            <a:r>
              <a:rPr lang="en-US" sz="3600">
                <a:solidFill>
                  <a:srgbClr val="E9354D"/>
                </a:solidFill>
                <a:latin typeface="iCiel Cadena" panose="02000503000000020004" pitchFamily="50" charset="0"/>
              </a:rPr>
              <a:t>Tự nhiên và xã hội</a:t>
            </a:r>
          </a:p>
        </p:txBody>
      </p:sp>
      <p:grpSp>
        <p:nvGrpSpPr>
          <p:cNvPr id="2" name="Group 1"/>
          <p:cNvGrpSpPr/>
          <p:nvPr/>
        </p:nvGrpSpPr>
        <p:grpSpPr>
          <a:xfrm>
            <a:off x="2466147" y="457200"/>
            <a:ext cx="7259705" cy="831264"/>
            <a:chOff x="2466147" y="457200"/>
            <a:chExt cx="7259705" cy="831264"/>
          </a:xfrm>
        </p:grpSpPr>
        <p:pic>
          <p:nvPicPr>
            <p:cNvPr id="19" name="Picture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2466147" y="457200"/>
              <a:ext cx="7259705" cy="831264"/>
            </a:xfrm>
            <a:prstGeom prst="rect">
              <a:avLst/>
            </a:prstGeom>
          </p:spPr>
        </p:pic>
        <p:sp>
          <p:nvSpPr>
            <p:cNvPr id="20" name="TextBox 19"/>
            <p:cNvSpPr txBox="1"/>
            <p:nvPr/>
          </p:nvSpPr>
          <p:spPr>
            <a:xfrm>
              <a:off x="3276991" y="664324"/>
              <a:ext cx="5638018" cy="430887"/>
            </a:xfrm>
            <a:prstGeom prst="rect">
              <a:avLst/>
            </a:prstGeom>
            <a:noFill/>
          </p:spPr>
          <p:txBody>
            <a:bodyPr wrap="none" lIns="0" tIns="0" rIns="0" bIns="0" rtlCol="0">
              <a:spAutoFit/>
            </a:bodyPr>
            <a:lstStyle/>
            <a:p>
              <a:pPr algn="ctr"/>
              <a:r>
                <a:rPr lang="en-US" sz="2800">
                  <a:solidFill>
                    <a:schemeClr val="bg1"/>
                  </a:solidFill>
                  <a:latin typeface="iCiel Cadena" panose="02000503000000020004" pitchFamily="50" charset="0"/>
                </a:rPr>
                <a:t>Thứ ..... ngày .... tháng .... năm .....</a:t>
              </a:r>
            </a:p>
          </p:txBody>
        </p:sp>
      </p:grpSp>
      <p:pic>
        <p:nvPicPr>
          <p:cNvPr id="170" name="Picture 16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8931648" y="2402360"/>
            <a:ext cx="3269212" cy="4310246"/>
          </a:xfrm>
          <a:prstGeom prst="rect">
            <a:avLst/>
          </a:prstGeom>
        </p:spPr>
      </p:pic>
      <p:sp>
        <p:nvSpPr>
          <p:cNvPr id="3" name="TextBox 2"/>
          <p:cNvSpPr txBox="1"/>
          <p:nvPr/>
        </p:nvSpPr>
        <p:spPr>
          <a:xfrm>
            <a:off x="381000" y="180201"/>
            <a:ext cx="2230381" cy="276999"/>
          </a:xfrm>
          <a:prstGeom prst="rect">
            <a:avLst/>
          </a:prstGeom>
          <a:noFill/>
        </p:spPr>
        <p:txBody>
          <a:bodyPr wrap="square" lIns="0" tIns="0" rIns="0" bIns="0" rtlCol="0">
            <a:spAutoFit/>
          </a:bodyPr>
          <a:lstStyle/>
          <a:p>
            <a:pPr algn="l"/>
            <a:r>
              <a:rPr lang="en-US" smtClean="0">
                <a:solidFill>
                  <a:schemeClr val="tx1">
                    <a:lumMod val="95000"/>
                    <a:lumOff val="5000"/>
                  </a:schemeClr>
                </a:solidFill>
              </a:rPr>
              <a:t>Lớp 3</a:t>
            </a:r>
            <a:endParaRPr lang="en-US" smtClean="0">
              <a:solidFill>
                <a:schemeClr val="tx1">
                  <a:lumMod val="95000"/>
                  <a:lumOff val="5000"/>
                </a:schemeClr>
              </a:solidFill>
            </a:endParaRPr>
          </a:p>
        </p:txBody>
      </p:sp>
      <p:sp>
        <p:nvSpPr>
          <p:cNvPr id="4" name="TextBox 3"/>
          <p:cNvSpPr txBox="1"/>
          <p:nvPr/>
        </p:nvSpPr>
        <p:spPr>
          <a:xfrm>
            <a:off x="8001000" y="6454504"/>
            <a:ext cx="3957376" cy="276999"/>
          </a:xfrm>
          <a:prstGeom prst="rect">
            <a:avLst/>
          </a:prstGeom>
          <a:noFill/>
        </p:spPr>
        <p:txBody>
          <a:bodyPr wrap="square" lIns="0" tIns="0" rIns="0" bIns="0" rtlCol="0">
            <a:spAutoFit/>
          </a:bodyPr>
          <a:lstStyle/>
          <a:p>
            <a:pPr algn="l"/>
            <a:r>
              <a:rPr lang="en-US" smtClean="0">
                <a:solidFill>
                  <a:schemeClr val="tx1">
                    <a:lumMod val="95000"/>
                    <a:lumOff val="5000"/>
                  </a:schemeClr>
                </a:solidFill>
              </a:rPr>
              <a:t>GV: Phạm Thị Ngọc Hà</a:t>
            </a:r>
            <a:endParaRPr lang="en-US" smtClean="0">
              <a:solidFill>
                <a:schemeClr val="tx1">
                  <a:lumMod val="95000"/>
                  <a:lumOff val="5000"/>
                </a:schemeClr>
              </a:solidFill>
            </a:endParaRP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70000">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14:bounceEnd="70000">
                                          <p:cBhvr additive="base">
                                            <p:cTn id="13" dur="1000" fill="hold"/>
                                            <p:tgtEl>
                                              <p:spTgt spid="15"/>
                                            </p:tgtEl>
                                            <p:attrNameLst>
                                              <p:attrName>ppt_x</p:attrName>
                                            </p:attrNameLst>
                                          </p:cBhvr>
                                          <p:tavLst>
                                            <p:tav tm="0">
                                              <p:val>
                                                <p:strVal val="#ppt_x"/>
                                              </p:val>
                                            </p:tav>
                                            <p:tav tm="100000">
                                              <p:val>
                                                <p:strVal val="#ppt_x"/>
                                              </p:val>
                                            </p:tav>
                                          </p:tavLst>
                                        </p:anim>
                                        <p:anim calcmode="lin" valueType="num" p14:bounceEnd="70000">
                                          <p:cBhvr additive="base">
                                            <p:cTn id="14" dur="10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70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70000">
                                          <p:cBhvr additive="base">
                                            <p:cTn id="17" dur="1000" fill="hold"/>
                                            <p:tgtEl>
                                              <p:spTgt spid="16"/>
                                            </p:tgtEl>
                                            <p:attrNameLst>
                                              <p:attrName>ppt_x</p:attrName>
                                            </p:attrNameLst>
                                          </p:cBhvr>
                                          <p:tavLst>
                                            <p:tav tm="0">
                                              <p:val>
                                                <p:strVal val="#ppt_x"/>
                                              </p:val>
                                            </p:tav>
                                            <p:tav tm="100000">
                                              <p:val>
                                                <p:strVal val="#ppt_x"/>
                                              </p:val>
                                            </p:tav>
                                          </p:tavLst>
                                        </p:anim>
                                        <p:anim calcmode="lin" valueType="num" p14:bounceEnd="70000">
                                          <p:cBhvr additive="base">
                                            <p:cTn id="18" dur="10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70000">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14:bounceEnd="70000">
                                          <p:cBhvr additive="base">
                                            <p:cTn id="21" dur="1000" fill="hold"/>
                                            <p:tgtEl>
                                              <p:spTgt spid="14"/>
                                            </p:tgtEl>
                                            <p:attrNameLst>
                                              <p:attrName>ppt_x</p:attrName>
                                            </p:attrNameLst>
                                          </p:cBhvr>
                                          <p:tavLst>
                                            <p:tav tm="0">
                                              <p:val>
                                                <p:strVal val="#ppt_x"/>
                                              </p:val>
                                            </p:tav>
                                            <p:tav tm="100000">
                                              <p:val>
                                                <p:strVal val="#ppt_x"/>
                                              </p:val>
                                            </p:tav>
                                          </p:tavLst>
                                        </p:anim>
                                        <p:anim calcmode="lin" valueType="num" p14:bounceEnd="70000">
                                          <p:cBhvr additive="base">
                                            <p:cTn id="22" dur="10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0000">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14:bounceEnd="70000">
                                          <p:cBhvr additive="base">
                                            <p:cTn id="25" dur="1000" fill="hold"/>
                                            <p:tgtEl>
                                              <p:spTgt spid="13"/>
                                            </p:tgtEl>
                                            <p:attrNameLst>
                                              <p:attrName>ppt_x</p:attrName>
                                            </p:attrNameLst>
                                          </p:cBhvr>
                                          <p:tavLst>
                                            <p:tav tm="0">
                                              <p:val>
                                                <p:strVal val="#ppt_x"/>
                                              </p:val>
                                            </p:tav>
                                            <p:tav tm="100000">
                                              <p:val>
                                                <p:strVal val="#ppt_x"/>
                                              </p:val>
                                            </p:tav>
                                          </p:tavLst>
                                        </p:anim>
                                        <p:anim calcmode="lin" valueType="num" p14:bounceEnd="70000">
                                          <p:cBhvr additive="base">
                                            <p:cTn id="26" dur="10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0000">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14:bounceEnd="70000">
                                          <p:cBhvr additive="base">
                                            <p:cTn id="29" dur="1000" fill="hold"/>
                                            <p:tgtEl>
                                              <p:spTgt spid="12"/>
                                            </p:tgtEl>
                                            <p:attrNameLst>
                                              <p:attrName>ppt_x</p:attrName>
                                            </p:attrNameLst>
                                          </p:cBhvr>
                                          <p:tavLst>
                                            <p:tav tm="0">
                                              <p:val>
                                                <p:strVal val="#ppt_x"/>
                                              </p:val>
                                            </p:tav>
                                            <p:tav tm="100000">
                                              <p:val>
                                                <p:strVal val="#ppt_x"/>
                                              </p:val>
                                            </p:tav>
                                          </p:tavLst>
                                        </p:anim>
                                        <p:anim calcmode="lin" valueType="num" p14:bounceEnd="70000">
                                          <p:cBhvr additive="base">
                                            <p:cTn id="30" dur="10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70000">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14:bounceEnd="70000">
                                          <p:cBhvr additive="base">
                                            <p:cTn id="33" dur="1000" fill="hold"/>
                                            <p:tgtEl>
                                              <p:spTgt spid="11"/>
                                            </p:tgtEl>
                                            <p:attrNameLst>
                                              <p:attrName>ppt_x</p:attrName>
                                            </p:attrNameLst>
                                          </p:cBhvr>
                                          <p:tavLst>
                                            <p:tav tm="0">
                                              <p:val>
                                                <p:strVal val="#ppt_x"/>
                                              </p:val>
                                            </p:tav>
                                            <p:tav tm="100000">
                                              <p:val>
                                                <p:strVal val="#ppt_x"/>
                                              </p:val>
                                            </p:tav>
                                          </p:tavLst>
                                        </p:anim>
                                        <p:anim calcmode="lin" valueType="num" p14:bounceEnd="70000">
                                          <p:cBhvr additive="base">
                                            <p:cTn id="34" dur="10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70000">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14:bounceEnd="70000">
                                          <p:cBhvr additive="base">
                                            <p:cTn id="37" dur="1000" fill="hold"/>
                                            <p:tgtEl>
                                              <p:spTgt spid="17"/>
                                            </p:tgtEl>
                                            <p:attrNameLst>
                                              <p:attrName>ppt_x</p:attrName>
                                            </p:attrNameLst>
                                          </p:cBhvr>
                                          <p:tavLst>
                                            <p:tav tm="0">
                                              <p:val>
                                                <p:strVal val="#ppt_x"/>
                                              </p:val>
                                            </p:tav>
                                            <p:tav tm="100000">
                                              <p:val>
                                                <p:strVal val="#ppt_x"/>
                                              </p:val>
                                            </p:tav>
                                          </p:tavLst>
                                        </p:anim>
                                        <p:anim calcmode="lin" valueType="num" p14:bounceEnd="70000">
                                          <p:cBhvr additive="base">
                                            <p:cTn id="38" dur="10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14:presetBounceEnd="70000">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14:bounceEnd="70000">
                                          <p:cBhvr additive="base">
                                            <p:cTn id="41" dur="1000" fill="hold"/>
                                            <p:tgtEl>
                                              <p:spTgt spid="10"/>
                                            </p:tgtEl>
                                            <p:attrNameLst>
                                              <p:attrName>ppt_x</p:attrName>
                                            </p:attrNameLst>
                                          </p:cBhvr>
                                          <p:tavLst>
                                            <p:tav tm="0">
                                              <p:val>
                                                <p:strVal val="#ppt_x"/>
                                              </p:val>
                                            </p:tav>
                                            <p:tav tm="100000">
                                              <p:val>
                                                <p:strVal val="#ppt_x"/>
                                              </p:val>
                                            </p:tav>
                                          </p:tavLst>
                                        </p:anim>
                                        <p:anim calcmode="lin" valueType="num" p14:bounceEnd="70000">
                                          <p:cBhvr additive="base">
                                            <p:cTn id="42" dur="10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14:presetBounceEnd="70000">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14:bounceEnd="70000">
                                          <p:cBhvr additive="base">
                                            <p:cTn id="45" dur="1000" fill="hold"/>
                                            <p:tgtEl>
                                              <p:spTgt spid="7"/>
                                            </p:tgtEl>
                                            <p:attrNameLst>
                                              <p:attrName>ppt_x</p:attrName>
                                            </p:attrNameLst>
                                          </p:cBhvr>
                                          <p:tavLst>
                                            <p:tav tm="0">
                                              <p:val>
                                                <p:strVal val="#ppt_x"/>
                                              </p:val>
                                            </p:tav>
                                            <p:tav tm="100000">
                                              <p:val>
                                                <p:strVal val="#ppt_x"/>
                                              </p:val>
                                            </p:tav>
                                          </p:tavLst>
                                        </p:anim>
                                        <p:anim calcmode="lin" valueType="num" p14:bounceEnd="70000">
                                          <p:cBhvr additive="base">
                                            <p:cTn id="46" dur="100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8" fill="hold" nodeType="withEffect" p14:presetBounceEnd="70000">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14:bounceEnd="70000">
                                          <p:cBhvr additive="base">
                                            <p:cTn id="49" dur="1000" fill="hold"/>
                                            <p:tgtEl>
                                              <p:spTgt spid="5"/>
                                            </p:tgtEl>
                                            <p:attrNameLst>
                                              <p:attrName>ppt_x</p:attrName>
                                            </p:attrNameLst>
                                          </p:cBhvr>
                                          <p:tavLst>
                                            <p:tav tm="0">
                                              <p:val>
                                                <p:strVal val="0-#ppt_w/2"/>
                                              </p:val>
                                            </p:tav>
                                            <p:tav tm="100000">
                                              <p:val>
                                                <p:strVal val="#ppt_x"/>
                                              </p:val>
                                            </p:tav>
                                          </p:tavLst>
                                        </p:anim>
                                        <p:anim calcmode="lin" valueType="num" p14:bounceEnd="70000">
                                          <p:cBhvr additive="base">
                                            <p:cTn id="50" dur="1000" fill="hold"/>
                                            <p:tgtEl>
                                              <p:spTgt spid="5"/>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14:presetBounceEnd="70000">
                                      <p:stCondLst>
                                        <p:cond delay="0"/>
                                      </p:stCondLst>
                                      <p:childTnLst>
                                        <p:set>
                                          <p:cBhvr>
                                            <p:cTn id="52" dur="1" fill="hold">
                                              <p:stCondLst>
                                                <p:cond delay="0"/>
                                              </p:stCondLst>
                                            </p:cTn>
                                            <p:tgtEl>
                                              <p:spTgt spid="170"/>
                                            </p:tgtEl>
                                            <p:attrNameLst>
                                              <p:attrName>style.visibility</p:attrName>
                                            </p:attrNameLst>
                                          </p:cBhvr>
                                          <p:to>
                                            <p:strVal val="visible"/>
                                          </p:to>
                                        </p:set>
                                        <p:anim calcmode="lin" valueType="num" p14:bounceEnd="70000">
                                          <p:cBhvr additive="base">
                                            <p:cTn id="53" dur="1000" fill="hold"/>
                                            <p:tgtEl>
                                              <p:spTgt spid="170"/>
                                            </p:tgtEl>
                                            <p:attrNameLst>
                                              <p:attrName>ppt_x</p:attrName>
                                            </p:attrNameLst>
                                          </p:cBhvr>
                                          <p:tavLst>
                                            <p:tav tm="0">
                                              <p:val>
                                                <p:strVal val="1+#ppt_w/2"/>
                                              </p:val>
                                            </p:tav>
                                            <p:tav tm="100000">
                                              <p:val>
                                                <p:strVal val="#ppt_x"/>
                                              </p:val>
                                            </p:tav>
                                          </p:tavLst>
                                        </p:anim>
                                        <p:anim calcmode="lin" valueType="num" p14:bounceEnd="70000">
                                          <p:cBhvr additive="base">
                                            <p:cTn id="54" dur="1000" fill="hold"/>
                                            <p:tgtEl>
                                              <p:spTgt spid="1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ppt_x"/>
                                              </p:val>
                                            </p:tav>
                                            <p:tav tm="100000">
                                              <p:val>
                                                <p:strVal val="#ppt_x"/>
                                              </p:val>
                                            </p:tav>
                                          </p:tavLst>
                                        </p:anim>
                                        <p:anim calcmode="lin" valueType="num">
                                          <p:cBhvr additive="base">
                                            <p:cTn id="14" dur="10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fill="hold"/>
                                            <p:tgtEl>
                                              <p:spTgt spid="14"/>
                                            </p:tgtEl>
                                            <p:attrNameLst>
                                              <p:attrName>ppt_x</p:attrName>
                                            </p:attrNameLst>
                                          </p:cBhvr>
                                          <p:tavLst>
                                            <p:tav tm="0">
                                              <p:val>
                                                <p:strVal val="#ppt_x"/>
                                              </p:val>
                                            </p:tav>
                                            <p:tav tm="100000">
                                              <p:val>
                                                <p:strVal val="#ppt_x"/>
                                              </p:val>
                                            </p:tav>
                                          </p:tavLst>
                                        </p:anim>
                                        <p:anim calcmode="lin" valueType="num">
                                          <p:cBhvr additive="base">
                                            <p:cTn id="22" dur="10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ppt_x"/>
                                              </p:val>
                                            </p:tav>
                                            <p:tav tm="100000">
                                              <p:val>
                                                <p:strVal val="#ppt_x"/>
                                              </p:val>
                                            </p:tav>
                                          </p:tavLst>
                                        </p:anim>
                                        <p:anim calcmode="lin" valueType="num">
                                          <p:cBhvr additive="base">
                                            <p:cTn id="26" dur="10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ppt_x"/>
                                              </p:val>
                                            </p:tav>
                                            <p:tav tm="100000">
                                              <p:val>
                                                <p:strVal val="#ppt_x"/>
                                              </p:val>
                                            </p:tav>
                                          </p:tavLst>
                                        </p:anim>
                                        <p:anim calcmode="lin" valueType="num">
                                          <p:cBhvr additive="base">
                                            <p:cTn id="30" dur="10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ppt_x"/>
                                              </p:val>
                                            </p:tav>
                                            <p:tav tm="100000">
                                              <p:val>
                                                <p:strVal val="#ppt_x"/>
                                              </p:val>
                                            </p:tav>
                                          </p:tavLst>
                                        </p:anim>
                                        <p:anim calcmode="lin" valueType="num">
                                          <p:cBhvr additive="base">
                                            <p:cTn id="34" dur="10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1000" fill="hold"/>
                                            <p:tgtEl>
                                              <p:spTgt spid="17"/>
                                            </p:tgtEl>
                                            <p:attrNameLst>
                                              <p:attrName>ppt_x</p:attrName>
                                            </p:attrNameLst>
                                          </p:cBhvr>
                                          <p:tavLst>
                                            <p:tav tm="0">
                                              <p:val>
                                                <p:strVal val="#ppt_x"/>
                                              </p:val>
                                            </p:tav>
                                            <p:tav tm="100000">
                                              <p:val>
                                                <p:strVal val="#ppt_x"/>
                                              </p:val>
                                            </p:tav>
                                          </p:tavLst>
                                        </p:anim>
                                        <p:anim calcmode="lin" valueType="num">
                                          <p:cBhvr additive="base">
                                            <p:cTn id="38" dur="10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1000" fill="hold"/>
                                            <p:tgtEl>
                                              <p:spTgt spid="10"/>
                                            </p:tgtEl>
                                            <p:attrNameLst>
                                              <p:attrName>ppt_x</p:attrName>
                                            </p:attrNameLst>
                                          </p:cBhvr>
                                          <p:tavLst>
                                            <p:tav tm="0">
                                              <p:val>
                                                <p:strVal val="#ppt_x"/>
                                              </p:val>
                                            </p:tav>
                                            <p:tav tm="100000">
                                              <p:val>
                                                <p:strVal val="#ppt_x"/>
                                              </p:val>
                                            </p:tav>
                                          </p:tavLst>
                                        </p:anim>
                                        <p:anim calcmode="lin" valueType="num">
                                          <p:cBhvr additive="base">
                                            <p:cTn id="42" dur="10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1000" fill="hold"/>
                                            <p:tgtEl>
                                              <p:spTgt spid="7"/>
                                            </p:tgtEl>
                                            <p:attrNameLst>
                                              <p:attrName>ppt_x</p:attrName>
                                            </p:attrNameLst>
                                          </p:cBhvr>
                                          <p:tavLst>
                                            <p:tav tm="0">
                                              <p:val>
                                                <p:strVal val="#ppt_x"/>
                                              </p:val>
                                            </p:tav>
                                            <p:tav tm="100000">
                                              <p:val>
                                                <p:strVal val="#ppt_x"/>
                                              </p:val>
                                            </p:tav>
                                          </p:tavLst>
                                        </p:anim>
                                        <p:anim calcmode="lin" valueType="num">
                                          <p:cBhvr additive="base">
                                            <p:cTn id="46" dur="100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1000" fill="hold"/>
                                            <p:tgtEl>
                                              <p:spTgt spid="5"/>
                                            </p:tgtEl>
                                            <p:attrNameLst>
                                              <p:attrName>ppt_x</p:attrName>
                                            </p:attrNameLst>
                                          </p:cBhvr>
                                          <p:tavLst>
                                            <p:tav tm="0">
                                              <p:val>
                                                <p:strVal val="0-#ppt_w/2"/>
                                              </p:val>
                                            </p:tav>
                                            <p:tav tm="100000">
                                              <p:val>
                                                <p:strVal val="#ppt_x"/>
                                              </p:val>
                                            </p:tav>
                                          </p:tavLst>
                                        </p:anim>
                                        <p:anim calcmode="lin" valueType="num">
                                          <p:cBhvr additive="base">
                                            <p:cTn id="50" dur="1000" fill="hold"/>
                                            <p:tgtEl>
                                              <p:spTgt spid="5"/>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170"/>
                                            </p:tgtEl>
                                            <p:attrNameLst>
                                              <p:attrName>style.visibility</p:attrName>
                                            </p:attrNameLst>
                                          </p:cBhvr>
                                          <p:to>
                                            <p:strVal val="visible"/>
                                          </p:to>
                                        </p:set>
                                        <p:anim calcmode="lin" valueType="num">
                                          <p:cBhvr additive="base">
                                            <p:cTn id="53" dur="1000" fill="hold"/>
                                            <p:tgtEl>
                                              <p:spTgt spid="170"/>
                                            </p:tgtEl>
                                            <p:attrNameLst>
                                              <p:attrName>ppt_x</p:attrName>
                                            </p:attrNameLst>
                                          </p:cBhvr>
                                          <p:tavLst>
                                            <p:tav tm="0">
                                              <p:val>
                                                <p:strVal val="1+#ppt_w/2"/>
                                              </p:val>
                                            </p:tav>
                                            <p:tav tm="100000">
                                              <p:val>
                                                <p:strVal val="#ppt_x"/>
                                              </p:val>
                                            </p:tav>
                                          </p:tavLst>
                                        </p:anim>
                                        <p:anim calcmode="lin" valueType="num">
                                          <p:cBhvr additive="base">
                                            <p:cTn id="54" dur="1000" fill="hold"/>
                                            <p:tgtEl>
                                              <p:spTgt spid="1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b="18919"/>
          <a:stretch>
            <a:fillRect/>
          </a:stretch>
        </p:blipFill>
        <p:spPr>
          <a:xfrm>
            <a:off x="0" y="0"/>
            <a:ext cx="12192000" cy="6858000"/>
          </a:xfrm>
          <a:prstGeom prst="rect">
            <a:avLst/>
          </a:prstGeom>
        </p:spPr>
      </p:pic>
      <p:grpSp>
        <p:nvGrpSpPr>
          <p:cNvPr id="15" name="Group 14"/>
          <p:cNvGrpSpPr/>
          <p:nvPr/>
        </p:nvGrpSpPr>
        <p:grpSpPr>
          <a:xfrm>
            <a:off x="-22578" y="-683711"/>
            <a:ext cx="12214578" cy="1585964"/>
            <a:chOff x="-22578" y="-490942"/>
            <a:chExt cx="12237156" cy="1585964"/>
          </a:xfrm>
        </p:grpSpPr>
        <p:pic>
          <p:nvPicPr>
            <p:cNvPr id="13" name="Picture 12"/>
            <p:cNvPicPr>
              <a:picLocks noChangeAspect="1"/>
            </p:cNvPicPr>
            <p:nvPr/>
          </p:nvPicPr>
          <p:blipFill>
            <a:blip r:embed="rId3"/>
            <a:stretch>
              <a:fillRect/>
            </a:stretch>
          </p:blipFill>
          <p:spPr>
            <a:xfrm>
              <a:off x="-22578" y="-490942"/>
              <a:ext cx="8861778" cy="1585964"/>
            </a:xfrm>
            <a:prstGeom prst="rect">
              <a:avLst/>
            </a:prstGeom>
          </p:spPr>
        </p:pic>
        <p:pic>
          <p:nvPicPr>
            <p:cNvPr id="14" name="Picture 13"/>
            <p:cNvPicPr>
              <a:picLocks noChangeAspect="1"/>
            </p:cNvPicPr>
            <p:nvPr/>
          </p:nvPicPr>
          <p:blipFill rotWithShape="1">
            <a:blip r:embed="rId3"/>
            <a:srcRect l="7484" r="53911"/>
            <a:stretch>
              <a:fillRect/>
            </a:stretch>
          </p:blipFill>
          <p:spPr>
            <a:xfrm>
              <a:off x="8793480" y="-490942"/>
              <a:ext cx="3421098" cy="1585964"/>
            </a:xfrm>
            <a:prstGeom prst="rect">
              <a:avLst/>
            </a:prstGeom>
          </p:spPr>
        </p:pic>
      </p:grpSp>
      <p:pic>
        <p:nvPicPr>
          <p:cNvPr id="9" name="Picture 8"/>
          <p:cNvPicPr>
            <a:picLocks noChangeAspect="1"/>
          </p:cNvPicPr>
          <p:nvPr/>
        </p:nvPicPr>
        <p:blipFill>
          <a:blip r:embed="rId4"/>
          <a:stretch>
            <a:fillRect/>
          </a:stretch>
        </p:blipFill>
        <p:spPr>
          <a:xfrm flipH="1">
            <a:off x="-353621" y="1807825"/>
            <a:ext cx="4447862" cy="5050175"/>
          </a:xfrm>
          <a:prstGeom prst="rect">
            <a:avLst/>
          </a:prstGeom>
        </p:spPr>
      </p:pic>
      <p:sp>
        <p:nvSpPr>
          <p:cNvPr id="19" name="Speech Bubble: Rectangle with Corners Rounded 18"/>
          <p:cNvSpPr/>
          <p:nvPr/>
        </p:nvSpPr>
        <p:spPr>
          <a:xfrm>
            <a:off x="4287761" y="1845925"/>
            <a:ext cx="7620000" cy="4396308"/>
          </a:xfrm>
          <a:prstGeom prst="wedgeRoundRectCallout">
            <a:avLst>
              <a:gd name="adj1" fmla="val -66638"/>
              <a:gd name="adj2" fmla="val 36660"/>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3000"/>
              </a:lnSpc>
              <a:spcBef>
                <a:spcPts val="0"/>
              </a:spcBef>
              <a:spcAft>
                <a:spcPts val="0"/>
              </a:spcAft>
              <a:buClrTx/>
              <a:buSzTx/>
              <a:buFontTx/>
              <a:buNone/>
              <a:tabLst/>
              <a:defRPr/>
            </a:pPr>
            <a:r>
              <a:rPr lang="en-US" sz="4000">
                <a:solidFill>
                  <a:srgbClr val="FF0000"/>
                </a:solidFill>
                <a:latin typeface="iCiel Cadena" panose="02000503000000020004" pitchFamily="50" charset="0"/>
              </a:rPr>
              <a:t>LUẬT CHƠI</a:t>
            </a:r>
          </a:p>
          <a:p>
            <a:pPr marL="0" marR="0" lvl="0" indent="0" algn="just" defTabSz="914400" rtl="0" eaLnBrk="1" fontAlgn="auto" latinLnBrk="0" hangingPunct="1">
              <a:lnSpc>
                <a:spcPct val="133000"/>
              </a:lnSpc>
              <a:spcBef>
                <a:spcPts val="0"/>
              </a:spcBef>
              <a:spcAft>
                <a:spcPts val="0"/>
              </a:spcAft>
              <a:buClrTx/>
              <a:buSzTx/>
              <a:buFontTx/>
              <a:buNone/>
              <a:tabLst/>
              <a:defRPr/>
            </a:pPr>
            <a:r>
              <a:rPr kumimoji="0" lang="en-US" sz="3200" b="0" i="0" u="none" strike="noStrike" kern="1200" cap="none" spc="0" normalizeH="0" baseline="0" noProof="0">
                <a:ln>
                  <a:noFill/>
                </a:ln>
                <a:solidFill>
                  <a:sysClr val="windowText" lastClr="000000"/>
                </a:solidFill>
                <a:effectLst/>
                <a:uLnTx/>
                <a:uFillTx/>
                <a:latin typeface="iCiel Cadena" panose="02000503000000020004" pitchFamily="50" charset="0"/>
              </a:rPr>
              <a:t>Mỗi</a:t>
            </a:r>
            <a:r>
              <a:rPr kumimoji="0" lang="en-US" sz="3200" b="0" i="0" u="none" strike="noStrike" kern="1200" cap="none" spc="0" normalizeH="0" noProof="0">
                <a:ln>
                  <a:noFill/>
                </a:ln>
                <a:solidFill>
                  <a:sysClr val="windowText" lastClr="000000"/>
                </a:solidFill>
                <a:effectLst/>
                <a:uLnTx/>
                <a:uFillTx/>
                <a:latin typeface="iCiel Cadena" panose="02000503000000020004" pitchFamily="50" charset="0"/>
              </a:rPr>
              <a:t> nhóm đứng thành hàng dọc. Từng bạn sẽ lần lượt chọn thẻ trong rổ gắn lên bảng phù hợp.</a:t>
            </a:r>
          </a:p>
          <a:p>
            <a:pPr marL="0" marR="0" lvl="0" indent="0" algn="just" defTabSz="914400" rtl="0" eaLnBrk="1" fontAlgn="auto" latinLnBrk="0" hangingPunct="1">
              <a:lnSpc>
                <a:spcPct val="133000"/>
              </a:lnSpc>
              <a:spcBef>
                <a:spcPts val="0"/>
              </a:spcBef>
              <a:spcAft>
                <a:spcPts val="0"/>
              </a:spcAft>
              <a:buClrTx/>
              <a:buSzTx/>
              <a:buFontTx/>
              <a:buNone/>
              <a:tabLst/>
              <a:defRPr/>
            </a:pPr>
            <a:r>
              <a:rPr lang="en-US" sz="3200" baseline="0">
                <a:solidFill>
                  <a:sysClr val="windowText" lastClr="000000"/>
                </a:solidFill>
                <a:latin typeface="iCiel Cadena" panose="02000503000000020004" pitchFamily="50" charset="0"/>
              </a:rPr>
              <a:t>Nhóm</a:t>
            </a:r>
            <a:r>
              <a:rPr lang="en-US" sz="3200">
                <a:solidFill>
                  <a:sysClr val="windowText" lastClr="000000"/>
                </a:solidFill>
                <a:latin typeface="iCiel Cadena" panose="02000503000000020004" pitchFamily="50" charset="0"/>
              </a:rPr>
              <a:t> nào dán nhanh và chính xác nhất sẽ dành chiến thắng</a:t>
            </a:r>
            <a:endParaRPr kumimoji="0" lang="en-US" sz="3200" b="0" i="0" u="none" strike="noStrike" kern="1200" cap="none" spc="0" normalizeH="0" baseline="0" noProof="0">
              <a:ln>
                <a:noFill/>
              </a:ln>
              <a:solidFill>
                <a:sysClr val="windowText" lastClr="000000"/>
              </a:solidFill>
              <a:effectLst/>
              <a:uLnTx/>
              <a:uFillTx/>
              <a:latin typeface="iCiel Cadena" panose="02000503000000020004" pitchFamily="50" charset="0"/>
            </a:endParaRPr>
          </a:p>
        </p:txBody>
      </p:sp>
    </p:spTree>
    <p:extLst>
      <p:ext uri="{BB962C8B-B14F-4D97-AF65-F5344CB8AC3E}">
        <p14:creationId xmlns:p14="http://schemas.microsoft.com/office/powerpoint/2010/main" val="150458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18446775-8786-47D0-A975-48598E9B3074}"/>
              </a:ext>
            </a:extLst>
          </p:cNvPr>
          <p:cNvPicPr>
            <a:picLocks noChangeAspect="1"/>
          </p:cNvPicPr>
          <p:nvPr/>
        </p:nvPicPr>
        <p:blipFill rotWithShape="1">
          <a:blip r:embed="rId5"/>
          <a:srcRect b="18919"/>
          <a:stretch>
            <a:fillRect/>
          </a:stretch>
        </p:blipFill>
        <p:spPr>
          <a:xfrm>
            <a:off x="0" y="0"/>
            <a:ext cx="12192000" cy="6858000"/>
          </a:xfrm>
          <a:prstGeom prst="rect">
            <a:avLst/>
          </a:prstGeom>
        </p:spPr>
      </p:pic>
      <p:grpSp>
        <p:nvGrpSpPr>
          <p:cNvPr id="42" name="Group 41">
            <a:extLst>
              <a:ext uri="{FF2B5EF4-FFF2-40B4-BE49-F238E27FC236}">
                <a16:creationId xmlns:a16="http://schemas.microsoft.com/office/drawing/2014/main" xmlns="" id="{DD03E886-FEB3-4123-99F8-DE2F28FD46F7}"/>
              </a:ext>
            </a:extLst>
          </p:cNvPr>
          <p:cNvGrpSpPr/>
          <p:nvPr/>
        </p:nvGrpSpPr>
        <p:grpSpPr>
          <a:xfrm>
            <a:off x="-22578" y="-683711"/>
            <a:ext cx="12214578" cy="1585964"/>
            <a:chOff x="-22578" y="-490942"/>
            <a:chExt cx="12237156" cy="1585964"/>
          </a:xfrm>
        </p:grpSpPr>
        <p:pic>
          <p:nvPicPr>
            <p:cNvPr id="43" name="Picture 42">
              <a:extLst>
                <a:ext uri="{FF2B5EF4-FFF2-40B4-BE49-F238E27FC236}">
                  <a16:creationId xmlns:a16="http://schemas.microsoft.com/office/drawing/2014/main" xmlns="" id="{6FC0650A-51BE-4631-AB56-982D95EE93FE}"/>
                </a:ext>
              </a:extLst>
            </p:cNvPr>
            <p:cNvPicPr>
              <a:picLocks noChangeAspect="1"/>
            </p:cNvPicPr>
            <p:nvPr/>
          </p:nvPicPr>
          <p:blipFill>
            <a:blip r:embed="rId6"/>
            <a:stretch>
              <a:fillRect/>
            </a:stretch>
          </p:blipFill>
          <p:spPr>
            <a:xfrm>
              <a:off x="-22578" y="-490942"/>
              <a:ext cx="8861778" cy="1585964"/>
            </a:xfrm>
            <a:prstGeom prst="rect">
              <a:avLst/>
            </a:prstGeom>
          </p:spPr>
        </p:pic>
        <p:pic>
          <p:nvPicPr>
            <p:cNvPr id="44" name="Picture 43">
              <a:extLst>
                <a:ext uri="{FF2B5EF4-FFF2-40B4-BE49-F238E27FC236}">
                  <a16:creationId xmlns:a16="http://schemas.microsoft.com/office/drawing/2014/main" xmlns="" id="{8C591427-6C90-4460-9D84-ECE6DA89EAE1}"/>
                </a:ext>
              </a:extLst>
            </p:cNvPr>
            <p:cNvPicPr>
              <a:picLocks noChangeAspect="1"/>
            </p:cNvPicPr>
            <p:nvPr/>
          </p:nvPicPr>
          <p:blipFill rotWithShape="1">
            <a:blip r:embed="rId6"/>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33" name="Group 32">
            <a:extLst>
              <a:ext uri="{FF2B5EF4-FFF2-40B4-BE49-F238E27FC236}">
                <a16:creationId xmlns:a16="http://schemas.microsoft.com/office/drawing/2014/main" xmlns="" id="{5624D579-CA66-483C-8741-73F7814FD409}"/>
              </a:ext>
            </a:extLst>
          </p:cNvPr>
          <p:cNvGrpSpPr/>
          <p:nvPr/>
        </p:nvGrpSpPr>
        <p:grpSpPr>
          <a:xfrm>
            <a:off x="4992943" y="8356600"/>
            <a:ext cx="1066800" cy="457200"/>
            <a:chOff x="6162612" y="430418"/>
            <a:chExt cx="2513588" cy="831104"/>
          </a:xfrm>
        </p:grpSpPr>
        <p:sp>
          <p:nvSpPr>
            <p:cNvPr id="34" name="Rectangle: Rounded Corners 33">
              <a:extLst>
                <a:ext uri="{FF2B5EF4-FFF2-40B4-BE49-F238E27FC236}">
                  <a16:creationId xmlns:a16="http://schemas.microsoft.com/office/drawing/2014/main" xmlns="" id="{7B83023E-E8D3-4A2F-AB9B-20EBE0C592FB}"/>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xmlns="" id="{85F59E99-6E29-4911-8B39-1FDCB02EB4E5}"/>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xmlns="" id="{2BE4A422-B356-4809-BF4E-95D9E19DD7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2197" y="-838206"/>
            <a:ext cx="7467606" cy="7467606"/>
          </a:xfrm>
          <a:prstGeom prst="rect">
            <a:avLst/>
          </a:prstGeom>
        </p:spPr>
      </p:pic>
      <p:sp>
        <p:nvSpPr>
          <p:cNvPr id="23" name="TextBox 22">
            <a:extLst>
              <a:ext uri="{FF2B5EF4-FFF2-40B4-BE49-F238E27FC236}">
                <a16:creationId xmlns:a16="http://schemas.microsoft.com/office/drawing/2014/main" xmlns="" id="{488F66B5-01F7-46F0-A9AD-E2415BEFE573}"/>
              </a:ext>
            </a:extLst>
          </p:cNvPr>
          <p:cNvSpPr txBox="1"/>
          <p:nvPr/>
        </p:nvSpPr>
        <p:spPr>
          <a:xfrm>
            <a:off x="2497312" y="370697"/>
            <a:ext cx="7030772" cy="1063112"/>
          </a:xfrm>
          <a:prstGeom prst="rect">
            <a:avLst/>
          </a:prstGeom>
          <a:noFill/>
          <a:effectLst>
            <a:outerShdw dist="50800" dir="1200000" algn="tl" rotWithShape="0">
              <a:schemeClr val="bg1"/>
            </a:outerShdw>
          </a:effectLst>
        </p:spPr>
        <p:txBody>
          <a:bodyPr wrap="none" lIns="0" tIns="0" rIns="0" bIns="0"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B050"/>
                </a:solidFill>
                <a:effectLst/>
                <a:uLnTx/>
                <a:uFillTx/>
                <a:latin typeface="iCiel Cadena" panose="02000503000000020004" pitchFamily="50" charset="0"/>
                <a:ea typeface="+mn-ea"/>
                <a:cs typeface="+mn-cs"/>
              </a:rPr>
              <a:t>TRÒ CHƠI BẮT</a:t>
            </a:r>
            <a:r>
              <a:rPr kumimoji="0" lang="en-US" sz="6600" b="0" i="0" u="none" strike="noStrike" kern="1200" cap="none" spc="0" normalizeH="0" noProof="0">
                <a:ln>
                  <a:noFill/>
                </a:ln>
                <a:solidFill>
                  <a:srgbClr val="00B050"/>
                </a:solidFill>
                <a:effectLst/>
                <a:uLnTx/>
                <a:uFillTx/>
                <a:latin typeface="iCiel Cadena" panose="02000503000000020004" pitchFamily="50" charset="0"/>
                <a:ea typeface="+mn-ea"/>
                <a:cs typeface="+mn-cs"/>
              </a:rPr>
              <a:t> ĐẦU</a:t>
            </a:r>
            <a:endParaRPr kumimoji="0" lang="en-US" sz="6600" b="0" i="0" u="none" strike="noStrike" kern="1200" cap="none" spc="0" normalizeH="0" baseline="0" noProof="0">
              <a:ln>
                <a:noFill/>
              </a:ln>
              <a:solidFill>
                <a:srgbClr val="00B050"/>
              </a:solidFill>
              <a:effectLst/>
              <a:uLnTx/>
              <a:uFillTx/>
              <a:latin typeface="iCiel Cadena" panose="02000503000000020004" pitchFamily="50" charset="0"/>
              <a:ea typeface="+mn-ea"/>
              <a:cs typeface="+mn-cs"/>
            </a:endParaRPr>
          </a:p>
        </p:txBody>
      </p:sp>
      <p:pic>
        <p:nvPicPr>
          <p:cNvPr id="2" name="Vỗ Cái Tay Lên Đi - V.A">
            <a:hlinkClick r:id="" action="ppaction://media"/>
            <a:extLst>
              <a:ext uri="{FF2B5EF4-FFF2-40B4-BE49-F238E27FC236}">
                <a16:creationId xmlns:a16="http://schemas.microsoft.com/office/drawing/2014/main" xmlns="" id="{42F9B63F-641F-4C1C-8F09-B692B295F2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41117" y="5181600"/>
            <a:ext cx="609600" cy="609600"/>
          </a:xfrm>
          <a:prstGeom prst="rect">
            <a:avLst/>
          </a:prstGeom>
        </p:spPr>
      </p:pic>
    </p:spTree>
    <p:extLst>
      <p:ext uri="{BB962C8B-B14F-4D97-AF65-F5344CB8AC3E}">
        <p14:creationId xmlns:p14="http://schemas.microsoft.com/office/powerpoint/2010/main" val="195665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4" name="Trò-chơi-ting.wav"/>
                                            </p:tgtEl>
                                          </p:cMediaNode>
                                        </p:audio>
                                      </p:subTnLst>
                                    </p:cTn>
                                  </p:par>
                                  <p:par>
                                    <p:cTn id="8" presetID="2" presetClass="entr" presetSubtype="2" fill="hold" grpId="0" nodeType="withEffect" p14:presetBounceEnd="71000">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14:bounceEnd="71000">
                                          <p:cBhvr additive="base">
                                            <p:cTn id="10" dur="1000" fill="hold"/>
                                            <p:tgtEl>
                                              <p:spTgt spid="23"/>
                                            </p:tgtEl>
                                            <p:attrNameLst>
                                              <p:attrName>ppt_x</p:attrName>
                                            </p:attrNameLst>
                                          </p:cBhvr>
                                          <p:tavLst>
                                            <p:tav tm="0">
                                              <p:val>
                                                <p:strVal val="1+#ppt_w/2"/>
                                              </p:val>
                                            </p:tav>
                                            <p:tav tm="100000">
                                              <p:val>
                                                <p:strVal val="#ppt_x"/>
                                              </p:val>
                                            </p:tav>
                                          </p:tavLst>
                                        </p:anim>
                                        <p:anim calcmode="lin" valueType="num" p14:bounceEnd="71000">
                                          <p:cBhvr additive="base">
                                            <p:cTn id="1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90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9" name="Trò-chơi-ting.wav"/>
                                            </p:tgtEl>
                                          </p:cMediaNode>
                                        </p:audio>
                                      </p:subTnLst>
                                    </p:cTn>
                                  </p:par>
                                  <p:par>
                                    <p:cTn id="8" presetID="2" presetClass="entr" presetSubtype="2"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1000" fill="hold"/>
                                            <p:tgtEl>
                                              <p:spTgt spid="23"/>
                                            </p:tgtEl>
                                            <p:attrNameLst>
                                              <p:attrName>ppt_x</p:attrName>
                                            </p:attrNameLst>
                                          </p:cBhvr>
                                          <p:tavLst>
                                            <p:tav tm="0">
                                              <p:val>
                                                <p:strVal val="1+#ppt_w/2"/>
                                              </p:val>
                                            </p:tav>
                                            <p:tav tm="100000">
                                              <p:val>
                                                <p:strVal val="#ppt_x"/>
                                              </p:val>
                                            </p:tav>
                                          </p:tavLst>
                                        </p:anim>
                                        <p:anim calcmode="lin" valueType="num">
                                          <p:cBhvr additive="base">
                                            <p:cTn id="1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90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2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6F817A86-3D32-43D6-9250-605A8F58903F}"/>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xmlns="" id="{958A6886-0A35-451B-89B1-9B0C554B16AE}"/>
              </a:ext>
            </a:extLst>
          </p:cNvPr>
          <p:cNvGrpSpPr/>
          <p:nvPr/>
        </p:nvGrpSpPr>
        <p:grpSpPr>
          <a:xfrm>
            <a:off x="-22578" y="-683711"/>
            <a:ext cx="12214578" cy="1585964"/>
            <a:chOff x="-22578" y="-490942"/>
            <a:chExt cx="12237156" cy="1585964"/>
          </a:xfrm>
        </p:grpSpPr>
        <p:pic>
          <p:nvPicPr>
            <p:cNvPr id="15" name="Picture 14">
              <a:extLst>
                <a:ext uri="{FF2B5EF4-FFF2-40B4-BE49-F238E27FC236}">
                  <a16:creationId xmlns:a16="http://schemas.microsoft.com/office/drawing/2014/main" xmlns="" id="{DD658BCB-BCE4-4339-98DB-C5BF549D9D9D}"/>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16" name="Picture 15">
              <a:extLst>
                <a:ext uri="{FF2B5EF4-FFF2-40B4-BE49-F238E27FC236}">
                  <a16:creationId xmlns:a16="http://schemas.microsoft.com/office/drawing/2014/main" xmlns="" id="{B31096DD-287C-493C-9A5D-B8C37C82EB85}"/>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29" name="Picture 28" descr="A picture containing text, vector graphics, room&#10;&#10;Description automatically generated">
            <a:extLst>
              <a:ext uri="{FF2B5EF4-FFF2-40B4-BE49-F238E27FC236}">
                <a16:creationId xmlns:a16="http://schemas.microsoft.com/office/drawing/2014/main" xmlns="" id="{6151E697-36EF-43F3-9041-166931CB392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187546" y="899840"/>
            <a:ext cx="7816906" cy="6400800"/>
          </a:xfrm>
          <a:prstGeom prst="rect">
            <a:avLst/>
          </a:prstGeom>
        </p:spPr>
      </p:pic>
      <p:pic>
        <p:nvPicPr>
          <p:cNvPr id="35" name="Picture 34" descr="A picture containing toy&#10;&#10;Description automatically generated">
            <a:extLst>
              <a:ext uri="{FF2B5EF4-FFF2-40B4-BE49-F238E27FC236}">
                <a16:creationId xmlns:a16="http://schemas.microsoft.com/office/drawing/2014/main" xmlns="" id="{033D54C6-B5EB-4C3F-93F4-2AFAF5D38E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83038" y="3753441"/>
            <a:ext cx="3108960" cy="3108960"/>
          </a:xfrm>
          <a:prstGeom prst="rect">
            <a:avLst/>
          </a:prstGeom>
        </p:spPr>
      </p:pic>
      <p:sp>
        <p:nvSpPr>
          <p:cNvPr id="3" name="TextBox 2">
            <a:extLst>
              <a:ext uri="{FF2B5EF4-FFF2-40B4-BE49-F238E27FC236}">
                <a16:creationId xmlns:a16="http://schemas.microsoft.com/office/drawing/2014/main" xmlns="" id="{98C1F0A2-F901-4BAE-A7D4-11501A0A3F89}"/>
              </a:ext>
            </a:extLst>
          </p:cNvPr>
          <p:cNvSpPr txBox="1"/>
          <p:nvPr/>
        </p:nvSpPr>
        <p:spPr>
          <a:xfrm>
            <a:off x="4024702" y="3608000"/>
            <a:ext cx="39865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CÙNG CHIA SẺ</a:t>
            </a:r>
            <a:endParaRPr kumimoji="0" lang="en-US" sz="44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endParaRPr>
          </a:p>
        </p:txBody>
      </p:sp>
      <p:pic>
        <p:nvPicPr>
          <p:cNvPr id="12" name="Picture 11">
            <a:extLst>
              <a:ext uri="{FF2B5EF4-FFF2-40B4-BE49-F238E27FC236}">
                <a16:creationId xmlns:a16="http://schemas.microsoft.com/office/drawing/2014/main" xmlns="" id="{E08DA8B1-E7AB-467D-BA5A-25690D1015F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2800">
                        <a14:foregroundMark x1="88400" y1="60463" x2="92800" y2="60741"/>
                        <a14:foregroundMark x1="70000" y1="83611" x2="70000" y2="87315"/>
                        <a14:foregroundMark x1="65600" y1="66481" x2="66300" y2="75185"/>
                        <a14:foregroundMark x1="66300" y1="58148" x2="66300" y2="75463"/>
                        <a14:foregroundMark x1="66300" y1="75463" x2="66300" y2="75463"/>
                        <a14:foregroundMark x1="60600" y1="70556" x2="60600" y2="70556"/>
                        <a14:foregroundMark x1="61900" y1="71389" x2="63100" y2="78333"/>
                        <a14:foregroundMark x1="59100" y1="68796" x2="61600" y2="72870"/>
                        <a14:backgroundMark x1="22200" y1="36389" x2="31900" y2="74630"/>
                        <a14:backgroundMark x1="18800" y1="35833" x2="30000" y2="79537"/>
                        <a14:backgroundMark x1="29100" y1="31204" x2="33800" y2="63056"/>
                        <a14:backgroundMark x1="23400" y1="52870" x2="29700" y2="68519"/>
                        <a14:backgroundMark x1="39700" y1="56667" x2="43800" y2="61019"/>
                      </a14:backgroundRemoval>
                    </a14:imgEffect>
                  </a14:imgLayer>
                </a14:imgProps>
              </a:ext>
              <a:ext uri="{28A0092B-C50C-407E-A947-70E740481C1C}">
                <a14:useLocalDpi xmlns:a14="http://schemas.microsoft.com/office/drawing/2010/main" val="0"/>
              </a:ext>
            </a:extLst>
          </a:blip>
          <a:srcRect l="41525" t="16968" r="4642" b="8860"/>
          <a:stretch/>
        </p:blipFill>
        <p:spPr>
          <a:xfrm>
            <a:off x="-599562" y="1620307"/>
            <a:ext cx="3705686" cy="5514268"/>
          </a:xfrm>
          <a:prstGeom prst="rect">
            <a:avLst/>
          </a:prstGeom>
        </p:spPr>
      </p:pic>
    </p:spTree>
    <p:extLst>
      <p:ext uri="{BB962C8B-B14F-4D97-AF65-F5344CB8AC3E}">
        <p14:creationId xmlns:p14="http://schemas.microsoft.com/office/powerpoint/2010/main" val="2113845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15" presetClass="entr" presetSubtype="0"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1000" fill="hold"/>
                                            <p:tgtEl>
                                              <p:spTgt spid="29"/>
                                            </p:tgtEl>
                                            <p:attrNameLst>
                                              <p:attrName>ppt_w</p:attrName>
                                            </p:attrNameLst>
                                          </p:cBhvr>
                                          <p:tavLst>
                                            <p:tav tm="0">
                                              <p:val>
                                                <p:fltVal val="0"/>
                                              </p:val>
                                            </p:tav>
                                            <p:tav tm="100000">
                                              <p:val>
                                                <p:strVal val="#ppt_w"/>
                                              </p:val>
                                            </p:tav>
                                          </p:tavLst>
                                        </p:anim>
                                        <p:anim calcmode="lin" valueType="num">
                                          <p:cBhvr>
                                            <p:cTn id="15" dur="1000" fill="hold"/>
                                            <p:tgtEl>
                                              <p:spTgt spid="29"/>
                                            </p:tgtEl>
                                            <p:attrNameLst>
                                              <p:attrName>ppt_h</p:attrName>
                                            </p:attrNameLst>
                                          </p:cBhvr>
                                          <p:tavLst>
                                            <p:tav tm="0">
                                              <p:val>
                                                <p:fltVal val="0"/>
                                              </p:val>
                                            </p:tav>
                                            <p:tav tm="100000">
                                              <p:val>
                                                <p:strVal val="#ppt_h"/>
                                              </p:val>
                                            </p:tav>
                                          </p:tavLst>
                                        </p:anim>
                                        <p:anim calcmode="lin" valueType="num">
                                          <p:cBhvr>
                                            <p:cTn id="16"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9"/>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8" presetID="2" presetClass="entr" presetSubtype="4" fill="hold" nodeType="withEffect" p14:presetBounceEnd="60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0000">
                                          <p:cBhvr additive="base">
                                            <p:cTn id="20" dur="750" fill="hold"/>
                                            <p:tgtEl>
                                              <p:spTgt spid="35"/>
                                            </p:tgtEl>
                                            <p:attrNameLst>
                                              <p:attrName>ppt_x</p:attrName>
                                            </p:attrNameLst>
                                          </p:cBhvr>
                                          <p:tavLst>
                                            <p:tav tm="0">
                                              <p:val>
                                                <p:strVal val="#ppt_x"/>
                                              </p:val>
                                            </p:tav>
                                            <p:tav tm="100000">
                                              <p:val>
                                                <p:strVal val="#ppt_x"/>
                                              </p:val>
                                            </p:tav>
                                          </p:tavLst>
                                        </p:anim>
                                        <p:anim calcmode="lin" valueType="num" p14:bounceEnd="60000">
                                          <p:cBhvr additive="base">
                                            <p:cTn id="21" dur="75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15" presetClass="entr" presetSubtype="0"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1000" fill="hold"/>
                                            <p:tgtEl>
                                              <p:spTgt spid="29"/>
                                            </p:tgtEl>
                                            <p:attrNameLst>
                                              <p:attrName>ppt_w</p:attrName>
                                            </p:attrNameLst>
                                          </p:cBhvr>
                                          <p:tavLst>
                                            <p:tav tm="0">
                                              <p:val>
                                                <p:fltVal val="0"/>
                                              </p:val>
                                            </p:tav>
                                            <p:tav tm="100000">
                                              <p:val>
                                                <p:strVal val="#ppt_w"/>
                                              </p:val>
                                            </p:tav>
                                          </p:tavLst>
                                        </p:anim>
                                        <p:anim calcmode="lin" valueType="num">
                                          <p:cBhvr>
                                            <p:cTn id="15" dur="1000" fill="hold"/>
                                            <p:tgtEl>
                                              <p:spTgt spid="29"/>
                                            </p:tgtEl>
                                            <p:attrNameLst>
                                              <p:attrName>ppt_h</p:attrName>
                                            </p:attrNameLst>
                                          </p:cBhvr>
                                          <p:tavLst>
                                            <p:tav tm="0">
                                              <p:val>
                                                <p:fltVal val="0"/>
                                              </p:val>
                                            </p:tav>
                                            <p:tav tm="100000">
                                              <p:val>
                                                <p:strVal val="#ppt_h"/>
                                              </p:val>
                                            </p:tav>
                                          </p:tavLst>
                                        </p:anim>
                                        <p:anim calcmode="lin" valueType="num">
                                          <p:cBhvr>
                                            <p:cTn id="16"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9"/>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10" name="chimes.wav"/>
                                            </p:tgtEl>
                                          </p:cMediaNode>
                                        </p:audio>
                                      </p:subTnLst>
                                    </p:cTn>
                                  </p:par>
                                  <p:par>
                                    <p:cTn id="18" presetID="2" presetClass="entr" presetSubtype="4"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750" fill="hold"/>
                                            <p:tgtEl>
                                              <p:spTgt spid="35"/>
                                            </p:tgtEl>
                                            <p:attrNameLst>
                                              <p:attrName>ppt_x</p:attrName>
                                            </p:attrNameLst>
                                          </p:cBhvr>
                                          <p:tavLst>
                                            <p:tav tm="0">
                                              <p:val>
                                                <p:strVal val="#ppt_x"/>
                                              </p:val>
                                            </p:tav>
                                            <p:tav tm="100000">
                                              <p:val>
                                                <p:strVal val="#ppt_x"/>
                                              </p:val>
                                            </p:tav>
                                          </p:tavLst>
                                        </p:anim>
                                        <p:anim calcmode="lin" valueType="num">
                                          <p:cBhvr additive="base">
                                            <p:cTn id="21" dur="75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b="18919"/>
          <a:stretch>
            <a:fillRect/>
          </a:stretch>
        </p:blipFill>
        <p:spPr>
          <a:xfrm>
            <a:off x="0" y="0"/>
            <a:ext cx="12192000" cy="6858000"/>
          </a:xfrm>
          <a:prstGeom prst="rect">
            <a:avLst/>
          </a:prstGeom>
        </p:spPr>
      </p:pic>
      <p:grpSp>
        <p:nvGrpSpPr>
          <p:cNvPr id="7" name="Group 6"/>
          <p:cNvGrpSpPr/>
          <p:nvPr/>
        </p:nvGrpSpPr>
        <p:grpSpPr>
          <a:xfrm>
            <a:off x="-22578" y="-214364"/>
            <a:ext cx="12214578" cy="1585964"/>
            <a:chOff x="-22578" y="-490942"/>
            <a:chExt cx="12237156" cy="1585964"/>
          </a:xfrm>
        </p:grpSpPr>
        <p:pic>
          <p:nvPicPr>
            <p:cNvPr id="8" name="Picture 7"/>
            <p:cNvPicPr>
              <a:picLocks noChangeAspect="1"/>
            </p:cNvPicPr>
            <p:nvPr/>
          </p:nvPicPr>
          <p:blipFill>
            <a:blip r:embed="rId5"/>
            <a:stretch>
              <a:fillRect/>
            </a:stretch>
          </p:blipFill>
          <p:spPr>
            <a:xfrm>
              <a:off x="-22578" y="-490942"/>
              <a:ext cx="8861778" cy="1585964"/>
            </a:xfrm>
            <a:prstGeom prst="rect">
              <a:avLst/>
            </a:prstGeom>
          </p:spPr>
        </p:pic>
        <p:pic>
          <p:nvPicPr>
            <p:cNvPr id="9" name="Picture 8"/>
            <p:cNvPicPr>
              <a:picLocks noChangeAspect="1"/>
            </p:cNvPicPr>
            <p:nvPr/>
          </p:nvPicPr>
          <p:blipFill rotWithShape="1">
            <a:blip r:embed="rId5"/>
            <a:srcRect l="7484" r="53911"/>
            <a:stretch>
              <a:fillRect/>
            </a:stretch>
          </p:blipFill>
          <p:spPr>
            <a:xfrm>
              <a:off x="8793480" y="-490942"/>
              <a:ext cx="3421098" cy="1585964"/>
            </a:xfrm>
            <a:prstGeom prst="rect">
              <a:avLst/>
            </a:prstGeom>
          </p:spPr>
        </p:pic>
      </p:grpSp>
      <p:pic>
        <p:nvPicPr>
          <p:cNvPr id="75" name="Picture 74">
            <a:extLst>
              <a:ext uri="{FF2B5EF4-FFF2-40B4-BE49-F238E27FC236}">
                <a16:creationId xmlns:a16="http://schemas.microsoft.com/office/drawing/2014/main" xmlns="" id="{9D2A47A3-BC84-4DD1-B7A1-A561242752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743" y="1443440"/>
            <a:ext cx="3040079" cy="3040079"/>
          </a:xfrm>
          <a:prstGeom prst="rect">
            <a:avLst/>
          </a:prstGeom>
        </p:spPr>
      </p:pic>
      <p:pic>
        <p:nvPicPr>
          <p:cNvPr id="76" name="Picture 75">
            <a:extLst>
              <a:ext uri="{FF2B5EF4-FFF2-40B4-BE49-F238E27FC236}">
                <a16:creationId xmlns:a16="http://schemas.microsoft.com/office/drawing/2014/main" xmlns="" id="{CF5A367F-B2D4-456D-B812-38E9D5027C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5960" y="1428199"/>
            <a:ext cx="3040080" cy="3040080"/>
          </a:xfrm>
          <a:prstGeom prst="rect">
            <a:avLst/>
          </a:prstGeom>
        </p:spPr>
      </p:pic>
      <p:pic>
        <p:nvPicPr>
          <p:cNvPr id="77" name="Picture 76">
            <a:extLst>
              <a:ext uri="{FF2B5EF4-FFF2-40B4-BE49-F238E27FC236}">
                <a16:creationId xmlns:a16="http://schemas.microsoft.com/office/drawing/2014/main" xmlns="" id="{B07608DC-D2DC-45F5-BF41-F31270AE55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10600" y="1475000"/>
            <a:ext cx="2993279" cy="2993279"/>
          </a:xfrm>
          <a:prstGeom prst="rect">
            <a:avLst/>
          </a:prstGeom>
        </p:spPr>
      </p:pic>
      <p:pic>
        <p:nvPicPr>
          <p:cNvPr id="133" name="Picture 1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806" y="185918"/>
            <a:ext cx="685262" cy="833367"/>
          </a:xfrm>
          <a:prstGeom prst="rect">
            <a:avLst/>
          </a:prstGeom>
        </p:spPr>
      </p:pic>
      <p:grpSp>
        <p:nvGrpSpPr>
          <p:cNvPr id="3" name="Group 2">
            <a:extLst>
              <a:ext uri="{FF2B5EF4-FFF2-40B4-BE49-F238E27FC236}">
                <a16:creationId xmlns:a16="http://schemas.microsoft.com/office/drawing/2014/main" xmlns="" id="{23ADA357-7485-4043-8352-46257A8D1025}"/>
              </a:ext>
            </a:extLst>
          </p:cNvPr>
          <p:cNvGrpSpPr/>
          <p:nvPr/>
        </p:nvGrpSpPr>
        <p:grpSpPr>
          <a:xfrm>
            <a:off x="333743" y="4673820"/>
            <a:ext cx="2919652" cy="830997"/>
            <a:chOff x="128348" y="4717157"/>
            <a:chExt cx="3453052" cy="830997"/>
          </a:xfrm>
        </p:grpSpPr>
        <p:grpSp>
          <p:nvGrpSpPr>
            <p:cNvPr id="78" name="Group 77">
              <a:extLst>
                <a:ext uri="{FF2B5EF4-FFF2-40B4-BE49-F238E27FC236}">
                  <a16:creationId xmlns:a16="http://schemas.microsoft.com/office/drawing/2014/main" xmlns="" id="{A4AB816F-AA1A-4AEB-8B27-438B36B6CD25}"/>
                </a:ext>
              </a:extLst>
            </p:cNvPr>
            <p:cNvGrpSpPr/>
            <p:nvPr/>
          </p:nvGrpSpPr>
          <p:grpSpPr>
            <a:xfrm>
              <a:off x="128348" y="4717157"/>
              <a:ext cx="3453052" cy="830997"/>
              <a:chOff x="289671" y="3263477"/>
              <a:chExt cx="10591800" cy="1981200"/>
            </a:xfrm>
          </p:grpSpPr>
          <p:sp>
            <p:nvSpPr>
              <p:cNvPr id="79" name="Rectangle: Rounded Corners 78">
                <a:extLst>
                  <a:ext uri="{FF2B5EF4-FFF2-40B4-BE49-F238E27FC236}">
                    <a16:creationId xmlns:a16="http://schemas.microsoft.com/office/drawing/2014/main" xmlns="" id="{A63B8289-A6F0-4772-97B3-B87D387C5665}"/>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xmlns="" id="{9B6D02F1-5170-456C-A585-266DF3CDF9C6}"/>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extBox 80">
              <a:extLst>
                <a:ext uri="{FF2B5EF4-FFF2-40B4-BE49-F238E27FC236}">
                  <a16:creationId xmlns:a16="http://schemas.microsoft.com/office/drawing/2014/main" xmlns="" id="{4DD4FD9D-D89D-4C9A-8F3E-301D20C1053B}"/>
                </a:ext>
              </a:extLst>
            </p:cNvPr>
            <p:cNvSpPr txBox="1"/>
            <p:nvPr/>
          </p:nvSpPr>
          <p:spPr>
            <a:xfrm>
              <a:off x="794999" y="4810126"/>
              <a:ext cx="2117566" cy="677108"/>
            </a:xfrm>
            <a:prstGeom prst="rect">
              <a:avLst/>
            </a:prstGeom>
            <a:noFill/>
          </p:spPr>
          <p:txBody>
            <a:bodyPr wrap="none" lIns="0" tIns="0" rIns="0" bIns="0" rtlCol="0">
              <a:spAutoFit/>
            </a:bodyPr>
            <a:lstStyle/>
            <a:p>
              <a:pPr algn="ctr"/>
              <a:r>
                <a:rPr lang="en-US" sz="4400" b="1">
                  <a:solidFill>
                    <a:srgbClr val="E76EA3"/>
                  </a:solidFill>
                  <a:latin typeface="Calibri" panose="020F0502020204030204" pitchFamily="34" charset="0"/>
                  <a:cs typeface="Calibri" panose="020F0502020204030204" pitchFamily="34" charset="0"/>
                </a:rPr>
                <a:t>sữa chua</a:t>
              </a:r>
            </a:p>
          </p:txBody>
        </p:sp>
      </p:grpSp>
      <p:grpSp>
        <p:nvGrpSpPr>
          <p:cNvPr id="83" name="Group 82">
            <a:extLst>
              <a:ext uri="{FF2B5EF4-FFF2-40B4-BE49-F238E27FC236}">
                <a16:creationId xmlns:a16="http://schemas.microsoft.com/office/drawing/2014/main" xmlns="" id="{DAF7DD55-4A6E-45C4-8A88-6D218C323B5E}"/>
              </a:ext>
            </a:extLst>
          </p:cNvPr>
          <p:cNvGrpSpPr/>
          <p:nvPr/>
        </p:nvGrpSpPr>
        <p:grpSpPr>
          <a:xfrm>
            <a:off x="2217594" y="8048760"/>
            <a:ext cx="1066800" cy="457200"/>
            <a:chOff x="6162612" y="430418"/>
            <a:chExt cx="2513588" cy="831104"/>
          </a:xfrm>
        </p:grpSpPr>
        <p:sp>
          <p:nvSpPr>
            <p:cNvPr id="84" name="Rectangle: Rounded Corners 83">
              <a:extLst>
                <a:ext uri="{FF2B5EF4-FFF2-40B4-BE49-F238E27FC236}">
                  <a16:creationId xmlns:a16="http://schemas.microsoft.com/office/drawing/2014/main" xmlns="" id="{3321C915-2A7D-4C44-8CE0-9391CE379940}"/>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xmlns="" id="{346DBD88-7C2B-458E-8E6C-CE3CDAEA3CE6}"/>
                </a:ext>
              </a:extLst>
            </p:cNvPr>
            <p:cNvSpPr txBox="1"/>
            <p:nvPr/>
          </p:nvSpPr>
          <p:spPr>
            <a:xfrm>
              <a:off x="6184755" y="430525"/>
              <a:ext cx="2469301" cy="830997"/>
            </a:xfrm>
            <a:prstGeom prst="rect">
              <a:avLst/>
            </a:prstGeom>
            <a:noFill/>
          </p:spPr>
          <p:txBody>
            <a:bodyPr wrap="square" rtlCol="0">
              <a:spAutoFit/>
            </a:bodyPr>
            <a:lstStyle/>
            <a:p>
              <a:pPr algn="ctr"/>
              <a:r>
                <a:rPr lang="en-US" sz="4800" b="1">
                  <a:solidFill>
                    <a:srgbClr val="DF0155"/>
                  </a:solidFill>
                  <a:latin typeface="Calibri" panose="020F0502020204030204" pitchFamily="34" charset="0"/>
                  <a:cs typeface="Calibri" panose="020F0502020204030204" pitchFamily="34" charset="0"/>
                </a:rPr>
                <a:t>H</a:t>
              </a:r>
              <a:endParaRPr lang="en-US" sz="4800" b="1" dirty="0">
                <a:solidFill>
                  <a:srgbClr val="DF0155"/>
                </a:solidFill>
                <a:latin typeface="Calibri" panose="020F0502020204030204" pitchFamily="34" charset="0"/>
                <a:cs typeface="Calibri" panose="020F0502020204030204" pitchFamily="34" charset="0"/>
              </a:endParaRPr>
            </a:p>
          </p:txBody>
        </p:sp>
      </p:grpSp>
      <p:grpSp>
        <p:nvGrpSpPr>
          <p:cNvPr id="87" name="Group 86">
            <a:extLst>
              <a:ext uri="{FF2B5EF4-FFF2-40B4-BE49-F238E27FC236}">
                <a16:creationId xmlns:a16="http://schemas.microsoft.com/office/drawing/2014/main" xmlns="" id="{7B8C1183-20B9-4947-8395-53380B2274FF}"/>
              </a:ext>
            </a:extLst>
          </p:cNvPr>
          <p:cNvGrpSpPr/>
          <p:nvPr/>
        </p:nvGrpSpPr>
        <p:grpSpPr>
          <a:xfrm>
            <a:off x="333743" y="5949542"/>
            <a:ext cx="2919652" cy="830997"/>
            <a:chOff x="128348" y="4717157"/>
            <a:chExt cx="3453052" cy="830997"/>
          </a:xfrm>
        </p:grpSpPr>
        <p:grpSp>
          <p:nvGrpSpPr>
            <p:cNvPr id="88" name="Group 87">
              <a:extLst>
                <a:ext uri="{FF2B5EF4-FFF2-40B4-BE49-F238E27FC236}">
                  <a16:creationId xmlns:a16="http://schemas.microsoft.com/office/drawing/2014/main" xmlns="" id="{680A85A3-7AD2-4D23-A42C-446F897CCA82}"/>
                </a:ext>
              </a:extLst>
            </p:cNvPr>
            <p:cNvGrpSpPr/>
            <p:nvPr/>
          </p:nvGrpSpPr>
          <p:grpSpPr>
            <a:xfrm>
              <a:off x="128348" y="4717157"/>
              <a:ext cx="3453052" cy="830997"/>
              <a:chOff x="289671" y="3263477"/>
              <a:chExt cx="10591800" cy="1981200"/>
            </a:xfrm>
          </p:grpSpPr>
          <p:sp>
            <p:nvSpPr>
              <p:cNvPr id="105" name="Rectangle: Rounded Corners 104">
                <a:extLst>
                  <a:ext uri="{FF2B5EF4-FFF2-40B4-BE49-F238E27FC236}">
                    <a16:creationId xmlns:a16="http://schemas.microsoft.com/office/drawing/2014/main" xmlns="" id="{21B9F2D6-C746-4EEF-B77C-FB4C542F75DC}"/>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Rounded Corners 105">
                <a:extLst>
                  <a:ext uri="{FF2B5EF4-FFF2-40B4-BE49-F238E27FC236}">
                    <a16:creationId xmlns:a16="http://schemas.microsoft.com/office/drawing/2014/main" xmlns="" id="{52F09851-F4AD-4656-955A-E191B73494D7}"/>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extBox 88">
              <a:extLst>
                <a:ext uri="{FF2B5EF4-FFF2-40B4-BE49-F238E27FC236}">
                  <a16:creationId xmlns:a16="http://schemas.microsoft.com/office/drawing/2014/main" xmlns="" id="{14D95D44-63E4-419E-9D9B-E3F1EAEC7F9A}"/>
                </a:ext>
              </a:extLst>
            </p:cNvPr>
            <p:cNvSpPr txBox="1"/>
            <p:nvPr/>
          </p:nvSpPr>
          <p:spPr>
            <a:xfrm>
              <a:off x="1086642" y="4810126"/>
              <a:ext cx="1534283" cy="677108"/>
            </a:xfrm>
            <a:prstGeom prst="rect">
              <a:avLst/>
            </a:prstGeom>
            <a:noFill/>
          </p:spPr>
          <p:txBody>
            <a:bodyPr wrap="none" lIns="0" tIns="0" rIns="0" bIns="0" rtlCol="0">
              <a:spAutoFit/>
            </a:bodyPr>
            <a:lstStyle/>
            <a:p>
              <a:pPr algn="ctr"/>
              <a:r>
                <a:rPr lang="en-US" sz="4400" b="1">
                  <a:solidFill>
                    <a:srgbClr val="00B050"/>
                  </a:solidFill>
                  <a:latin typeface="Calibri" panose="020F0502020204030204" pitchFamily="34" charset="0"/>
                  <a:cs typeface="Calibri" panose="020F0502020204030204" pitchFamily="34" charset="0"/>
                </a:rPr>
                <a:t>có lợi</a:t>
              </a:r>
            </a:p>
          </p:txBody>
        </p:sp>
      </p:grpSp>
      <p:sp>
        <p:nvSpPr>
          <p:cNvPr id="4" name="Arrow: Down 3">
            <a:extLst>
              <a:ext uri="{FF2B5EF4-FFF2-40B4-BE49-F238E27FC236}">
                <a16:creationId xmlns:a16="http://schemas.microsoft.com/office/drawing/2014/main" xmlns="" id="{08AFBEB8-E62A-4A44-843E-8A9ED713AF35}"/>
              </a:ext>
            </a:extLst>
          </p:cNvPr>
          <p:cNvSpPr/>
          <p:nvPr/>
        </p:nvSpPr>
        <p:spPr>
          <a:xfrm>
            <a:off x="1500795" y="5414560"/>
            <a:ext cx="381000" cy="6771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a:extLst>
              <a:ext uri="{FF2B5EF4-FFF2-40B4-BE49-F238E27FC236}">
                <a16:creationId xmlns:a16="http://schemas.microsoft.com/office/drawing/2014/main" xmlns="" id="{2059B9B5-B663-4807-974D-E6E446F2C7DC}"/>
              </a:ext>
            </a:extLst>
          </p:cNvPr>
          <p:cNvGrpSpPr/>
          <p:nvPr/>
        </p:nvGrpSpPr>
        <p:grpSpPr>
          <a:xfrm>
            <a:off x="4919118" y="7820190"/>
            <a:ext cx="1066800" cy="457200"/>
            <a:chOff x="6162612" y="430418"/>
            <a:chExt cx="2513588" cy="831104"/>
          </a:xfrm>
        </p:grpSpPr>
        <p:sp>
          <p:nvSpPr>
            <p:cNvPr id="108" name="Rectangle: Rounded Corners 107">
              <a:extLst>
                <a:ext uri="{FF2B5EF4-FFF2-40B4-BE49-F238E27FC236}">
                  <a16:creationId xmlns:a16="http://schemas.microsoft.com/office/drawing/2014/main" xmlns="" id="{A2422F31-B1C3-426C-819D-E4380671035D}"/>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xmlns="" id="{FECEC47F-34E7-41A5-9EC5-23AA89AF2D69}"/>
                </a:ext>
              </a:extLst>
            </p:cNvPr>
            <p:cNvSpPr txBox="1"/>
            <p:nvPr/>
          </p:nvSpPr>
          <p:spPr>
            <a:xfrm>
              <a:off x="6184755" y="430525"/>
              <a:ext cx="2469301" cy="830997"/>
            </a:xfrm>
            <a:prstGeom prst="rect">
              <a:avLst/>
            </a:prstGeom>
            <a:noFill/>
          </p:spPr>
          <p:txBody>
            <a:bodyPr wrap="square" rtlCol="0">
              <a:spAutoFit/>
            </a:bodyPr>
            <a:lstStyle/>
            <a:p>
              <a:pPr algn="ctr"/>
              <a:r>
                <a:rPr lang="en-US" sz="4800" b="1">
                  <a:solidFill>
                    <a:srgbClr val="DF0155"/>
                  </a:solidFill>
                  <a:latin typeface="Calibri" panose="020F0502020204030204" pitchFamily="34" charset="0"/>
                  <a:cs typeface="Calibri" panose="020F0502020204030204" pitchFamily="34" charset="0"/>
                </a:rPr>
                <a:t>H</a:t>
              </a:r>
              <a:endParaRPr lang="en-US" sz="4800" b="1" dirty="0">
                <a:solidFill>
                  <a:srgbClr val="DF0155"/>
                </a:solidFill>
                <a:latin typeface="Calibri" panose="020F0502020204030204" pitchFamily="34" charset="0"/>
                <a:cs typeface="Calibri" panose="020F0502020204030204" pitchFamily="34" charset="0"/>
              </a:endParaRPr>
            </a:p>
          </p:txBody>
        </p:sp>
      </p:grpSp>
      <p:grpSp>
        <p:nvGrpSpPr>
          <p:cNvPr id="110" name="Group 109">
            <a:extLst>
              <a:ext uri="{FF2B5EF4-FFF2-40B4-BE49-F238E27FC236}">
                <a16:creationId xmlns:a16="http://schemas.microsoft.com/office/drawing/2014/main" xmlns="" id="{8963F228-0D68-4187-84E1-DD7FE4767510}"/>
              </a:ext>
            </a:extLst>
          </p:cNvPr>
          <p:cNvGrpSpPr/>
          <p:nvPr/>
        </p:nvGrpSpPr>
        <p:grpSpPr>
          <a:xfrm>
            <a:off x="4636174" y="4675081"/>
            <a:ext cx="2919652" cy="830997"/>
            <a:chOff x="128348" y="4717157"/>
            <a:chExt cx="3453052" cy="830997"/>
          </a:xfrm>
        </p:grpSpPr>
        <p:grpSp>
          <p:nvGrpSpPr>
            <p:cNvPr id="111" name="Group 110">
              <a:extLst>
                <a:ext uri="{FF2B5EF4-FFF2-40B4-BE49-F238E27FC236}">
                  <a16:creationId xmlns:a16="http://schemas.microsoft.com/office/drawing/2014/main" xmlns="" id="{0BBBDF64-CC42-48C0-AB01-70DD2C662E3E}"/>
                </a:ext>
              </a:extLst>
            </p:cNvPr>
            <p:cNvGrpSpPr/>
            <p:nvPr/>
          </p:nvGrpSpPr>
          <p:grpSpPr>
            <a:xfrm>
              <a:off x="128348" y="4717157"/>
              <a:ext cx="3453052" cy="830997"/>
              <a:chOff x="289671" y="3263477"/>
              <a:chExt cx="10591800" cy="1981200"/>
            </a:xfrm>
          </p:grpSpPr>
          <p:sp>
            <p:nvSpPr>
              <p:cNvPr id="113" name="Rectangle: Rounded Corners 112">
                <a:extLst>
                  <a:ext uri="{FF2B5EF4-FFF2-40B4-BE49-F238E27FC236}">
                    <a16:creationId xmlns:a16="http://schemas.microsoft.com/office/drawing/2014/main" xmlns="" id="{A9EB671B-958D-431D-A441-2F0C70488FC6}"/>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Rounded Corners 113">
                <a:extLst>
                  <a:ext uri="{FF2B5EF4-FFF2-40B4-BE49-F238E27FC236}">
                    <a16:creationId xmlns:a16="http://schemas.microsoft.com/office/drawing/2014/main" xmlns="" id="{D7388DDB-C7E4-42F8-92DE-D625E6CAFA10}"/>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TextBox 111">
              <a:extLst>
                <a:ext uri="{FF2B5EF4-FFF2-40B4-BE49-F238E27FC236}">
                  <a16:creationId xmlns:a16="http://schemas.microsoft.com/office/drawing/2014/main" xmlns="" id="{9EC17C03-51FD-4172-927B-FAE19C8508C0}"/>
                </a:ext>
              </a:extLst>
            </p:cNvPr>
            <p:cNvSpPr txBox="1"/>
            <p:nvPr/>
          </p:nvSpPr>
          <p:spPr>
            <a:xfrm>
              <a:off x="570284" y="4810126"/>
              <a:ext cx="2566996" cy="677108"/>
            </a:xfrm>
            <a:prstGeom prst="rect">
              <a:avLst/>
            </a:prstGeom>
            <a:noFill/>
          </p:spPr>
          <p:txBody>
            <a:bodyPr wrap="none" lIns="0" tIns="0" rIns="0" bIns="0" rtlCol="0">
              <a:spAutoFit/>
            </a:bodyPr>
            <a:lstStyle/>
            <a:p>
              <a:pPr algn="ctr"/>
              <a:r>
                <a:rPr lang="en-US" sz="4400" b="1">
                  <a:solidFill>
                    <a:srgbClr val="E76EA3"/>
                  </a:solidFill>
                  <a:latin typeface="Calibri" panose="020F0502020204030204" pitchFamily="34" charset="0"/>
                  <a:cs typeface="Calibri" panose="020F0502020204030204" pitchFamily="34" charset="0"/>
                </a:rPr>
                <a:t>tương ớt</a:t>
              </a:r>
            </a:p>
          </p:txBody>
        </p:sp>
      </p:grpSp>
      <p:grpSp>
        <p:nvGrpSpPr>
          <p:cNvPr id="115" name="Group 114">
            <a:extLst>
              <a:ext uri="{FF2B5EF4-FFF2-40B4-BE49-F238E27FC236}">
                <a16:creationId xmlns:a16="http://schemas.microsoft.com/office/drawing/2014/main" xmlns="" id="{A8206088-A734-45D5-B0CD-FA291FB64D62}"/>
              </a:ext>
            </a:extLst>
          </p:cNvPr>
          <p:cNvGrpSpPr/>
          <p:nvPr/>
        </p:nvGrpSpPr>
        <p:grpSpPr>
          <a:xfrm>
            <a:off x="4636174" y="5950803"/>
            <a:ext cx="2919652" cy="830997"/>
            <a:chOff x="128348" y="4717157"/>
            <a:chExt cx="3453052" cy="830997"/>
          </a:xfrm>
        </p:grpSpPr>
        <p:grpSp>
          <p:nvGrpSpPr>
            <p:cNvPr id="116" name="Group 115">
              <a:extLst>
                <a:ext uri="{FF2B5EF4-FFF2-40B4-BE49-F238E27FC236}">
                  <a16:creationId xmlns:a16="http://schemas.microsoft.com/office/drawing/2014/main" xmlns="" id="{02473BC4-C995-4872-9F2A-D0FDBA449273}"/>
                </a:ext>
              </a:extLst>
            </p:cNvPr>
            <p:cNvGrpSpPr/>
            <p:nvPr/>
          </p:nvGrpSpPr>
          <p:grpSpPr>
            <a:xfrm>
              <a:off x="128348" y="4717157"/>
              <a:ext cx="3453052" cy="830997"/>
              <a:chOff x="289671" y="3263477"/>
              <a:chExt cx="10591800" cy="1981200"/>
            </a:xfrm>
          </p:grpSpPr>
          <p:sp>
            <p:nvSpPr>
              <p:cNvPr id="118" name="Rectangle: Rounded Corners 117">
                <a:extLst>
                  <a:ext uri="{FF2B5EF4-FFF2-40B4-BE49-F238E27FC236}">
                    <a16:creationId xmlns:a16="http://schemas.microsoft.com/office/drawing/2014/main" xmlns="" id="{5714B102-A21C-4925-B9CE-1B4A8442725C}"/>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Rounded Corners 118">
                <a:extLst>
                  <a:ext uri="{FF2B5EF4-FFF2-40B4-BE49-F238E27FC236}">
                    <a16:creationId xmlns:a16="http://schemas.microsoft.com/office/drawing/2014/main" xmlns="" id="{455F7548-A29E-4660-844C-9318D7BE164E}"/>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TextBox 116">
              <a:extLst>
                <a:ext uri="{FF2B5EF4-FFF2-40B4-BE49-F238E27FC236}">
                  <a16:creationId xmlns:a16="http://schemas.microsoft.com/office/drawing/2014/main" xmlns="" id="{40506CC8-4E28-4470-94A6-4D69CB5D7227}"/>
                </a:ext>
              </a:extLst>
            </p:cNvPr>
            <p:cNvSpPr txBox="1"/>
            <p:nvPr/>
          </p:nvSpPr>
          <p:spPr>
            <a:xfrm>
              <a:off x="1035455" y="4810126"/>
              <a:ext cx="1636659" cy="677108"/>
            </a:xfrm>
            <a:prstGeom prst="rect">
              <a:avLst/>
            </a:prstGeom>
            <a:noFill/>
          </p:spPr>
          <p:txBody>
            <a:bodyPr wrap="none" lIns="0" tIns="0" rIns="0" bIns="0" rtlCol="0">
              <a:spAutoFit/>
            </a:bodyPr>
            <a:lstStyle/>
            <a:p>
              <a:pPr algn="ctr"/>
              <a:r>
                <a:rPr lang="en-US" sz="4400" b="1">
                  <a:solidFill>
                    <a:srgbClr val="00B050"/>
                  </a:solidFill>
                  <a:latin typeface="Calibri" panose="020F0502020204030204" pitchFamily="34" charset="0"/>
                  <a:cs typeface="Calibri" panose="020F0502020204030204" pitchFamily="34" charset="0"/>
                </a:rPr>
                <a:t>có hại</a:t>
              </a:r>
            </a:p>
          </p:txBody>
        </p:sp>
      </p:grpSp>
      <p:sp>
        <p:nvSpPr>
          <p:cNvPr id="120" name="Arrow: Down 119">
            <a:extLst>
              <a:ext uri="{FF2B5EF4-FFF2-40B4-BE49-F238E27FC236}">
                <a16:creationId xmlns:a16="http://schemas.microsoft.com/office/drawing/2014/main" xmlns="" id="{CAC687D9-D252-4CAF-AB62-4D24000E1830}"/>
              </a:ext>
            </a:extLst>
          </p:cNvPr>
          <p:cNvSpPr/>
          <p:nvPr/>
        </p:nvSpPr>
        <p:spPr>
          <a:xfrm>
            <a:off x="5803226" y="5415821"/>
            <a:ext cx="381000" cy="6771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1" name="Group 120">
            <a:extLst>
              <a:ext uri="{FF2B5EF4-FFF2-40B4-BE49-F238E27FC236}">
                <a16:creationId xmlns:a16="http://schemas.microsoft.com/office/drawing/2014/main" xmlns="" id="{4639CA9F-A027-49EA-9016-7CEC75E07835}"/>
              </a:ext>
            </a:extLst>
          </p:cNvPr>
          <p:cNvGrpSpPr/>
          <p:nvPr/>
        </p:nvGrpSpPr>
        <p:grpSpPr>
          <a:xfrm>
            <a:off x="7315200" y="7820190"/>
            <a:ext cx="1066800" cy="457200"/>
            <a:chOff x="6162612" y="430418"/>
            <a:chExt cx="2513588" cy="831104"/>
          </a:xfrm>
        </p:grpSpPr>
        <p:sp>
          <p:nvSpPr>
            <p:cNvPr id="122" name="Rectangle: Rounded Corners 121">
              <a:extLst>
                <a:ext uri="{FF2B5EF4-FFF2-40B4-BE49-F238E27FC236}">
                  <a16:creationId xmlns:a16="http://schemas.microsoft.com/office/drawing/2014/main" xmlns="" id="{32CEDBD0-7D5E-4D88-AAAF-FCD7BB251684}"/>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a:extLst>
                <a:ext uri="{FF2B5EF4-FFF2-40B4-BE49-F238E27FC236}">
                  <a16:creationId xmlns:a16="http://schemas.microsoft.com/office/drawing/2014/main" xmlns="" id="{EF49E235-6949-4A8A-8561-A17FBC991720}"/>
                </a:ext>
              </a:extLst>
            </p:cNvPr>
            <p:cNvSpPr txBox="1"/>
            <p:nvPr/>
          </p:nvSpPr>
          <p:spPr>
            <a:xfrm>
              <a:off x="6184755" y="430525"/>
              <a:ext cx="2469301" cy="830997"/>
            </a:xfrm>
            <a:prstGeom prst="rect">
              <a:avLst/>
            </a:prstGeom>
            <a:noFill/>
          </p:spPr>
          <p:txBody>
            <a:bodyPr wrap="square" rtlCol="0">
              <a:spAutoFit/>
            </a:bodyPr>
            <a:lstStyle/>
            <a:p>
              <a:pPr algn="ctr"/>
              <a:r>
                <a:rPr lang="en-US" sz="4800" b="1">
                  <a:solidFill>
                    <a:srgbClr val="DF0155"/>
                  </a:solidFill>
                  <a:latin typeface="Calibri" panose="020F0502020204030204" pitchFamily="34" charset="0"/>
                  <a:cs typeface="Calibri" panose="020F0502020204030204" pitchFamily="34" charset="0"/>
                </a:rPr>
                <a:t>H</a:t>
              </a:r>
              <a:endParaRPr lang="en-US" sz="4800" b="1" dirty="0">
                <a:solidFill>
                  <a:srgbClr val="DF0155"/>
                </a:solidFill>
                <a:latin typeface="Calibri" panose="020F0502020204030204" pitchFamily="34" charset="0"/>
                <a:cs typeface="Calibri" panose="020F0502020204030204" pitchFamily="34" charset="0"/>
              </a:endParaRPr>
            </a:p>
          </p:txBody>
        </p:sp>
      </p:grpSp>
      <p:grpSp>
        <p:nvGrpSpPr>
          <p:cNvPr id="124" name="Group 123">
            <a:extLst>
              <a:ext uri="{FF2B5EF4-FFF2-40B4-BE49-F238E27FC236}">
                <a16:creationId xmlns:a16="http://schemas.microsoft.com/office/drawing/2014/main" xmlns="" id="{940951BD-7BBB-49D3-AEE8-85DE3B0C4D9E}"/>
              </a:ext>
            </a:extLst>
          </p:cNvPr>
          <p:cNvGrpSpPr/>
          <p:nvPr/>
        </p:nvGrpSpPr>
        <p:grpSpPr>
          <a:xfrm>
            <a:off x="8645831" y="4691002"/>
            <a:ext cx="2919652" cy="830997"/>
            <a:chOff x="128348" y="4717157"/>
            <a:chExt cx="3453052" cy="830997"/>
          </a:xfrm>
        </p:grpSpPr>
        <p:grpSp>
          <p:nvGrpSpPr>
            <p:cNvPr id="125" name="Group 124">
              <a:extLst>
                <a:ext uri="{FF2B5EF4-FFF2-40B4-BE49-F238E27FC236}">
                  <a16:creationId xmlns:a16="http://schemas.microsoft.com/office/drawing/2014/main" xmlns="" id="{F8F4FD8D-54BA-4FD1-A802-15236059FB54}"/>
                </a:ext>
              </a:extLst>
            </p:cNvPr>
            <p:cNvGrpSpPr/>
            <p:nvPr/>
          </p:nvGrpSpPr>
          <p:grpSpPr>
            <a:xfrm>
              <a:off x="128348" y="4717157"/>
              <a:ext cx="3453052" cy="830997"/>
              <a:chOff x="289671" y="3263477"/>
              <a:chExt cx="10591800" cy="1981200"/>
            </a:xfrm>
          </p:grpSpPr>
          <p:sp>
            <p:nvSpPr>
              <p:cNvPr id="127" name="Rectangle: Rounded Corners 126">
                <a:extLst>
                  <a:ext uri="{FF2B5EF4-FFF2-40B4-BE49-F238E27FC236}">
                    <a16:creationId xmlns:a16="http://schemas.microsoft.com/office/drawing/2014/main" xmlns="" id="{67EBECEF-5348-42C8-BB3F-4B4C3B3E26BC}"/>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Rounded Corners 127">
                <a:extLst>
                  <a:ext uri="{FF2B5EF4-FFF2-40B4-BE49-F238E27FC236}">
                    <a16:creationId xmlns:a16="http://schemas.microsoft.com/office/drawing/2014/main" xmlns="" id="{F4AFB014-4B5D-4587-992A-80D6825B637A}"/>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TextBox 125">
              <a:extLst>
                <a:ext uri="{FF2B5EF4-FFF2-40B4-BE49-F238E27FC236}">
                  <a16:creationId xmlns:a16="http://schemas.microsoft.com/office/drawing/2014/main" xmlns="" id="{1FF8D58A-E143-41D0-89EF-D33A5A51D942}"/>
                </a:ext>
              </a:extLst>
            </p:cNvPr>
            <p:cNvSpPr txBox="1"/>
            <p:nvPr/>
          </p:nvSpPr>
          <p:spPr>
            <a:xfrm>
              <a:off x="631902" y="4810126"/>
              <a:ext cx="2443764" cy="677108"/>
            </a:xfrm>
            <a:prstGeom prst="rect">
              <a:avLst/>
            </a:prstGeom>
            <a:noFill/>
          </p:spPr>
          <p:txBody>
            <a:bodyPr wrap="none" lIns="0" tIns="0" rIns="0" bIns="0" rtlCol="0">
              <a:spAutoFit/>
            </a:bodyPr>
            <a:lstStyle/>
            <a:p>
              <a:pPr algn="ctr"/>
              <a:r>
                <a:rPr lang="en-US" sz="4400" b="1">
                  <a:solidFill>
                    <a:srgbClr val="E76EA3"/>
                  </a:solidFill>
                  <a:latin typeface="Calibri" panose="020F0502020204030204" pitchFamily="34" charset="0"/>
                  <a:cs typeface="Calibri" panose="020F0502020204030204" pitchFamily="34" charset="0"/>
                </a:rPr>
                <a:t>nước lọc</a:t>
              </a:r>
            </a:p>
          </p:txBody>
        </p:sp>
      </p:grpSp>
      <p:grpSp>
        <p:nvGrpSpPr>
          <p:cNvPr id="130" name="Group 129">
            <a:extLst>
              <a:ext uri="{FF2B5EF4-FFF2-40B4-BE49-F238E27FC236}">
                <a16:creationId xmlns:a16="http://schemas.microsoft.com/office/drawing/2014/main" xmlns="" id="{99157FBC-91C0-4D5C-AE37-5CC08B4195B6}"/>
              </a:ext>
            </a:extLst>
          </p:cNvPr>
          <p:cNvGrpSpPr/>
          <p:nvPr/>
        </p:nvGrpSpPr>
        <p:grpSpPr>
          <a:xfrm>
            <a:off x="8645831" y="5966724"/>
            <a:ext cx="2919652" cy="830997"/>
            <a:chOff x="128348" y="4717157"/>
            <a:chExt cx="3453052" cy="830997"/>
          </a:xfrm>
        </p:grpSpPr>
        <p:grpSp>
          <p:nvGrpSpPr>
            <p:cNvPr id="132" name="Group 131">
              <a:extLst>
                <a:ext uri="{FF2B5EF4-FFF2-40B4-BE49-F238E27FC236}">
                  <a16:creationId xmlns:a16="http://schemas.microsoft.com/office/drawing/2014/main" xmlns="" id="{4F4B1302-336E-4A90-9E0C-50C7E512C241}"/>
                </a:ext>
              </a:extLst>
            </p:cNvPr>
            <p:cNvGrpSpPr/>
            <p:nvPr/>
          </p:nvGrpSpPr>
          <p:grpSpPr>
            <a:xfrm>
              <a:off x="128348" y="4717157"/>
              <a:ext cx="3453052" cy="830997"/>
              <a:chOff x="289671" y="3263477"/>
              <a:chExt cx="10591800" cy="1981200"/>
            </a:xfrm>
          </p:grpSpPr>
          <p:sp>
            <p:nvSpPr>
              <p:cNvPr id="136" name="Rectangle: Rounded Corners 135">
                <a:extLst>
                  <a:ext uri="{FF2B5EF4-FFF2-40B4-BE49-F238E27FC236}">
                    <a16:creationId xmlns:a16="http://schemas.microsoft.com/office/drawing/2014/main" xmlns="" id="{230B6841-ADB6-4CEE-9513-8C1CE814438D}"/>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Rounded Corners 136">
                <a:extLst>
                  <a:ext uri="{FF2B5EF4-FFF2-40B4-BE49-F238E27FC236}">
                    <a16:creationId xmlns:a16="http://schemas.microsoft.com/office/drawing/2014/main" xmlns="" id="{6F00B97D-0446-4272-B3C2-360C5DD6E6EA}"/>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TextBox 133">
              <a:extLst>
                <a:ext uri="{FF2B5EF4-FFF2-40B4-BE49-F238E27FC236}">
                  <a16:creationId xmlns:a16="http://schemas.microsoft.com/office/drawing/2014/main" xmlns="" id="{954DA229-A87F-4706-8672-BE5229ABC2BC}"/>
                </a:ext>
              </a:extLst>
            </p:cNvPr>
            <p:cNvSpPr txBox="1"/>
            <p:nvPr/>
          </p:nvSpPr>
          <p:spPr>
            <a:xfrm>
              <a:off x="1085013" y="4810126"/>
              <a:ext cx="1537543" cy="677108"/>
            </a:xfrm>
            <a:prstGeom prst="rect">
              <a:avLst/>
            </a:prstGeom>
            <a:noFill/>
          </p:spPr>
          <p:txBody>
            <a:bodyPr wrap="none" lIns="0" tIns="0" rIns="0" bIns="0" rtlCol="0">
              <a:spAutoFit/>
            </a:bodyPr>
            <a:lstStyle/>
            <a:p>
              <a:pPr algn="ctr"/>
              <a:r>
                <a:rPr lang="en-US" sz="4400" b="1">
                  <a:solidFill>
                    <a:srgbClr val="00B050"/>
                  </a:solidFill>
                  <a:latin typeface="Calibri" panose="020F0502020204030204" pitchFamily="34" charset="0"/>
                  <a:cs typeface="Calibri" panose="020F0502020204030204" pitchFamily="34" charset="0"/>
                </a:rPr>
                <a:t>có lợi</a:t>
              </a:r>
            </a:p>
          </p:txBody>
        </p:sp>
      </p:grpSp>
      <p:sp>
        <p:nvSpPr>
          <p:cNvPr id="138" name="Arrow: Down 137">
            <a:extLst>
              <a:ext uri="{FF2B5EF4-FFF2-40B4-BE49-F238E27FC236}">
                <a16:creationId xmlns:a16="http://schemas.microsoft.com/office/drawing/2014/main" xmlns="" id="{1ACFB25B-5E85-4E49-B55A-B832BB6CB92D}"/>
              </a:ext>
            </a:extLst>
          </p:cNvPr>
          <p:cNvSpPr/>
          <p:nvPr/>
        </p:nvSpPr>
        <p:spPr>
          <a:xfrm>
            <a:off x="9812883" y="5431742"/>
            <a:ext cx="381000" cy="6771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8" name="Picture 167">
            <a:extLst>
              <a:ext uri="{FF2B5EF4-FFF2-40B4-BE49-F238E27FC236}">
                <a16:creationId xmlns:a16="http://schemas.microsoft.com/office/drawing/2014/main" xmlns="" id="{42205C20-EDE5-4535-BB11-9D07982F29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63611" y="313717"/>
            <a:ext cx="664225" cy="724122"/>
          </a:xfrm>
          <a:prstGeom prst="rect">
            <a:avLst/>
          </a:prstGeom>
        </p:spPr>
      </p:pic>
      <p:pic>
        <p:nvPicPr>
          <p:cNvPr id="164" name="Picture 163"/>
          <p:cNvPicPr>
            <a:picLocks noChangeAspect="1"/>
          </p:cNvPicPr>
          <p:nvPr/>
        </p:nvPicPr>
        <p:blipFill>
          <a:blip r:embed="rId11"/>
          <a:stretch>
            <a:fillRect/>
          </a:stretch>
        </p:blipFill>
        <p:spPr>
          <a:xfrm>
            <a:off x="1206810" y="-127311"/>
            <a:ext cx="1263411" cy="1511950"/>
          </a:xfrm>
          <a:prstGeom prst="rect">
            <a:avLst/>
          </a:prstGeom>
        </p:spPr>
      </p:pic>
      <p:pic>
        <p:nvPicPr>
          <p:cNvPr id="139" name="Picture 138">
            <a:extLst>
              <a:ext uri="{FF2B5EF4-FFF2-40B4-BE49-F238E27FC236}">
                <a16:creationId xmlns:a16="http://schemas.microsoft.com/office/drawing/2014/main" xmlns="" id="{32D401C0-8DD2-422C-B5CA-A24791F2A787}"/>
              </a:ext>
            </a:extLst>
          </p:cNvPr>
          <p:cNvPicPr>
            <a:picLocks noChangeAspect="1"/>
          </p:cNvPicPr>
          <p:nvPr/>
        </p:nvPicPr>
        <p:blipFill>
          <a:blip r:embed="rId11"/>
          <a:stretch>
            <a:fillRect/>
          </a:stretch>
        </p:blipFill>
        <p:spPr>
          <a:xfrm>
            <a:off x="5464294" y="-166919"/>
            <a:ext cx="1263411" cy="1511950"/>
          </a:xfrm>
          <a:prstGeom prst="rect">
            <a:avLst/>
          </a:prstGeom>
        </p:spPr>
      </p:pic>
      <p:pic>
        <p:nvPicPr>
          <p:cNvPr id="165" name="Picture 164">
            <a:extLst>
              <a:ext uri="{FF2B5EF4-FFF2-40B4-BE49-F238E27FC236}">
                <a16:creationId xmlns:a16="http://schemas.microsoft.com/office/drawing/2014/main" xmlns="" id="{488C823B-F649-459E-B533-D00DBACD6737}"/>
              </a:ext>
            </a:extLst>
          </p:cNvPr>
          <p:cNvPicPr>
            <a:picLocks noChangeAspect="1"/>
          </p:cNvPicPr>
          <p:nvPr/>
        </p:nvPicPr>
        <p:blipFill>
          <a:blip r:embed="rId12"/>
          <a:stretch>
            <a:fillRect/>
          </a:stretch>
        </p:blipFill>
        <p:spPr>
          <a:xfrm>
            <a:off x="6111579" y="629981"/>
            <a:ext cx="772177" cy="781228"/>
          </a:xfrm>
          <a:prstGeom prst="rect">
            <a:avLst/>
          </a:prstGeom>
        </p:spPr>
      </p:pic>
      <p:pic>
        <p:nvPicPr>
          <p:cNvPr id="176" name="Picture 175">
            <a:extLst>
              <a:ext uri="{FF2B5EF4-FFF2-40B4-BE49-F238E27FC236}">
                <a16:creationId xmlns:a16="http://schemas.microsoft.com/office/drawing/2014/main" xmlns="" id="{7DA3EEB9-F91A-42EC-BD8F-4536CA59F1B9}"/>
              </a:ext>
            </a:extLst>
          </p:cNvPr>
          <p:cNvPicPr>
            <a:picLocks noChangeAspect="1"/>
          </p:cNvPicPr>
          <p:nvPr/>
        </p:nvPicPr>
        <p:blipFill>
          <a:blip r:embed="rId12"/>
          <a:stretch>
            <a:fillRect/>
          </a:stretch>
        </p:blipFill>
        <p:spPr>
          <a:xfrm>
            <a:off x="1838515" y="610177"/>
            <a:ext cx="772177" cy="781228"/>
          </a:xfrm>
          <a:prstGeom prst="rect">
            <a:avLst/>
          </a:prstGeom>
        </p:spPr>
      </p:pic>
      <p:pic>
        <p:nvPicPr>
          <p:cNvPr id="177" name="Picture 176">
            <a:extLst>
              <a:ext uri="{FF2B5EF4-FFF2-40B4-BE49-F238E27FC236}">
                <a16:creationId xmlns:a16="http://schemas.microsoft.com/office/drawing/2014/main" xmlns="" id="{7428467A-0819-4888-9CE6-5576F4D9A7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91218" y="333315"/>
            <a:ext cx="716610" cy="781228"/>
          </a:xfrm>
          <a:prstGeom prst="rect">
            <a:avLst/>
          </a:prstGeom>
        </p:spPr>
      </p:pic>
      <p:pic>
        <p:nvPicPr>
          <p:cNvPr id="166" name="Picture 165">
            <a:extLst>
              <a:ext uri="{FF2B5EF4-FFF2-40B4-BE49-F238E27FC236}">
                <a16:creationId xmlns:a16="http://schemas.microsoft.com/office/drawing/2014/main" xmlns="" id="{BC36AFCB-5235-4014-96F8-92AB8BA3E9E2}"/>
              </a:ext>
            </a:extLst>
          </p:cNvPr>
          <p:cNvPicPr>
            <a:picLocks noChangeAspect="1"/>
          </p:cNvPicPr>
          <p:nvPr/>
        </p:nvPicPr>
        <p:blipFill>
          <a:blip r:embed="rId11"/>
          <a:stretch>
            <a:fillRect/>
          </a:stretch>
        </p:blipFill>
        <p:spPr>
          <a:xfrm>
            <a:off x="9468097" y="-130157"/>
            <a:ext cx="1263411" cy="1511950"/>
          </a:xfrm>
          <a:prstGeom prst="rect">
            <a:avLst/>
          </a:prstGeom>
        </p:spPr>
      </p:pic>
      <p:pic>
        <p:nvPicPr>
          <p:cNvPr id="167" name="Picture 166">
            <a:extLst>
              <a:ext uri="{FF2B5EF4-FFF2-40B4-BE49-F238E27FC236}">
                <a16:creationId xmlns:a16="http://schemas.microsoft.com/office/drawing/2014/main" xmlns="" id="{A9A5DC9F-456D-4F84-85C1-9507775E9A49}"/>
              </a:ext>
            </a:extLst>
          </p:cNvPr>
          <p:cNvPicPr>
            <a:picLocks noChangeAspect="1"/>
          </p:cNvPicPr>
          <p:nvPr/>
        </p:nvPicPr>
        <p:blipFill>
          <a:blip r:embed="rId12"/>
          <a:stretch>
            <a:fillRect/>
          </a:stretch>
        </p:blipFill>
        <p:spPr>
          <a:xfrm>
            <a:off x="10115382" y="666743"/>
            <a:ext cx="772177" cy="781228"/>
          </a:xfrm>
          <a:prstGeom prst="rect">
            <a:avLst/>
          </a:prstGeom>
        </p:spPr>
      </p:pic>
      <p:grpSp>
        <p:nvGrpSpPr>
          <p:cNvPr id="178" name="Group 177">
            <a:extLst>
              <a:ext uri="{FF2B5EF4-FFF2-40B4-BE49-F238E27FC236}">
                <a16:creationId xmlns:a16="http://schemas.microsoft.com/office/drawing/2014/main" xmlns="" id="{50262B8A-6237-4FB6-91E2-1EA5B437A40C}"/>
              </a:ext>
            </a:extLst>
          </p:cNvPr>
          <p:cNvGrpSpPr/>
          <p:nvPr/>
        </p:nvGrpSpPr>
        <p:grpSpPr>
          <a:xfrm>
            <a:off x="9279483" y="8074397"/>
            <a:ext cx="1066800" cy="457200"/>
            <a:chOff x="6162612" y="430418"/>
            <a:chExt cx="2513588" cy="831104"/>
          </a:xfrm>
        </p:grpSpPr>
        <p:sp>
          <p:nvSpPr>
            <p:cNvPr id="179" name="Rectangle: Rounded Corners 178">
              <a:extLst>
                <a:ext uri="{FF2B5EF4-FFF2-40B4-BE49-F238E27FC236}">
                  <a16:creationId xmlns:a16="http://schemas.microsoft.com/office/drawing/2014/main" xmlns="" id="{394E5C46-F2A0-48D3-822F-05921E5B07F3}"/>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extBox 179">
              <a:extLst>
                <a:ext uri="{FF2B5EF4-FFF2-40B4-BE49-F238E27FC236}">
                  <a16:creationId xmlns:a16="http://schemas.microsoft.com/office/drawing/2014/main" xmlns="" id="{2C3221F0-E0EF-4983-ACEE-67901A8254E6}"/>
                </a:ext>
              </a:extLst>
            </p:cNvPr>
            <p:cNvSpPr txBox="1"/>
            <p:nvPr/>
          </p:nvSpPr>
          <p:spPr>
            <a:xfrm>
              <a:off x="6184755" y="430525"/>
              <a:ext cx="2469301" cy="830997"/>
            </a:xfrm>
            <a:prstGeom prst="rect">
              <a:avLst/>
            </a:prstGeom>
            <a:noFill/>
          </p:spPr>
          <p:txBody>
            <a:bodyPr wrap="square" rtlCol="0">
              <a:spAutoFit/>
            </a:bodyPr>
            <a:lstStyle/>
            <a:p>
              <a:pPr algn="ctr"/>
              <a:r>
                <a:rPr lang="en-US" sz="4800" b="1">
                  <a:solidFill>
                    <a:srgbClr val="DF0155"/>
                  </a:solidFill>
                  <a:latin typeface="Calibri" panose="020F0502020204030204" pitchFamily="34" charset="0"/>
                  <a:cs typeface="Calibri" panose="020F0502020204030204" pitchFamily="34" charset="0"/>
                </a:rPr>
                <a:t>H</a:t>
              </a:r>
              <a:endParaRPr lang="en-US" sz="4800" b="1" dirty="0">
                <a:solidFill>
                  <a:srgbClr val="DF0155"/>
                </a:solidFill>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barn(outVertical)">
                                      <p:cBhvr>
                                        <p:cTn id="12" dur="500"/>
                                        <p:tgtEl>
                                          <p:spTgt spid="83"/>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87"/>
                                        </p:tgtEl>
                                        <p:attrNameLst>
                                          <p:attrName>style.visibility</p:attrName>
                                        </p:attrNameLst>
                                      </p:cBhvr>
                                      <p:to>
                                        <p:strVal val="visible"/>
                                      </p:to>
                                    </p:set>
                                    <p:animEffect transition="in" filter="randombar(horizontal)">
                                      <p:cBhvr>
                                        <p:cTn id="21" dur="500"/>
                                        <p:tgtEl>
                                          <p:spTgt spid="87"/>
                                        </p:tgtEl>
                                      </p:cBhvr>
                                    </p:animEffect>
                                  </p:childTnLst>
                                </p:cTn>
                              </p:par>
                              <p:par>
                                <p:cTn id="22" presetID="16" presetClass="entr" presetSubtype="37" fill="hold" nodeType="with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barn(outVertical)">
                                      <p:cBhvr>
                                        <p:cTn id="24" dur="500"/>
                                        <p:tgtEl>
                                          <p:spTgt spid="107"/>
                                        </p:tgtEl>
                                      </p:cBhvr>
                                    </p:animEffect>
                                  </p:childTnLst>
                                  <p:subTnLst>
                                    <p:audio>
                                      <p:cMediaNode>
                                        <p:cTn display="0" masterRel="sameClick">
                                          <p:stCondLst>
                                            <p:cond evt="begin" delay="0">
                                              <p:tn val="22"/>
                                            </p:cond>
                                          </p:stCondLst>
                                          <p:endCondLst>
                                            <p:cond evt="onStopAudio" delay="0">
                                              <p:tgtEl>
                                                <p:sldTgt/>
                                              </p:tgtEl>
                                            </p:cond>
                                          </p:endCondLst>
                                        </p:cTn>
                                        <p:tgtEl>
                                          <p:sndTgt r:embed="rId2" name="Trò-chơi-ting.wav"/>
                                        </p:tgtEl>
                                      </p:cMediaNode>
                                    </p:audio>
                                  </p:subTnLst>
                                </p:cTn>
                              </p:par>
                            </p:childTnLst>
                          </p:cTn>
                        </p:par>
                        <p:par>
                          <p:cTn id="25" fill="hold">
                            <p:stCondLst>
                              <p:cond delay="1000"/>
                            </p:stCondLst>
                            <p:childTnLst>
                              <p:par>
                                <p:cTn id="26" presetID="42" presetClass="path" presetSubtype="0" accel="50000" decel="50000" fill="hold" nodeType="afterEffect">
                                  <p:stCondLst>
                                    <p:cond delay="0"/>
                                  </p:stCondLst>
                                  <p:childTnLst>
                                    <p:animMotion origin="layout" path="M 2.5E-6 -1.48148E-6 L 0.09739 0.02408 " pathEditMode="relative" rAng="0" ptsTypes="AA">
                                      <p:cBhvr>
                                        <p:cTn id="27" dur="2000" fill="hold"/>
                                        <p:tgtEl>
                                          <p:spTgt spid="133"/>
                                        </p:tgtEl>
                                        <p:attrNameLst>
                                          <p:attrName>ppt_x</p:attrName>
                                          <p:attrName>ppt_y</p:attrName>
                                        </p:attrNameLst>
                                      </p:cBhvr>
                                      <p:rCtr x="4870" y="1204"/>
                                    </p:animMotion>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176"/>
                                        </p:tgtEl>
                                        <p:attrNameLst>
                                          <p:attrName>style.visibility</p:attrName>
                                        </p:attrNameLst>
                                      </p:cBhvr>
                                      <p:to>
                                        <p:strVal val="visible"/>
                                      </p:to>
                                    </p:set>
                                    <p:anim calcmode="lin" valueType="num">
                                      <p:cBhvr>
                                        <p:cTn id="31" dur="500" fill="hold"/>
                                        <p:tgtEl>
                                          <p:spTgt spid="176"/>
                                        </p:tgtEl>
                                        <p:attrNameLst>
                                          <p:attrName>ppt_w</p:attrName>
                                        </p:attrNameLst>
                                      </p:cBhvr>
                                      <p:tavLst>
                                        <p:tav tm="0">
                                          <p:val>
                                            <p:fltVal val="0"/>
                                          </p:val>
                                        </p:tav>
                                        <p:tav tm="100000">
                                          <p:val>
                                            <p:strVal val="#ppt_w"/>
                                          </p:val>
                                        </p:tav>
                                      </p:tavLst>
                                    </p:anim>
                                    <p:anim calcmode="lin" valueType="num">
                                      <p:cBhvr>
                                        <p:cTn id="32" dur="500" fill="hold"/>
                                        <p:tgtEl>
                                          <p:spTgt spid="176"/>
                                        </p:tgtEl>
                                        <p:attrNameLst>
                                          <p:attrName>ppt_h</p:attrName>
                                        </p:attrNameLst>
                                      </p:cBhvr>
                                      <p:tavLst>
                                        <p:tav tm="0">
                                          <p:val>
                                            <p:fltVal val="0"/>
                                          </p:val>
                                        </p:tav>
                                        <p:tav tm="100000">
                                          <p:val>
                                            <p:strVal val="#ppt_h"/>
                                          </p:val>
                                        </p:tav>
                                      </p:tavLst>
                                    </p:anim>
                                    <p:animEffect transition="in" filter="fade">
                                      <p:cBhvr>
                                        <p:cTn id="33" dur="500"/>
                                        <p:tgtEl>
                                          <p:spTgt spid="176"/>
                                        </p:tgtEl>
                                      </p:cBhvr>
                                    </p:animEffect>
                                  </p:childTnLst>
                                  <p:subTnLst>
                                    <p:audio>
                                      <p:cMediaNode>
                                        <p:cTn display="0" masterRel="sameClick">
                                          <p:stCondLst>
                                            <p:cond evt="begin" delay="0">
                                              <p:tn val="29"/>
                                            </p:cond>
                                          </p:stCondLst>
                                          <p:endCondLst>
                                            <p:cond evt="onStopAudio" delay="0">
                                              <p:tgtEl>
                                                <p:sldTgt/>
                                              </p:tgtEl>
                                            </p:cond>
                                          </p:endCondLst>
                                        </p:cTn>
                                        <p:tgtEl>
                                          <p:sndTgt r:embed="rId3" name="AmThanhDung_2.wav"/>
                                        </p:tgtEl>
                                      </p:cMediaNode>
                                    </p:audio>
                                  </p:sub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110"/>
                                        </p:tgtEl>
                                        <p:attrNameLst>
                                          <p:attrName>style.visibility</p:attrName>
                                        </p:attrNameLst>
                                      </p:cBhvr>
                                      <p:to>
                                        <p:strVal val="visible"/>
                                      </p:to>
                                    </p:set>
                                    <p:animEffect transition="in" filter="fade">
                                      <p:cBhvr>
                                        <p:cTn id="38" dur="1000"/>
                                        <p:tgtEl>
                                          <p:spTgt spid="110"/>
                                        </p:tgtEl>
                                      </p:cBhvr>
                                    </p:animEffect>
                                    <p:anim calcmode="lin" valueType="num">
                                      <p:cBhvr>
                                        <p:cTn id="39" dur="1000" fill="hold"/>
                                        <p:tgtEl>
                                          <p:spTgt spid="110"/>
                                        </p:tgtEl>
                                        <p:attrNameLst>
                                          <p:attrName>ppt_x</p:attrName>
                                        </p:attrNameLst>
                                      </p:cBhvr>
                                      <p:tavLst>
                                        <p:tav tm="0">
                                          <p:val>
                                            <p:strVal val="#ppt_x"/>
                                          </p:val>
                                        </p:tav>
                                        <p:tav tm="100000">
                                          <p:val>
                                            <p:strVal val="#ppt_x"/>
                                          </p:val>
                                        </p:tav>
                                      </p:tavLst>
                                    </p:anim>
                                    <p:anim calcmode="lin" valueType="num">
                                      <p:cBhvr>
                                        <p:cTn id="40"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20"/>
                                        </p:tgtEl>
                                        <p:attrNameLst>
                                          <p:attrName>style.visibility</p:attrName>
                                        </p:attrNameLst>
                                      </p:cBhvr>
                                      <p:to>
                                        <p:strVal val="visible"/>
                                      </p:to>
                                    </p:set>
                                    <p:animEffect transition="in" filter="wipe(up)">
                                      <p:cBhvr>
                                        <p:cTn id="45" dur="500"/>
                                        <p:tgtEl>
                                          <p:spTgt spid="120"/>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115"/>
                                        </p:tgtEl>
                                        <p:attrNameLst>
                                          <p:attrName>style.visibility</p:attrName>
                                        </p:attrNameLst>
                                      </p:cBhvr>
                                      <p:to>
                                        <p:strVal val="visible"/>
                                      </p:to>
                                    </p:set>
                                    <p:animEffect transition="in" filter="randombar(horizontal)">
                                      <p:cBhvr>
                                        <p:cTn id="49" dur="500"/>
                                        <p:tgtEl>
                                          <p:spTgt spid="115"/>
                                        </p:tgtEl>
                                      </p:cBhvr>
                                    </p:animEffect>
                                  </p:childTnLst>
                                </p:cTn>
                              </p:par>
                              <p:par>
                                <p:cTn id="50" presetID="16" presetClass="entr" presetSubtype="37" fill="hold" nodeType="withEffect">
                                  <p:stCondLst>
                                    <p:cond delay="0"/>
                                  </p:stCondLst>
                                  <p:childTnLst>
                                    <p:set>
                                      <p:cBhvr>
                                        <p:cTn id="51" dur="1" fill="hold">
                                          <p:stCondLst>
                                            <p:cond delay="0"/>
                                          </p:stCondLst>
                                        </p:cTn>
                                        <p:tgtEl>
                                          <p:spTgt spid="121"/>
                                        </p:tgtEl>
                                        <p:attrNameLst>
                                          <p:attrName>style.visibility</p:attrName>
                                        </p:attrNameLst>
                                      </p:cBhvr>
                                      <p:to>
                                        <p:strVal val="visible"/>
                                      </p:to>
                                    </p:set>
                                    <p:animEffect transition="in" filter="barn(outVertical)">
                                      <p:cBhvr>
                                        <p:cTn id="52" dur="500"/>
                                        <p:tgtEl>
                                          <p:spTgt spid="121"/>
                                        </p:tgtEl>
                                      </p:cBhvr>
                                    </p:animEffect>
                                  </p:childTnLst>
                                  <p:subTnLst>
                                    <p:audio>
                                      <p:cMediaNode>
                                        <p:cTn display="0" masterRel="sameClick">
                                          <p:stCondLst>
                                            <p:cond evt="begin" delay="0">
                                              <p:tn val="50"/>
                                            </p:cond>
                                          </p:stCondLst>
                                          <p:endCondLst>
                                            <p:cond evt="onStopAudio" delay="0">
                                              <p:tgtEl>
                                                <p:sldTgt/>
                                              </p:tgtEl>
                                            </p:cond>
                                          </p:endCondLst>
                                        </p:cTn>
                                        <p:tgtEl>
                                          <p:sndTgt r:embed="rId2" name="Trò-chơi-ting.wav"/>
                                        </p:tgtEl>
                                      </p:cMediaNode>
                                    </p:audio>
                                  </p:subTnLst>
                                </p:cTn>
                              </p:par>
                            </p:childTnLst>
                          </p:cTn>
                        </p:par>
                        <p:par>
                          <p:cTn id="53" fill="hold">
                            <p:stCondLst>
                              <p:cond delay="1000"/>
                            </p:stCondLst>
                            <p:childTnLst>
                              <p:par>
                                <p:cTn id="54" presetID="42" presetClass="path" presetSubtype="0" accel="50000" decel="50000" fill="hold" nodeType="afterEffect">
                                  <p:stCondLst>
                                    <p:cond delay="0"/>
                                  </p:stCondLst>
                                  <p:childTnLst>
                                    <p:animMotion origin="layout" path="M 4.375E-6 -1.11111E-6 L 0.08385 0.01921 " pathEditMode="relative" rAng="0" ptsTypes="AA">
                                      <p:cBhvr>
                                        <p:cTn id="55" dur="2000" fill="hold"/>
                                        <p:tgtEl>
                                          <p:spTgt spid="168"/>
                                        </p:tgtEl>
                                        <p:attrNameLst>
                                          <p:attrName>ppt_x</p:attrName>
                                          <p:attrName>ppt_y</p:attrName>
                                        </p:attrNameLst>
                                      </p:cBhvr>
                                      <p:rCtr x="4193" y="949"/>
                                    </p:animMotion>
                                  </p:childTnLst>
                                </p:cTn>
                              </p:par>
                            </p:childTnLst>
                          </p:cTn>
                        </p:par>
                        <p:par>
                          <p:cTn id="56" fill="hold">
                            <p:stCondLst>
                              <p:cond delay="3000"/>
                            </p:stCondLst>
                            <p:childTnLst>
                              <p:par>
                                <p:cTn id="57" presetID="53" presetClass="entr" presetSubtype="16" fill="hold" nodeType="afterEffect">
                                  <p:stCondLst>
                                    <p:cond delay="0"/>
                                  </p:stCondLst>
                                  <p:childTnLst>
                                    <p:set>
                                      <p:cBhvr>
                                        <p:cTn id="58" dur="1" fill="hold">
                                          <p:stCondLst>
                                            <p:cond delay="0"/>
                                          </p:stCondLst>
                                        </p:cTn>
                                        <p:tgtEl>
                                          <p:spTgt spid="165"/>
                                        </p:tgtEl>
                                        <p:attrNameLst>
                                          <p:attrName>style.visibility</p:attrName>
                                        </p:attrNameLst>
                                      </p:cBhvr>
                                      <p:to>
                                        <p:strVal val="visible"/>
                                      </p:to>
                                    </p:set>
                                    <p:anim calcmode="lin" valueType="num">
                                      <p:cBhvr>
                                        <p:cTn id="59" dur="500" fill="hold"/>
                                        <p:tgtEl>
                                          <p:spTgt spid="165"/>
                                        </p:tgtEl>
                                        <p:attrNameLst>
                                          <p:attrName>ppt_w</p:attrName>
                                        </p:attrNameLst>
                                      </p:cBhvr>
                                      <p:tavLst>
                                        <p:tav tm="0">
                                          <p:val>
                                            <p:fltVal val="0"/>
                                          </p:val>
                                        </p:tav>
                                        <p:tav tm="100000">
                                          <p:val>
                                            <p:strVal val="#ppt_w"/>
                                          </p:val>
                                        </p:tav>
                                      </p:tavLst>
                                    </p:anim>
                                    <p:anim calcmode="lin" valueType="num">
                                      <p:cBhvr>
                                        <p:cTn id="60" dur="500" fill="hold"/>
                                        <p:tgtEl>
                                          <p:spTgt spid="165"/>
                                        </p:tgtEl>
                                        <p:attrNameLst>
                                          <p:attrName>ppt_h</p:attrName>
                                        </p:attrNameLst>
                                      </p:cBhvr>
                                      <p:tavLst>
                                        <p:tav tm="0">
                                          <p:val>
                                            <p:fltVal val="0"/>
                                          </p:val>
                                        </p:tav>
                                        <p:tav tm="100000">
                                          <p:val>
                                            <p:strVal val="#ppt_h"/>
                                          </p:val>
                                        </p:tav>
                                      </p:tavLst>
                                    </p:anim>
                                    <p:animEffect transition="in" filter="fade">
                                      <p:cBhvr>
                                        <p:cTn id="61" dur="500"/>
                                        <p:tgtEl>
                                          <p:spTgt spid="165"/>
                                        </p:tgtEl>
                                      </p:cBhvr>
                                    </p:animEffect>
                                  </p:childTnLst>
                                  <p:subTnLst>
                                    <p:audio>
                                      <p:cMediaNode>
                                        <p:cTn display="0" masterRel="sameClick">
                                          <p:stCondLst>
                                            <p:cond evt="begin" delay="0">
                                              <p:tn val="57"/>
                                            </p:cond>
                                          </p:stCondLst>
                                          <p:endCondLst>
                                            <p:cond evt="onStopAudio" delay="0">
                                              <p:tgtEl>
                                                <p:sldTgt/>
                                              </p:tgtEl>
                                            </p:cond>
                                          </p:endCondLst>
                                        </p:cTn>
                                        <p:tgtEl>
                                          <p:sndTgt r:embed="rId3" name="AmThanhDung_2.wav"/>
                                        </p:tgtEl>
                                      </p:cMediaNode>
                                    </p:audio>
                                  </p:subTnLst>
                                </p:cTn>
                              </p:par>
                            </p:childTnLst>
                          </p:cTn>
                        </p:par>
                      </p:childTnLst>
                    </p:cTn>
                  </p:par>
                  <p:par>
                    <p:cTn id="62" fill="hold">
                      <p:stCondLst>
                        <p:cond delay="indefinite"/>
                      </p:stCondLst>
                      <p:childTnLst>
                        <p:par>
                          <p:cTn id="63" fill="hold">
                            <p:stCondLst>
                              <p:cond delay="0"/>
                            </p:stCondLst>
                            <p:childTnLst>
                              <p:par>
                                <p:cTn id="64" presetID="47" presetClass="entr" presetSubtype="0" fill="hold" nodeType="clickEffect">
                                  <p:stCondLst>
                                    <p:cond delay="0"/>
                                  </p:stCondLst>
                                  <p:childTnLst>
                                    <p:set>
                                      <p:cBhvr>
                                        <p:cTn id="65" dur="1" fill="hold">
                                          <p:stCondLst>
                                            <p:cond delay="0"/>
                                          </p:stCondLst>
                                        </p:cTn>
                                        <p:tgtEl>
                                          <p:spTgt spid="124"/>
                                        </p:tgtEl>
                                        <p:attrNameLst>
                                          <p:attrName>style.visibility</p:attrName>
                                        </p:attrNameLst>
                                      </p:cBhvr>
                                      <p:to>
                                        <p:strVal val="visible"/>
                                      </p:to>
                                    </p:set>
                                    <p:animEffect transition="in" filter="fade">
                                      <p:cBhvr>
                                        <p:cTn id="66" dur="1000"/>
                                        <p:tgtEl>
                                          <p:spTgt spid="124"/>
                                        </p:tgtEl>
                                      </p:cBhvr>
                                    </p:animEffect>
                                    <p:anim calcmode="lin" valueType="num">
                                      <p:cBhvr>
                                        <p:cTn id="67" dur="1000" fill="hold"/>
                                        <p:tgtEl>
                                          <p:spTgt spid="124"/>
                                        </p:tgtEl>
                                        <p:attrNameLst>
                                          <p:attrName>ppt_x</p:attrName>
                                        </p:attrNameLst>
                                      </p:cBhvr>
                                      <p:tavLst>
                                        <p:tav tm="0">
                                          <p:val>
                                            <p:strVal val="#ppt_x"/>
                                          </p:val>
                                        </p:tav>
                                        <p:tav tm="100000">
                                          <p:val>
                                            <p:strVal val="#ppt_x"/>
                                          </p:val>
                                        </p:tav>
                                      </p:tavLst>
                                    </p:anim>
                                    <p:anim calcmode="lin" valueType="num">
                                      <p:cBhvr>
                                        <p:cTn id="68"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138"/>
                                        </p:tgtEl>
                                        <p:attrNameLst>
                                          <p:attrName>style.visibility</p:attrName>
                                        </p:attrNameLst>
                                      </p:cBhvr>
                                      <p:to>
                                        <p:strVal val="visible"/>
                                      </p:to>
                                    </p:set>
                                    <p:animEffect transition="in" filter="wipe(up)">
                                      <p:cBhvr>
                                        <p:cTn id="73" dur="500"/>
                                        <p:tgtEl>
                                          <p:spTgt spid="138"/>
                                        </p:tgtEl>
                                      </p:cBhvr>
                                    </p:animEffect>
                                  </p:childTnLst>
                                </p:cTn>
                              </p:par>
                            </p:childTnLst>
                          </p:cTn>
                        </p:par>
                        <p:par>
                          <p:cTn id="74" fill="hold">
                            <p:stCondLst>
                              <p:cond delay="500"/>
                            </p:stCondLst>
                            <p:childTnLst>
                              <p:par>
                                <p:cTn id="75" presetID="14" presetClass="entr" presetSubtype="10" fill="hold" nodeType="afterEffect">
                                  <p:stCondLst>
                                    <p:cond delay="0"/>
                                  </p:stCondLst>
                                  <p:childTnLst>
                                    <p:set>
                                      <p:cBhvr>
                                        <p:cTn id="76" dur="1" fill="hold">
                                          <p:stCondLst>
                                            <p:cond delay="0"/>
                                          </p:stCondLst>
                                        </p:cTn>
                                        <p:tgtEl>
                                          <p:spTgt spid="130"/>
                                        </p:tgtEl>
                                        <p:attrNameLst>
                                          <p:attrName>style.visibility</p:attrName>
                                        </p:attrNameLst>
                                      </p:cBhvr>
                                      <p:to>
                                        <p:strVal val="visible"/>
                                      </p:to>
                                    </p:set>
                                    <p:animEffect transition="in" filter="randombar(horizontal)">
                                      <p:cBhvr>
                                        <p:cTn id="77" dur="500"/>
                                        <p:tgtEl>
                                          <p:spTgt spid="130"/>
                                        </p:tgtEl>
                                      </p:cBhvr>
                                    </p:animEffect>
                                  </p:childTnLst>
                                </p:cTn>
                              </p:par>
                              <p:par>
                                <p:cTn id="78" presetID="16" presetClass="entr" presetSubtype="37" fill="hold" nodeType="withEffect">
                                  <p:stCondLst>
                                    <p:cond delay="0"/>
                                  </p:stCondLst>
                                  <p:childTnLst>
                                    <p:set>
                                      <p:cBhvr>
                                        <p:cTn id="79" dur="1" fill="hold">
                                          <p:stCondLst>
                                            <p:cond delay="0"/>
                                          </p:stCondLst>
                                        </p:cTn>
                                        <p:tgtEl>
                                          <p:spTgt spid="178"/>
                                        </p:tgtEl>
                                        <p:attrNameLst>
                                          <p:attrName>style.visibility</p:attrName>
                                        </p:attrNameLst>
                                      </p:cBhvr>
                                      <p:to>
                                        <p:strVal val="visible"/>
                                      </p:to>
                                    </p:set>
                                    <p:animEffect transition="in" filter="barn(outVertical)">
                                      <p:cBhvr>
                                        <p:cTn id="80" dur="500"/>
                                        <p:tgtEl>
                                          <p:spTgt spid="178"/>
                                        </p:tgtEl>
                                      </p:cBhvr>
                                    </p:animEffect>
                                  </p:childTnLst>
                                  <p:subTnLst>
                                    <p:audio>
                                      <p:cMediaNode>
                                        <p:cTn display="0" masterRel="sameClick">
                                          <p:stCondLst>
                                            <p:cond evt="begin" delay="0">
                                              <p:tn val="78"/>
                                            </p:cond>
                                          </p:stCondLst>
                                          <p:endCondLst>
                                            <p:cond evt="onStopAudio" delay="0">
                                              <p:tgtEl>
                                                <p:sldTgt/>
                                              </p:tgtEl>
                                            </p:cond>
                                          </p:endCondLst>
                                        </p:cTn>
                                        <p:tgtEl>
                                          <p:sndTgt r:embed="rId2" name="Trò-chơi-ting.wav"/>
                                        </p:tgtEl>
                                      </p:cMediaNode>
                                    </p:audio>
                                  </p:subTnLst>
                                </p:cTn>
                              </p:par>
                            </p:childTnLst>
                          </p:cTn>
                        </p:par>
                        <p:par>
                          <p:cTn id="81" fill="hold">
                            <p:stCondLst>
                              <p:cond delay="1000"/>
                            </p:stCondLst>
                            <p:childTnLst>
                              <p:par>
                                <p:cTn id="82" presetID="42" presetClass="path" presetSubtype="0" accel="50000" decel="50000" fill="hold" nodeType="afterEffect">
                                  <p:stCondLst>
                                    <p:cond delay="0"/>
                                  </p:stCondLst>
                                  <p:childTnLst>
                                    <p:animMotion origin="layout" path="M 2.5E-6 4.44444E-6 L 0.08229 0.01921 " pathEditMode="relative" rAng="0" ptsTypes="AA">
                                      <p:cBhvr>
                                        <p:cTn id="83" dur="2000" fill="hold"/>
                                        <p:tgtEl>
                                          <p:spTgt spid="177"/>
                                        </p:tgtEl>
                                        <p:attrNameLst>
                                          <p:attrName>ppt_x</p:attrName>
                                          <p:attrName>ppt_y</p:attrName>
                                        </p:attrNameLst>
                                      </p:cBhvr>
                                      <p:rCtr x="4115" y="949"/>
                                    </p:animMotion>
                                  </p:childTnLst>
                                </p:cTn>
                              </p:par>
                            </p:childTnLst>
                          </p:cTn>
                        </p:par>
                        <p:par>
                          <p:cTn id="84" fill="hold">
                            <p:stCondLst>
                              <p:cond delay="3000"/>
                            </p:stCondLst>
                            <p:childTnLst>
                              <p:par>
                                <p:cTn id="85" presetID="53" presetClass="entr" presetSubtype="16" fill="hold" nodeType="afterEffect">
                                  <p:stCondLst>
                                    <p:cond delay="0"/>
                                  </p:stCondLst>
                                  <p:childTnLst>
                                    <p:set>
                                      <p:cBhvr>
                                        <p:cTn id="86" dur="1" fill="hold">
                                          <p:stCondLst>
                                            <p:cond delay="0"/>
                                          </p:stCondLst>
                                        </p:cTn>
                                        <p:tgtEl>
                                          <p:spTgt spid="167"/>
                                        </p:tgtEl>
                                        <p:attrNameLst>
                                          <p:attrName>style.visibility</p:attrName>
                                        </p:attrNameLst>
                                      </p:cBhvr>
                                      <p:to>
                                        <p:strVal val="visible"/>
                                      </p:to>
                                    </p:set>
                                    <p:anim calcmode="lin" valueType="num">
                                      <p:cBhvr>
                                        <p:cTn id="87" dur="500" fill="hold"/>
                                        <p:tgtEl>
                                          <p:spTgt spid="167"/>
                                        </p:tgtEl>
                                        <p:attrNameLst>
                                          <p:attrName>ppt_w</p:attrName>
                                        </p:attrNameLst>
                                      </p:cBhvr>
                                      <p:tavLst>
                                        <p:tav tm="0">
                                          <p:val>
                                            <p:fltVal val="0"/>
                                          </p:val>
                                        </p:tav>
                                        <p:tav tm="100000">
                                          <p:val>
                                            <p:strVal val="#ppt_w"/>
                                          </p:val>
                                        </p:tav>
                                      </p:tavLst>
                                    </p:anim>
                                    <p:anim calcmode="lin" valueType="num">
                                      <p:cBhvr>
                                        <p:cTn id="88" dur="500" fill="hold"/>
                                        <p:tgtEl>
                                          <p:spTgt spid="167"/>
                                        </p:tgtEl>
                                        <p:attrNameLst>
                                          <p:attrName>ppt_h</p:attrName>
                                        </p:attrNameLst>
                                      </p:cBhvr>
                                      <p:tavLst>
                                        <p:tav tm="0">
                                          <p:val>
                                            <p:fltVal val="0"/>
                                          </p:val>
                                        </p:tav>
                                        <p:tav tm="100000">
                                          <p:val>
                                            <p:strVal val="#ppt_h"/>
                                          </p:val>
                                        </p:tav>
                                      </p:tavLst>
                                    </p:anim>
                                    <p:animEffect transition="in" filter="fade">
                                      <p:cBhvr>
                                        <p:cTn id="89" dur="500"/>
                                        <p:tgtEl>
                                          <p:spTgt spid="167"/>
                                        </p:tgtEl>
                                      </p:cBhvr>
                                    </p:animEffect>
                                  </p:childTnLst>
                                  <p:subTnLst>
                                    <p:audio>
                                      <p:cMediaNode>
                                        <p:cTn display="0" masterRel="sameClick">
                                          <p:stCondLst>
                                            <p:cond evt="begin" delay="0">
                                              <p:tn val="85"/>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0" grpId="0" animBg="1"/>
      <p:bldP spid="1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b="18919"/>
          <a:stretch>
            <a:fillRect/>
          </a:stretch>
        </p:blipFill>
        <p:spPr>
          <a:xfrm>
            <a:off x="0" y="0"/>
            <a:ext cx="12192000" cy="6858000"/>
          </a:xfrm>
          <a:prstGeom prst="rect">
            <a:avLst/>
          </a:prstGeom>
        </p:spPr>
      </p:pic>
      <p:grpSp>
        <p:nvGrpSpPr>
          <p:cNvPr id="7" name="Group 6"/>
          <p:cNvGrpSpPr/>
          <p:nvPr/>
        </p:nvGrpSpPr>
        <p:grpSpPr>
          <a:xfrm>
            <a:off x="-22578" y="-214364"/>
            <a:ext cx="12214578" cy="1585964"/>
            <a:chOff x="-22578" y="-490942"/>
            <a:chExt cx="12237156" cy="1585964"/>
          </a:xfrm>
        </p:grpSpPr>
        <p:pic>
          <p:nvPicPr>
            <p:cNvPr id="8" name="Picture 7"/>
            <p:cNvPicPr>
              <a:picLocks noChangeAspect="1"/>
            </p:cNvPicPr>
            <p:nvPr/>
          </p:nvPicPr>
          <p:blipFill>
            <a:blip r:embed="rId5"/>
            <a:stretch>
              <a:fillRect/>
            </a:stretch>
          </p:blipFill>
          <p:spPr>
            <a:xfrm>
              <a:off x="-22578" y="-490942"/>
              <a:ext cx="8861778" cy="1585964"/>
            </a:xfrm>
            <a:prstGeom prst="rect">
              <a:avLst/>
            </a:prstGeom>
          </p:spPr>
        </p:pic>
        <p:pic>
          <p:nvPicPr>
            <p:cNvPr id="9" name="Picture 8"/>
            <p:cNvPicPr>
              <a:picLocks noChangeAspect="1"/>
            </p:cNvPicPr>
            <p:nvPr/>
          </p:nvPicPr>
          <p:blipFill rotWithShape="1">
            <a:blip r:embed="rId5"/>
            <a:srcRect l="7484" r="53911"/>
            <a:stretch>
              <a:fillRect/>
            </a:stretch>
          </p:blipFill>
          <p:spPr>
            <a:xfrm>
              <a:off x="8793480" y="-490942"/>
              <a:ext cx="3421098" cy="1585964"/>
            </a:xfrm>
            <a:prstGeom prst="rect">
              <a:avLst/>
            </a:prstGeom>
          </p:spPr>
        </p:pic>
      </p:grpSp>
      <p:pic>
        <p:nvPicPr>
          <p:cNvPr id="133" name="Picture 1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06" y="185918"/>
            <a:ext cx="685262" cy="833367"/>
          </a:xfrm>
          <a:prstGeom prst="rect">
            <a:avLst/>
          </a:prstGeom>
        </p:spPr>
      </p:pic>
      <p:grpSp>
        <p:nvGrpSpPr>
          <p:cNvPr id="3" name="Group 2">
            <a:extLst>
              <a:ext uri="{FF2B5EF4-FFF2-40B4-BE49-F238E27FC236}">
                <a16:creationId xmlns:a16="http://schemas.microsoft.com/office/drawing/2014/main" xmlns="" id="{23ADA357-7485-4043-8352-46257A8D1025}"/>
              </a:ext>
            </a:extLst>
          </p:cNvPr>
          <p:cNvGrpSpPr/>
          <p:nvPr/>
        </p:nvGrpSpPr>
        <p:grpSpPr>
          <a:xfrm>
            <a:off x="333743" y="4673820"/>
            <a:ext cx="2919652" cy="830997"/>
            <a:chOff x="128348" y="4717157"/>
            <a:chExt cx="3453052" cy="830997"/>
          </a:xfrm>
        </p:grpSpPr>
        <p:grpSp>
          <p:nvGrpSpPr>
            <p:cNvPr id="78" name="Group 77">
              <a:extLst>
                <a:ext uri="{FF2B5EF4-FFF2-40B4-BE49-F238E27FC236}">
                  <a16:creationId xmlns:a16="http://schemas.microsoft.com/office/drawing/2014/main" xmlns="" id="{A4AB816F-AA1A-4AEB-8B27-438B36B6CD25}"/>
                </a:ext>
              </a:extLst>
            </p:cNvPr>
            <p:cNvGrpSpPr/>
            <p:nvPr/>
          </p:nvGrpSpPr>
          <p:grpSpPr>
            <a:xfrm>
              <a:off x="128348" y="4717157"/>
              <a:ext cx="3453052" cy="830997"/>
              <a:chOff x="289671" y="3263477"/>
              <a:chExt cx="10591800" cy="1981200"/>
            </a:xfrm>
          </p:grpSpPr>
          <p:sp>
            <p:nvSpPr>
              <p:cNvPr id="79" name="Rectangle: Rounded Corners 78">
                <a:extLst>
                  <a:ext uri="{FF2B5EF4-FFF2-40B4-BE49-F238E27FC236}">
                    <a16:creationId xmlns:a16="http://schemas.microsoft.com/office/drawing/2014/main" xmlns="" id="{A63B8289-A6F0-4772-97B3-B87D387C5665}"/>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0" name="Rectangle: Rounded Corners 79">
                <a:extLst>
                  <a:ext uri="{FF2B5EF4-FFF2-40B4-BE49-F238E27FC236}">
                    <a16:creationId xmlns:a16="http://schemas.microsoft.com/office/drawing/2014/main" xmlns="" id="{9B6D02F1-5170-456C-A585-266DF3CDF9C6}"/>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81" name="TextBox 80">
              <a:extLst>
                <a:ext uri="{FF2B5EF4-FFF2-40B4-BE49-F238E27FC236}">
                  <a16:creationId xmlns:a16="http://schemas.microsoft.com/office/drawing/2014/main" xmlns="" id="{4DD4FD9D-D89D-4C9A-8F3E-301D20C1053B}"/>
                </a:ext>
              </a:extLst>
            </p:cNvPr>
            <p:cNvSpPr txBox="1"/>
            <p:nvPr/>
          </p:nvSpPr>
          <p:spPr>
            <a:xfrm>
              <a:off x="947560" y="4810126"/>
              <a:ext cx="1812444"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E76EA3"/>
                  </a:solidFill>
                  <a:latin typeface="Calibri" panose="020F0502020204030204" pitchFamily="34" charset="0"/>
                  <a:cs typeface="Calibri" panose="020F0502020204030204" pitchFamily="34" charset="0"/>
                </a:rPr>
                <a:t>cà phê</a:t>
              </a:r>
              <a:endParaRPr kumimoji="0" lang="en-US" sz="44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endParaRPr>
            </a:p>
          </p:txBody>
        </p:sp>
      </p:grpSp>
      <p:grpSp>
        <p:nvGrpSpPr>
          <p:cNvPr id="83" name="Group 82">
            <a:extLst>
              <a:ext uri="{FF2B5EF4-FFF2-40B4-BE49-F238E27FC236}">
                <a16:creationId xmlns:a16="http://schemas.microsoft.com/office/drawing/2014/main" xmlns="" id="{DAF7DD55-4A6E-45C4-8A88-6D218C323B5E}"/>
              </a:ext>
            </a:extLst>
          </p:cNvPr>
          <p:cNvGrpSpPr/>
          <p:nvPr/>
        </p:nvGrpSpPr>
        <p:grpSpPr>
          <a:xfrm>
            <a:off x="2217594" y="8048760"/>
            <a:ext cx="1066800" cy="457200"/>
            <a:chOff x="6162612" y="430418"/>
            <a:chExt cx="2513588" cy="831104"/>
          </a:xfrm>
        </p:grpSpPr>
        <p:sp>
          <p:nvSpPr>
            <p:cNvPr id="84" name="Rectangle: Rounded Corners 83">
              <a:extLst>
                <a:ext uri="{FF2B5EF4-FFF2-40B4-BE49-F238E27FC236}">
                  <a16:creationId xmlns:a16="http://schemas.microsoft.com/office/drawing/2014/main" xmlns="" id="{3321C915-2A7D-4C44-8CE0-9391CE379940}"/>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5" name="TextBox 84">
              <a:extLst>
                <a:ext uri="{FF2B5EF4-FFF2-40B4-BE49-F238E27FC236}">
                  <a16:creationId xmlns:a16="http://schemas.microsoft.com/office/drawing/2014/main" xmlns="" id="{346DBD88-7C2B-458E-8E6C-CE3CDAEA3CE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grpSp>
        <p:nvGrpSpPr>
          <p:cNvPr id="87" name="Group 86">
            <a:extLst>
              <a:ext uri="{FF2B5EF4-FFF2-40B4-BE49-F238E27FC236}">
                <a16:creationId xmlns:a16="http://schemas.microsoft.com/office/drawing/2014/main" xmlns="" id="{7B8C1183-20B9-4947-8395-53380B2274FF}"/>
              </a:ext>
            </a:extLst>
          </p:cNvPr>
          <p:cNvGrpSpPr/>
          <p:nvPr/>
        </p:nvGrpSpPr>
        <p:grpSpPr>
          <a:xfrm>
            <a:off x="333743" y="5949542"/>
            <a:ext cx="2919652" cy="830997"/>
            <a:chOff x="128348" y="4717157"/>
            <a:chExt cx="3453052" cy="830997"/>
          </a:xfrm>
        </p:grpSpPr>
        <p:grpSp>
          <p:nvGrpSpPr>
            <p:cNvPr id="88" name="Group 87">
              <a:extLst>
                <a:ext uri="{FF2B5EF4-FFF2-40B4-BE49-F238E27FC236}">
                  <a16:creationId xmlns:a16="http://schemas.microsoft.com/office/drawing/2014/main" xmlns="" id="{680A85A3-7AD2-4D23-A42C-446F897CCA82}"/>
                </a:ext>
              </a:extLst>
            </p:cNvPr>
            <p:cNvGrpSpPr/>
            <p:nvPr/>
          </p:nvGrpSpPr>
          <p:grpSpPr>
            <a:xfrm>
              <a:off x="128348" y="4717157"/>
              <a:ext cx="3453052" cy="830997"/>
              <a:chOff x="289671" y="3263477"/>
              <a:chExt cx="10591800" cy="1981200"/>
            </a:xfrm>
          </p:grpSpPr>
          <p:sp>
            <p:nvSpPr>
              <p:cNvPr id="105" name="Rectangle: Rounded Corners 104">
                <a:extLst>
                  <a:ext uri="{FF2B5EF4-FFF2-40B4-BE49-F238E27FC236}">
                    <a16:creationId xmlns:a16="http://schemas.microsoft.com/office/drawing/2014/main" xmlns="" id="{21B9F2D6-C746-4EEF-B77C-FB4C542F75DC}"/>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6" name="Rectangle: Rounded Corners 105">
                <a:extLst>
                  <a:ext uri="{FF2B5EF4-FFF2-40B4-BE49-F238E27FC236}">
                    <a16:creationId xmlns:a16="http://schemas.microsoft.com/office/drawing/2014/main" xmlns="" id="{52F09851-F4AD-4656-955A-E191B73494D7}"/>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89" name="TextBox 88">
              <a:extLst>
                <a:ext uri="{FF2B5EF4-FFF2-40B4-BE49-F238E27FC236}">
                  <a16:creationId xmlns:a16="http://schemas.microsoft.com/office/drawing/2014/main" xmlns="" id="{14D95D44-63E4-419E-9D9B-E3F1EAEC7F9A}"/>
                </a:ext>
              </a:extLst>
            </p:cNvPr>
            <p:cNvSpPr txBox="1"/>
            <p:nvPr/>
          </p:nvSpPr>
          <p:spPr>
            <a:xfrm>
              <a:off x="1033824" y="4810126"/>
              <a:ext cx="1639920"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có hại</a:t>
              </a:r>
            </a:p>
          </p:txBody>
        </p:sp>
      </p:grpSp>
      <p:sp>
        <p:nvSpPr>
          <p:cNvPr id="4" name="Arrow: Down 3">
            <a:extLst>
              <a:ext uri="{FF2B5EF4-FFF2-40B4-BE49-F238E27FC236}">
                <a16:creationId xmlns:a16="http://schemas.microsoft.com/office/drawing/2014/main" xmlns="" id="{08AFBEB8-E62A-4A44-843E-8A9ED713AF35}"/>
              </a:ext>
            </a:extLst>
          </p:cNvPr>
          <p:cNvSpPr/>
          <p:nvPr/>
        </p:nvSpPr>
        <p:spPr>
          <a:xfrm>
            <a:off x="1500795" y="5414560"/>
            <a:ext cx="381000" cy="6771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07" name="Group 106">
            <a:extLst>
              <a:ext uri="{FF2B5EF4-FFF2-40B4-BE49-F238E27FC236}">
                <a16:creationId xmlns:a16="http://schemas.microsoft.com/office/drawing/2014/main" xmlns="" id="{2059B9B5-B663-4807-974D-E6E446F2C7DC}"/>
              </a:ext>
            </a:extLst>
          </p:cNvPr>
          <p:cNvGrpSpPr/>
          <p:nvPr/>
        </p:nvGrpSpPr>
        <p:grpSpPr>
          <a:xfrm>
            <a:off x="4919118" y="7820190"/>
            <a:ext cx="1066800" cy="457200"/>
            <a:chOff x="6162612" y="430418"/>
            <a:chExt cx="2513588" cy="831104"/>
          </a:xfrm>
        </p:grpSpPr>
        <p:sp>
          <p:nvSpPr>
            <p:cNvPr id="108" name="Rectangle: Rounded Corners 107">
              <a:extLst>
                <a:ext uri="{FF2B5EF4-FFF2-40B4-BE49-F238E27FC236}">
                  <a16:creationId xmlns:a16="http://schemas.microsoft.com/office/drawing/2014/main" xmlns="" id="{A2422F31-B1C3-426C-819D-E4380671035D}"/>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9" name="TextBox 108">
              <a:extLst>
                <a:ext uri="{FF2B5EF4-FFF2-40B4-BE49-F238E27FC236}">
                  <a16:creationId xmlns:a16="http://schemas.microsoft.com/office/drawing/2014/main" xmlns="" id="{FECEC47F-34E7-41A5-9EC5-23AA89AF2D69}"/>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grpSp>
        <p:nvGrpSpPr>
          <p:cNvPr id="110" name="Group 109">
            <a:extLst>
              <a:ext uri="{FF2B5EF4-FFF2-40B4-BE49-F238E27FC236}">
                <a16:creationId xmlns:a16="http://schemas.microsoft.com/office/drawing/2014/main" xmlns="" id="{8963F228-0D68-4187-84E1-DD7FE4767510}"/>
              </a:ext>
            </a:extLst>
          </p:cNvPr>
          <p:cNvGrpSpPr/>
          <p:nvPr/>
        </p:nvGrpSpPr>
        <p:grpSpPr>
          <a:xfrm>
            <a:off x="4636174" y="4675081"/>
            <a:ext cx="2919652" cy="830997"/>
            <a:chOff x="128348" y="4717157"/>
            <a:chExt cx="3453052" cy="830997"/>
          </a:xfrm>
        </p:grpSpPr>
        <p:grpSp>
          <p:nvGrpSpPr>
            <p:cNvPr id="111" name="Group 110">
              <a:extLst>
                <a:ext uri="{FF2B5EF4-FFF2-40B4-BE49-F238E27FC236}">
                  <a16:creationId xmlns:a16="http://schemas.microsoft.com/office/drawing/2014/main" xmlns="" id="{0BBBDF64-CC42-48C0-AB01-70DD2C662E3E}"/>
                </a:ext>
              </a:extLst>
            </p:cNvPr>
            <p:cNvGrpSpPr/>
            <p:nvPr/>
          </p:nvGrpSpPr>
          <p:grpSpPr>
            <a:xfrm>
              <a:off x="128348" y="4717157"/>
              <a:ext cx="3453052" cy="830997"/>
              <a:chOff x="289671" y="3263477"/>
              <a:chExt cx="10591800" cy="1981200"/>
            </a:xfrm>
          </p:grpSpPr>
          <p:sp>
            <p:nvSpPr>
              <p:cNvPr id="113" name="Rectangle: Rounded Corners 112">
                <a:extLst>
                  <a:ext uri="{FF2B5EF4-FFF2-40B4-BE49-F238E27FC236}">
                    <a16:creationId xmlns:a16="http://schemas.microsoft.com/office/drawing/2014/main" xmlns="" id="{A9EB671B-958D-431D-A441-2F0C70488FC6}"/>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4" name="Rectangle: Rounded Corners 113">
                <a:extLst>
                  <a:ext uri="{FF2B5EF4-FFF2-40B4-BE49-F238E27FC236}">
                    <a16:creationId xmlns:a16="http://schemas.microsoft.com/office/drawing/2014/main" xmlns="" id="{D7388DDB-C7E4-42F8-92DE-D625E6CAFA10}"/>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12" name="TextBox 111">
              <a:extLst>
                <a:ext uri="{FF2B5EF4-FFF2-40B4-BE49-F238E27FC236}">
                  <a16:creationId xmlns:a16="http://schemas.microsoft.com/office/drawing/2014/main" xmlns="" id="{9EC17C03-51FD-4172-927B-FAE19C8508C0}"/>
                </a:ext>
              </a:extLst>
            </p:cNvPr>
            <p:cNvSpPr txBox="1"/>
            <p:nvPr/>
          </p:nvSpPr>
          <p:spPr>
            <a:xfrm>
              <a:off x="1012020" y="4810126"/>
              <a:ext cx="1683526"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chanh</a:t>
              </a:r>
            </a:p>
          </p:txBody>
        </p:sp>
      </p:grpSp>
      <p:grpSp>
        <p:nvGrpSpPr>
          <p:cNvPr id="115" name="Group 114">
            <a:extLst>
              <a:ext uri="{FF2B5EF4-FFF2-40B4-BE49-F238E27FC236}">
                <a16:creationId xmlns:a16="http://schemas.microsoft.com/office/drawing/2014/main" xmlns="" id="{A8206088-A734-45D5-B0CD-FA291FB64D62}"/>
              </a:ext>
            </a:extLst>
          </p:cNvPr>
          <p:cNvGrpSpPr/>
          <p:nvPr/>
        </p:nvGrpSpPr>
        <p:grpSpPr>
          <a:xfrm>
            <a:off x="4636174" y="5950803"/>
            <a:ext cx="2919652" cy="830997"/>
            <a:chOff x="128348" y="4717157"/>
            <a:chExt cx="3453052" cy="830997"/>
          </a:xfrm>
        </p:grpSpPr>
        <p:grpSp>
          <p:nvGrpSpPr>
            <p:cNvPr id="116" name="Group 115">
              <a:extLst>
                <a:ext uri="{FF2B5EF4-FFF2-40B4-BE49-F238E27FC236}">
                  <a16:creationId xmlns:a16="http://schemas.microsoft.com/office/drawing/2014/main" xmlns="" id="{02473BC4-C995-4872-9F2A-D0FDBA449273}"/>
                </a:ext>
              </a:extLst>
            </p:cNvPr>
            <p:cNvGrpSpPr/>
            <p:nvPr/>
          </p:nvGrpSpPr>
          <p:grpSpPr>
            <a:xfrm>
              <a:off x="128348" y="4717157"/>
              <a:ext cx="3453052" cy="830997"/>
              <a:chOff x="289671" y="3263477"/>
              <a:chExt cx="10591800" cy="1981200"/>
            </a:xfrm>
          </p:grpSpPr>
          <p:sp>
            <p:nvSpPr>
              <p:cNvPr id="118" name="Rectangle: Rounded Corners 117">
                <a:extLst>
                  <a:ext uri="{FF2B5EF4-FFF2-40B4-BE49-F238E27FC236}">
                    <a16:creationId xmlns:a16="http://schemas.microsoft.com/office/drawing/2014/main" xmlns="" id="{5714B102-A21C-4925-B9CE-1B4A8442725C}"/>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9" name="Rectangle: Rounded Corners 118">
                <a:extLst>
                  <a:ext uri="{FF2B5EF4-FFF2-40B4-BE49-F238E27FC236}">
                    <a16:creationId xmlns:a16="http://schemas.microsoft.com/office/drawing/2014/main" xmlns="" id="{455F7548-A29E-4660-844C-9318D7BE164E}"/>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17" name="TextBox 116">
              <a:extLst>
                <a:ext uri="{FF2B5EF4-FFF2-40B4-BE49-F238E27FC236}">
                  <a16:creationId xmlns:a16="http://schemas.microsoft.com/office/drawing/2014/main" xmlns="" id="{40506CC8-4E28-4470-94A6-4D69CB5D7227}"/>
                </a:ext>
              </a:extLst>
            </p:cNvPr>
            <p:cNvSpPr txBox="1"/>
            <p:nvPr/>
          </p:nvSpPr>
          <p:spPr>
            <a:xfrm>
              <a:off x="1035455" y="4810126"/>
              <a:ext cx="1636659"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có hại</a:t>
              </a:r>
            </a:p>
          </p:txBody>
        </p:sp>
      </p:grpSp>
      <p:sp>
        <p:nvSpPr>
          <p:cNvPr id="120" name="Arrow: Down 119">
            <a:extLst>
              <a:ext uri="{FF2B5EF4-FFF2-40B4-BE49-F238E27FC236}">
                <a16:creationId xmlns:a16="http://schemas.microsoft.com/office/drawing/2014/main" xmlns="" id="{CAC687D9-D252-4CAF-AB62-4D24000E1830}"/>
              </a:ext>
            </a:extLst>
          </p:cNvPr>
          <p:cNvSpPr/>
          <p:nvPr/>
        </p:nvSpPr>
        <p:spPr>
          <a:xfrm>
            <a:off x="5803226" y="5415821"/>
            <a:ext cx="381000" cy="6771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21" name="Group 120">
            <a:extLst>
              <a:ext uri="{FF2B5EF4-FFF2-40B4-BE49-F238E27FC236}">
                <a16:creationId xmlns:a16="http://schemas.microsoft.com/office/drawing/2014/main" xmlns="" id="{4639CA9F-A027-49EA-9016-7CEC75E07835}"/>
              </a:ext>
            </a:extLst>
          </p:cNvPr>
          <p:cNvGrpSpPr/>
          <p:nvPr/>
        </p:nvGrpSpPr>
        <p:grpSpPr>
          <a:xfrm>
            <a:off x="7315200" y="7820190"/>
            <a:ext cx="1066800" cy="457200"/>
            <a:chOff x="6162612" y="430418"/>
            <a:chExt cx="2513588" cy="831104"/>
          </a:xfrm>
        </p:grpSpPr>
        <p:sp>
          <p:nvSpPr>
            <p:cNvPr id="122" name="Rectangle: Rounded Corners 121">
              <a:extLst>
                <a:ext uri="{FF2B5EF4-FFF2-40B4-BE49-F238E27FC236}">
                  <a16:creationId xmlns:a16="http://schemas.microsoft.com/office/drawing/2014/main" xmlns="" id="{32CEDBD0-7D5E-4D88-AAAF-FCD7BB251684}"/>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3" name="TextBox 122">
              <a:extLst>
                <a:ext uri="{FF2B5EF4-FFF2-40B4-BE49-F238E27FC236}">
                  <a16:creationId xmlns:a16="http://schemas.microsoft.com/office/drawing/2014/main" xmlns="" id="{EF49E235-6949-4A8A-8561-A17FBC991720}"/>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grpSp>
        <p:nvGrpSpPr>
          <p:cNvPr id="124" name="Group 123">
            <a:extLst>
              <a:ext uri="{FF2B5EF4-FFF2-40B4-BE49-F238E27FC236}">
                <a16:creationId xmlns:a16="http://schemas.microsoft.com/office/drawing/2014/main" xmlns="" id="{940951BD-7BBB-49D3-AEE8-85DE3B0C4D9E}"/>
              </a:ext>
            </a:extLst>
          </p:cNvPr>
          <p:cNvGrpSpPr/>
          <p:nvPr/>
        </p:nvGrpSpPr>
        <p:grpSpPr>
          <a:xfrm>
            <a:off x="8645831" y="4691002"/>
            <a:ext cx="2919652" cy="830997"/>
            <a:chOff x="128348" y="4717157"/>
            <a:chExt cx="3453052" cy="830997"/>
          </a:xfrm>
        </p:grpSpPr>
        <p:grpSp>
          <p:nvGrpSpPr>
            <p:cNvPr id="125" name="Group 124">
              <a:extLst>
                <a:ext uri="{FF2B5EF4-FFF2-40B4-BE49-F238E27FC236}">
                  <a16:creationId xmlns:a16="http://schemas.microsoft.com/office/drawing/2014/main" xmlns="" id="{F8F4FD8D-54BA-4FD1-A802-15236059FB54}"/>
                </a:ext>
              </a:extLst>
            </p:cNvPr>
            <p:cNvGrpSpPr/>
            <p:nvPr/>
          </p:nvGrpSpPr>
          <p:grpSpPr>
            <a:xfrm>
              <a:off x="128348" y="4717157"/>
              <a:ext cx="3453052" cy="830997"/>
              <a:chOff x="289671" y="3263477"/>
              <a:chExt cx="10591800" cy="1981200"/>
            </a:xfrm>
          </p:grpSpPr>
          <p:sp>
            <p:nvSpPr>
              <p:cNvPr id="127" name="Rectangle: Rounded Corners 126">
                <a:extLst>
                  <a:ext uri="{FF2B5EF4-FFF2-40B4-BE49-F238E27FC236}">
                    <a16:creationId xmlns:a16="http://schemas.microsoft.com/office/drawing/2014/main" xmlns="" id="{67EBECEF-5348-42C8-BB3F-4B4C3B3E26BC}"/>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8" name="Rectangle: Rounded Corners 127">
                <a:extLst>
                  <a:ext uri="{FF2B5EF4-FFF2-40B4-BE49-F238E27FC236}">
                    <a16:creationId xmlns:a16="http://schemas.microsoft.com/office/drawing/2014/main" xmlns="" id="{F4AFB014-4B5D-4587-992A-80D6825B637A}"/>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6" name="TextBox 125">
              <a:extLst>
                <a:ext uri="{FF2B5EF4-FFF2-40B4-BE49-F238E27FC236}">
                  <a16:creationId xmlns:a16="http://schemas.microsoft.com/office/drawing/2014/main" xmlns="" id="{1FF8D58A-E143-41D0-89EF-D33A5A51D942}"/>
                </a:ext>
              </a:extLst>
            </p:cNvPr>
            <p:cNvSpPr txBox="1"/>
            <p:nvPr/>
          </p:nvSpPr>
          <p:spPr>
            <a:xfrm>
              <a:off x="443268" y="4810126"/>
              <a:ext cx="2821040"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bánh ngọt</a:t>
              </a:r>
            </a:p>
          </p:txBody>
        </p:sp>
      </p:grpSp>
      <p:grpSp>
        <p:nvGrpSpPr>
          <p:cNvPr id="130" name="Group 129">
            <a:extLst>
              <a:ext uri="{FF2B5EF4-FFF2-40B4-BE49-F238E27FC236}">
                <a16:creationId xmlns:a16="http://schemas.microsoft.com/office/drawing/2014/main" xmlns="" id="{99157FBC-91C0-4D5C-AE37-5CC08B4195B6}"/>
              </a:ext>
            </a:extLst>
          </p:cNvPr>
          <p:cNvGrpSpPr/>
          <p:nvPr/>
        </p:nvGrpSpPr>
        <p:grpSpPr>
          <a:xfrm>
            <a:off x="8645831" y="5966724"/>
            <a:ext cx="2919652" cy="830997"/>
            <a:chOff x="128348" y="4717157"/>
            <a:chExt cx="3453052" cy="830997"/>
          </a:xfrm>
        </p:grpSpPr>
        <p:grpSp>
          <p:nvGrpSpPr>
            <p:cNvPr id="132" name="Group 131">
              <a:extLst>
                <a:ext uri="{FF2B5EF4-FFF2-40B4-BE49-F238E27FC236}">
                  <a16:creationId xmlns:a16="http://schemas.microsoft.com/office/drawing/2014/main" xmlns="" id="{4F4B1302-336E-4A90-9E0C-50C7E512C241}"/>
                </a:ext>
              </a:extLst>
            </p:cNvPr>
            <p:cNvGrpSpPr/>
            <p:nvPr/>
          </p:nvGrpSpPr>
          <p:grpSpPr>
            <a:xfrm>
              <a:off x="128348" y="4717157"/>
              <a:ext cx="3453052" cy="830997"/>
              <a:chOff x="289671" y="3263477"/>
              <a:chExt cx="10591800" cy="1981200"/>
            </a:xfrm>
          </p:grpSpPr>
          <p:sp>
            <p:nvSpPr>
              <p:cNvPr id="136" name="Rectangle: Rounded Corners 135">
                <a:extLst>
                  <a:ext uri="{FF2B5EF4-FFF2-40B4-BE49-F238E27FC236}">
                    <a16:creationId xmlns:a16="http://schemas.microsoft.com/office/drawing/2014/main" xmlns="" id="{230B6841-ADB6-4CEE-9513-8C1CE814438D}"/>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7" name="Rectangle: Rounded Corners 136">
                <a:extLst>
                  <a:ext uri="{FF2B5EF4-FFF2-40B4-BE49-F238E27FC236}">
                    <a16:creationId xmlns:a16="http://schemas.microsoft.com/office/drawing/2014/main" xmlns="" id="{6F00B97D-0446-4272-B3C2-360C5DD6E6EA}"/>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34" name="TextBox 133">
              <a:extLst>
                <a:ext uri="{FF2B5EF4-FFF2-40B4-BE49-F238E27FC236}">
                  <a16:creationId xmlns:a16="http://schemas.microsoft.com/office/drawing/2014/main" xmlns="" id="{954DA229-A87F-4706-8672-BE5229ABC2BC}"/>
                </a:ext>
              </a:extLst>
            </p:cNvPr>
            <p:cNvSpPr txBox="1"/>
            <p:nvPr/>
          </p:nvSpPr>
          <p:spPr>
            <a:xfrm>
              <a:off x="1033825" y="4810126"/>
              <a:ext cx="1639920"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có hại</a:t>
              </a:r>
            </a:p>
          </p:txBody>
        </p:sp>
      </p:grpSp>
      <p:sp>
        <p:nvSpPr>
          <p:cNvPr id="138" name="Arrow: Down 137">
            <a:extLst>
              <a:ext uri="{FF2B5EF4-FFF2-40B4-BE49-F238E27FC236}">
                <a16:creationId xmlns:a16="http://schemas.microsoft.com/office/drawing/2014/main" xmlns="" id="{1ACFB25B-5E85-4E49-B55A-B832BB6CB92D}"/>
              </a:ext>
            </a:extLst>
          </p:cNvPr>
          <p:cNvSpPr/>
          <p:nvPr/>
        </p:nvSpPr>
        <p:spPr>
          <a:xfrm>
            <a:off x="9812883" y="5431742"/>
            <a:ext cx="381000" cy="6771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68" name="Picture 167">
            <a:extLst>
              <a:ext uri="{FF2B5EF4-FFF2-40B4-BE49-F238E27FC236}">
                <a16:creationId xmlns:a16="http://schemas.microsoft.com/office/drawing/2014/main" xmlns="" id="{42205C20-EDE5-4535-BB11-9D07982F29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63611" y="313717"/>
            <a:ext cx="664225" cy="724122"/>
          </a:xfrm>
          <a:prstGeom prst="rect">
            <a:avLst/>
          </a:prstGeom>
        </p:spPr>
      </p:pic>
      <p:pic>
        <p:nvPicPr>
          <p:cNvPr id="164" name="Picture 163"/>
          <p:cNvPicPr>
            <a:picLocks noChangeAspect="1"/>
          </p:cNvPicPr>
          <p:nvPr/>
        </p:nvPicPr>
        <p:blipFill>
          <a:blip r:embed="rId8"/>
          <a:stretch>
            <a:fillRect/>
          </a:stretch>
        </p:blipFill>
        <p:spPr>
          <a:xfrm>
            <a:off x="1206810" y="-127311"/>
            <a:ext cx="1263411" cy="1511950"/>
          </a:xfrm>
          <a:prstGeom prst="rect">
            <a:avLst/>
          </a:prstGeom>
        </p:spPr>
      </p:pic>
      <p:pic>
        <p:nvPicPr>
          <p:cNvPr id="139" name="Picture 138">
            <a:extLst>
              <a:ext uri="{FF2B5EF4-FFF2-40B4-BE49-F238E27FC236}">
                <a16:creationId xmlns:a16="http://schemas.microsoft.com/office/drawing/2014/main" xmlns="" id="{32D401C0-8DD2-422C-B5CA-A24791F2A787}"/>
              </a:ext>
            </a:extLst>
          </p:cNvPr>
          <p:cNvPicPr>
            <a:picLocks noChangeAspect="1"/>
          </p:cNvPicPr>
          <p:nvPr/>
        </p:nvPicPr>
        <p:blipFill>
          <a:blip r:embed="rId8"/>
          <a:stretch>
            <a:fillRect/>
          </a:stretch>
        </p:blipFill>
        <p:spPr>
          <a:xfrm>
            <a:off x="5464294" y="-166919"/>
            <a:ext cx="1263411" cy="1511950"/>
          </a:xfrm>
          <a:prstGeom prst="rect">
            <a:avLst/>
          </a:prstGeom>
        </p:spPr>
      </p:pic>
      <p:pic>
        <p:nvPicPr>
          <p:cNvPr id="165" name="Picture 164">
            <a:extLst>
              <a:ext uri="{FF2B5EF4-FFF2-40B4-BE49-F238E27FC236}">
                <a16:creationId xmlns:a16="http://schemas.microsoft.com/office/drawing/2014/main" xmlns="" id="{488C823B-F649-459E-B533-D00DBACD6737}"/>
              </a:ext>
            </a:extLst>
          </p:cNvPr>
          <p:cNvPicPr>
            <a:picLocks noChangeAspect="1"/>
          </p:cNvPicPr>
          <p:nvPr/>
        </p:nvPicPr>
        <p:blipFill>
          <a:blip r:embed="rId9"/>
          <a:stretch>
            <a:fillRect/>
          </a:stretch>
        </p:blipFill>
        <p:spPr>
          <a:xfrm>
            <a:off x="6111579" y="629981"/>
            <a:ext cx="772177" cy="781228"/>
          </a:xfrm>
          <a:prstGeom prst="rect">
            <a:avLst/>
          </a:prstGeom>
        </p:spPr>
      </p:pic>
      <p:pic>
        <p:nvPicPr>
          <p:cNvPr id="176" name="Picture 175">
            <a:extLst>
              <a:ext uri="{FF2B5EF4-FFF2-40B4-BE49-F238E27FC236}">
                <a16:creationId xmlns:a16="http://schemas.microsoft.com/office/drawing/2014/main" xmlns="" id="{7DA3EEB9-F91A-42EC-BD8F-4536CA59F1B9}"/>
              </a:ext>
            </a:extLst>
          </p:cNvPr>
          <p:cNvPicPr>
            <a:picLocks noChangeAspect="1"/>
          </p:cNvPicPr>
          <p:nvPr/>
        </p:nvPicPr>
        <p:blipFill>
          <a:blip r:embed="rId9"/>
          <a:stretch>
            <a:fillRect/>
          </a:stretch>
        </p:blipFill>
        <p:spPr>
          <a:xfrm>
            <a:off x="1838515" y="610177"/>
            <a:ext cx="772177" cy="781228"/>
          </a:xfrm>
          <a:prstGeom prst="rect">
            <a:avLst/>
          </a:prstGeom>
        </p:spPr>
      </p:pic>
      <p:pic>
        <p:nvPicPr>
          <p:cNvPr id="177" name="Picture 176">
            <a:extLst>
              <a:ext uri="{FF2B5EF4-FFF2-40B4-BE49-F238E27FC236}">
                <a16:creationId xmlns:a16="http://schemas.microsoft.com/office/drawing/2014/main" xmlns="" id="{7428467A-0819-4888-9CE6-5576F4D9A7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91218" y="333315"/>
            <a:ext cx="716610" cy="781228"/>
          </a:xfrm>
          <a:prstGeom prst="rect">
            <a:avLst/>
          </a:prstGeom>
        </p:spPr>
      </p:pic>
      <p:pic>
        <p:nvPicPr>
          <p:cNvPr id="166" name="Picture 165">
            <a:extLst>
              <a:ext uri="{FF2B5EF4-FFF2-40B4-BE49-F238E27FC236}">
                <a16:creationId xmlns:a16="http://schemas.microsoft.com/office/drawing/2014/main" xmlns="" id="{BC36AFCB-5235-4014-96F8-92AB8BA3E9E2}"/>
              </a:ext>
            </a:extLst>
          </p:cNvPr>
          <p:cNvPicPr>
            <a:picLocks noChangeAspect="1"/>
          </p:cNvPicPr>
          <p:nvPr/>
        </p:nvPicPr>
        <p:blipFill>
          <a:blip r:embed="rId8"/>
          <a:stretch>
            <a:fillRect/>
          </a:stretch>
        </p:blipFill>
        <p:spPr>
          <a:xfrm>
            <a:off x="9468097" y="-130157"/>
            <a:ext cx="1263411" cy="1511950"/>
          </a:xfrm>
          <a:prstGeom prst="rect">
            <a:avLst/>
          </a:prstGeom>
        </p:spPr>
      </p:pic>
      <p:pic>
        <p:nvPicPr>
          <p:cNvPr id="167" name="Picture 166">
            <a:extLst>
              <a:ext uri="{FF2B5EF4-FFF2-40B4-BE49-F238E27FC236}">
                <a16:creationId xmlns:a16="http://schemas.microsoft.com/office/drawing/2014/main" xmlns="" id="{A9A5DC9F-456D-4F84-85C1-9507775E9A49}"/>
              </a:ext>
            </a:extLst>
          </p:cNvPr>
          <p:cNvPicPr>
            <a:picLocks noChangeAspect="1"/>
          </p:cNvPicPr>
          <p:nvPr/>
        </p:nvPicPr>
        <p:blipFill>
          <a:blip r:embed="rId9"/>
          <a:stretch>
            <a:fillRect/>
          </a:stretch>
        </p:blipFill>
        <p:spPr>
          <a:xfrm>
            <a:off x="10115382" y="666743"/>
            <a:ext cx="772177" cy="781228"/>
          </a:xfrm>
          <a:prstGeom prst="rect">
            <a:avLst/>
          </a:prstGeom>
        </p:spPr>
      </p:pic>
      <p:grpSp>
        <p:nvGrpSpPr>
          <p:cNvPr id="178" name="Group 177">
            <a:extLst>
              <a:ext uri="{FF2B5EF4-FFF2-40B4-BE49-F238E27FC236}">
                <a16:creationId xmlns:a16="http://schemas.microsoft.com/office/drawing/2014/main" xmlns="" id="{50262B8A-6237-4FB6-91E2-1EA5B437A40C}"/>
              </a:ext>
            </a:extLst>
          </p:cNvPr>
          <p:cNvGrpSpPr/>
          <p:nvPr/>
        </p:nvGrpSpPr>
        <p:grpSpPr>
          <a:xfrm>
            <a:off x="9279483" y="8074397"/>
            <a:ext cx="1066800" cy="457200"/>
            <a:chOff x="6162612" y="430418"/>
            <a:chExt cx="2513588" cy="831104"/>
          </a:xfrm>
        </p:grpSpPr>
        <p:sp>
          <p:nvSpPr>
            <p:cNvPr id="179" name="Rectangle: Rounded Corners 178">
              <a:extLst>
                <a:ext uri="{FF2B5EF4-FFF2-40B4-BE49-F238E27FC236}">
                  <a16:creationId xmlns:a16="http://schemas.microsoft.com/office/drawing/2014/main" xmlns="" id="{394E5C46-F2A0-48D3-822F-05921E5B07F3}"/>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0" name="TextBox 179">
              <a:extLst>
                <a:ext uri="{FF2B5EF4-FFF2-40B4-BE49-F238E27FC236}">
                  <a16:creationId xmlns:a16="http://schemas.microsoft.com/office/drawing/2014/main" xmlns="" id="{2C3221F0-E0EF-4983-ACEE-67901A8254E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63" name="Picture 62">
            <a:extLst>
              <a:ext uri="{FF2B5EF4-FFF2-40B4-BE49-F238E27FC236}">
                <a16:creationId xmlns:a16="http://schemas.microsoft.com/office/drawing/2014/main" xmlns="" id="{FA6433B7-61FC-48FB-9A49-8C53B041A8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1687" y="1658714"/>
            <a:ext cx="2793656" cy="2793656"/>
          </a:xfrm>
          <a:prstGeom prst="rect">
            <a:avLst/>
          </a:prstGeom>
        </p:spPr>
      </p:pic>
      <p:pic>
        <p:nvPicPr>
          <p:cNvPr id="64" name="Picture 63">
            <a:extLst>
              <a:ext uri="{FF2B5EF4-FFF2-40B4-BE49-F238E27FC236}">
                <a16:creationId xmlns:a16="http://schemas.microsoft.com/office/drawing/2014/main" xmlns="" id="{A526BE1F-F439-41DF-AC56-ADF98B74DA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63611" y="1686325"/>
            <a:ext cx="2793656" cy="2793656"/>
          </a:xfrm>
          <a:prstGeom prst="rect">
            <a:avLst/>
          </a:prstGeom>
        </p:spPr>
      </p:pic>
      <p:pic>
        <p:nvPicPr>
          <p:cNvPr id="65" name="Picture 64">
            <a:extLst>
              <a:ext uri="{FF2B5EF4-FFF2-40B4-BE49-F238E27FC236}">
                <a16:creationId xmlns:a16="http://schemas.microsoft.com/office/drawing/2014/main" xmlns="" id="{2DD65194-87AA-426A-A492-54C6B060FE6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45831" y="1710099"/>
            <a:ext cx="2793656" cy="2793656"/>
          </a:xfrm>
          <a:prstGeom prst="rect">
            <a:avLst/>
          </a:prstGeom>
        </p:spPr>
      </p:pic>
    </p:spTree>
    <p:extLst>
      <p:ext uri="{BB962C8B-B14F-4D97-AF65-F5344CB8AC3E}">
        <p14:creationId xmlns:p14="http://schemas.microsoft.com/office/powerpoint/2010/main" val="348033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barn(outVertical)">
                                      <p:cBhvr>
                                        <p:cTn id="12" dur="500"/>
                                        <p:tgtEl>
                                          <p:spTgt spid="83"/>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87"/>
                                        </p:tgtEl>
                                        <p:attrNameLst>
                                          <p:attrName>style.visibility</p:attrName>
                                        </p:attrNameLst>
                                      </p:cBhvr>
                                      <p:to>
                                        <p:strVal val="visible"/>
                                      </p:to>
                                    </p:set>
                                    <p:animEffect transition="in" filter="randombar(horizontal)">
                                      <p:cBhvr>
                                        <p:cTn id="21" dur="500"/>
                                        <p:tgtEl>
                                          <p:spTgt spid="87"/>
                                        </p:tgtEl>
                                      </p:cBhvr>
                                    </p:animEffect>
                                  </p:childTnLst>
                                </p:cTn>
                              </p:par>
                              <p:par>
                                <p:cTn id="22" presetID="16" presetClass="entr" presetSubtype="37" fill="hold" nodeType="with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barn(outVertical)">
                                      <p:cBhvr>
                                        <p:cTn id="24" dur="500"/>
                                        <p:tgtEl>
                                          <p:spTgt spid="107"/>
                                        </p:tgtEl>
                                      </p:cBhvr>
                                    </p:animEffect>
                                  </p:childTnLst>
                                  <p:subTnLst>
                                    <p:audio>
                                      <p:cMediaNode>
                                        <p:cTn display="0" masterRel="sameClick">
                                          <p:stCondLst>
                                            <p:cond evt="begin" delay="0">
                                              <p:tn val="22"/>
                                            </p:cond>
                                          </p:stCondLst>
                                          <p:endCondLst>
                                            <p:cond evt="onStopAudio" delay="0">
                                              <p:tgtEl>
                                                <p:sldTgt/>
                                              </p:tgtEl>
                                            </p:cond>
                                          </p:endCondLst>
                                        </p:cTn>
                                        <p:tgtEl>
                                          <p:sndTgt r:embed="rId2" name="Trò-chơi-ting.wav"/>
                                        </p:tgtEl>
                                      </p:cMediaNode>
                                    </p:audio>
                                  </p:subTnLst>
                                </p:cTn>
                              </p:par>
                            </p:childTnLst>
                          </p:cTn>
                        </p:par>
                        <p:par>
                          <p:cTn id="25" fill="hold">
                            <p:stCondLst>
                              <p:cond delay="1000"/>
                            </p:stCondLst>
                            <p:childTnLst>
                              <p:par>
                                <p:cTn id="26" presetID="42" presetClass="path" presetSubtype="0" accel="50000" decel="50000" fill="hold" nodeType="afterEffect">
                                  <p:stCondLst>
                                    <p:cond delay="0"/>
                                  </p:stCondLst>
                                  <p:childTnLst>
                                    <p:animMotion origin="layout" path="M 2.5E-6 -1.48148E-6 L 0.09739 0.02408 " pathEditMode="relative" rAng="0" ptsTypes="AA">
                                      <p:cBhvr>
                                        <p:cTn id="27" dur="2000" fill="hold"/>
                                        <p:tgtEl>
                                          <p:spTgt spid="133"/>
                                        </p:tgtEl>
                                        <p:attrNameLst>
                                          <p:attrName>ppt_x</p:attrName>
                                          <p:attrName>ppt_y</p:attrName>
                                        </p:attrNameLst>
                                      </p:cBhvr>
                                      <p:rCtr x="4870" y="1204"/>
                                    </p:animMotion>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176"/>
                                        </p:tgtEl>
                                        <p:attrNameLst>
                                          <p:attrName>style.visibility</p:attrName>
                                        </p:attrNameLst>
                                      </p:cBhvr>
                                      <p:to>
                                        <p:strVal val="visible"/>
                                      </p:to>
                                    </p:set>
                                    <p:anim calcmode="lin" valueType="num">
                                      <p:cBhvr>
                                        <p:cTn id="31" dur="500" fill="hold"/>
                                        <p:tgtEl>
                                          <p:spTgt spid="176"/>
                                        </p:tgtEl>
                                        <p:attrNameLst>
                                          <p:attrName>ppt_w</p:attrName>
                                        </p:attrNameLst>
                                      </p:cBhvr>
                                      <p:tavLst>
                                        <p:tav tm="0">
                                          <p:val>
                                            <p:fltVal val="0"/>
                                          </p:val>
                                        </p:tav>
                                        <p:tav tm="100000">
                                          <p:val>
                                            <p:strVal val="#ppt_w"/>
                                          </p:val>
                                        </p:tav>
                                      </p:tavLst>
                                    </p:anim>
                                    <p:anim calcmode="lin" valueType="num">
                                      <p:cBhvr>
                                        <p:cTn id="32" dur="500" fill="hold"/>
                                        <p:tgtEl>
                                          <p:spTgt spid="176"/>
                                        </p:tgtEl>
                                        <p:attrNameLst>
                                          <p:attrName>ppt_h</p:attrName>
                                        </p:attrNameLst>
                                      </p:cBhvr>
                                      <p:tavLst>
                                        <p:tav tm="0">
                                          <p:val>
                                            <p:fltVal val="0"/>
                                          </p:val>
                                        </p:tav>
                                        <p:tav tm="100000">
                                          <p:val>
                                            <p:strVal val="#ppt_h"/>
                                          </p:val>
                                        </p:tav>
                                      </p:tavLst>
                                    </p:anim>
                                    <p:animEffect transition="in" filter="fade">
                                      <p:cBhvr>
                                        <p:cTn id="33" dur="500"/>
                                        <p:tgtEl>
                                          <p:spTgt spid="176"/>
                                        </p:tgtEl>
                                      </p:cBhvr>
                                    </p:animEffect>
                                  </p:childTnLst>
                                  <p:subTnLst>
                                    <p:audio>
                                      <p:cMediaNode>
                                        <p:cTn display="0" masterRel="sameClick">
                                          <p:stCondLst>
                                            <p:cond evt="begin" delay="0">
                                              <p:tn val="29"/>
                                            </p:cond>
                                          </p:stCondLst>
                                          <p:endCondLst>
                                            <p:cond evt="onStopAudio" delay="0">
                                              <p:tgtEl>
                                                <p:sldTgt/>
                                              </p:tgtEl>
                                            </p:cond>
                                          </p:endCondLst>
                                        </p:cTn>
                                        <p:tgtEl>
                                          <p:sndTgt r:embed="rId3" name="AmThanhDung_2.wav"/>
                                        </p:tgtEl>
                                      </p:cMediaNode>
                                    </p:audio>
                                  </p:sub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110"/>
                                        </p:tgtEl>
                                        <p:attrNameLst>
                                          <p:attrName>style.visibility</p:attrName>
                                        </p:attrNameLst>
                                      </p:cBhvr>
                                      <p:to>
                                        <p:strVal val="visible"/>
                                      </p:to>
                                    </p:set>
                                    <p:animEffect transition="in" filter="fade">
                                      <p:cBhvr>
                                        <p:cTn id="38" dur="1000"/>
                                        <p:tgtEl>
                                          <p:spTgt spid="110"/>
                                        </p:tgtEl>
                                      </p:cBhvr>
                                    </p:animEffect>
                                    <p:anim calcmode="lin" valueType="num">
                                      <p:cBhvr>
                                        <p:cTn id="39" dur="1000" fill="hold"/>
                                        <p:tgtEl>
                                          <p:spTgt spid="110"/>
                                        </p:tgtEl>
                                        <p:attrNameLst>
                                          <p:attrName>ppt_x</p:attrName>
                                        </p:attrNameLst>
                                      </p:cBhvr>
                                      <p:tavLst>
                                        <p:tav tm="0">
                                          <p:val>
                                            <p:strVal val="#ppt_x"/>
                                          </p:val>
                                        </p:tav>
                                        <p:tav tm="100000">
                                          <p:val>
                                            <p:strVal val="#ppt_x"/>
                                          </p:val>
                                        </p:tav>
                                      </p:tavLst>
                                    </p:anim>
                                    <p:anim calcmode="lin" valueType="num">
                                      <p:cBhvr>
                                        <p:cTn id="40"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20"/>
                                        </p:tgtEl>
                                        <p:attrNameLst>
                                          <p:attrName>style.visibility</p:attrName>
                                        </p:attrNameLst>
                                      </p:cBhvr>
                                      <p:to>
                                        <p:strVal val="visible"/>
                                      </p:to>
                                    </p:set>
                                    <p:animEffect transition="in" filter="wipe(up)">
                                      <p:cBhvr>
                                        <p:cTn id="45" dur="500"/>
                                        <p:tgtEl>
                                          <p:spTgt spid="120"/>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115"/>
                                        </p:tgtEl>
                                        <p:attrNameLst>
                                          <p:attrName>style.visibility</p:attrName>
                                        </p:attrNameLst>
                                      </p:cBhvr>
                                      <p:to>
                                        <p:strVal val="visible"/>
                                      </p:to>
                                    </p:set>
                                    <p:animEffect transition="in" filter="randombar(horizontal)">
                                      <p:cBhvr>
                                        <p:cTn id="49" dur="500"/>
                                        <p:tgtEl>
                                          <p:spTgt spid="115"/>
                                        </p:tgtEl>
                                      </p:cBhvr>
                                    </p:animEffect>
                                  </p:childTnLst>
                                </p:cTn>
                              </p:par>
                              <p:par>
                                <p:cTn id="50" presetID="16" presetClass="entr" presetSubtype="37" fill="hold" nodeType="withEffect">
                                  <p:stCondLst>
                                    <p:cond delay="0"/>
                                  </p:stCondLst>
                                  <p:childTnLst>
                                    <p:set>
                                      <p:cBhvr>
                                        <p:cTn id="51" dur="1" fill="hold">
                                          <p:stCondLst>
                                            <p:cond delay="0"/>
                                          </p:stCondLst>
                                        </p:cTn>
                                        <p:tgtEl>
                                          <p:spTgt spid="121"/>
                                        </p:tgtEl>
                                        <p:attrNameLst>
                                          <p:attrName>style.visibility</p:attrName>
                                        </p:attrNameLst>
                                      </p:cBhvr>
                                      <p:to>
                                        <p:strVal val="visible"/>
                                      </p:to>
                                    </p:set>
                                    <p:animEffect transition="in" filter="barn(outVertical)">
                                      <p:cBhvr>
                                        <p:cTn id="52" dur="500"/>
                                        <p:tgtEl>
                                          <p:spTgt spid="121"/>
                                        </p:tgtEl>
                                      </p:cBhvr>
                                    </p:animEffect>
                                  </p:childTnLst>
                                  <p:subTnLst>
                                    <p:audio>
                                      <p:cMediaNode>
                                        <p:cTn display="0" masterRel="sameClick">
                                          <p:stCondLst>
                                            <p:cond evt="begin" delay="0">
                                              <p:tn val="50"/>
                                            </p:cond>
                                          </p:stCondLst>
                                          <p:endCondLst>
                                            <p:cond evt="onStopAudio" delay="0">
                                              <p:tgtEl>
                                                <p:sldTgt/>
                                              </p:tgtEl>
                                            </p:cond>
                                          </p:endCondLst>
                                        </p:cTn>
                                        <p:tgtEl>
                                          <p:sndTgt r:embed="rId2" name="Trò-chơi-ting.wav"/>
                                        </p:tgtEl>
                                      </p:cMediaNode>
                                    </p:audio>
                                  </p:subTnLst>
                                </p:cTn>
                              </p:par>
                            </p:childTnLst>
                          </p:cTn>
                        </p:par>
                        <p:par>
                          <p:cTn id="53" fill="hold">
                            <p:stCondLst>
                              <p:cond delay="1000"/>
                            </p:stCondLst>
                            <p:childTnLst>
                              <p:par>
                                <p:cTn id="54" presetID="42" presetClass="path" presetSubtype="0" accel="50000" decel="50000" fill="hold" nodeType="afterEffect">
                                  <p:stCondLst>
                                    <p:cond delay="0"/>
                                  </p:stCondLst>
                                  <p:childTnLst>
                                    <p:animMotion origin="layout" path="M 4.375E-6 -1.11111E-6 L 0.08385 0.01921 " pathEditMode="relative" rAng="0" ptsTypes="AA">
                                      <p:cBhvr>
                                        <p:cTn id="55" dur="2000" fill="hold"/>
                                        <p:tgtEl>
                                          <p:spTgt spid="168"/>
                                        </p:tgtEl>
                                        <p:attrNameLst>
                                          <p:attrName>ppt_x</p:attrName>
                                          <p:attrName>ppt_y</p:attrName>
                                        </p:attrNameLst>
                                      </p:cBhvr>
                                      <p:rCtr x="4193" y="949"/>
                                    </p:animMotion>
                                  </p:childTnLst>
                                </p:cTn>
                              </p:par>
                            </p:childTnLst>
                          </p:cTn>
                        </p:par>
                        <p:par>
                          <p:cTn id="56" fill="hold">
                            <p:stCondLst>
                              <p:cond delay="3000"/>
                            </p:stCondLst>
                            <p:childTnLst>
                              <p:par>
                                <p:cTn id="57" presetID="53" presetClass="entr" presetSubtype="16" fill="hold" nodeType="afterEffect">
                                  <p:stCondLst>
                                    <p:cond delay="0"/>
                                  </p:stCondLst>
                                  <p:childTnLst>
                                    <p:set>
                                      <p:cBhvr>
                                        <p:cTn id="58" dur="1" fill="hold">
                                          <p:stCondLst>
                                            <p:cond delay="0"/>
                                          </p:stCondLst>
                                        </p:cTn>
                                        <p:tgtEl>
                                          <p:spTgt spid="165"/>
                                        </p:tgtEl>
                                        <p:attrNameLst>
                                          <p:attrName>style.visibility</p:attrName>
                                        </p:attrNameLst>
                                      </p:cBhvr>
                                      <p:to>
                                        <p:strVal val="visible"/>
                                      </p:to>
                                    </p:set>
                                    <p:anim calcmode="lin" valueType="num">
                                      <p:cBhvr>
                                        <p:cTn id="59" dur="500" fill="hold"/>
                                        <p:tgtEl>
                                          <p:spTgt spid="165"/>
                                        </p:tgtEl>
                                        <p:attrNameLst>
                                          <p:attrName>ppt_w</p:attrName>
                                        </p:attrNameLst>
                                      </p:cBhvr>
                                      <p:tavLst>
                                        <p:tav tm="0">
                                          <p:val>
                                            <p:fltVal val="0"/>
                                          </p:val>
                                        </p:tav>
                                        <p:tav tm="100000">
                                          <p:val>
                                            <p:strVal val="#ppt_w"/>
                                          </p:val>
                                        </p:tav>
                                      </p:tavLst>
                                    </p:anim>
                                    <p:anim calcmode="lin" valueType="num">
                                      <p:cBhvr>
                                        <p:cTn id="60" dur="500" fill="hold"/>
                                        <p:tgtEl>
                                          <p:spTgt spid="165"/>
                                        </p:tgtEl>
                                        <p:attrNameLst>
                                          <p:attrName>ppt_h</p:attrName>
                                        </p:attrNameLst>
                                      </p:cBhvr>
                                      <p:tavLst>
                                        <p:tav tm="0">
                                          <p:val>
                                            <p:fltVal val="0"/>
                                          </p:val>
                                        </p:tav>
                                        <p:tav tm="100000">
                                          <p:val>
                                            <p:strVal val="#ppt_h"/>
                                          </p:val>
                                        </p:tav>
                                      </p:tavLst>
                                    </p:anim>
                                    <p:animEffect transition="in" filter="fade">
                                      <p:cBhvr>
                                        <p:cTn id="61" dur="500"/>
                                        <p:tgtEl>
                                          <p:spTgt spid="165"/>
                                        </p:tgtEl>
                                      </p:cBhvr>
                                    </p:animEffect>
                                  </p:childTnLst>
                                  <p:subTnLst>
                                    <p:audio>
                                      <p:cMediaNode>
                                        <p:cTn display="0" masterRel="sameClick">
                                          <p:stCondLst>
                                            <p:cond evt="begin" delay="0">
                                              <p:tn val="57"/>
                                            </p:cond>
                                          </p:stCondLst>
                                          <p:endCondLst>
                                            <p:cond evt="onStopAudio" delay="0">
                                              <p:tgtEl>
                                                <p:sldTgt/>
                                              </p:tgtEl>
                                            </p:cond>
                                          </p:endCondLst>
                                        </p:cTn>
                                        <p:tgtEl>
                                          <p:sndTgt r:embed="rId3" name="AmThanhDung_2.wav"/>
                                        </p:tgtEl>
                                      </p:cMediaNode>
                                    </p:audio>
                                  </p:subTnLst>
                                </p:cTn>
                              </p:par>
                            </p:childTnLst>
                          </p:cTn>
                        </p:par>
                      </p:childTnLst>
                    </p:cTn>
                  </p:par>
                  <p:par>
                    <p:cTn id="62" fill="hold">
                      <p:stCondLst>
                        <p:cond delay="indefinite"/>
                      </p:stCondLst>
                      <p:childTnLst>
                        <p:par>
                          <p:cTn id="63" fill="hold">
                            <p:stCondLst>
                              <p:cond delay="0"/>
                            </p:stCondLst>
                            <p:childTnLst>
                              <p:par>
                                <p:cTn id="64" presetID="47" presetClass="entr" presetSubtype="0" fill="hold" nodeType="clickEffect">
                                  <p:stCondLst>
                                    <p:cond delay="0"/>
                                  </p:stCondLst>
                                  <p:childTnLst>
                                    <p:set>
                                      <p:cBhvr>
                                        <p:cTn id="65" dur="1" fill="hold">
                                          <p:stCondLst>
                                            <p:cond delay="0"/>
                                          </p:stCondLst>
                                        </p:cTn>
                                        <p:tgtEl>
                                          <p:spTgt spid="124"/>
                                        </p:tgtEl>
                                        <p:attrNameLst>
                                          <p:attrName>style.visibility</p:attrName>
                                        </p:attrNameLst>
                                      </p:cBhvr>
                                      <p:to>
                                        <p:strVal val="visible"/>
                                      </p:to>
                                    </p:set>
                                    <p:animEffect transition="in" filter="fade">
                                      <p:cBhvr>
                                        <p:cTn id="66" dur="1000"/>
                                        <p:tgtEl>
                                          <p:spTgt spid="124"/>
                                        </p:tgtEl>
                                      </p:cBhvr>
                                    </p:animEffect>
                                    <p:anim calcmode="lin" valueType="num">
                                      <p:cBhvr>
                                        <p:cTn id="67" dur="1000" fill="hold"/>
                                        <p:tgtEl>
                                          <p:spTgt spid="124"/>
                                        </p:tgtEl>
                                        <p:attrNameLst>
                                          <p:attrName>ppt_x</p:attrName>
                                        </p:attrNameLst>
                                      </p:cBhvr>
                                      <p:tavLst>
                                        <p:tav tm="0">
                                          <p:val>
                                            <p:strVal val="#ppt_x"/>
                                          </p:val>
                                        </p:tav>
                                        <p:tav tm="100000">
                                          <p:val>
                                            <p:strVal val="#ppt_x"/>
                                          </p:val>
                                        </p:tav>
                                      </p:tavLst>
                                    </p:anim>
                                    <p:anim calcmode="lin" valueType="num">
                                      <p:cBhvr>
                                        <p:cTn id="68"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138"/>
                                        </p:tgtEl>
                                        <p:attrNameLst>
                                          <p:attrName>style.visibility</p:attrName>
                                        </p:attrNameLst>
                                      </p:cBhvr>
                                      <p:to>
                                        <p:strVal val="visible"/>
                                      </p:to>
                                    </p:set>
                                    <p:animEffect transition="in" filter="wipe(up)">
                                      <p:cBhvr>
                                        <p:cTn id="73" dur="500"/>
                                        <p:tgtEl>
                                          <p:spTgt spid="138"/>
                                        </p:tgtEl>
                                      </p:cBhvr>
                                    </p:animEffect>
                                  </p:childTnLst>
                                </p:cTn>
                              </p:par>
                            </p:childTnLst>
                          </p:cTn>
                        </p:par>
                        <p:par>
                          <p:cTn id="74" fill="hold">
                            <p:stCondLst>
                              <p:cond delay="500"/>
                            </p:stCondLst>
                            <p:childTnLst>
                              <p:par>
                                <p:cTn id="75" presetID="14" presetClass="entr" presetSubtype="10" fill="hold" nodeType="afterEffect">
                                  <p:stCondLst>
                                    <p:cond delay="0"/>
                                  </p:stCondLst>
                                  <p:childTnLst>
                                    <p:set>
                                      <p:cBhvr>
                                        <p:cTn id="76" dur="1" fill="hold">
                                          <p:stCondLst>
                                            <p:cond delay="0"/>
                                          </p:stCondLst>
                                        </p:cTn>
                                        <p:tgtEl>
                                          <p:spTgt spid="130"/>
                                        </p:tgtEl>
                                        <p:attrNameLst>
                                          <p:attrName>style.visibility</p:attrName>
                                        </p:attrNameLst>
                                      </p:cBhvr>
                                      <p:to>
                                        <p:strVal val="visible"/>
                                      </p:to>
                                    </p:set>
                                    <p:animEffect transition="in" filter="randombar(horizontal)">
                                      <p:cBhvr>
                                        <p:cTn id="77" dur="500"/>
                                        <p:tgtEl>
                                          <p:spTgt spid="130"/>
                                        </p:tgtEl>
                                      </p:cBhvr>
                                    </p:animEffect>
                                  </p:childTnLst>
                                </p:cTn>
                              </p:par>
                              <p:par>
                                <p:cTn id="78" presetID="16" presetClass="entr" presetSubtype="37" fill="hold" nodeType="withEffect">
                                  <p:stCondLst>
                                    <p:cond delay="0"/>
                                  </p:stCondLst>
                                  <p:childTnLst>
                                    <p:set>
                                      <p:cBhvr>
                                        <p:cTn id="79" dur="1" fill="hold">
                                          <p:stCondLst>
                                            <p:cond delay="0"/>
                                          </p:stCondLst>
                                        </p:cTn>
                                        <p:tgtEl>
                                          <p:spTgt spid="178"/>
                                        </p:tgtEl>
                                        <p:attrNameLst>
                                          <p:attrName>style.visibility</p:attrName>
                                        </p:attrNameLst>
                                      </p:cBhvr>
                                      <p:to>
                                        <p:strVal val="visible"/>
                                      </p:to>
                                    </p:set>
                                    <p:animEffect transition="in" filter="barn(outVertical)">
                                      <p:cBhvr>
                                        <p:cTn id="80" dur="500"/>
                                        <p:tgtEl>
                                          <p:spTgt spid="178"/>
                                        </p:tgtEl>
                                      </p:cBhvr>
                                    </p:animEffect>
                                  </p:childTnLst>
                                  <p:subTnLst>
                                    <p:audio>
                                      <p:cMediaNode>
                                        <p:cTn display="0" masterRel="sameClick">
                                          <p:stCondLst>
                                            <p:cond evt="begin" delay="0">
                                              <p:tn val="78"/>
                                            </p:cond>
                                          </p:stCondLst>
                                          <p:endCondLst>
                                            <p:cond evt="onStopAudio" delay="0">
                                              <p:tgtEl>
                                                <p:sldTgt/>
                                              </p:tgtEl>
                                            </p:cond>
                                          </p:endCondLst>
                                        </p:cTn>
                                        <p:tgtEl>
                                          <p:sndTgt r:embed="rId2" name="Trò-chơi-ting.wav"/>
                                        </p:tgtEl>
                                      </p:cMediaNode>
                                    </p:audio>
                                  </p:subTnLst>
                                </p:cTn>
                              </p:par>
                            </p:childTnLst>
                          </p:cTn>
                        </p:par>
                        <p:par>
                          <p:cTn id="81" fill="hold">
                            <p:stCondLst>
                              <p:cond delay="1000"/>
                            </p:stCondLst>
                            <p:childTnLst>
                              <p:par>
                                <p:cTn id="82" presetID="42" presetClass="path" presetSubtype="0" accel="50000" decel="50000" fill="hold" nodeType="afterEffect">
                                  <p:stCondLst>
                                    <p:cond delay="0"/>
                                  </p:stCondLst>
                                  <p:childTnLst>
                                    <p:animMotion origin="layout" path="M 2.5E-6 4.44444E-6 L 0.08229 0.01921 " pathEditMode="relative" rAng="0" ptsTypes="AA">
                                      <p:cBhvr>
                                        <p:cTn id="83" dur="2000" fill="hold"/>
                                        <p:tgtEl>
                                          <p:spTgt spid="177"/>
                                        </p:tgtEl>
                                        <p:attrNameLst>
                                          <p:attrName>ppt_x</p:attrName>
                                          <p:attrName>ppt_y</p:attrName>
                                        </p:attrNameLst>
                                      </p:cBhvr>
                                      <p:rCtr x="4115" y="949"/>
                                    </p:animMotion>
                                  </p:childTnLst>
                                </p:cTn>
                              </p:par>
                            </p:childTnLst>
                          </p:cTn>
                        </p:par>
                        <p:par>
                          <p:cTn id="84" fill="hold">
                            <p:stCondLst>
                              <p:cond delay="3000"/>
                            </p:stCondLst>
                            <p:childTnLst>
                              <p:par>
                                <p:cTn id="85" presetID="53" presetClass="entr" presetSubtype="16" fill="hold" nodeType="afterEffect">
                                  <p:stCondLst>
                                    <p:cond delay="0"/>
                                  </p:stCondLst>
                                  <p:childTnLst>
                                    <p:set>
                                      <p:cBhvr>
                                        <p:cTn id="86" dur="1" fill="hold">
                                          <p:stCondLst>
                                            <p:cond delay="0"/>
                                          </p:stCondLst>
                                        </p:cTn>
                                        <p:tgtEl>
                                          <p:spTgt spid="167"/>
                                        </p:tgtEl>
                                        <p:attrNameLst>
                                          <p:attrName>style.visibility</p:attrName>
                                        </p:attrNameLst>
                                      </p:cBhvr>
                                      <p:to>
                                        <p:strVal val="visible"/>
                                      </p:to>
                                    </p:set>
                                    <p:anim calcmode="lin" valueType="num">
                                      <p:cBhvr>
                                        <p:cTn id="87" dur="500" fill="hold"/>
                                        <p:tgtEl>
                                          <p:spTgt spid="167"/>
                                        </p:tgtEl>
                                        <p:attrNameLst>
                                          <p:attrName>ppt_w</p:attrName>
                                        </p:attrNameLst>
                                      </p:cBhvr>
                                      <p:tavLst>
                                        <p:tav tm="0">
                                          <p:val>
                                            <p:fltVal val="0"/>
                                          </p:val>
                                        </p:tav>
                                        <p:tav tm="100000">
                                          <p:val>
                                            <p:strVal val="#ppt_w"/>
                                          </p:val>
                                        </p:tav>
                                      </p:tavLst>
                                    </p:anim>
                                    <p:anim calcmode="lin" valueType="num">
                                      <p:cBhvr>
                                        <p:cTn id="88" dur="500" fill="hold"/>
                                        <p:tgtEl>
                                          <p:spTgt spid="167"/>
                                        </p:tgtEl>
                                        <p:attrNameLst>
                                          <p:attrName>ppt_h</p:attrName>
                                        </p:attrNameLst>
                                      </p:cBhvr>
                                      <p:tavLst>
                                        <p:tav tm="0">
                                          <p:val>
                                            <p:fltVal val="0"/>
                                          </p:val>
                                        </p:tav>
                                        <p:tav tm="100000">
                                          <p:val>
                                            <p:strVal val="#ppt_h"/>
                                          </p:val>
                                        </p:tav>
                                      </p:tavLst>
                                    </p:anim>
                                    <p:animEffect transition="in" filter="fade">
                                      <p:cBhvr>
                                        <p:cTn id="89" dur="500"/>
                                        <p:tgtEl>
                                          <p:spTgt spid="167"/>
                                        </p:tgtEl>
                                      </p:cBhvr>
                                    </p:animEffect>
                                  </p:childTnLst>
                                  <p:subTnLst>
                                    <p:audio>
                                      <p:cMediaNode>
                                        <p:cTn display="0" masterRel="sameClick">
                                          <p:stCondLst>
                                            <p:cond evt="begin" delay="0">
                                              <p:tn val="85"/>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0" grpId="0" animBg="1"/>
      <p:bldP spid="1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b="18919"/>
          <a:stretch>
            <a:fillRect/>
          </a:stretch>
        </p:blipFill>
        <p:spPr>
          <a:xfrm>
            <a:off x="0" y="0"/>
            <a:ext cx="12192000" cy="6858000"/>
          </a:xfrm>
          <a:prstGeom prst="rect">
            <a:avLst/>
          </a:prstGeom>
        </p:spPr>
      </p:pic>
      <p:grpSp>
        <p:nvGrpSpPr>
          <p:cNvPr id="7" name="Group 6"/>
          <p:cNvGrpSpPr/>
          <p:nvPr/>
        </p:nvGrpSpPr>
        <p:grpSpPr>
          <a:xfrm>
            <a:off x="-22578" y="-214364"/>
            <a:ext cx="12214578" cy="1585964"/>
            <a:chOff x="-22578" y="-490942"/>
            <a:chExt cx="12237156" cy="1585964"/>
          </a:xfrm>
        </p:grpSpPr>
        <p:pic>
          <p:nvPicPr>
            <p:cNvPr id="8" name="Picture 7"/>
            <p:cNvPicPr>
              <a:picLocks noChangeAspect="1"/>
            </p:cNvPicPr>
            <p:nvPr/>
          </p:nvPicPr>
          <p:blipFill>
            <a:blip r:embed="rId5"/>
            <a:stretch>
              <a:fillRect/>
            </a:stretch>
          </p:blipFill>
          <p:spPr>
            <a:xfrm>
              <a:off x="-22578" y="-490942"/>
              <a:ext cx="8861778" cy="1585964"/>
            </a:xfrm>
            <a:prstGeom prst="rect">
              <a:avLst/>
            </a:prstGeom>
          </p:spPr>
        </p:pic>
        <p:pic>
          <p:nvPicPr>
            <p:cNvPr id="9" name="Picture 8"/>
            <p:cNvPicPr>
              <a:picLocks noChangeAspect="1"/>
            </p:cNvPicPr>
            <p:nvPr/>
          </p:nvPicPr>
          <p:blipFill rotWithShape="1">
            <a:blip r:embed="rId5"/>
            <a:srcRect l="7484" r="53911"/>
            <a:stretch>
              <a:fillRect/>
            </a:stretch>
          </p:blipFill>
          <p:spPr>
            <a:xfrm>
              <a:off x="8793480" y="-490942"/>
              <a:ext cx="3421098" cy="1585964"/>
            </a:xfrm>
            <a:prstGeom prst="rect">
              <a:avLst/>
            </a:prstGeom>
          </p:spPr>
        </p:pic>
      </p:grpSp>
      <p:pic>
        <p:nvPicPr>
          <p:cNvPr id="133" name="Picture 1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06" y="185918"/>
            <a:ext cx="685262" cy="833367"/>
          </a:xfrm>
          <a:prstGeom prst="rect">
            <a:avLst/>
          </a:prstGeom>
        </p:spPr>
      </p:pic>
      <p:grpSp>
        <p:nvGrpSpPr>
          <p:cNvPr id="3" name="Group 2">
            <a:extLst>
              <a:ext uri="{FF2B5EF4-FFF2-40B4-BE49-F238E27FC236}">
                <a16:creationId xmlns:a16="http://schemas.microsoft.com/office/drawing/2014/main" xmlns="" id="{23ADA357-7485-4043-8352-46257A8D1025}"/>
              </a:ext>
            </a:extLst>
          </p:cNvPr>
          <p:cNvGrpSpPr/>
          <p:nvPr/>
        </p:nvGrpSpPr>
        <p:grpSpPr>
          <a:xfrm>
            <a:off x="333743" y="4673820"/>
            <a:ext cx="2919652" cy="830997"/>
            <a:chOff x="128348" y="4717157"/>
            <a:chExt cx="3453052" cy="830997"/>
          </a:xfrm>
        </p:grpSpPr>
        <p:grpSp>
          <p:nvGrpSpPr>
            <p:cNvPr id="78" name="Group 77">
              <a:extLst>
                <a:ext uri="{FF2B5EF4-FFF2-40B4-BE49-F238E27FC236}">
                  <a16:creationId xmlns:a16="http://schemas.microsoft.com/office/drawing/2014/main" xmlns="" id="{A4AB816F-AA1A-4AEB-8B27-438B36B6CD25}"/>
                </a:ext>
              </a:extLst>
            </p:cNvPr>
            <p:cNvGrpSpPr/>
            <p:nvPr/>
          </p:nvGrpSpPr>
          <p:grpSpPr>
            <a:xfrm>
              <a:off x="128348" y="4717157"/>
              <a:ext cx="3453052" cy="830997"/>
              <a:chOff x="289671" y="3263477"/>
              <a:chExt cx="10591800" cy="1981200"/>
            </a:xfrm>
          </p:grpSpPr>
          <p:sp>
            <p:nvSpPr>
              <p:cNvPr id="79" name="Rectangle: Rounded Corners 78">
                <a:extLst>
                  <a:ext uri="{FF2B5EF4-FFF2-40B4-BE49-F238E27FC236}">
                    <a16:creationId xmlns:a16="http://schemas.microsoft.com/office/drawing/2014/main" xmlns="" id="{A63B8289-A6F0-4772-97B3-B87D387C5665}"/>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0" name="Rectangle: Rounded Corners 79">
                <a:extLst>
                  <a:ext uri="{FF2B5EF4-FFF2-40B4-BE49-F238E27FC236}">
                    <a16:creationId xmlns:a16="http://schemas.microsoft.com/office/drawing/2014/main" xmlns="" id="{9B6D02F1-5170-456C-A585-266DF3CDF9C6}"/>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81" name="TextBox 80">
              <a:extLst>
                <a:ext uri="{FF2B5EF4-FFF2-40B4-BE49-F238E27FC236}">
                  <a16:creationId xmlns:a16="http://schemas.microsoft.com/office/drawing/2014/main" xmlns="" id="{4DD4FD9D-D89D-4C9A-8F3E-301D20C1053B}"/>
                </a:ext>
              </a:extLst>
            </p:cNvPr>
            <p:cNvSpPr txBox="1"/>
            <p:nvPr/>
          </p:nvSpPr>
          <p:spPr>
            <a:xfrm>
              <a:off x="639485" y="4810126"/>
              <a:ext cx="242859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sữa tươi</a:t>
              </a:r>
            </a:p>
          </p:txBody>
        </p:sp>
      </p:grpSp>
      <p:grpSp>
        <p:nvGrpSpPr>
          <p:cNvPr id="83" name="Group 82">
            <a:extLst>
              <a:ext uri="{FF2B5EF4-FFF2-40B4-BE49-F238E27FC236}">
                <a16:creationId xmlns:a16="http://schemas.microsoft.com/office/drawing/2014/main" xmlns="" id="{DAF7DD55-4A6E-45C4-8A88-6D218C323B5E}"/>
              </a:ext>
            </a:extLst>
          </p:cNvPr>
          <p:cNvGrpSpPr/>
          <p:nvPr/>
        </p:nvGrpSpPr>
        <p:grpSpPr>
          <a:xfrm>
            <a:off x="2217594" y="8048760"/>
            <a:ext cx="1066800" cy="457200"/>
            <a:chOff x="6162612" y="430418"/>
            <a:chExt cx="2513588" cy="831104"/>
          </a:xfrm>
        </p:grpSpPr>
        <p:sp>
          <p:nvSpPr>
            <p:cNvPr id="84" name="Rectangle: Rounded Corners 83">
              <a:extLst>
                <a:ext uri="{FF2B5EF4-FFF2-40B4-BE49-F238E27FC236}">
                  <a16:creationId xmlns:a16="http://schemas.microsoft.com/office/drawing/2014/main" xmlns="" id="{3321C915-2A7D-4C44-8CE0-9391CE379940}"/>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5" name="TextBox 84">
              <a:extLst>
                <a:ext uri="{FF2B5EF4-FFF2-40B4-BE49-F238E27FC236}">
                  <a16:creationId xmlns:a16="http://schemas.microsoft.com/office/drawing/2014/main" xmlns="" id="{346DBD88-7C2B-458E-8E6C-CE3CDAEA3CE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grpSp>
        <p:nvGrpSpPr>
          <p:cNvPr id="87" name="Group 86">
            <a:extLst>
              <a:ext uri="{FF2B5EF4-FFF2-40B4-BE49-F238E27FC236}">
                <a16:creationId xmlns:a16="http://schemas.microsoft.com/office/drawing/2014/main" xmlns="" id="{7B8C1183-20B9-4947-8395-53380B2274FF}"/>
              </a:ext>
            </a:extLst>
          </p:cNvPr>
          <p:cNvGrpSpPr/>
          <p:nvPr/>
        </p:nvGrpSpPr>
        <p:grpSpPr>
          <a:xfrm>
            <a:off x="333743" y="5949542"/>
            <a:ext cx="2919652" cy="830997"/>
            <a:chOff x="128348" y="4717157"/>
            <a:chExt cx="3453052" cy="830997"/>
          </a:xfrm>
        </p:grpSpPr>
        <p:grpSp>
          <p:nvGrpSpPr>
            <p:cNvPr id="88" name="Group 87">
              <a:extLst>
                <a:ext uri="{FF2B5EF4-FFF2-40B4-BE49-F238E27FC236}">
                  <a16:creationId xmlns:a16="http://schemas.microsoft.com/office/drawing/2014/main" xmlns="" id="{680A85A3-7AD2-4D23-A42C-446F897CCA82}"/>
                </a:ext>
              </a:extLst>
            </p:cNvPr>
            <p:cNvGrpSpPr/>
            <p:nvPr/>
          </p:nvGrpSpPr>
          <p:grpSpPr>
            <a:xfrm>
              <a:off x="128348" y="4717157"/>
              <a:ext cx="3453052" cy="830997"/>
              <a:chOff x="289671" y="3263477"/>
              <a:chExt cx="10591800" cy="1981200"/>
            </a:xfrm>
          </p:grpSpPr>
          <p:sp>
            <p:nvSpPr>
              <p:cNvPr id="105" name="Rectangle: Rounded Corners 104">
                <a:extLst>
                  <a:ext uri="{FF2B5EF4-FFF2-40B4-BE49-F238E27FC236}">
                    <a16:creationId xmlns:a16="http://schemas.microsoft.com/office/drawing/2014/main" xmlns="" id="{21B9F2D6-C746-4EEF-B77C-FB4C542F75DC}"/>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6" name="Rectangle: Rounded Corners 105">
                <a:extLst>
                  <a:ext uri="{FF2B5EF4-FFF2-40B4-BE49-F238E27FC236}">
                    <a16:creationId xmlns:a16="http://schemas.microsoft.com/office/drawing/2014/main" xmlns="" id="{52F09851-F4AD-4656-955A-E191B73494D7}"/>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89" name="TextBox 88">
              <a:extLst>
                <a:ext uri="{FF2B5EF4-FFF2-40B4-BE49-F238E27FC236}">
                  <a16:creationId xmlns:a16="http://schemas.microsoft.com/office/drawing/2014/main" xmlns="" id="{14D95D44-63E4-419E-9D9B-E3F1EAEC7F9A}"/>
                </a:ext>
              </a:extLst>
            </p:cNvPr>
            <p:cNvSpPr txBox="1"/>
            <p:nvPr/>
          </p:nvSpPr>
          <p:spPr>
            <a:xfrm>
              <a:off x="1085012" y="4810126"/>
              <a:ext cx="1537543"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có lợi</a:t>
              </a:r>
            </a:p>
          </p:txBody>
        </p:sp>
      </p:grpSp>
      <p:sp>
        <p:nvSpPr>
          <p:cNvPr id="4" name="Arrow: Down 3">
            <a:extLst>
              <a:ext uri="{FF2B5EF4-FFF2-40B4-BE49-F238E27FC236}">
                <a16:creationId xmlns:a16="http://schemas.microsoft.com/office/drawing/2014/main" xmlns="" id="{08AFBEB8-E62A-4A44-843E-8A9ED713AF35}"/>
              </a:ext>
            </a:extLst>
          </p:cNvPr>
          <p:cNvSpPr/>
          <p:nvPr/>
        </p:nvSpPr>
        <p:spPr>
          <a:xfrm>
            <a:off x="1500795" y="5414560"/>
            <a:ext cx="381000" cy="6771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07" name="Group 106">
            <a:extLst>
              <a:ext uri="{FF2B5EF4-FFF2-40B4-BE49-F238E27FC236}">
                <a16:creationId xmlns:a16="http://schemas.microsoft.com/office/drawing/2014/main" xmlns="" id="{2059B9B5-B663-4807-974D-E6E446F2C7DC}"/>
              </a:ext>
            </a:extLst>
          </p:cNvPr>
          <p:cNvGrpSpPr/>
          <p:nvPr/>
        </p:nvGrpSpPr>
        <p:grpSpPr>
          <a:xfrm>
            <a:off x="4919118" y="7820190"/>
            <a:ext cx="1066800" cy="457200"/>
            <a:chOff x="6162612" y="430418"/>
            <a:chExt cx="2513588" cy="831104"/>
          </a:xfrm>
        </p:grpSpPr>
        <p:sp>
          <p:nvSpPr>
            <p:cNvPr id="108" name="Rectangle: Rounded Corners 107">
              <a:extLst>
                <a:ext uri="{FF2B5EF4-FFF2-40B4-BE49-F238E27FC236}">
                  <a16:creationId xmlns:a16="http://schemas.microsoft.com/office/drawing/2014/main" xmlns="" id="{A2422F31-B1C3-426C-819D-E4380671035D}"/>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9" name="TextBox 108">
              <a:extLst>
                <a:ext uri="{FF2B5EF4-FFF2-40B4-BE49-F238E27FC236}">
                  <a16:creationId xmlns:a16="http://schemas.microsoft.com/office/drawing/2014/main" xmlns="" id="{FECEC47F-34E7-41A5-9EC5-23AA89AF2D69}"/>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grpSp>
        <p:nvGrpSpPr>
          <p:cNvPr id="110" name="Group 109">
            <a:extLst>
              <a:ext uri="{FF2B5EF4-FFF2-40B4-BE49-F238E27FC236}">
                <a16:creationId xmlns:a16="http://schemas.microsoft.com/office/drawing/2014/main" xmlns="" id="{8963F228-0D68-4187-84E1-DD7FE4767510}"/>
              </a:ext>
            </a:extLst>
          </p:cNvPr>
          <p:cNvGrpSpPr/>
          <p:nvPr/>
        </p:nvGrpSpPr>
        <p:grpSpPr>
          <a:xfrm>
            <a:off x="4636174" y="4675081"/>
            <a:ext cx="2919652" cy="830997"/>
            <a:chOff x="128348" y="4717157"/>
            <a:chExt cx="3453052" cy="830997"/>
          </a:xfrm>
        </p:grpSpPr>
        <p:grpSp>
          <p:nvGrpSpPr>
            <p:cNvPr id="111" name="Group 110">
              <a:extLst>
                <a:ext uri="{FF2B5EF4-FFF2-40B4-BE49-F238E27FC236}">
                  <a16:creationId xmlns:a16="http://schemas.microsoft.com/office/drawing/2014/main" xmlns="" id="{0BBBDF64-CC42-48C0-AB01-70DD2C662E3E}"/>
                </a:ext>
              </a:extLst>
            </p:cNvPr>
            <p:cNvGrpSpPr/>
            <p:nvPr/>
          </p:nvGrpSpPr>
          <p:grpSpPr>
            <a:xfrm>
              <a:off x="128348" y="4717157"/>
              <a:ext cx="3453052" cy="830997"/>
              <a:chOff x="289671" y="3263477"/>
              <a:chExt cx="10591800" cy="1981200"/>
            </a:xfrm>
          </p:grpSpPr>
          <p:sp>
            <p:nvSpPr>
              <p:cNvPr id="113" name="Rectangle: Rounded Corners 112">
                <a:extLst>
                  <a:ext uri="{FF2B5EF4-FFF2-40B4-BE49-F238E27FC236}">
                    <a16:creationId xmlns:a16="http://schemas.microsoft.com/office/drawing/2014/main" xmlns="" id="{A9EB671B-958D-431D-A441-2F0C70488FC6}"/>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4" name="Rectangle: Rounded Corners 113">
                <a:extLst>
                  <a:ext uri="{FF2B5EF4-FFF2-40B4-BE49-F238E27FC236}">
                    <a16:creationId xmlns:a16="http://schemas.microsoft.com/office/drawing/2014/main" xmlns="" id="{D7388DDB-C7E4-42F8-92DE-D625E6CAFA10}"/>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12" name="TextBox 111">
              <a:extLst>
                <a:ext uri="{FF2B5EF4-FFF2-40B4-BE49-F238E27FC236}">
                  <a16:creationId xmlns:a16="http://schemas.microsoft.com/office/drawing/2014/main" xmlns="" id="{9EC17C03-51FD-4172-927B-FAE19C8508C0}"/>
                </a:ext>
              </a:extLst>
            </p:cNvPr>
            <p:cNvSpPr txBox="1"/>
            <p:nvPr/>
          </p:nvSpPr>
          <p:spPr>
            <a:xfrm>
              <a:off x="405080" y="4810126"/>
              <a:ext cx="2897406"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rau củ quả</a:t>
              </a:r>
            </a:p>
          </p:txBody>
        </p:sp>
      </p:grpSp>
      <p:grpSp>
        <p:nvGrpSpPr>
          <p:cNvPr id="115" name="Group 114">
            <a:extLst>
              <a:ext uri="{FF2B5EF4-FFF2-40B4-BE49-F238E27FC236}">
                <a16:creationId xmlns:a16="http://schemas.microsoft.com/office/drawing/2014/main" xmlns="" id="{A8206088-A734-45D5-B0CD-FA291FB64D62}"/>
              </a:ext>
            </a:extLst>
          </p:cNvPr>
          <p:cNvGrpSpPr/>
          <p:nvPr/>
        </p:nvGrpSpPr>
        <p:grpSpPr>
          <a:xfrm>
            <a:off x="4636174" y="5950803"/>
            <a:ext cx="2919652" cy="830997"/>
            <a:chOff x="128348" y="4717157"/>
            <a:chExt cx="3453052" cy="830997"/>
          </a:xfrm>
        </p:grpSpPr>
        <p:grpSp>
          <p:nvGrpSpPr>
            <p:cNvPr id="116" name="Group 115">
              <a:extLst>
                <a:ext uri="{FF2B5EF4-FFF2-40B4-BE49-F238E27FC236}">
                  <a16:creationId xmlns:a16="http://schemas.microsoft.com/office/drawing/2014/main" xmlns="" id="{02473BC4-C995-4872-9F2A-D0FDBA449273}"/>
                </a:ext>
              </a:extLst>
            </p:cNvPr>
            <p:cNvGrpSpPr/>
            <p:nvPr/>
          </p:nvGrpSpPr>
          <p:grpSpPr>
            <a:xfrm>
              <a:off x="128348" y="4717157"/>
              <a:ext cx="3453052" cy="830997"/>
              <a:chOff x="289671" y="3263477"/>
              <a:chExt cx="10591800" cy="1981200"/>
            </a:xfrm>
          </p:grpSpPr>
          <p:sp>
            <p:nvSpPr>
              <p:cNvPr id="118" name="Rectangle: Rounded Corners 117">
                <a:extLst>
                  <a:ext uri="{FF2B5EF4-FFF2-40B4-BE49-F238E27FC236}">
                    <a16:creationId xmlns:a16="http://schemas.microsoft.com/office/drawing/2014/main" xmlns="" id="{5714B102-A21C-4925-B9CE-1B4A8442725C}"/>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9" name="Rectangle: Rounded Corners 118">
                <a:extLst>
                  <a:ext uri="{FF2B5EF4-FFF2-40B4-BE49-F238E27FC236}">
                    <a16:creationId xmlns:a16="http://schemas.microsoft.com/office/drawing/2014/main" xmlns="" id="{455F7548-A29E-4660-844C-9318D7BE164E}"/>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17" name="TextBox 116">
              <a:extLst>
                <a:ext uri="{FF2B5EF4-FFF2-40B4-BE49-F238E27FC236}">
                  <a16:creationId xmlns:a16="http://schemas.microsoft.com/office/drawing/2014/main" xmlns="" id="{40506CC8-4E28-4470-94A6-4D69CB5D7227}"/>
                </a:ext>
              </a:extLst>
            </p:cNvPr>
            <p:cNvSpPr txBox="1"/>
            <p:nvPr/>
          </p:nvSpPr>
          <p:spPr>
            <a:xfrm>
              <a:off x="1085012" y="4810126"/>
              <a:ext cx="1537543"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có lợi</a:t>
              </a:r>
            </a:p>
          </p:txBody>
        </p:sp>
      </p:grpSp>
      <p:sp>
        <p:nvSpPr>
          <p:cNvPr id="120" name="Arrow: Down 119">
            <a:extLst>
              <a:ext uri="{FF2B5EF4-FFF2-40B4-BE49-F238E27FC236}">
                <a16:creationId xmlns:a16="http://schemas.microsoft.com/office/drawing/2014/main" xmlns="" id="{CAC687D9-D252-4CAF-AB62-4D24000E1830}"/>
              </a:ext>
            </a:extLst>
          </p:cNvPr>
          <p:cNvSpPr/>
          <p:nvPr/>
        </p:nvSpPr>
        <p:spPr>
          <a:xfrm>
            <a:off x="5803226" y="5415821"/>
            <a:ext cx="381000" cy="6771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21" name="Group 120">
            <a:extLst>
              <a:ext uri="{FF2B5EF4-FFF2-40B4-BE49-F238E27FC236}">
                <a16:creationId xmlns:a16="http://schemas.microsoft.com/office/drawing/2014/main" xmlns="" id="{4639CA9F-A027-49EA-9016-7CEC75E07835}"/>
              </a:ext>
            </a:extLst>
          </p:cNvPr>
          <p:cNvGrpSpPr/>
          <p:nvPr/>
        </p:nvGrpSpPr>
        <p:grpSpPr>
          <a:xfrm>
            <a:off x="7315200" y="7820190"/>
            <a:ext cx="1066800" cy="457200"/>
            <a:chOff x="6162612" y="430418"/>
            <a:chExt cx="2513588" cy="831104"/>
          </a:xfrm>
        </p:grpSpPr>
        <p:sp>
          <p:nvSpPr>
            <p:cNvPr id="122" name="Rectangle: Rounded Corners 121">
              <a:extLst>
                <a:ext uri="{FF2B5EF4-FFF2-40B4-BE49-F238E27FC236}">
                  <a16:creationId xmlns:a16="http://schemas.microsoft.com/office/drawing/2014/main" xmlns="" id="{32CEDBD0-7D5E-4D88-AAAF-FCD7BB251684}"/>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3" name="TextBox 122">
              <a:extLst>
                <a:ext uri="{FF2B5EF4-FFF2-40B4-BE49-F238E27FC236}">
                  <a16:creationId xmlns:a16="http://schemas.microsoft.com/office/drawing/2014/main" xmlns="" id="{EF49E235-6949-4A8A-8561-A17FBC991720}"/>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grpSp>
        <p:nvGrpSpPr>
          <p:cNvPr id="124" name="Group 123">
            <a:extLst>
              <a:ext uri="{FF2B5EF4-FFF2-40B4-BE49-F238E27FC236}">
                <a16:creationId xmlns:a16="http://schemas.microsoft.com/office/drawing/2014/main" xmlns="" id="{940951BD-7BBB-49D3-AEE8-85DE3B0C4D9E}"/>
              </a:ext>
            </a:extLst>
          </p:cNvPr>
          <p:cNvGrpSpPr/>
          <p:nvPr/>
        </p:nvGrpSpPr>
        <p:grpSpPr>
          <a:xfrm>
            <a:off x="8645831" y="4691002"/>
            <a:ext cx="2919652" cy="830997"/>
            <a:chOff x="128348" y="4717157"/>
            <a:chExt cx="3453052" cy="830997"/>
          </a:xfrm>
        </p:grpSpPr>
        <p:grpSp>
          <p:nvGrpSpPr>
            <p:cNvPr id="125" name="Group 124">
              <a:extLst>
                <a:ext uri="{FF2B5EF4-FFF2-40B4-BE49-F238E27FC236}">
                  <a16:creationId xmlns:a16="http://schemas.microsoft.com/office/drawing/2014/main" xmlns="" id="{F8F4FD8D-54BA-4FD1-A802-15236059FB54}"/>
                </a:ext>
              </a:extLst>
            </p:cNvPr>
            <p:cNvGrpSpPr/>
            <p:nvPr/>
          </p:nvGrpSpPr>
          <p:grpSpPr>
            <a:xfrm>
              <a:off x="128348" y="4717157"/>
              <a:ext cx="3453052" cy="830997"/>
              <a:chOff x="289671" y="3263477"/>
              <a:chExt cx="10591800" cy="1981200"/>
            </a:xfrm>
          </p:grpSpPr>
          <p:sp>
            <p:nvSpPr>
              <p:cNvPr id="127" name="Rectangle: Rounded Corners 126">
                <a:extLst>
                  <a:ext uri="{FF2B5EF4-FFF2-40B4-BE49-F238E27FC236}">
                    <a16:creationId xmlns:a16="http://schemas.microsoft.com/office/drawing/2014/main" xmlns="" id="{67EBECEF-5348-42C8-BB3F-4B4C3B3E26BC}"/>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8" name="Rectangle: Rounded Corners 127">
                <a:extLst>
                  <a:ext uri="{FF2B5EF4-FFF2-40B4-BE49-F238E27FC236}">
                    <a16:creationId xmlns:a16="http://schemas.microsoft.com/office/drawing/2014/main" xmlns="" id="{F4AFB014-4B5D-4587-992A-80D6825B637A}"/>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6" name="TextBox 125">
              <a:extLst>
                <a:ext uri="{FF2B5EF4-FFF2-40B4-BE49-F238E27FC236}">
                  <a16:creationId xmlns:a16="http://schemas.microsoft.com/office/drawing/2014/main" xmlns="" id="{1FF8D58A-E143-41D0-89EF-D33A5A51D942}"/>
                </a:ext>
              </a:extLst>
            </p:cNvPr>
            <p:cNvSpPr txBox="1"/>
            <p:nvPr/>
          </p:nvSpPr>
          <p:spPr>
            <a:xfrm>
              <a:off x="927662" y="4810126"/>
              <a:ext cx="1852256"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thịt bò</a:t>
              </a:r>
            </a:p>
          </p:txBody>
        </p:sp>
      </p:grpSp>
      <p:grpSp>
        <p:nvGrpSpPr>
          <p:cNvPr id="130" name="Group 129">
            <a:extLst>
              <a:ext uri="{FF2B5EF4-FFF2-40B4-BE49-F238E27FC236}">
                <a16:creationId xmlns:a16="http://schemas.microsoft.com/office/drawing/2014/main" xmlns="" id="{99157FBC-91C0-4D5C-AE37-5CC08B4195B6}"/>
              </a:ext>
            </a:extLst>
          </p:cNvPr>
          <p:cNvGrpSpPr/>
          <p:nvPr/>
        </p:nvGrpSpPr>
        <p:grpSpPr>
          <a:xfrm>
            <a:off x="8645831" y="5966724"/>
            <a:ext cx="2919652" cy="830997"/>
            <a:chOff x="128348" y="4717157"/>
            <a:chExt cx="3453052" cy="830997"/>
          </a:xfrm>
        </p:grpSpPr>
        <p:grpSp>
          <p:nvGrpSpPr>
            <p:cNvPr id="132" name="Group 131">
              <a:extLst>
                <a:ext uri="{FF2B5EF4-FFF2-40B4-BE49-F238E27FC236}">
                  <a16:creationId xmlns:a16="http://schemas.microsoft.com/office/drawing/2014/main" xmlns="" id="{4F4B1302-336E-4A90-9E0C-50C7E512C241}"/>
                </a:ext>
              </a:extLst>
            </p:cNvPr>
            <p:cNvGrpSpPr/>
            <p:nvPr/>
          </p:nvGrpSpPr>
          <p:grpSpPr>
            <a:xfrm>
              <a:off x="128348" y="4717157"/>
              <a:ext cx="3453052" cy="830997"/>
              <a:chOff x="289671" y="3263477"/>
              <a:chExt cx="10591800" cy="1981200"/>
            </a:xfrm>
          </p:grpSpPr>
          <p:sp>
            <p:nvSpPr>
              <p:cNvPr id="136" name="Rectangle: Rounded Corners 135">
                <a:extLst>
                  <a:ext uri="{FF2B5EF4-FFF2-40B4-BE49-F238E27FC236}">
                    <a16:creationId xmlns:a16="http://schemas.microsoft.com/office/drawing/2014/main" xmlns="" id="{230B6841-ADB6-4CEE-9513-8C1CE814438D}"/>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7" name="Rectangle: Rounded Corners 136">
                <a:extLst>
                  <a:ext uri="{FF2B5EF4-FFF2-40B4-BE49-F238E27FC236}">
                    <a16:creationId xmlns:a16="http://schemas.microsoft.com/office/drawing/2014/main" xmlns="" id="{6F00B97D-0446-4272-B3C2-360C5DD6E6EA}"/>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34" name="TextBox 133">
              <a:extLst>
                <a:ext uri="{FF2B5EF4-FFF2-40B4-BE49-F238E27FC236}">
                  <a16:creationId xmlns:a16="http://schemas.microsoft.com/office/drawing/2014/main" xmlns="" id="{954DA229-A87F-4706-8672-BE5229ABC2BC}"/>
                </a:ext>
              </a:extLst>
            </p:cNvPr>
            <p:cNvSpPr txBox="1"/>
            <p:nvPr/>
          </p:nvSpPr>
          <p:spPr>
            <a:xfrm>
              <a:off x="1086645" y="4810126"/>
              <a:ext cx="1534283"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có lợi</a:t>
              </a:r>
            </a:p>
          </p:txBody>
        </p:sp>
      </p:grpSp>
      <p:sp>
        <p:nvSpPr>
          <p:cNvPr id="138" name="Arrow: Down 137">
            <a:extLst>
              <a:ext uri="{FF2B5EF4-FFF2-40B4-BE49-F238E27FC236}">
                <a16:creationId xmlns:a16="http://schemas.microsoft.com/office/drawing/2014/main" xmlns="" id="{1ACFB25B-5E85-4E49-B55A-B832BB6CB92D}"/>
              </a:ext>
            </a:extLst>
          </p:cNvPr>
          <p:cNvSpPr/>
          <p:nvPr/>
        </p:nvSpPr>
        <p:spPr>
          <a:xfrm>
            <a:off x="9812883" y="5431742"/>
            <a:ext cx="381000" cy="6771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68" name="Picture 167">
            <a:extLst>
              <a:ext uri="{FF2B5EF4-FFF2-40B4-BE49-F238E27FC236}">
                <a16:creationId xmlns:a16="http://schemas.microsoft.com/office/drawing/2014/main" xmlns="" id="{42205C20-EDE5-4535-BB11-9D07982F29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63611" y="313717"/>
            <a:ext cx="664225" cy="724122"/>
          </a:xfrm>
          <a:prstGeom prst="rect">
            <a:avLst/>
          </a:prstGeom>
        </p:spPr>
      </p:pic>
      <p:pic>
        <p:nvPicPr>
          <p:cNvPr id="164" name="Picture 163"/>
          <p:cNvPicPr>
            <a:picLocks noChangeAspect="1"/>
          </p:cNvPicPr>
          <p:nvPr/>
        </p:nvPicPr>
        <p:blipFill>
          <a:blip r:embed="rId8"/>
          <a:stretch>
            <a:fillRect/>
          </a:stretch>
        </p:blipFill>
        <p:spPr>
          <a:xfrm>
            <a:off x="1206810" y="-127311"/>
            <a:ext cx="1263411" cy="1511950"/>
          </a:xfrm>
          <a:prstGeom prst="rect">
            <a:avLst/>
          </a:prstGeom>
        </p:spPr>
      </p:pic>
      <p:pic>
        <p:nvPicPr>
          <p:cNvPr id="139" name="Picture 138">
            <a:extLst>
              <a:ext uri="{FF2B5EF4-FFF2-40B4-BE49-F238E27FC236}">
                <a16:creationId xmlns:a16="http://schemas.microsoft.com/office/drawing/2014/main" xmlns="" id="{32D401C0-8DD2-422C-B5CA-A24791F2A787}"/>
              </a:ext>
            </a:extLst>
          </p:cNvPr>
          <p:cNvPicPr>
            <a:picLocks noChangeAspect="1"/>
          </p:cNvPicPr>
          <p:nvPr/>
        </p:nvPicPr>
        <p:blipFill>
          <a:blip r:embed="rId8"/>
          <a:stretch>
            <a:fillRect/>
          </a:stretch>
        </p:blipFill>
        <p:spPr>
          <a:xfrm>
            <a:off x="5464294" y="-166919"/>
            <a:ext cx="1263411" cy="1511950"/>
          </a:xfrm>
          <a:prstGeom prst="rect">
            <a:avLst/>
          </a:prstGeom>
        </p:spPr>
      </p:pic>
      <p:pic>
        <p:nvPicPr>
          <p:cNvPr id="165" name="Picture 164">
            <a:extLst>
              <a:ext uri="{FF2B5EF4-FFF2-40B4-BE49-F238E27FC236}">
                <a16:creationId xmlns:a16="http://schemas.microsoft.com/office/drawing/2014/main" xmlns="" id="{488C823B-F649-459E-B533-D00DBACD6737}"/>
              </a:ext>
            </a:extLst>
          </p:cNvPr>
          <p:cNvPicPr>
            <a:picLocks noChangeAspect="1"/>
          </p:cNvPicPr>
          <p:nvPr/>
        </p:nvPicPr>
        <p:blipFill>
          <a:blip r:embed="rId9"/>
          <a:stretch>
            <a:fillRect/>
          </a:stretch>
        </p:blipFill>
        <p:spPr>
          <a:xfrm>
            <a:off x="6111579" y="629981"/>
            <a:ext cx="772177" cy="781228"/>
          </a:xfrm>
          <a:prstGeom prst="rect">
            <a:avLst/>
          </a:prstGeom>
        </p:spPr>
      </p:pic>
      <p:pic>
        <p:nvPicPr>
          <p:cNvPr id="176" name="Picture 175">
            <a:extLst>
              <a:ext uri="{FF2B5EF4-FFF2-40B4-BE49-F238E27FC236}">
                <a16:creationId xmlns:a16="http://schemas.microsoft.com/office/drawing/2014/main" xmlns="" id="{7DA3EEB9-F91A-42EC-BD8F-4536CA59F1B9}"/>
              </a:ext>
            </a:extLst>
          </p:cNvPr>
          <p:cNvPicPr>
            <a:picLocks noChangeAspect="1"/>
          </p:cNvPicPr>
          <p:nvPr/>
        </p:nvPicPr>
        <p:blipFill>
          <a:blip r:embed="rId9"/>
          <a:stretch>
            <a:fillRect/>
          </a:stretch>
        </p:blipFill>
        <p:spPr>
          <a:xfrm>
            <a:off x="1838515" y="610177"/>
            <a:ext cx="772177" cy="781228"/>
          </a:xfrm>
          <a:prstGeom prst="rect">
            <a:avLst/>
          </a:prstGeom>
        </p:spPr>
      </p:pic>
      <p:pic>
        <p:nvPicPr>
          <p:cNvPr id="177" name="Picture 176">
            <a:extLst>
              <a:ext uri="{FF2B5EF4-FFF2-40B4-BE49-F238E27FC236}">
                <a16:creationId xmlns:a16="http://schemas.microsoft.com/office/drawing/2014/main" xmlns="" id="{7428467A-0819-4888-9CE6-5576F4D9A7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91218" y="333315"/>
            <a:ext cx="716610" cy="781228"/>
          </a:xfrm>
          <a:prstGeom prst="rect">
            <a:avLst/>
          </a:prstGeom>
        </p:spPr>
      </p:pic>
      <p:pic>
        <p:nvPicPr>
          <p:cNvPr id="166" name="Picture 165">
            <a:extLst>
              <a:ext uri="{FF2B5EF4-FFF2-40B4-BE49-F238E27FC236}">
                <a16:creationId xmlns:a16="http://schemas.microsoft.com/office/drawing/2014/main" xmlns="" id="{BC36AFCB-5235-4014-96F8-92AB8BA3E9E2}"/>
              </a:ext>
            </a:extLst>
          </p:cNvPr>
          <p:cNvPicPr>
            <a:picLocks noChangeAspect="1"/>
          </p:cNvPicPr>
          <p:nvPr/>
        </p:nvPicPr>
        <p:blipFill>
          <a:blip r:embed="rId8"/>
          <a:stretch>
            <a:fillRect/>
          </a:stretch>
        </p:blipFill>
        <p:spPr>
          <a:xfrm>
            <a:off x="9468097" y="-130157"/>
            <a:ext cx="1263411" cy="1511950"/>
          </a:xfrm>
          <a:prstGeom prst="rect">
            <a:avLst/>
          </a:prstGeom>
        </p:spPr>
      </p:pic>
      <p:pic>
        <p:nvPicPr>
          <p:cNvPr id="167" name="Picture 166">
            <a:extLst>
              <a:ext uri="{FF2B5EF4-FFF2-40B4-BE49-F238E27FC236}">
                <a16:creationId xmlns:a16="http://schemas.microsoft.com/office/drawing/2014/main" xmlns="" id="{A9A5DC9F-456D-4F84-85C1-9507775E9A49}"/>
              </a:ext>
            </a:extLst>
          </p:cNvPr>
          <p:cNvPicPr>
            <a:picLocks noChangeAspect="1"/>
          </p:cNvPicPr>
          <p:nvPr/>
        </p:nvPicPr>
        <p:blipFill>
          <a:blip r:embed="rId9"/>
          <a:stretch>
            <a:fillRect/>
          </a:stretch>
        </p:blipFill>
        <p:spPr>
          <a:xfrm>
            <a:off x="10115382" y="666743"/>
            <a:ext cx="772177" cy="781228"/>
          </a:xfrm>
          <a:prstGeom prst="rect">
            <a:avLst/>
          </a:prstGeom>
        </p:spPr>
      </p:pic>
      <p:grpSp>
        <p:nvGrpSpPr>
          <p:cNvPr id="178" name="Group 177">
            <a:extLst>
              <a:ext uri="{FF2B5EF4-FFF2-40B4-BE49-F238E27FC236}">
                <a16:creationId xmlns:a16="http://schemas.microsoft.com/office/drawing/2014/main" xmlns="" id="{50262B8A-6237-4FB6-91E2-1EA5B437A40C}"/>
              </a:ext>
            </a:extLst>
          </p:cNvPr>
          <p:cNvGrpSpPr/>
          <p:nvPr/>
        </p:nvGrpSpPr>
        <p:grpSpPr>
          <a:xfrm>
            <a:off x="9279483" y="8074397"/>
            <a:ext cx="1066800" cy="457200"/>
            <a:chOff x="6162612" y="430418"/>
            <a:chExt cx="2513588" cy="831104"/>
          </a:xfrm>
        </p:grpSpPr>
        <p:sp>
          <p:nvSpPr>
            <p:cNvPr id="179" name="Rectangle: Rounded Corners 178">
              <a:extLst>
                <a:ext uri="{FF2B5EF4-FFF2-40B4-BE49-F238E27FC236}">
                  <a16:creationId xmlns:a16="http://schemas.microsoft.com/office/drawing/2014/main" xmlns="" id="{394E5C46-F2A0-48D3-822F-05921E5B07F3}"/>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0" name="TextBox 179">
              <a:extLst>
                <a:ext uri="{FF2B5EF4-FFF2-40B4-BE49-F238E27FC236}">
                  <a16:creationId xmlns:a16="http://schemas.microsoft.com/office/drawing/2014/main" xmlns="" id="{2C3221F0-E0EF-4983-ACEE-67901A8254E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66" name="Picture 65">
            <a:extLst>
              <a:ext uri="{FF2B5EF4-FFF2-40B4-BE49-F238E27FC236}">
                <a16:creationId xmlns:a16="http://schemas.microsoft.com/office/drawing/2014/main" xmlns="" id="{18EF83BF-1316-44D2-8B51-36B6141B3CC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5751" y="1671301"/>
            <a:ext cx="2673285" cy="2673285"/>
          </a:xfrm>
          <a:prstGeom prst="rect">
            <a:avLst/>
          </a:prstGeom>
        </p:spPr>
      </p:pic>
      <p:pic>
        <p:nvPicPr>
          <p:cNvPr id="67" name="Picture 66">
            <a:extLst>
              <a:ext uri="{FF2B5EF4-FFF2-40B4-BE49-F238E27FC236}">
                <a16:creationId xmlns:a16="http://schemas.microsoft.com/office/drawing/2014/main" xmlns="" id="{3112D6DE-0044-4DE2-AC52-2B4E0E9474C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4358" y="1668035"/>
            <a:ext cx="2673285" cy="2673285"/>
          </a:xfrm>
          <a:prstGeom prst="rect">
            <a:avLst/>
          </a:prstGeom>
        </p:spPr>
      </p:pic>
      <p:pic>
        <p:nvPicPr>
          <p:cNvPr id="68" name="Picture 67">
            <a:extLst>
              <a:ext uri="{FF2B5EF4-FFF2-40B4-BE49-F238E27FC236}">
                <a16:creationId xmlns:a16="http://schemas.microsoft.com/office/drawing/2014/main" xmlns="" id="{A59824A8-9DC1-411D-B9BE-5A1B7392F8C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63159" y="1668035"/>
            <a:ext cx="2673285" cy="2673285"/>
          </a:xfrm>
          <a:prstGeom prst="rect">
            <a:avLst/>
          </a:prstGeom>
        </p:spPr>
      </p:pic>
    </p:spTree>
    <p:extLst>
      <p:ext uri="{BB962C8B-B14F-4D97-AF65-F5344CB8AC3E}">
        <p14:creationId xmlns:p14="http://schemas.microsoft.com/office/powerpoint/2010/main" val="306382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barn(outVertical)">
                                      <p:cBhvr>
                                        <p:cTn id="12" dur="500"/>
                                        <p:tgtEl>
                                          <p:spTgt spid="83"/>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87"/>
                                        </p:tgtEl>
                                        <p:attrNameLst>
                                          <p:attrName>style.visibility</p:attrName>
                                        </p:attrNameLst>
                                      </p:cBhvr>
                                      <p:to>
                                        <p:strVal val="visible"/>
                                      </p:to>
                                    </p:set>
                                    <p:animEffect transition="in" filter="randombar(horizontal)">
                                      <p:cBhvr>
                                        <p:cTn id="21" dur="500"/>
                                        <p:tgtEl>
                                          <p:spTgt spid="87"/>
                                        </p:tgtEl>
                                      </p:cBhvr>
                                    </p:animEffect>
                                  </p:childTnLst>
                                </p:cTn>
                              </p:par>
                              <p:par>
                                <p:cTn id="22" presetID="16" presetClass="entr" presetSubtype="37" fill="hold" nodeType="with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barn(outVertical)">
                                      <p:cBhvr>
                                        <p:cTn id="24" dur="500"/>
                                        <p:tgtEl>
                                          <p:spTgt spid="107"/>
                                        </p:tgtEl>
                                      </p:cBhvr>
                                    </p:animEffect>
                                  </p:childTnLst>
                                  <p:subTnLst>
                                    <p:audio>
                                      <p:cMediaNode>
                                        <p:cTn display="0" masterRel="sameClick">
                                          <p:stCondLst>
                                            <p:cond evt="begin" delay="0">
                                              <p:tn val="22"/>
                                            </p:cond>
                                          </p:stCondLst>
                                          <p:endCondLst>
                                            <p:cond evt="onStopAudio" delay="0">
                                              <p:tgtEl>
                                                <p:sldTgt/>
                                              </p:tgtEl>
                                            </p:cond>
                                          </p:endCondLst>
                                        </p:cTn>
                                        <p:tgtEl>
                                          <p:sndTgt r:embed="rId2" name="Trò-chơi-ting.wav"/>
                                        </p:tgtEl>
                                      </p:cMediaNode>
                                    </p:audio>
                                  </p:subTnLst>
                                </p:cTn>
                              </p:par>
                            </p:childTnLst>
                          </p:cTn>
                        </p:par>
                        <p:par>
                          <p:cTn id="25" fill="hold">
                            <p:stCondLst>
                              <p:cond delay="1000"/>
                            </p:stCondLst>
                            <p:childTnLst>
                              <p:par>
                                <p:cTn id="26" presetID="42" presetClass="path" presetSubtype="0" accel="50000" decel="50000" fill="hold" nodeType="afterEffect">
                                  <p:stCondLst>
                                    <p:cond delay="0"/>
                                  </p:stCondLst>
                                  <p:childTnLst>
                                    <p:animMotion origin="layout" path="M 2.5E-6 -1.48148E-6 L 0.09739 0.02408 " pathEditMode="relative" rAng="0" ptsTypes="AA">
                                      <p:cBhvr>
                                        <p:cTn id="27" dur="2000" fill="hold"/>
                                        <p:tgtEl>
                                          <p:spTgt spid="133"/>
                                        </p:tgtEl>
                                        <p:attrNameLst>
                                          <p:attrName>ppt_x</p:attrName>
                                          <p:attrName>ppt_y</p:attrName>
                                        </p:attrNameLst>
                                      </p:cBhvr>
                                      <p:rCtr x="4870" y="1204"/>
                                    </p:animMotion>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176"/>
                                        </p:tgtEl>
                                        <p:attrNameLst>
                                          <p:attrName>style.visibility</p:attrName>
                                        </p:attrNameLst>
                                      </p:cBhvr>
                                      <p:to>
                                        <p:strVal val="visible"/>
                                      </p:to>
                                    </p:set>
                                    <p:anim calcmode="lin" valueType="num">
                                      <p:cBhvr>
                                        <p:cTn id="31" dur="500" fill="hold"/>
                                        <p:tgtEl>
                                          <p:spTgt spid="176"/>
                                        </p:tgtEl>
                                        <p:attrNameLst>
                                          <p:attrName>ppt_w</p:attrName>
                                        </p:attrNameLst>
                                      </p:cBhvr>
                                      <p:tavLst>
                                        <p:tav tm="0">
                                          <p:val>
                                            <p:fltVal val="0"/>
                                          </p:val>
                                        </p:tav>
                                        <p:tav tm="100000">
                                          <p:val>
                                            <p:strVal val="#ppt_w"/>
                                          </p:val>
                                        </p:tav>
                                      </p:tavLst>
                                    </p:anim>
                                    <p:anim calcmode="lin" valueType="num">
                                      <p:cBhvr>
                                        <p:cTn id="32" dur="500" fill="hold"/>
                                        <p:tgtEl>
                                          <p:spTgt spid="176"/>
                                        </p:tgtEl>
                                        <p:attrNameLst>
                                          <p:attrName>ppt_h</p:attrName>
                                        </p:attrNameLst>
                                      </p:cBhvr>
                                      <p:tavLst>
                                        <p:tav tm="0">
                                          <p:val>
                                            <p:fltVal val="0"/>
                                          </p:val>
                                        </p:tav>
                                        <p:tav tm="100000">
                                          <p:val>
                                            <p:strVal val="#ppt_h"/>
                                          </p:val>
                                        </p:tav>
                                      </p:tavLst>
                                    </p:anim>
                                    <p:animEffect transition="in" filter="fade">
                                      <p:cBhvr>
                                        <p:cTn id="33" dur="500"/>
                                        <p:tgtEl>
                                          <p:spTgt spid="176"/>
                                        </p:tgtEl>
                                      </p:cBhvr>
                                    </p:animEffect>
                                  </p:childTnLst>
                                  <p:subTnLst>
                                    <p:audio>
                                      <p:cMediaNode>
                                        <p:cTn display="0" masterRel="sameClick">
                                          <p:stCondLst>
                                            <p:cond evt="begin" delay="0">
                                              <p:tn val="29"/>
                                            </p:cond>
                                          </p:stCondLst>
                                          <p:endCondLst>
                                            <p:cond evt="onStopAudio" delay="0">
                                              <p:tgtEl>
                                                <p:sldTgt/>
                                              </p:tgtEl>
                                            </p:cond>
                                          </p:endCondLst>
                                        </p:cTn>
                                        <p:tgtEl>
                                          <p:sndTgt r:embed="rId3" name="AmThanhDung_2.wav"/>
                                        </p:tgtEl>
                                      </p:cMediaNode>
                                    </p:audio>
                                  </p:sub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110"/>
                                        </p:tgtEl>
                                        <p:attrNameLst>
                                          <p:attrName>style.visibility</p:attrName>
                                        </p:attrNameLst>
                                      </p:cBhvr>
                                      <p:to>
                                        <p:strVal val="visible"/>
                                      </p:to>
                                    </p:set>
                                    <p:animEffect transition="in" filter="fade">
                                      <p:cBhvr>
                                        <p:cTn id="38" dur="1000"/>
                                        <p:tgtEl>
                                          <p:spTgt spid="110"/>
                                        </p:tgtEl>
                                      </p:cBhvr>
                                    </p:animEffect>
                                    <p:anim calcmode="lin" valueType="num">
                                      <p:cBhvr>
                                        <p:cTn id="39" dur="1000" fill="hold"/>
                                        <p:tgtEl>
                                          <p:spTgt spid="110"/>
                                        </p:tgtEl>
                                        <p:attrNameLst>
                                          <p:attrName>ppt_x</p:attrName>
                                        </p:attrNameLst>
                                      </p:cBhvr>
                                      <p:tavLst>
                                        <p:tav tm="0">
                                          <p:val>
                                            <p:strVal val="#ppt_x"/>
                                          </p:val>
                                        </p:tav>
                                        <p:tav tm="100000">
                                          <p:val>
                                            <p:strVal val="#ppt_x"/>
                                          </p:val>
                                        </p:tav>
                                      </p:tavLst>
                                    </p:anim>
                                    <p:anim calcmode="lin" valueType="num">
                                      <p:cBhvr>
                                        <p:cTn id="40"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20"/>
                                        </p:tgtEl>
                                        <p:attrNameLst>
                                          <p:attrName>style.visibility</p:attrName>
                                        </p:attrNameLst>
                                      </p:cBhvr>
                                      <p:to>
                                        <p:strVal val="visible"/>
                                      </p:to>
                                    </p:set>
                                    <p:animEffect transition="in" filter="wipe(up)">
                                      <p:cBhvr>
                                        <p:cTn id="45" dur="500"/>
                                        <p:tgtEl>
                                          <p:spTgt spid="120"/>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115"/>
                                        </p:tgtEl>
                                        <p:attrNameLst>
                                          <p:attrName>style.visibility</p:attrName>
                                        </p:attrNameLst>
                                      </p:cBhvr>
                                      <p:to>
                                        <p:strVal val="visible"/>
                                      </p:to>
                                    </p:set>
                                    <p:animEffect transition="in" filter="randombar(horizontal)">
                                      <p:cBhvr>
                                        <p:cTn id="49" dur="500"/>
                                        <p:tgtEl>
                                          <p:spTgt spid="115"/>
                                        </p:tgtEl>
                                      </p:cBhvr>
                                    </p:animEffect>
                                  </p:childTnLst>
                                </p:cTn>
                              </p:par>
                              <p:par>
                                <p:cTn id="50" presetID="16" presetClass="entr" presetSubtype="37" fill="hold" nodeType="withEffect">
                                  <p:stCondLst>
                                    <p:cond delay="0"/>
                                  </p:stCondLst>
                                  <p:childTnLst>
                                    <p:set>
                                      <p:cBhvr>
                                        <p:cTn id="51" dur="1" fill="hold">
                                          <p:stCondLst>
                                            <p:cond delay="0"/>
                                          </p:stCondLst>
                                        </p:cTn>
                                        <p:tgtEl>
                                          <p:spTgt spid="121"/>
                                        </p:tgtEl>
                                        <p:attrNameLst>
                                          <p:attrName>style.visibility</p:attrName>
                                        </p:attrNameLst>
                                      </p:cBhvr>
                                      <p:to>
                                        <p:strVal val="visible"/>
                                      </p:to>
                                    </p:set>
                                    <p:animEffect transition="in" filter="barn(outVertical)">
                                      <p:cBhvr>
                                        <p:cTn id="52" dur="500"/>
                                        <p:tgtEl>
                                          <p:spTgt spid="121"/>
                                        </p:tgtEl>
                                      </p:cBhvr>
                                    </p:animEffect>
                                  </p:childTnLst>
                                  <p:subTnLst>
                                    <p:audio>
                                      <p:cMediaNode>
                                        <p:cTn display="0" masterRel="sameClick">
                                          <p:stCondLst>
                                            <p:cond evt="begin" delay="0">
                                              <p:tn val="50"/>
                                            </p:cond>
                                          </p:stCondLst>
                                          <p:endCondLst>
                                            <p:cond evt="onStopAudio" delay="0">
                                              <p:tgtEl>
                                                <p:sldTgt/>
                                              </p:tgtEl>
                                            </p:cond>
                                          </p:endCondLst>
                                        </p:cTn>
                                        <p:tgtEl>
                                          <p:sndTgt r:embed="rId2" name="Trò-chơi-ting.wav"/>
                                        </p:tgtEl>
                                      </p:cMediaNode>
                                    </p:audio>
                                  </p:subTnLst>
                                </p:cTn>
                              </p:par>
                            </p:childTnLst>
                          </p:cTn>
                        </p:par>
                        <p:par>
                          <p:cTn id="53" fill="hold">
                            <p:stCondLst>
                              <p:cond delay="1000"/>
                            </p:stCondLst>
                            <p:childTnLst>
                              <p:par>
                                <p:cTn id="54" presetID="42" presetClass="path" presetSubtype="0" accel="50000" decel="50000" fill="hold" nodeType="afterEffect">
                                  <p:stCondLst>
                                    <p:cond delay="0"/>
                                  </p:stCondLst>
                                  <p:childTnLst>
                                    <p:animMotion origin="layout" path="M 4.375E-6 -1.11111E-6 L 0.08385 0.01921 " pathEditMode="relative" rAng="0" ptsTypes="AA">
                                      <p:cBhvr>
                                        <p:cTn id="55" dur="2000" fill="hold"/>
                                        <p:tgtEl>
                                          <p:spTgt spid="168"/>
                                        </p:tgtEl>
                                        <p:attrNameLst>
                                          <p:attrName>ppt_x</p:attrName>
                                          <p:attrName>ppt_y</p:attrName>
                                        </p:attrNameLst>
                                      </p:cBhvr>
                                      <p:rCtr x="4193" y="949"/>
                                    </p:animMotion>
                                  </p:childTnLst>
                                </p:cTn>
                              </p:par>
                            </p:childTnLst>
                          </p:cTn>
                        </p:par>
                        <p:par>
                          <p:cTn id="56" fill="hold">
                            <p:stCondLst>
                              <p:cond delay="3000"/>
                            </p:stCondLst>
                            <p:childTnLst>
                              <p:par>
                                <p:cTn id="57" presetID="53" presetClass="entr" presetSubtype="16" fill="hold" nodeType="afterEffect">
                                  <p:stCondLst>
                                    <p:cond delay="0"/>
                                  </p:stCondLst>
                                  <p:childTnLst>
                                    <p:set>
                                      <p:cBhvr>
                                        <p:cTn id="58" dur="1" fill="hold">
                                          <p:stCondLst>
                                            <p:cond delay="0"/>
                                          </p:stCondLst>
                                        </p:cTn>
                                        <p:tgtEl>
                                          <p:spTgt spid="165"/>
                                        </p:tgtEl>
                                        <p:attrNameLst>
                                          <p:attrName>style.visibility</p:attrName>
                                        </p:attrNameLst>
                                      </p:cBhvr>
                                      <p:to>
                                        <p:strVal val="visible"/>
                                      </p:to>
                                    </p:set>
                                    <p:anim calcmode="lin" valueType="num">
                                      <p:cBhvr>
                                        <p:cTn id="59" dur="500" fill="hold"/>
                                        <p:tgtEl>
                                          <p:spTgt spid="165"/>
                                        </p:tgtEl>
                                        <p:attrNameLst>
                                          <p:attrName>ppt_w</p:attrName>
                                        </p:attrNameLst>
                                      </p:cBhvr>
                                      <p:tavLst>
                                        <p:tav tm="0">
                                          <p:val>
                                            <p:fltVal val="0"/>
                                          </p:val>
                                        </p:tav>
                                        <p:tav tm="100000">
                                          <p:val>
                                            <p:strVal val="#ppt_w"/>
                                          </p:val>
                                        </p:tav>
                                      </p:tavLst>
                                    </p:anim>
                                    <p:anim calcmode="lin" valueType="num">
                                      <p:cBhvr>
                                        <p:cTn id="60" dur="500" fill="hold"/>
                                        <p:tgtEl>
                                          <p:spTgt spid="165"/>
                                        </p:tgtEl>
                                        <p:attrNameLst>
                                          <p:attrName>ppt_h</p:attrName>
                                        </p:attrNameLst>
                                      </p:cBhvr>
                                      <p:tavLst>
                                        <p:tav tm="0">
                                          <p:val>
                                            <p:fltVal val="0"/>
                                          </p:val>
                                        </p:tav>
                                        <p:tav tm="100000">
                                          <p:val>
                                            <p:strVal val="#ppt_h"/>
                                          </p:val>
                                        </p:tav>
                                      </p:tavLst>
                                    </p:anim>
                                    <p:animEffect transition="in" filter="fade">
                                      <p:cBhvr>
                                        <p:cTn id="61" dur="500"/>
                                        <p:tgtEl>
                                          <p:spTgt spid="165"/>
                                        </p:tgtEl>
                                      </p:cBhvr>
                                    </p:animEffect>
                                  </p:childTnLst>
                                  <p:subTnLst>
                                    <p:audio>
                                      <p:cMediaNode>
                                        <p:cTn display="0" masterRel="sameClick">
                                          <p:stCondLst>
                                            <p:cond evt="begin" delay="0">
                                              <p:tn val="57"/>
                                            </p:cond>
                                          </p:stCondLst>
                                          <p:endCondLst>
                                            <p:cond evt="onStopAudio" delay="0">
                                              <p:tgtEl>
                                                <p:sldTgt/>
                                              </p:tgtEl>
                                            </p:cond>
                                          </p:endCondLst>
                                        </p:cTn>
                                        <p:tgtEl>
                                          <p:sndTgt r:embed="rId3" name="AmThanhDung_2.wav"/>
                                        </p:tgtEl>
                                      </p:cMediaNode>
                                    </p:audio>
                                  </p:subTnLst>
                                </p:cTn>
                              </p:par>
                            </p:childTnLst>
                          </p:cTn>
                        </p:par>
                      </p:childTnLst>
                    </p:cTn>
                  </p:par>
                  <p:par>
                    <p:cTn id="62" fill="hold">
                      <p:stCondLst>
                        <p:cond delay="indefinite"/>
                      </p:stCondLst>
                      <p:childTnLst>
                        <p:par>
                          <p:cTn id="63" fill="hold">
                            <p:stCondLst>
                              <p:cond delay="0"/>
                            </p:stCondLst>
                            <p:childTnLst>
                              <p:par>
                                <p:cTn id="64" presetID="47" presetClass="entr" presetSubtype="0" fill="hold" nodeType="clickEffect">
                                  <p:stCondLst>
                                    <p:cond delay="0"/>
                                  </p:stCondLst>
                                  <p:childTnLst>
                                    <p:set>
                                      <p:cBhvr>
                                        <p:cTn id="65" dur="1" fill="hold">
                                          <p:stCondLst>
                                            <p:cond delay="0"/>
                                          </p:stCondLst>
                                        </p:cTn>
                                        <p:tgtEl>
                                          <p:spTgt spid="124"/>
                                        </p:tgtEl>
                                        <p:attrNameLst>
                                          <p:attrName>style.visibility</p:attrName>
                                        </p:attrNameLst>
                                      </p:cBhvr>
                                      <p:to>
                                        <p:strVal val="visible"/>
                                      </p:to>
                                    </p:set>
                                    <p:animEffect transition="in" filter="fade">
                                      <p:cBhvr>
                                        <p:cTn id="66" dur="1000"/>
                                        <p:tgtEl>
                                          <p:spTgt spid="124"/>
                                        </p:tgtEl>
                                      </p:cBhvr>
                                    </p:animEffect>
                                    <p:anim calcmode="lin" valueType="num">
                                      <p:cBhvr>
                                        <p:cTn id="67" dur="1000" fill="hold"/>
                                        <p:tgtEl>
                                          <p:spTgt spid="124"/>
                                        </p:tgtEl>
                                        <p:attrNameLst>
                                          <p:attrName>ppt_x</p:attrName>
                                        </p:attrNameLst>
                                      </p:cBhvr>
                                      <p:tavLst>
                                        <p:tav tm="0">
                                          <p:val>
                                            <p:strVal val="#ppt_x"/>
                                          </p:val>
                                        </p:tav>
                                        <p:tav tm="100000">
                                          <p:val>
                                            <p:strVal val="#ppt_x"/>
                                          </p:val>
                                        </p:tav>
                                      </p:tavLst>
                                    </p:anim>
                                    <p:anim calcmode="lin" valueType="num">
                                      <p:cBhvr>
                                        <p:cTn id="68"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138"/>
                                        </p:tgtEl>
                                        <p:attrNameLst>
                                          <p:attrName>style.visibility</p:attrName>
                                        </p:attrNameLst>
                                      </p:cBhvr>
                                      <p:to>
                                        <p:strVal val="visible"/>
                                      </p:to>
                                    </p:set>
                                    <p:animEffect transition="in" filter="wipe(up)">
                                      <p:cBhvr>
                                        <p:cTn id="73" dur="500"/>
                                        <p:tgtEl>
                                          <p:spTgt spid="138"/>
                                        </p:tgtEl>
                                      </p:cBhvr>
                                    </p:animEffect>
                                  </p:childTnLst>
                                </p:cTn>
                              </p:par>
                            </p:childTnLst>
                          </p:cTn>
                        </p:par>
                        <p:par>
                          <p:cTn id="74" fill="hold">
                            <p:stCondLst>
                              <p:cond delay="500"/>
                            </p:stCondLst>
                            <p:childTnLst>
                              <p:par>
                                <p:cTn id="75" presetID="14" presetClass="entr" presetSubtype="10" fill="hold" nodeType="afterEffect">
                                  <p:stCondLst>
                                    <p:cond delay="0"/>
                                  </p:stCondLst>
                                  <p:childTnLst>
                                    <p:set>
                                      <p:cBhvr>
                                        <p:cTn id="76" dur="1" fill="hold">
                                          <p:stCondLst>
                                            <p:cond delay="0"/>
                                          </p:stCondLst>
                                        </p:cTn>
                                        <p:tgtEl>
                                          <p:spTgt spid="130"/>
                                        </p:tgtEl>
                                        <p:attrNameLst>
                                          <p:attrName>style.visibility</p:attrName>
                                        </p:attrNameLst>
                                      </p:cBhvr>
                                      <p:to>
                                        <p:strVal val="visible"/>
                                      </p:to>
                                    </p:set>
                                    <p:animEffect transition="in" filter="randombar(horizontal)">
                                      <p:cBhvr>
                                        <p:cTn id="77" dur="500"/>
                                        <p:tgtEl>
                                          <p:spTgt spid="130"/>
                                        </p:tgtEl>
                                      </p:cBhvr>
                                    </p:animEffect>
                                  </p:childTnLst>
                                </p:cTn>
                              </p:par>
                              <p:par>
                                <p:cTn id="78" presetID="16" presetClass="entr" presetSubtype="37" fill="hold" nodeType="withEffect">
                                  <p:stCondLst>
                                    <p:cond delay="0"/>
                                  </p:stCondLst>
                                  <p:childTnLst>
                                    <p:set>
                                      <p:cBhvr>
                                        <p:cTn id="79" dur="1" fill="hold">
                                          <p:stCondLst>
                                            <p:cond delay="0"/>
                                          </p:stCondLst>
                                        </p:cTn>
                                        <p:tgtEl>
                                          <p:spTgt spid="178"/>
                                        </p:tgtEl>
                                        <p:attrNameLst>
                                          <p:attrName>style.visibility</p:attrName>
                                        </p:attrNameLst>
                                      </p:cBhvr>
                                      <p:to>
                                        <p:strVal val="visible"/>
                                      </p:to>
                                    </p:set>
                                    <p:animEffect transition="in" filter="barn(outVertical)">
                                      <p:cBhvr>
                                        <p:cTn id="80" dur="500"/>
                                        <p:tgtEl>
                                          <p:spTgt spid="178"/>
                                        </p:tgtEl>
                                      </p:cBhvr>
                                    </p:animEffect>
                                  </p:childTnLst>
                                  <p:subTnLst>
                                    <p:audio>
                                      <p:cMediaNode>
                                        <p:cTn display="0" masterRel="sameClick">
                                          <p:stCondLst>
                                            <p:cond evt="begin" delay="0">
                                              <p:tn val="78"/>
                                            </p:cond>
                                          </p:stCondLst>
                                          <p:endCondLst>
                                            <p:cond evt="onStopAudio" delay="0">
                                              <p:tgtEl>
                                                <p:sldTgt/>
                                              </p:tgtEl>
                                            </p:cond>
                                          </p:endCondLst>
                                        </p:cTn>
                                        <p:tgtEl>
                                          <p:sndTgt r:embed="rId2" name="Trò-chơi-ting.wav"/>
                                        </p:tgtEl>
                                      </p:cMediaNode>
                                    </p:audio>
                                  </p:subTnLst>
                                </p:cTn>
                              </p:par>
                            </p:childTnLst>
                          </p:cTn>
                        </p:par>
                        <p:par>
                          <p:cTn id="81" fill="hold">
                            <p:stCondLst>
                              <p:cond delay="1000"/>
                            </p:stCondLst>
                            <p:childTnLst>
                              <p:par>
                                <p:cTn id="82" presetID="42" presetClass="path" presetSubtype="0" accel="50000" decel="50000" fill="hold" nodeType="afterEffect">
                                  <p:stCondLst>
                                    <p:cond delay="0"/>
                                  </p:stCondLst>
                                  <p:childTnLst>
                                    <p:animMotion origin="layout" path="M 2.5E-6 4.44444E-6 L 0.08229 0.01921 " pathEditMode="relative" rAng="0" ptsTypes="AA">
                                      <p:cBhvr>
                                        <p:cTn id="83" dur="2000" fill="hold"/>
                                        <p:tgtEl>
                                          <p:spTgt spid="177"/>
                                        </p:tgtEl>
                                        <p:attrNameLst>
                                          <p:attrName>ppt_x</p:attrName>
                                          <p:attrName>ppt_y</p:attrName>
                                        </p:attrNameLst>
                                      </p:cBhvr>
                                      <p:rCtr x="4115" y="949"/>
                                    </p:animMotion>
                                  </p:childTnLst>
                                </p:cTn>
                              </p:par>
                            </p:childTnLst>
                          </p:cTn>
                        </p:par>
                        <p:par>
                          <p:cTn id="84" fill="hold">
                            <p:stCondLst>
                              <p:cond delay="3000"/>
                            </p:stCondLst>
                            <p:childTnLst>
                              <p:par>
                                <p:cTn id="85" presetID="53" presetClass="entr" presetSubtype="16" fill="hold" nodeType="afterEffect">
                                  <p:stCondLst>
                                    <p:cond delay="0"/>
                                  </p:stCondLst>
                                  <p:childTnLst>
                                    <p:set>
                                      <p:cBhvr>
                                        <p:cTn id="86" dur="1" fill="hold">
                                          <p:stCondLst>
                                            <p:cond delay="0"/>
                                          </p:stCondLst>
                                        </p:cTn>
                                        <p:tgtEl>
                                          <p:spTgt spid="167"/>
                                        </p:tgtEl>
                                        <p:attrNameLst>
                                          <p:attrName>style.visibility</p:attrName>
                                        </p:attrNameLst>
                                      </p:cBhvr>
                                      <p:to>
                                        <p:strVal val="visible"/>
                                      </p:to>
                                    </p:set>
                                    <p:anim calcmode="lin" valueType="num">
                                      <p:cBhvr>
                                        <p:cTn id="87" dur="500" fill="hold"/>
                                        <p:tgtEl>
                                          <p:spTgt spid="167"/>
                                        </p:tgtEl>
                                        <p:attrNameLst>
                                          <p:attrName>ppt_w</p:attrName>
                                        </p:attrNameLst>
                                      </p:cBhvr>
                                      <p:tavLst>
                                        <p:tav tm="0">
                                          <p:val>
                                            <p:fltVal val="0"/>
                                          </p:val>
                                        </p:tav>
                                        <p:tav tm="100000">
                                          <p:val>
                                            <p:strVal val="#ppt_w"/>
                                          </p:val>
                                        </p:tav>
                                      </p:tavLst>
                                    </p:anim>
                                    <p:anim calcmode="lin" valueType="num">
                                      <p:cBhvr>
                                        <p:cTn id="88" dur="500" fill="hold"/>
                                        <p:tgtEl>
                                          <p:spTgt spid="167"/>
                                        </p:tgtEl>
                                        <p:attrNameLst>
                                          <p:attrName>ppt_h</p:attrName>
                                        </p:attrNameLst>
                                      </p:cBhvr>
                                      <p:tavLst>
                                        <p:tav tm="0">
                                          <p:val>
                                            <p:fltVal val="0"/>
                                          </p:val>
                                        </p:tav>
                                        <p:tav tm="100000">
                                          <p:val>
                                            <p:strVal val="#ppt_h"/>
                                          </p:val>
                                        </p:tav>
                                      </p:tavLst>
                                    </p:anim>
                                    <p:animEffect transition="in" filter="fade">
                                      <p:cBhvr>
                                        <p:cTn id="89" dur="500"/>
                                        <p:tgtEl>
                                          <p:spTgt spid="167"/>
                                        </p:tgtEl>
                                      </p:cBhvr>
                                    </p:animEffect>
                                  </p:childTnLst>
                                  <p:subTnLst>
                                    <p:audio>
                                      <p:cMediaNode>
                                        <p:cTn display="0" masterRel="sameClick">
                                          <p:stCondLst>
                                            <p:cond evt="begin" delay="0">
                                              <p:tn val="85"/>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0" grpId="0" animBg="1"/>
      <p:bldP spid="1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b="18919"/>
          <a:stretch>
            <a:fillRect/>
          </a:stretch>
        </p:blipFill>
        <p:spPr>
          <a:xfrm>
            <a:off x="0" y="0"/>
            <a:ext cx="12192000" cy="6858000"/>
          </a:xfrm>
          <a:prstGeom prst="rect">
            <a:avLst/>
          </a:prstGeom>
        </p:spPr>
      </p:pic>
      <p:grpSp>
        <p:nvGrpSpPr>
          <p:cNvPr id="7" name="Group 6"/>
          <p:cNvGrpSpPr/>
          <p:nvPr/>
        </p:nvGrpSpPr>
        <p:grpSpPr>
          <a:xfrm>
            <a:off x="-22578" y="-214364"/>
            <a:ext cx="12214578" cy="1585964"/>
            <a:chOff x="-22578" y="-490942"/>
            <a:chExt cx="12237156" cy="1585964"/>
          </a:xfrm>
        </p:grpSpPr>
        <p:pic>
          <p:nvPicPr>
            <p:cNvPr id="8" name="Picture 7"/>
            <p:cNvPicPr>
              <a:picLocks noChangeAspect="1"/>
            </p:cNvPicPr>
            <p:nvPr/>
          </p:nvPicPr>
          <p:blipFill>
            <a:blip r:embed="rId5"/>
            <a:stretch>
              <a:fillRect/>
            </a:stretch>
          </p:blipFill>
          <p:spPr>
            <a:xfrm>
              <a:off x="-22578" y="-490942"/>
              <a:ext cx="8861778" cy="1585964"/>
            </a:xfrm>
            <a:prstGeom prst="rect">
              <a:avLst/>
            </a:prstGeom>
          </p:spPr>
        </p:pic>
        <p:pic>
          <p:nvPicPr>
            <p:cNvPr id="9" name="Picture 8"/>
            <p:cNvPicPr>
              <a:picLocks noChangeAspect="1"/>
            </p:cNvPicPr>
            <p:nvPr/>
          </p:nvPicPr>
          <p:blipFill rotWithShape="1">
            <a:blip r:embed="rId5"/>
            <a:srcRect l="7484" r="53911"/>
            <a:stretch>
              <a:fillRect/>
            </a:stretch>
          </p:blipFill>
          <p:spPr>
            <a:xfrm>
              <a:off x="8793480" y="-490942"/>
              <a:ext cx="3421098" cy="1585964"/>
            </a:xfrm>
            <a:prstGeom prst="rect">
              <a:avLst/>
            </a:prstGeom>
          </p:spPr>
        </p:pic>
      </p:grpSp>
      <p:pic>
        <p:nvPicPr>
          <p:cNvPr id="133" name="Picture 1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06" y="185918"/>
            <a:ext cx="685262" cy="833367"/>
          </a:xfrm>
          <a:prstGeom prst="rect">
            <a:avLst/>
          </a:prstGeom>
        </p:spPr>
      </p:pic>
      <p:grpSp>
        <p:nvGrpSpPr>
          <p:cNvPr id="3" name="Group 2">
            <a:extLst>
              <a:ext uri="{FF2B5EF4-FFF2-40B4-BE49-F238E27FC236}">
                <a16:creationId xmlns:a16="http://schemas.microsoft.com/office/drawing/2014/main" xmlns="" id="{23ADA357-7485-4043-8352-46257A8D1025}"/>
              </a:ext>
            </a:extLst>
          </p:cNvPr>
          <p:cNvGrpSpPr/>
          <p:nvPr/>
        </p:nvGrpSpPr>
        <p:grpSpPr>
          <a:xfrm>
            <a:off x="333743" y="4673820"/>
            <a:ext cx="2919652" cy="830997"/>
            <a:chOff x="128348" y="4717157"/>
            <a:chExt cx="3453052" cy="830997"/>
          </a:xfrm>
        </p:grpSpPr>
        <p:grpSp>
          <p:nvGrpSpPr>
            <p:cNvPr id="78" name="Group 77">
              <a:extLst>
                <a:ext uri="{FF2B5EF4-FFF2-40B4-BE49-F238E27FC236}">
                  <a16:creationId xmlns:a16="http://schemas.microsoft.com/office/drawing/2014/main" xmlns="" id="{A4AB816F-AA1A-4AEB-8B27-438B36B6CD25}"/>
                </a:ext>
              </a:extLst>
            </p:cNvPr>
            <p:cNvGrpSpPr/>
            <p:nvPr/>
          </p:nvGrpSpPr>
          <p:grpSpPr>
            <a:xfrm>
              <a:off x="128348" y="4717157"/>
              <a:ext cx="3453052" cy="830997"/>
              <a:chOff x="289671" y="3263477"/>
              <a:chExt cx="10591800" cy="1981200"/>
            </a:xfrm>
          </p:grpSpPr>
          <p:sp>
            <p:nvSpPr>
              <p:cNvPr id="79" name="Rectangle: Rounded Corners 78">
                <a:extLst>
                  <a:ext uri="{FF2B5EF4-FFF2-40B4-BE49-F238E27FC236}">
                    <a16:creationId xmlns:a16="http://schemas.microsoft.com/office/drawing/2014/main" xmlns="" id="{A63B8289-A6F0-4772-97B3-B87D387C5665}"/>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0" name="Rectangle: Rounded Corners 79">
                <a:extLst>
                  <a:ext uri="{FF2B5EF4-FFF2-40B4-BE49-F238E27FC236}">
                    <a16:creationId xmlns:a16="http://schemas.microsoft.com/office/drawing/2014/main" xmlns="" id="{9B6D02F1-5170-456C-A585-266DF3CDF9C6}"/>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81" name="TextBox 80">
              <a:extLst>
                <a:ext uri="{FF2B5EF4-FFF2-40B4-BE49-F238E27FC236}">
                  <a16:creationId xmlns:a16="http://schemas.microsoft.com/office/drawing/2014/main" xmlns="" id="{4DD4FD9D-D89D-4C9A-8F3E-301D20C1053B}"/>
                </a:ext>
              </a:extLst>
            </p:cNvPr>
            <p:cNvSpPr txBox="1"/>
            <p:nvPr/>
          </p:nvSpPr>
          <p:spPr>
            <a:xfrm>
              <a:off x="1551471" y="4810126"/>
              <a:ext cx="604628"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cá</a:t>
              </a:r>
            </a:p>
          </p:txBody>
        </p:sp>
      </p:grpSp>
      <p:grpSp>
        <p:nvGrpSpPr>
          <p:cNvPr id="83" name="Group 82">
            <a:extLst>
              <a:ext uri="{FF2B5EF4-FFF2-40B4-BE49-F238E27FC236}">
                <a16:creationId xmlns:a16="http://schemas.microsoft.com/office/drawing/2014/main" xmlns="" id="{DAF7DD55-4A6E-45C4-8A88-6D218C323B5E}"/>
              </a:ext>
            </a:extLst>
          </p:cNvPr>
          <p:cNvGrpSpPr/>
          <p:nvPr/>
        </p:nvGrpSpPr>
        <p:grpSpPr>
          <a:xfrm>
            <a:off x="2217594" y="8048760"/>
            <a:ext cx="1066800" cy="457200"/>
            <a:chOff x="6162612" y="430418"/>
            <a:chExt cx="2513588" cy="831104"/>
          </a:xfrm>
        </p:grpSpPr>
        <p:sp>
          <p:nvSpPr>
            <p:cNvPr id="84" name="Rectangle: Rounded Corners 83">
              <a:extLst>
                <a:ext uri="{FF2B5EF4-FFF2-40B4-BE49-F238E27FC236}">
                  <a16:creationId xmlns:a16="http://schemas.microsoft.com/office/drawing/2014/main" xmlns="" id="{3321C915-2A7D-4C44-8CE0-9391CE379940}"/>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5" name="TextBox 84">
              <a:extLst>
                <a:ext uri="{FF2B5EF4-FFF2-40B4-BE49-F238E27FC236}">
                  <a16:creationId xmlns:a16="http://schemas.microsoft.com/office/drawing/2014/main" xmlns="" id="{346DBD88-7C2B-458E-8E6C-CE3CDAEA3CE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grpSp>
        <p:nvGrpSpPr>
          <p:cNvPr id="87" name="Group 86">
            <a:extLst>
              <a:ext uri="{FF2B5EF4-FFF2-40B4-BE49-F238E27FC236}">
                <a16:creationId xmlns:a16="http://schemas.microsoft.com/office/drawing/2014/main" xmlns="" id="{7B8C1183-20B9-4947-8395-53380B2274FF}"/>
              </a:ext>
            </a:extLst>
          </p:cNvPr>
          <p:cNvGrpSpPr/>
          <p:nvPr/>
        </p:nvGrpSpPr>
        <p:grpSpPr>
          <a:xfrm>
            <a:off x="333743" y="5949542"/>
            <a:ext cx="2919652" cy="830997"/>
            <a:chOff x="128348" y="4717157"/>
            <a:chExt cx="3453052" cy="830997"/>
          </a:xfrm>
        </p:grpSpPr>
        <p:grpSp>
          <p:nvGrpSpPr>
            <p:cNvPr id="88" name="Group 87">
              <a:extLst>
                <a:ext uri="{FF2B5EF4-FFF2-40B4-BE49-F238E27FC236}">
                  <a16:creationId xmlns:a16="http://schemas.microsoft.com/office/drawing/2014/main" xmlns="" id="{680A85A3-7AD2-4D23-A42C-446F897CCA82}"/>
                </a:ext>
              </a:extLst>
            </p:cNvPr>
            <p:cNvGrpSpPr/>
            <p:nvPr/>
          </p:nvGrpSpPr>
          <p:grpSpPr>
            <a:xfrm>
              <a:off x="128348" y="4717157"/>
              <a:ext cx="3453052" cy="830997"/>
              <a:chOff x="289671" y="3263477"/>
              <a:chExt cx="10591800" cy="1981200"/>
            </a:xfrm>
          </p:grpSpPr>
          <p:sp>
            <p:nvSpPr>
              <p:cNvPr id="105" name="Rectangle: Rounded Corners 104">
                <a:extLst>
                  <a:ext uri="{FF2B5EF4-FFF2-40B4-BE49-F238E27FC236}">
                    <a16:creationId xmlns:a16="http://schemas.microsoft.com/office/drawing/2014/main" xmlns="" id="{21B9F2D6-C746-4EEF-B77C-FB4C542F75DC}"/>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6" name="Rectangle: Rounded Corners 105">
                <a:extLst>
                  <a:ext uri="{FF2B5EF4-FFF2-40B4-BE49-F238E27FC236}">
                    <a16:creationId xmlns:a16="http://schemas.microsoft.com/office/drawing/2014/main" xmlns="" id="{52F09851-F4AD-4656-955A-E191B73494D7}"/>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89" name="TextBox 88">
              <a:extLst>
                <a:ext uri="{FF2B5EF4-FFF2-40B4-BE49-F238E27FC236}">
                  <a16:creationId xmlns:a16="http://schemas.microsoft.com/office/drawing/2014/main" xmlns="" id="{14D95D44-63E4-419E-9D9B-E3F1EAEC7F9A}"/>
                </a:ext>
              </a:extLst>
            </p:cNvPr>
            <p:cNvSpPr txBox="1"/>
            <p:nvPr/>
          </p:nvSpPr>
          <p:spPr>
            <a:xfrm>
              <a:off x="1085012" y="4810126"/>
              <a:ext cx="1537543"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có lợi</a:t>
              </a:r>
            </a:p>
          </p:txBody>
        </p:sp>
      </p:grpSp>
      <p:sp>
        <p:nvSpPr>
          <p:cNvPr id="4" name="Arrow: Down 3">
            <a:extLst>
              <a:ext uri="{FF2B5EF4-FFF2-40B4-BE49-F238E27FC236}">
                <a16:creationId xmlns:a16="http://schemas.microsoft.com/office/drawing/2014/main" xmlns="" id="{08AFBEB8-E62A-4A44-843E-8A9ED713AF35}"/>
              </a:ext>
            </a:extLst>
          </p:cNvPr>
          <p:cNvSpPr/>
          <p:nvPr/>
        </p:nvSpPr>
        <p:spPr>
          <a:xfrm>
            <a:off x="1500795" y="5414560"/>
            <a:ext cx="381000" cy="6771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07" name="Group 106">
            <a:extLst>
              <a:ext uri="{FF2B5EF4-FFF2-40B4-BE49-F238E27FC236}">
                <a16:creationId xmlns:a16="http://schemas.microsoft.com/office/drawing/2014/main" xmlns="" id="{2059B9B5-B663-4807-974D-E6E446F2C7DC}"/>
              </a:ext>
            </a:extLst>
          </p:cNvPr>
          <p:cNvGrpSpPr/>
          <p:nvPr/>
        </p:nvGrpSpPr>
        <p:grpSpPr>
          <a:xfrm>
            <a:off x="4919118" y="7820190"/>
            <a:ext cx="1066800" cy="457200"/>
            <a:chOff x="6162612" y="430418"/>
            <a:chExt cx="2513588" cy="831104"/>
          </a:xfrm>
        </p:grpSpPr>
        <p:sp>
          <p:nvSpPr>
            <p:cNvPr id="108" name="Rectangle: Rounded Corners 107">
              <a:extLst>
                <a:ext uri="{FF2B5EF4-FFF2-40B4-BE49-F238E27FC236}">
                  <a16:creationId xmlns:a16="http://schemas.microsoft.com/office/drawing/2014/main" xmlns="" id="{A2422F31-B1C3-426C-819D-E4380671035D}"/>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9" name="TextBox 108">
              <a:extLst>
                <a:ext uri="{FF2B5EF4-FFF2-40B4-BE49-F238E27FC236}">
                  <a16:creationId xmlns:a16="http://schemas.microsoft.com/office/drawing/2014/main" xmlns="" id="{FECEC47F-34E7-41A5-9EC5-23AA89AF2D69}"/>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grpSp>
        <p:nvGrpSpPr>
          <p:cNvPr id="110" name="Group 109">
            <a:extLst>
              <a:ext uri="{FF2B5EF4-FFF2-40B4-BE49-F238E27FC236}">
                <a16:creationId xmlns:a16="http://schemas.microsoft.com/office/drawing/2014/main" xmlns="" id="{8963F228-0D68-4187-84E1-DD7FE4767510}"/>
              </a:ext>
            </a:extLst>
          </p:cNvPr>
          <p:cNvGrpSpPr/>
          <p:nvPr/>
        </p:nvGrpSpPr>
        <p:grpSpPr>
          <a:xfrm>
            <a:off x="4636174" y="4675081"/>
            <a:ext cx="2919652" cy="830997"/>
            <a:chOff x="128348" y="4717157"/>
            <a:chExt cx="3453052" cy="830997"/>
          </a:xfrm>
        </p:grpSpPr>
        <p:grpSp>
          <p:nvGrpSpPr>
            <p:cNvPr id="111" name="Group 110">
              <a:extLst>
                <a:ext uri="{FF2B5EF4-FFF2-40B4-BE49-F238E27FC236}">
                  <a16:creationId xmlns:a16="http://schemas.microsoft.com/office/drawing/2014/main" xmlns="" id="{0BBBDF64-CC42-48C0-AB01-70DD2C662E3E}"/>
                </a:ext>
              </a:extLst>
            </p:cNvPr>
            <p:cNvGrpSpPr/>
            <p:nvPr/>
          </p:nvGrpSpPr>
          <p:grpSpPr>
            <a:xfrm>
              <a:off x="128348" y="4717157"/>
              <a:ext cx="3453052" cy="830997"/>
              <a:chOff x="289671" y="3263477"/>
              <a:chExt cx="10591800" cy="1981200"/>
            </a:xfrm>
          </p:grpSpPr>
          <p:sp>
            <p:nvSpPr>
              <p:cNvPr id="113" name="Rectangle: Rounded Corners 112">
                <a:extLst>
                  <a:ext uri="{FF2B5EF4-FFF2-40B4-BE49-F238E27FC236}">
                    <a16:creationId xmlns:a16="http://schemas.microsoft.com/office/drawing/2014/main" xmlns="" id="{A9EB671B-958D-431D-A441-2F0C70488FC6}"/>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4" name="Rectangle: Rounded Corners 113">
                <a:extLst>
                  <a:ext uri="{FF2B5EF4-FFF2-40B4-BE49-F238E27FC236}">
                    <a16:creationId xmlns:a16="http://schemas.microsoft.com/office/drawing/2014/main" xmlns="" id="{D7388DDB-C7E4-42F8-92DE-D625E6CAFA10}"/>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12" name="TextBox 111">
              <a:extLst>
                <a:ext uri="{FF2B5EF4-FFF2-40B4-BE49-F238E27FC236}">
                  <a16:creationId xmlns:a16="http://schemas.microsoft.com/office/drawing/2014/main" xmlns="" id="{9EC17C03-51FD-4172-927B-FAE19C8508C0}"/>
                </a:ext>
              </a:extLst>
            </p:cNvPr>
            <p:cNvSpPr txBox="1"/>
            <p:nvPr/>
          </p:nvSpPr>
          <p:spPr>
            <a:xfrm>
              <a:off x="1233572" y="4810126"/>
              <a:ext cx="1240424"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cơm</a:t>
              </a:r>
            </a:p>
          </p:txBody>
        </p:sp>
      </p:grpSp>
      <p:grpSp>
        <p:nvGrpSpPr>
          <p:cNvPr id="115" name="Group 114">
            <a:extLst>
              <a:ext uri="{FF2B5EF4-FFF2-40B4-BE49-F238E27FC236}">
                <a16:creationId xmlns:a16="http://schemas.microsoft.com/office/drawing/2014/main" xmlns="" id="{A8206088-A734-45D5-B0CD-FA291FB64D62}"/>
              </a:ext>
            </a:extLst>
          </p:cNvPr>
          <p:cNvGrpSpPr/>
          <p:nvPr/>
        </p:nvGrpSpPr>
        <p:grpSpPr>
          <a:xfrm>
            <a:off x="4636174" y="5950803"/>
            <a:ext cx="2919652" cy="830997"/>
            <a:chOff x="128348" y="4717157"/>
            <a:chExt cx="3453052" cy="830997"/>
          </a:xfrm>
        </p:grpSpPr>
        <p:grpSp>
          <p:nvGrpSpPr>
            <p:cNvPr id="116" name="Group 115">
              <a:extLst>
                <a:ext uri="{FF2B5EF4-FFF2-40B4-BE49-F238E27FC236}">
                  <a16:creationId xmlns:a16="http://schemas.microsoft.com/office/drawing/2014/main" xmlns="" id="{02473BC4-C995-4872-9F2A-D0FDBA449273}"/>
                </a:ext>
              </a:extLst>
            </p:cNvPr>
            <p:cNvGrpSpPr/>
            <p:nvPr/>
          </p:nvGrpSpPr>
          <p:grpSpPr>
            <a:xfrm>
              <a:off x="128348" y="4717157"/>
              <a:ext cx="3453052" cy="830997"/>
              <a:chOff x="289671" y="3263477"/>
              <a:chExt cx="10591800" cy="1981200"/>
            </a:xfrm>
          </p:grpSpPr>
          <p:sp>
            <p:nvSpPr>
              <p:cNvPr id="118" name="Rectangle: Rounded Corners 117">
                <a:extLst>
                  <a:ext uri="{FF2B5EF4-FFF2-40B4-BE49-F238E27FC236}">
                    <a16:creationId xmlns:a16="http://schemas.microsoft.com/office/drawing/2014/main" xmlns="" id="{5714B102-A21C-4925-B9CE-1B4A8442725C}"/>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9" name="Rectangle: Rounded Corners 118">
                <a:extLst>
                  <a:ext uri="{FF2B5EF4-FFF2-40B4-BE49-F238E27FC236}">
                    <a16:creationId xmlns:a16="http://schemas.microsoft.com/office/drawing/2014/main" xmlns="" id="{455F7548-A29E-4660-844C-9318D7BE164E}"/>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17" name="TextBox 116">
              <a:extLst>
                <a:ext uri="{FF2B5EF4-FFF2-40B4-BE49-F238E27FC236}">
                  <a16:creationId xmlns:a16="http://schemas.microsoft.com/office/drawing/2014/main" xmlns="" id="{40506CC8-4E28-4470-94A6-4D69CB5D7227}"/>
                </a:ext>
              </a:extLst>
            </p:cNvPr>
            <p:cNvSpPr txBox="1"/>
            <p:nvPr/>
          </p:nvSpPr>
          <p:spPr>
            <a:xfrm>
              <a:off x="1085012" y="4810126"/>
              <a:ext cx="1537543"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có lợi</a:t>
              </a:r>
            </a:p>
          </p:txBody>
        </p:sp>
      </p:grpSp>
      <p:sp>
        <p:nvSpPr>
          <p:cNvPr id="120" name="Arrow: Down 119">
            <a:extLst>
              <a:ext uri="{FF2B5EF4-FFF2-40B4-BE49-F238E27FC236}">
                <a16:creationId xmlns:a16="http://schemas.microsoft.com/office/drawing/2014/main" xmlns="" id="{CAC687D9-D252-4CAF-AB62-4D24000E1830}"/>
              </a:ext>
            </a:extLst>
          </p:cNvPr>
          <p:cNvSpPr/>
          <p:nvPr/>
        </p:nvSpPr>
        <p:spPr>
          <a:xfrm>
            <a:off x="5803226" y="5415821"/>
            <a:ext cx="381000" cy="6771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21" name="Group 120">
            <a:extLst>
              <a:ext uri="{FF2B5EF4-FFF2-40B4-BE49-F238E27FC236}">
                <a16:creationId xmlns:a16="http://schemas.microsoft.com/office/drawing/2014/main" xmlns="" id="{4639CA9F-A027-49EA-9016-7CEC75E07835}"/>
              </a:ext>
            </a:extLst>
          </p:cNvPr>
          <p:cNvGrpSpPr/>
          <p:nvPr/>
        </p:nvGrpSpPr>
        <p:grpSpPr>
          <a:xfrm>
            <a:off x="7315200" y="7820190"/>
            <a:ext cx="1066800" cy="457200"/>
            <a:chOff x="6162612" y="430418"/>
            <a:chExt cx="2513588" cy="831104"/>
          </a:xfrm>
        </p:grpSpPr>
        <p:sp>
          <p:nvSpPr>
            <p:cNvPr id="122" name="Rectangle: Rounded Corners 121">
              <a:extLst>
                <a:ext uri="{FF2B5EF4-FFF2-40B4-BE49-F238E27FC236}">
                  <a16:creationId xmlns:a16="http://schemas.microsoft.com/office/drawing/2014/main" xmlns="" id="{32CEDBD0-7D5E-4D88-AAAF-FCD7BB251684}"/>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3" name="TextBox 122">
              <a:extLst>
                <a:ext uri="{FF2B5EF4-FFF2-40B4-BE49-F238E27FC236}">
                  <a16:creationId xmlns:a16="http://schemas.microsoft.com/office/drawing/2014/main" xmlns="" id="{EF49E235-6949-4A8A-8561-A17FBC991720}"/>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grpSp>
        <p:nvGrpSpPr>
          <p:cNvPr id="124" name="Group 123">
            <a:extLst>
              <a:ext uri="{FF2B5EF4-FFF2-40B4-BE49-F238E27FC236}">
                <a16:creationId xmlns:a16="http://schemas.microsoft.com/office/drawing/2014/main" xmlns="" id="{940951BD-7BBB-49D3-AEE8-85DE3B0C4D9E}"/>
              </a:ext>
            </a:extLst>
          </p:cNvPr>
          <p:cNvGrpSpPr/>
          <p:nvPr/>
        </p:nvGrpSpPr>
        <p:grpSpPr>
          <a:xfrm>
            <a:off x="8645831" y="4691002"/>
            <a:ext cx="2919652" cy="830997"/>
            <a:chOff x="128348" y="4717157"/>
            <a:chExt cx="3453052" cy="830997"/>
          </a:xfrm>
        </p:grpSpPr>
        <p:grpSp>
          <p:nvGrpSpPr>
            <p:cNvPr id="125" name="Group 124">
              <a:extLst>
                <a:ext uri="{FF2B5EF4-FFF2-40B4-BE49-F238E27FC236}">
                  <a16:creationId xmlns:a16="http://schemas.microsoft.com/office/drawing/2014/main" xmlns="" id="{F8F4FD8D-54BA-4FD1-A802-15236059FB54}"/>
                </a:ext>
              </a:extLst>
            </p:cNvPr>
            <p:cNvGrpSpPr/>
            <p:nvPr/>
          </p:nvGrpSpPr>
          <p:grpSpPr>
            <a:xfrm>
              <a:off x="128348" y="4717157"/>
              <a:ext cx="3453052" cy="830997"/>
              <a:chOff x="289671" y="3263477"/>
              <a:chExt cx="10591800" cy="1981200"/>
            </a:xfrm>
          </p:grpSpPr>
          <p:sp>
            <p:nvSpPr>
              <p:cNvPr id="127" name="Rectangle: Rounded Corners 126">
                <a:extLst>
                  <a:ext uri="{FF2B5EF4-FFF2-40B4-BE49-F238E27FC236}">
                    <a16:creationId xmlns:a16="http://schemas.microsoft.com/office/drawing/2014/main" xmlns="" id="{67EBECEF-5348-42C8-BB3F-4B4C3B3E26BC}"/>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8" name="Rectangle: Rounded Corners 127">
                <a:extLst>
                  <a:ext uri="{FF2B5EF4-FFF2-40B4-BE49-F238E27FC236}">
                    <a16:creationId xmlns:a16="http://schemas.microsoft.com/office/drawing/2014/main" xmlns="" id="{F4AFB014-4B5D-4587-992A-80D6825B637A}"/>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6" name="TextBox 125">
              <a:extLst>
                <a:ext uri="{FF2B5EF4-FFF2-40B4-BE49-F238E27FC236}">
                  <a16:creationId xmlns:a16="http://schemas.microsoft.com/office/drawing/2014/main" xmlns="" id="{1FF8D58A-E143-41D0-89EF-D33A5A51D942}"/>
                </a:ext>
              </a:extLst>
            </p:cNvPr>
            <p:cNvSpPr txBox="1"/>
            <p:nvPr/>
          </p:nvSpPr>
          <p:spPr>
            <a:xfrm>
              <a:off x="627170" y="4810126"/>
              <a:ext cx="2453244"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rượu bia</a:t>
              </a:r>
            </a:p>
          </p:txBody>
        </p:sp>
      </p:grpSp>
      <p:grpSp>
        <p:nvGrpSpPr>
          <p:cNvPr id="130" name="Group 129">
            <a:extLst>
              <a:ext uri="{FF2B5EF4-FFF2-40B4-BE49-F238E27FC236}">
                <a16:creationId xmlns:a16="http://schemas.microsoft.com/office/drawing/2014/main" xmlns="" id="{99157FBC-91C0-4D5C-AE37-5CC08B4195B6}"/>
              </a:ext>
            </a:extLst>
          </p:cNvPr>
          <p:cNvGrpSpPr/>
          <p:nvPr/>
        </p:nvGrpSpPr>
        <p:grpSpPr>
          <a:xfrm>
            <a:off x="8645831" y="5966724"/>
            <a:ext cx="2919652" cy="830997"/>
            <a:chOff x="128348" y="4717157"/>
            <a:chExt cx="3453052" cy="830997"/>
          </a:xfrm>
        </p:grpSpPr>
        <p:grpSp>
          <p:nvGrpSpPr>
            <p:cNvPr id="132" name="Group 131">
              <a:extLst>
                <a:ext uri="{FF2B5EF4-FFF2-40B4-BE49-F238E27FC236}">
                  <a16:creationId xmlns:a16="http://schemas.microsoft.com/office/drawing/2014/main" xmlns="" id="{4F4B1302-336E-4A90-9E0C-50C7E512C241}"/>
                </a:ext>
              </a:extLst>
            </p:cNvPr>
            <p:cNvGrpSpPr/>
            <p:nvPr/>
          </p:nvGrpSpPr>
          <p:grpSpPr>
            <a:xfrm>
              <a:off x="128348" y="4717157"/>
              <a:ext cx="3453052" cy="830997"/>
              <a:chOff x="289671" y="3263477"/>
              <a:chExt cx="10591800" cy="1981200"/>
            </a:xfrm>
          </p:grpSpPr>
          <p:sp>
            <p:nvSpPr>
              <p:cNvPr id="136" name="Rectangle: Rounded Corners 135">
                <a:extLst>
                  <a:ext uri="{FF2B5EF4-FFF2-40B4-BE49-F238E27FC236}">
                    <a16:creationId xmlns:a16="http://schemas.microsoft.com/office/drawing/2014/main" xmlns="" id="{230B6841-ADB6-4CEE-9513-8C1CE814438D}"/>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7" name="Rectangle: Rounded Corners 136">
                <a:extLst>
                  <a:ext uri="{FF2B5EF4-FFF2-40B4-BE49-F238E27FC236}">
                    <a16:creationId xmlns:a16="http://schemas.microsoft.com/office/drawing/2014/main" xmlns="" id="{6F00B97D-0446-4272-B3C2-360C5DD6E6EA}"/>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34" name="TextBox 133">
              <a:extLst>
                <a:ext uri="{FF2B5EF4-FFF2-40B4-BE49-F238E27FC236}">
                  <a16:creationId xmlns:a16="http://schemas.microsoft.com/office/drawing/2014/main" xmlns="" id="{954DA229-A87F-4706-8672-BE5229ABC2BC}"/>
                </a:ext>
              </a:extLst>
            </p:cNvPr>
            <p:cNvSpPr txBox="1"/>
            <p:nvPr/>
          </p:nvSpPr>
          <p:spPr>
            <a:xfrm>
              <a:off x="1035457" y="4810126"/>
              <a:ext cx="1636659"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có hại</a:t>
              </a:r>
            </a:p>
          </p:txBody>
        </p:sp>
      </p:grpSp>
      <p:sp>
        <p:nvSpPr>
          <p:cNvPr id="138" name="Arrow: Down 137">
            <a:extLst>
              <a:ext uri="{FF2B5EF4-FFF2-40B4-BE49-F238E27FC236}">
                <a16:creationId xmlns:a16="http://schemas.microsoft.com/office/drawing/2014/main" xmlns="" id="{1ACFB25B-5E85-4E49-B55A-B832BB6CB92D}"/>
              </a:ext>
            </a:extLst>
          </p:cNvPr>
          <p:cNvSpPr/>
          <p:nvPr/>
        </p:nvSpPr>
        <p:spPr>
          <a:xfrm>
            <a:off x="9812883" y="5431742"/>
            <a:ext cx="381000" cy="6771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68" name="Picture 167">
            <a:extLst>
              <a:ext uri="{FF2B5EF4-FFF2-40B4-BE49-F238E27FC236}">
                <a16:creationId xmlns:a16="http://schemas.microsoft.com/office/drawing/2014/main" xmlns="" id="{42205C20-EDE5-4535-BB11-9D07982F29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63611" y="313717"/>
            <a:ext cx="664225" cy="724122"/>
          </a:xfrm>
          <a:prstGeom prst="rect">
            <a:avLst/>
          </a:prstGeom>
        </p:spPr>
      </p:pic>
      <p:pic>
        <p:nvPicPr>
          <p:cNvPr id="164" name="Picture 163"/>
          <p:cNvPicPr>
            <a:picLocks noChangeAspect="1"/>
          </p:cNvPicPr>
          <p:nvPr/>
        </p:nvPicPr>
        <p:blipFill>
          <a:blip r:embed="rId8"/>
          <a:stretch>
            <a:fillRect/>
          </a:stretch>
        </p:blipFill>
        <p:spPr>
          <a:xfrm>
            <a:off x="1206810" y="-127311"/>
            <a:ext cx="1263411" cy="1511950"/>
          </a:xfrm>
          <a:prstGeom prst="rect">
            <a:avLst/>
          </a:prstGeom>
        </p:spPr>
      </p:pic>
      <p:pic>
        <p:nvPicPr>
          <p:cNvPr id="139" name="Picture 138">
            <a:extLst>
              <a:ext uri="{FF2B5EF4-FFF2-40B4-BE49-F238E27FC236}">
                <a16:creationId xmlns:a16="http://schemas.microsoft.com/office/drawing/2014/main" xmlns="" id="{32D401C0-8DD2-422C-B5CA-A24791F2A787}"/>
              </a:ext>
            </a:extLst>
          </p:cNvPr>
          <p:cNvPicPr>
            <a:picLocks noChangeAspect="1"/>
          </p:cNvPicPr>
          <p:nvPr/>
        </p:nvPicPr>
        <p:blipFill>
          <a:blip r:embed="rId8"/>
          <a:stretch>
            <a:fillRect/>
          </a:stretch>
        </p:blipFill>
        <p:spPr>
          <a:xfrm>
            <a:off x="5464294" y="-166919"/>
            <a:ext cx="1263411" cy="1511950"/>
          </a:xfrm>
          <a:prstGeom prst="rect">
            <a:avLst/>
          </a:prstGeom>
        </p:spPr>
      </p:pic>
      <p:pic>
        <p:nvPicPr>
          <p:cNvPr id="165" name="Picture 164">
            <a:extLst>
              <a:ext uri="{FF2B5EF4-FFF2-40B4-BE49-F238E27FC236}">
                <a16:creationId xmlns:a16="http://schemas.microsoft.com/office/drawing/2014/main" xmlns="" id="{488C823B-F649-459E-B533-D00DBACD6737}"/>
              </a:ext>
            </a:extLst>
          </p:cNvPr>
          <p:cNvPicPr>
            <a:picLocks noChangeAspect="1"/>
          </p:cNvPicPr>
          <p:nvPr/>
        </p:nvPicPr>
        <p:blipFill>
          <a:blip r:embed="rId9"/>
          <a:stretch>
            <a:fillRect/>
          </a:stretch>
        </p:blipFill>
        <p:spPr>
          <a:xfrm>
            <a:off x="6111579" y="629981"/>
            <a:ext cx="772177" cy="781228"/>
          </a:xfrm>
          <a:prstGeom prst="rect">
            <a:avLst/>
          </a:prstGeom>
        </p:spPr>
      </p:pic>
      <p:pic>
        <p:nvPicPr>
          <p:cNvPr id="176" name="Picture 175">
            <a:extLst>
              <a:ext uri="{FF2B5EF4-FFF2-40B4-BE49-F238E27FC236}">
                <a16:creationId xmlns:a16="http://schemas.microsoft.com/office/drawing/2014/main" xmlns="" id="{7DA3EEB9-F91A-42EC-BD8F-4536CA59F1B9}"/>
              </a:ext>
            </a:extLst>
          </p:cNvPr>
          <p:cNvPicPr>
            <a:picLocks noChangeAspect="1"/>
          </p:cNvPicPr>
          <p:nvPr/>
        </p:nvPicPr>
        <p:blipFill>
          <a:blip r:embed="rId9"/>
          <a:stretch>
            <a:fillRect/>
          </a:stretch>
        </p:blipFill>
        <p:spPr>
          <a:xfrm>
            <a:off x="1838515" y="610177"/>
            <a:ext cx="772177" cy="781228"/>
          </a:xfrm>
          <a:prstGeom prst="rect">
            <a:avLst/>
          </a:prstGeom>
        </p:spPr>
      </p:pic>
      <p:pic>
        <p:nvPicPr>
          <p:cNvPr id="177" name="Picture 176">
            <a:extLst>
              <a:ext uri="{FF2B5EF4-FFF2-40B4-BE49-F238E27FC236}">
                <a16:creationId xmlns:a16="http://schemas.microsoft.com/office/drawing/2014/main" xmlns="" id="{7428467A-0819-4888-9CE6-5576F4D9A7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91218" y="333315"/>
            <a:ext cx="716610" cy="781228"/>
          </a:xfrm>
          <a:prstGeom prst="rect">
            <a:avLst/>
          </a:prstGeom>
        </p:spPr>
      </p:pic>
      <p:pic>
        <p:nvPicPr>
          <p:cNvPr id="166" name="Picture 165">
            <a:extLst>
              <a:ext uri="{FF2B5EF4-FFF2-40B4-BE49-F238E27FC236}">
                <a16:creationId xmlns:a16="http://schemas.microsoft.com/office/drawing/2014/main" xmlns="" id="{BC36AFCB-5235-4014-96F8-92AB8BA3E9E2}"/>
              </a:ext>
            </a:extLst>
          </p:cNvPr>
          <p:cNvPicPr>
            <a:picLocks noChangeAspect="1"/>
          </p:cNvPicPr>
          <p:nvPr/>
        </p:nvPicPr>
        <p:blipFill>
          <a:blip r:embed="rId8"/>
          <a:stretch>
            <a:fillRect/>
          </a:stretch>
        </p:blipFill>
        <p:spPr>
          <a:xfrm>
            <a:off x="9468097" y="-130157"/>
            <a:ext cx="1263411" cy="1511950"/>
          </a:xfrm>
          <a:prstGeom prst="rect">
            <a:avLst/>
          </a:prstGeom>
        </p:spPr>
      </p:pic>
      <p:pic>
        <p:nvPicPr>
          <p:cNvPr id="167" name="Picture 166">
            <a:extLst>
              <a:ext uri="{FF2B5EF4-FFF2-40B4-BE49-F238E27FC236}">
                <a16:creationId xmlns:a16="http://schemas.microsoft.com/office/drawing/2014/main" xmlns="" id="{A9A5DC9F-456D-4F84-85C1-9507775E9A49}"/>
              </a:ext>
            </a:extLst>
          </p:cNvPr>
          <p:cNvPicPr>
            <a:picLocks noChangeAspect="1"/>
          </p:cNvPicPr>
          <p:nvPr/>
        </p:nvPicPr>
        <p:blipFill>
          <a:blip r:embed="rId9"/>
          <a:stretch>
            <a:fillRect/>
          </a:stretch>
        </p:blipFill>
        <p:spPr>
          <a:xfrm>
            <a:off x="10115382" y="666743"/>
            <a:ext cx="772177" cy="781228"/>
          </a:xfrm>
          <a:prstGeom prst="rect">
            <a:avLst/>
          </a:prstGeom>
        </p:spPr>
      </p:pic>
      <p:grpSp>
        <p:nvGrpSpPr>
          <p:cNvPr id="178" name="Group 177">
            <a:extLst>
              <a:ext uri="{FF2B5EF4-FFF2-40B4-BE49-F238E27FC236}">
                <a16:creationId xmlns:a16="http://schemas.microsoft.com/office/drawing/2014/main" xmlns="" id="{50262B8A-6237-4FB6-91E2-1EA5B437A40C}"/>
              </a:ext>
            </a:extLst>
          </p:cNvPr>
          <p:cNvGrpSpPr/>
          <p:nvPr/>
        </p:nvGrpSpPr>
        <p:grpSpPr>
          <a:xfrm>
            <a:off x="9279483" y="8074397"/>
            <a:ext cx="1066800" cy="457200"/>
            <a:chOff x="6162612" y="430418"/>
            <a:chExt cx="2513588" cy="831104"/>
          </a:xfrm>
        </p:grpSpPr>
        <p:sp>
          <p:nvSpPr>
            <p:cNvPr id="179" name="Rectangle: Rounded Corners 178">
              <a:extLst>
                <a:ext uri="{FF2B5EF4-FFF2-40B4-BE49-F238E27FC236}">
                  <a16:creationId xmlns:a16="http://schemas.microsoft.com/office/drawing/2014/main" xmlns="" id="{394E5C46-F2A0-48D3-822F-05921E5B07F3}"/>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0" name="TextBox 179">
              <a:extLst>
                <a:ext uri="{FF2B5EF4-FFF2-40B4-BE49-F238E27FC236}">
                  <a16:creationId xmlns:a16="http://schemas.microsoft.com/office/drawing/2014/main" xmlns="" id="{2C3221F0-E0EF-4983-ACEE-67901A8254E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63" name="Picture 62">
            <a:extLst>
              <a:ext uri="{FF2B5EF4-FFF2-40B4-BE49-F238E27FC236}">
                <a16:creationId xmlns:a16="http://schemas.microsoft.com/office/drawing/2014/main" xmlns="" id="{F116AEDD-ABBB-4D75-B51D-E8A75D27E8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2947" y="1689625"/>
            <a:ext cx="2660309" cy="2660309"/>
          </a:xfrm>
          <a:prstGeom prst="rect">
            <a:avLst/>
          </a:prstGeom>
        </p:spPr>
      </p:pic>
      <p:pic>
        <p:nvPicPr>
          <p:cNvPr id="64" name="Picture 63">
            <a:extLst>
              <a:ext uri="{FF2B5EF4-FFF2-40B4-BE49-F238E27FC236}">
                <a16:creationId xmlns:a16="http://schemas.microsoft.com/office/drawing/2014/main" xmlns="" id="{04D956DC-39F5-44D9-B79E-3EA846DD5D5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4891" y="1783855"/>
            <a:ext cx="2660309" cy="2660309"/>
          </a:xfrm>
          <a:prstGeom prst="rect">
            <a:avLst/>
          </a:prstGeom>
        </p:spPr>
      </p:pic>
      <p:pic>
        <p:nvPicPr>
          <p:cNvPr id="65" name="Picture 64">
            <a:extLst>
              <a:ext uri="{FF2B5EF4-FFF2-40B4-BE49-F238E27FC236}">
                <a16:creationId xmlns:a16="http://schemas.microsoft.com/office/drawing/2014/main" xmlns="" id="{06CB66AE-29EF-4C74-8389-20C38989421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7468" y="1753898"/>
            <a:ext cx="2660309" cy="2660309"/>
          </a:xfrm>
          <a:prstGeom prst="rect">
            <a:avLst/>
          </a:prstGeom>
        </p:spPr>
      </p:pic>
      <p:sp>
        <p:nvSpPr>
          <p:cNvPr id="69" name="TextBox 68">
            <a:extLst>
              <a:ext uri="{FF2B5EF4-FFF2-40B4-BE49-F238E27FC236}">
                <a16:creationId xmlns:a16="http://schemas.microsoft.com/office/drawing/2014/main" xmlns="" id="{0A12ACD0-1FC8-47B8-9EA2-6FE3DE83ED3F}"/>
              </a:ext>
            </a:extLst>
          </p:cNvPr>
          <p:cNvSpPr txBox="1"/>
          <p:nvPr/>
        </p:nvSpPr>
        <p:spPr>
          <a:xfrm>
            <a:off x="8691218" y="3891017"/>
            <a:ext cx="652347" cy="523220"/>
          </a:xfrm>
          <a:prstGeom prst="rect">
            <a:avLst/>
          </a:prstGeom>
          <a:noFill/>
        </p:spPr>
        <p:txBody>
          <a:bodyPr wrap="square" rtlCol="0">
            <a:spAutoFit/>
          </a:bodyPr>
          <a:lstStyle/>
          <a:p>
            <a:r>
              <a:rPr lang="en-US" sz="2800" b="1">
                <a:latin typeface="UTM Avo" panose="02040603050506020204" pitchFamily="18" charset="0"/>
              </a:rPr>
              <a:t>12</a:t>
            </a:r>
          </a:p>
        </p:txBody>
      </p:sp>
    </p:spTree>
    <p:extLst>
      <p:ext uri="{BB962C8B-B14F-4D97-AF65-F5344CB8AC3E}">
        <p14:creationId xmlns:p14="http://schemas.microsoft.com/office/powerpoint/2010/main" val="355705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barn(outVertical)">
                                      <p:cBhvr>
                                        <p:cTn id="12" dur="500"/>
                                        <p:tgtEl>
                                          <p:spTgt spid="83"/>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87"/>
                                        </p:tgtEl>
                                        <p:attrNameLst>
                                          <p:attrName>style.visibility</p:attrName>
                                        </p:attrNameLst>
                                      </p:cBhvr>
                                      <p:to>
                                        <p:strVal val="visible"/>
                                      </p:to>
                                    </p:set>
                                    <p:animEffect transition="in" filter="randombar(horizontal)">
                                      <p:cBhvr>
                                        <p:cTn id="21" dur="500"/>
                                        <p:tgtEl>
                                          <p:spTgt spid="87"/>
                                        </p:tgtEl>
                                      </p:cBhvr>
                                    </p:animEffect>
                                  </p:childTnLst>
                                </p:cTn>
                              </p:par>
                              <p:par>
                                <p:cTn id="22" presetID="16" presetClass="entr" presetSubtype="37" fill="hold" nodeType="with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barn(outVertical)">
                                      <p:cBhvr>
                                        <p:cTn id="24" dur="500"/>
                                        <p:tgtEl>
                                          <p:spTgt spid="107"/>
                                        </p:tgtEl>
                                      </p:cBhvr>
                                    </p:animEffect>
                                  </p:childTnLst>
                                  <p:subTnLst>
                                    <p:audio>
                                      <p:cMediaNode>
                                        <p:cTn display="0" masterRel="sameClick">
                                          <p:stCondLst>
                                            <p:cond evt="begin" delay="0">
                                              <p:tn val="22"/>
                                            </p:cond>
                                          </p:stCondLst>
                                          <p:endCondLst>
                                            <p:cond evt="onStopAudio" delay="0">
                                              <p:tgtEl>
                                                <p:sldTgt/>
                                              </p:tgtEl>
                                            </p:cond>
                                          </p:endCondLst>
                                        </p:cTn>
                                        <p:tgtEl>
                                          <p:sndTgt r:embed="rId2" name="Trò-chơi-ting.wav"/>
                                        </p:tgtEl>
                                      </p:cMediaNode>
                                    </p:audio>
                                  </p:subTnLst>
                                </p:cTn>
                              </p:par>
                            </p:childTnLst>
                          </p:cTn>
                        </p:par>
                        <p:par>
                          <p:cTn id="25" fill="hold">
                            <p:stCondLst>
                              <p:cond delay="1000"/>
                            </p:stCondLst>
                            <p:childTnLst>
                              <p:par>
                                <p:cTn id="26" presetID="42" presetClass="path" presetSubtype="0" accel="50000" decel="50000" fill="hold" nodeType="afterEffect">
                                  <p:stCondLst>
                                    <p:cond delay="0"/>
                                  </p:stCondLst>
                                  <p:childTnLst>
                                    <p:animMotion origin="layout" path="M 2.5E-6 -1.48148E-6 L 0.09739 0.02408 " pathEditMode="relative" rAng="0" ptsTypes="AA">
                                      <p:cBhvr>
                                        <p:cTn id="27" dur="2000" fill="hold"/>
                                        <p:tgtEl>
                                          <p:spTgt spid="133"/>
                                        </p:tgtEl>
                                        <p:attrNameLst>
                                          <p:attrName>ppt_x</p:attrName>
                                          <p:attrName>ppt_y</p:attrName>
                                        </p:attrNameLst>
                                      </p:cBhvr>
                                      <p:rCtr x="4870" y="1204"/>
                                    </p:animMotion>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176"/>
                                        </p:tgtEl>
                                        <p:attrNameLst>
                                          <p:attrName>style.visibility</p:attrName>
                                        </p:attrNameLst>
                                      </p:cBhvr>
                                      <p:to>
                                        <p:strVal val="visible"/>
                                      </p:to>
                                    </p:set>
                                    <p:anim calcmode="lin" valueType="num">
                                      <p:cBhvr>
                                        <p:cTn id="31" dur="500" fill="hold"/>
                                        <p:tgtEl>
                                          <p:spTgt spid="176"/>
                                        </p:tgtEl>
                                        <p:attrNameLst>
                                          <p:attrName>ppt_w</p:attrName>
                                        </p:attrNameLst>
                                      </p:cBhvr>
                                      <p:tavLst>
                                        <p:tav tm="0">
                                          <p:val>
                                            <p:fltVal val="0"/>
                                          </p:val>
                                        </p:tav>
                                        <p:tav tm="100000">
                                          <p:val>
                                            <p:strVal val="#ppt_w"/>
                                          </p:val>
                                        </p:tav>
                                      </p:tavLst>
                                    </p:anim>
                                    <p:anim calcmode="lin" valueType="num">
                                      <p:cBhvr>
                                        <p:cTn id="32" dur="500" fill="hold"/>
                                        <p:tgtEl>
                                          <p:spTgt spid="176"/>
                                        </p:tgtEl>
                                        <p:attrNameLst>
                                          <p:attrName>ppt_h</p:attrName>
                                        </p:attrNameLst>
                                      </p:cBhvr>
                                      <p:tavLst>
                                        <p:tav tm="0">
                                          <p:val>
                                            <p:fltVal val="0"/>
                                          </p:val>
                                        </p:tav>
                                        <p:tav tm="100000">
                                          <p:val>
                                            <p:strVal val="#ppt_h"/>
                                          </p:val>
                                        </p:tav>
                                      </p:tavLst>
                                    </p:anim>
                                    <p:animEffect transition="in" filter="fade">
                                      <p:cBhvr>
                                        <p:cTn id="33" dur="500"/>
                                        <p:tgtEl>
                                          <p:spTgt spid="176"/>
                                        </p:tgtEl>
                                      </p:cBhvr>
                                    </p:animEffect>
                                  </p:childTnLst>
                                  <p:subTnLst>
                                    <p:audio>
                                      <p:cMediaNode>
                                        <p:cTn display="0" masterRel="sameClick">
                                          <p:stCondLst>
                                            <p:cond evt="begin" delay="0">
                                              <p:tn val="29"/>
                                            </p:cond>
                                          </p:stCondLst>
                                          <p:endCondLst>
                                            <p:cond evt="onStopAudio" delay="0">
                                              <p:tgtEl>
                                                <p:sldTgt/>
                                              </p:tgtEl>
                                            </p:cond>
                                          </p:endCondLst>
                                        </p:cTn>
                                        <p:tgtEl>
                                          <p:sndTgt r:embed="rId3" name="AmThanhDung_2.wav"/>
                                        </p:tgtEl>
                                      </p:cMediaNode>
                                    </p:audio>
                                  </p:sub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110"/>
                                        </p:tgtEl>
                                        <p:attrNameLst>
                                          <p:attrName>style.visibility</p:attrName>
                                        </p:attrNameLst>
                                      </p:cBhvr>
                                      <p:to>
                                        <p:strVal val="visible"/>
                                      </p:to>
                                    </p:set>
                                    <p:animEffect transition="in" filter="fade">
                                      <p:cBhvr>
                                        <p:cTn id="38" dur="1000"/>
                                        <p:tgtEl>
                                          <p:spTgt spid="110"/>
                                        </p:tgtEl>
                                      </p:cBhvr>
                                    </p:animEffect>
                                    <p:anim calcmode="lin" valueType="num">
                                      <p:cBhvr>
                                        <p:cTn id="39" dur="1000" fill="hold"/>
                                        <p:tgtEl>
                                          <p:spTgt spid="110"/>
                                        </p:tgtEl>
                                        <p:attrNameLst>
                                          <p:attrName>ppt_x</p:attrName>
                                        </p:attrNameLst>
                                      </p:cBhvr>
                                      <p:tavLst>
                                        <p:tav tm="0">
                                          <p:val>
                                            <p:strVal val="#ppt_x"/>
                                          </p:val>
                                        </p:tav>
                                        <p:tav tm="100000">
                                          <p:val>
                                            <p:strVal val="#ppt_x"/>
                                          </p:val>
                                        </p:tav>
                                      </p:tavLst>
                                    </p:anim>
                                    <p:anim calcmode="lin" valueType="num">
                                      <p:cBhvr>
                                        <p:cTn id="40"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20"/>
                                        </p:tgtEl>
                                        <p:attrNameLst>
                                          <p:attrName>style.visibility</p:attrName>
                                        </p:attrNameLst>
                                      </p:cBhvr>
                                      <p:to>
                                        <p:strVal val="visible"/>
                                      </p:to>
                                    </p:set>
                                    <p:animEffect transition="in" filter="wipe(up)">
                                      <p:cBhvr>
                                        <p:cTn id="45" dur="500"/>
                                        <p:tgtEl>
                                          <p:spTgt spid="120"/>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115"/>
                                        </p:tgtEl>
                                        <p:attrNameLst>
                                          <p:attrName>style.visibility</p:attrName>
                                        </p:attrNameLst>
                                      </p:cBhvr>
                                      <p:to>
                                        <p:strVal val="visible"/>
                                      </p:to>
                                    </p:set>
                                    <p:animEffect transition="in" filter="randombar(horizontal)">
                                      <p:cBhvr>
                                        <p:cTn id="49" dur="500"/>
                                        <p:tgtEl>
                                          <p:spTgt spid="115"/>
                                        </p:tgtEl>
                                      </p:cBhvr>
                                    </p:animEffect>
                                  </p:childTnLst>
                                </p:cTn>
                              </p:par>
                              <p:par>
                                <p:cTn id="50" presetID="16" presetClass="entr" presetSubtype="37" fill="hold" nodeType="withEffect">
                                  <p:stCondLst>
                                    <p:cond delay="0"/>
                                  </p:stCondLst>
                                  <p:childTnLst>
                                    <p:set>
                                      <p:cBhvr>
                                        <p:cTn id="51" dur="1" fill="hold">
                                          <p:stCondLst>
                                            <p:cond delay="0"/>
                                          </p:stCondLst>
                                        </p:cTn>
                                        <p:tgtEl>
                                          <p:spTgt spid="121"/>
                                        </p:tgtEl>
                                        <p:attrNameLst>
                                          <p:attrName>style.visibility</p:attrName>
                                        </p:attrNameLst>
                                      </p:cBhvr>
                                      <p:to>
                                        <p:strVal val="visible"/>
                                      </p:to>
                                    </p:set>
                                    <p:animEffect transition="in" filter="barn(outVertical)">
                                      <p:cBhvr>
                                        <p:cTn id="52" dur="500"/>
                                        <p:tgtEl>
                                          <p:spTgt spid="121"/>
                                        </p:tgtEl>
                                      </p:cBhvr>
                                    </p:animEffect>
                                  </p:childTnLst>
                                  <p:subTnLst>
                                    <p:audio>
                                      <p:cMediaNode>
                                        <p:cTn display="0" masterRel="sameClick">
                                          <p:stCondLst>
                                            <p:cond evt="begin" delay="0">
                                              <p:tn val="50"/>
                                            </p:cond>
                                          </p:stCondLst>
                                          <p:endCondLst>
                                            <p:cond evt="onStopAudio" delay="0">
                                              <p:tgtEl>
                                                <p:sldTgt/>
                                              </p:tgtEl>
                                            </p:cond>
                                          </p:endCondLst>
                                        </p:cTn>
                                        <p:tgtEl>
                                          <p:sndTgt r:embed="rId2" name="Trò-chơi-ting.wav"/>
                                        </p:tgtEl>
                                      </p:cMediaNode>
                                    </p:audio>
                                  </p:subTnLst>
                                </p:cTn>
                              </p:par>
                            </p:childTnLst>
                          </p:cTn>
                        </p:par>
                        <p:par>
                          <p:cTn id="53" fill="hold">
                            <p:stCondLst>
                              <p:cond delay="1000"/>
                            </p:stCondLst>
                            <p:childTnLst>
                              <p:par>
                                <p:cTn id="54" presetID="42" presetClass="path" presetSubtype="0" accel="50000" decel="50000" fill="hold" nodeType="afterEffect">
                                  <p:stCondLst>
                                    <p:cond delay="0"/>
                                  </p:stCondLst>
                                  <p:childTnLst>
                                    <p:animMotion origin="layout" path="M 4.375E-6 -1.11111E-6 L 0.08385 0.01921 " pathEditMode="relative" rAng="0" ptsTypes="AA">
                                      <p:cBhvr>
                                        <p:cTn id="55" dur="2000" fill="hold"/>
                                        <p:tgtEl>
                                          <p:spTgt spid="168"/>
                                        </p:tgtEl>
                                        <p:attrNameLst>
                                          <p:attrName>ppt_x</p:attrName>
                                          <p:attrName>ppt_y</p:attrName>
                                        </p:attrNameLst>
                                      </p:cBhvr>
                                      <p:rCtr x="4193" y="949"/>
                                    </p:animMotion>
                                  </p:childTnLst>
                                </p:cTn>
                              </p:par>
                            </p:childTnLst>
                          </p:cTn>
                        </p:par>
                        <p:par>
                          <p:cTn id="56" fill="hold">
                            <p:stCondLst>
                              <p:cond delay="3000"/>
                            </p:stCondLst>
                            <p:childTnLst>
                              <p:par>
                                <p:cTn id="57" presetID="53" presetClass="entr" presetSubtype="16" fill="hold" nodeType="afterEffect">
                                  <p:stCondLst>
                                    <p:cond delay="0"/>
                                  </p:stCondLst>
                                  <p:childTnLst>
                                    <p:set>
                                      <p:cBhvr>
                                        <p:cTn id="58" dur="1" fill="hold">
                                          <p:stCondLst>
                                            <p:cond delay="0"/>
                                          </p:stCondLst>
                                        </p:cTn>
                                        <p:tgtEl>
                                          <p:spTgt spid="165"/>
                                        </p:tgtEl>
                                        <p:attrNameLst>
                                          <p:attrName>style.visibility</p:attrName>
                                        </p:attrNameLst>
                                      </p:cBhvr>
                                      <p:to>
                                        <p:strVal val="visible"/>
                                      </p:to>
                                    </p:set>
                                    <p:anim calcmode="lin" valueType="num">
                                      <p:cBhvr>
                                        <p:cTn id="59" dur="500" fill="hold"/>
                                        <p:tgtEl>
                                          <p:spTgt spid="165"/>
                                        </p:tgtEl>
                                        <p:attrNameLst>
                                          <p:attrName>ppt_w</p:attrName>
                                        </p:attrNameLst>
                                      </p:cBhvr>
                                      <p:tavLst>
                                        <p:tav tm="0">
                                          <p:val>
                                            <p:fltVal val="0"/>
                                          </p:val>
                                        </p:tav>
                                        <p:tav tm="100000">
                                          <p:val>
                                            <p:strVal val="#ppt_w"/>
                                          </p:val>
                                        </p:tav>
                                      </p:tavLst>
                                    </p:anim>
                                    <p:anim calcmode="lin" valueType="num">
                                      <p:cBhvr>
                                        <p:cTn id="60" dur="500" fill="hold"/>
                                        <p:tgtEl>
                                          <p:spTgt spid="165"/>
                                        </p:tgtEl>
                                        <p:attrNameLst>
                                          <p:attrName>ppt_h</p:attrName>
                                        </p:attrNameLst>
                                      </p:cBhvr>
                                      <p:tavLst>
                                        <p:tav tm="0">
                                          <p:val>
                                            <p:fltVal val="0"/>
                                          </p:val>
                                        </p:tav>
                                        <p:tav tm="100000">
                                          <p:val>
                                            <p:strVal val="#ppt_h"/>
                                          </p:val>
                                        </p:tav>
                                      </p:tavLst>
                                    </p:anim>
                                    <p:animEffect transition="in" filter="fade">
                                      <p:cBhvr>
                                        <p:cTn id="61" dur="500"/>
                                        <p:tgtEl>
                                          <p:spTgt spid="165"/>
                                        </p:tgtEl>
                                      </p:cBhvr>
                                    </p:animEffect>
                                  </p:childTnLst>
                                  <p:subTnLst>
                                    <p:audio>
                                      <p:cMediaNode>
                                        <p:cTn display="0" masterRel="sameClick">
                                          <p:stCondLst>
                                            <p:cond evt="begin" delay="0">
                                              <p:tn val="57"/>
                                            </p:cond>
                                          </p:stCondLst>
                                          <p:endCondLst>
                                            <p:cond evt="onStopAudio" delay="0">
                                              <p:tgtEl>
                                                <p:sldTgt/>
                                              </p:tgtEl>
                                            </p:cond>
                                          </p:endCondLst>
                                        </p:cTn>
                                        <p:tgtEl>
                                          <p:sndTgt r:embed="rId3" name="AmThanhDung_2.wav"/>
                                        </p:tgtEl>
                                      </p:cMediaNode>
                                    </p:audio>
                                  </p:subTnLst>
                                </p:cTn>
                              </p:par>
                            </p:childTnLst>
                          </p:cTn>
                        </p:par>
                      </p:childTnLst>
                    </p:cTn>
                  </p:par>
                  <p:par>
                    <p:cTn id="62" fill="hold">
                      <p:stCondLst>
                        <p:cond delay="indefinite"/>
                      </p:stCondLst>
                      <p:childTnLst>
                        <p:par>
                          <p:cTn id="63" fill="hold">
                            <p:stCondLst>
                              <p:cond delay="0"/>
                            </p:stCondLst>
                            <p:childTnLst>
                              <p:par>
                                <p:cTn id="64" presetID="47" presetClass="entr" presetSubtype="0" fill="hold" nodeType="clickEffect">
                                  <p:stCondLst>
                                    <p:cond delay="0"/>
                                  </p:stCondLst>
                                  <p:childTnLst>
                                    <p:set>
                                      <p:cBhvr>
                                        <p:cTn id="65" dur="1" fill="hold">
                                          <p:stCondLst>
                                            <p:cond delay="0"/>
                                          </p:stCondLst>
                                        </p:cTn>
                                        <p:tgtEl>
                                          <p:spTgt spid="124"/>
                                        </p:tgtEl>
                                        <p:attrNameLst>
                                          <p:attrName>style.visibility</p:attrName>
                                        </p:attrNameLst>
                                      </p:cBhvr>
                                      <p:to>
                                        <p:strVal val="visible"/>
                                      </p:to>
                                    </p:set>
                                    <p:animEffect transition="in" filter="fade">
                                      <p:cBhvr>
                                        <p:cTn id="66" dur="1000"/>
                                        <p:tgtEl>
                                          <p:spTgt spid="124"/>
                                        </p:tgtEl>
                                      </p:cBhvr>
                                    </p:animEffect>
                                    <p:anim calcmode="lin" valueType="num">
                                      <p:cBhvr>
                                        <p:cTn id="67" dur="1000" fill="hold"/>
                                        <p:tgtEl>
                                          <p:spTgt spid="124"/>
                                        </p:tgtEl>
                                        <p:attrNameLst>
                                          <p:attrName>ppt_x</p:attrName>
                                        </p:attrNameLst>
                                      </p:cBhvr>
                                      <p:tavLst>
                                        <p:tav tm="0">
                                          <p:val>
                                            <p:strVal val="#ppt_x"/>
                                          </p:val>
                                        </p:tav>
                                        <p:tav tm="100000">
                                          <p:val>
                                            <p:strVal val="#ppt_x"/>
                                          </p:val>
                                        </p:tav>
                                      </p:tavLst>
                                    </p:anim>
                                    <p:anim calcmode="lin" valueType="num">
                                      <p:cBhvr>
                                        <p:cTn id="68"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138"/>
                                        </p:tgtEl>
                                        <p:attrNameLst>
                                          <p:attrName>style.visibility</p:attrName>
                                        </p:attrNameLst>
                                      </p:cBhvr>
                                      <p:to>
                                        <p:strVal val="visible"/>
                                      </p:to>
                                    </p:set>
                                    <p:animEffect transition="in" filter="wipe(up)">
                                      <p:cBhvr>
                                        <p:cTn id="73" dur="500"/>
                                        <p:tgtEl>
                                          <p:spTgt spid="138"/>
                                        </p:tgtEl>
                                      </p:cBhvr>
                                    </p:animEffect>
                                  </p:childTnLst>
                                </p:cTn>
                              </p:par>
                            </p:childTnLst>
                          </p:cTn>
                        </p:par>
                        <p:par>
                          <p:cTn id="74" fill="hold">
                            <p:stCondLst>
                              <p:cond delay="500"/>
                            </p:stCondLst>
                            <p:childTnLst>
                              <p:par>
                                <p:cTn id="75" presetID="14" presetClass="entr" presetSubtype="10" fill="hold" nodeType="afterEffect">
                                  <p:stCondLst>
                                    <p:cond delay="0"/>
                                  </p:stCondLst>
                                  <p:childTnLst>
                                    <p:set>
                                      <p:cBhvr>
                                        <p:cTn id="76" dur="1" fill="hold">
                                          <p:stCondLst>
                                            <p:cond delay="0"/>
                                          </p:stCondLst>
                                        </p:cTn>
                                        <p:tgtEl>
                                          <p:spTgt spid="130"/>
                                        </p:tgtEl>
                                        <p:attrNameLst>
                                          <p:attrName>style.visibility</p:attrName>
                                        </p:attrNameLst>
                                      </p:cBhvr>
                                      <p:to>
                                        <p:strVal val="visible"/>
                                      </p:to>
                                    </p:set>
                                    <p:animEffect transition="in" filter="randombar(horizontal)">
                                      <p:cBhvr>
                                        <p:cTn id="77" dur="500"/>
                                        <p:tgtEl>
                                          <p:spTgt spid="130"/>
                                        </p:tgtEl>
                                      </p:cBhvr>
                                    </p:animEffect>
                                  </p:childTnLst>
                                </p:cTn>
                              </p:par>
                              <p:par>
                                <p:cTn id="78" presetID="16" presetClass="entr" presetSubtype="37" fill="hold" nodeType="withEffect">
                                  <p:stCondLst>
                                    <p:cond delay="0"/>
                                  </p:stCondLst>
                                  <p:childTnLst>
                                    <p:set>
                                      <p:cBhvr>
                                        <p:cTn id="79" dur="1" fill="hold">
                                          <p:stCondLst>
                                            <p:cond delay="0"/>
                                          </p:stCondLst>
                                        </p:cTn>
                                        <p:tgtEl>
                                          <p:spTgt spid="178"/>
                                        </p:tgtEl>
                                        <p:attrNameLst>
                                          <p:attrName>style.visibility</p:attrName>
                                        </p:attrNameLst>
                                      </p:cBhvr>
                                      <p:to>
                                        <p:strVal val="visible"/>
                                      </p:to>
                                    </p:set>
                                    <p:animEffect transition="in" filter="barn(outVertical)">
                                      <p:cBhvr>
                                        <p:cTn id="80" dur="500"/>
                                        <p:tgtEl>
                                          <p:spTgt spid="178"/>
                                        </p:tgtEl>
                                      </p:cBhvr>
                                    </p:animEffect>
                                  </p:childTnLst>
                                  <p:subTnLst>
                                    <p:audio>
                                      <p:cMediaNode>
                                        <p:cTn display="0" masterRel="sameClick">
                                          <p:stCondLst>
                                            <p:cond evt="begin" delay="0">
                                              <p:tn val="78"/>
                                            </p:cond>
                                          </p:stCondLst>
                                          <p:endCondLst>
                                            <p:cond evt="onStopAudio" delay="0">
                                              <p:tgtEl>
                                                <p:sldTgt/>
                                              </p:tgtEl>
                                            </p:cond>
                                          </p:endCondLst>
                                        </p:cTn>
                                        <p:tgtEl>
                                          <p:sndTgt r:embed="rId2" name="Trò-chơi-ting.wav"/>
                                        </p:tgtEl>
                                      </p:cMediaNode>
                                    </p:audio>
                                  </p:subTnLst>
                                </p:cTn>
                              </p:par>
                            </p:childTnLst>
                          </p:cTn>
                        </p:par>
                        <p:par>
                          <p:cTn id="81" fill="hold">
                            <p:stCondLst>
                              <p:cond delay="1000"/>
                            </p:stCondLst>
                            <p:childTnLst>
                              <p:par>
                                <p:cTn id="82" presetID="42" presetClass="path" presetSubtype="0" accel="50000" decel="50000" fill="hold" nodeType="afterEffect">
                                  <p:stCondLst>
                                    <p:cond delay="0"/>
                                  </p:stCondLst>
                                  <p:childTnLst>
                                    <p:animMotion origin="layout" path="M 2.5E-6 4.44444E-6 L 0.08229 0.01921 " pathEditMode="relative" rAng="0" ptsTypes="AA">
                                      <p:cBhvr>
                                        <p:cTn id="83" dur="2000" fill="hold"/>
                                        <p:tgtEl>
                                          <p:spTgt spid="177"/>
                                        </p:tgtEl>
                                        <p:attrNameLst>
                                          <p:attrName>ppt_x</p:attrName>
                                          <p:attrName>ppt_y</p:attrName>
                                        </p:attrNameLst>
                                      </p:cBhvr>
                                      <p:rCtr x="4115" y="949"/>
                                    </p:animMotion>
                                  </p:childTnLst>
                                </p:cTn>
                              </p:par>
                            </p:childTnLst>
                          </p:cTn>
                        </p:par>
                        <p:par>
                          <p:cTn id="84" fill="hold">
                            <p:stCondLst>
                              <p:cond delay="3000"/>
                            </p:stCondLst>
                            <p:childTnLst>
                              <p:par>
                                <p:cTn id="85" presetID="53" presetClass="entr" presetSubtype="16" fill="hold" nodeType="afterEffect">
                                  <p:stCondLst>
                                    <p:cond delay="0"/>
                                  </p:stCondLst>
                                  <p:childTnLst>
                                    <p:set>
                                      <p:cBhvr>
                                        <p:cTn id="86" dur="1" fill="hold">
                                          <p:stCondLst>
                                            <p:cond delay="0"/>
                                          </p:stCondLst>
                                        </p:cTn>
                                        <p:tgtEl>
                                          <p:spTgt spid="167"/>
                                        </p:tgtEl>
                                        <p:attrNameLst>
                                          <p:attrName>style.visibility</p:attrName>
                                        </p:attrNameLst>
                                      </p:cBhvr>
                                      <p:to>
                                        <p:strVal val="visible"/>
                                      </p:to>
                                    </p:set>
                                    <p:anim calcmode="lin" valueType="num">
                                      <p:cBhvr>
                                        <p:cTn id="87" dur="500" fill="hold"/>
                                        <p:tgtEl>
                                          <p:spTgt spid="167"/>
                                        </p:tgtEl>
                                        <p:attrNameLst>
                                          <p:attrName>ppt_w</p:attrName>
                                        </p:attrNameLst>
                                      </p:cBhvr>
                                      <p:tavLst>
                                        <p:tav tm="0">
                                          <p:val>
                                            <p:fltVal val="0"/>
                                          </p:val>
                                        </p:tav>
                                        <p:tav tm="100000">
                                          <p:val>
                                            <p:strVal val="#ppt_w"/>
                                          </p:val>
                                        </p:tav>
                                      </p:tavLst>
                                    </p:anim>
                                    <p:anim calcmode="lin" valueType="num">
                                      <p:cBhvr>
                                        <p:cTn id="88" dur="500" fill="hold"/>
                                        <p:tgtEl>
                                          <p:spTgt spid="167"/>
                                        </p:tgtEl>
                                        <p:attrNameLst>
                                          <p:attrName>ppt_h</p:attrName>
                                        </p:attrNameLst>
                                      </p:cBhvr>
                                      <p:tavLst>
                                        <p:tav tm="0">
                                          <p:val>
                                            <p:fltVal val="0"/>
                                          </p:val>
                                        </p:tav>
                                        <p:tav tm="100000">
                                          <p:val>
                                            <p:strVal val="#ppt_h"/>
                                          </p:val>
                                        </p:tav>
                                      </p:tavLst>
                                    </p:anim>
                                    <p:animEffect transition="in" filter="fade">
                                      <p:cBhvr>
                                        <p:cTn id="89" dur="500"/>
                                        <p:tgtEl>
                                          <p:spTgt spid="167"/>
                                        </p:tgtEl>
                                      </p:cBhvr>
                                    </p:animEffect>
                                  </p:childTnLst>
                                  <p:subTnLst>
                                    <p:audio>
                                      <p:cMediaNode>
                                        <p:cTn display="0" masterRel="sameClick">
                                          <p:stCondLst>
                                            <p:cond evt="begin" delay="0">
                                              <p:tn val="85"/>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0" grpId="0" animBg="1"/>
      <p:bldP spid="1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b="18919"/>
          <a:stretch>
            <a:fillRect/>
          </a:stretch>
        </p:blipFill>
        <p:spPr>
          <a:xfrm>
            <a:off x="0" y="0"/>
            <a:ext cx="12192000" cy="6858000"/>
          </a:xfrm>
          <a:prstGeom prst="rect">
            <a:avLst/>
          </a:prstGeom>
        </p:spPr>
      </p:pic>
      <p:pic>
        <p:nvPicPr>
          <p:cNvPr id="68" name="Picture 67">
            <a:extLst>
              <a:ext uri="{FF2B5EF4-FFF2-40B4-BE49-F238E27FC236}">
                <a16:creationId xmlns:a16="http://schemas.microsoft.com/office/drawing/2014/main" xmlns="" id="{F9AD1873-BE77-4FB3-9A36-C235923644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1564" y="1752623"/>
            <a:ext cx="2835386" cy="2699079"/>
          </a:xfrm>
          <a:prstGeom prst="rect">
            <a:avLst/>
          </a:prstGeom>
        </p:spPr>
      </p:pic>
      <p:grpSp>
        <p:nvGrpSpPr>
          <p:cNvPr id="7" name="Group 6"/>
          <p:cNvGrpSpPr/>
          <p:nvPr/>
        </p:nvGrpSpPr>
        <p:grpSpPr>
          <a:xfrm>
            <a:off x="-22578" y="-214364"/>
            <a:ext cx="12214578" cy="1585964"/>
            <a:chOff x="-22578" y="-490942"/>
            <a:chExt cx="12237156" cy="1585964"/>
          </a:xfrm>
        </p:grpSpPr>
        <p:pic>
          <p:nvPicPr>
            <p:cNvPr id="8" name="Picture 7"/>
            <p:cNvPicPr>
              <a:picLocks noChangeAspect="1"/>
            </p:cNvPicPr>
            <p:nvPr/>
          </p:nvPicPr>
          <p:blipFill>
            <a:blip r:embed="rId6"/>
            <a:stretch>
              <a:fillRect/>
            </a:stretch>
          </p:blipFill>
          <p:spPr>
            <a:xfrm>
              <a:off x="-22578" y="-490942"/>
              <a:ext cx="8861778" cy="1585964"/>
            </a:xfrm>
            <a:prstGeom prst="rect">
              <a:avLst/>
            </a:prstGeom>
          </p:spPr>
        </p:pic>
        <p:pic>
          <p:nvPicPr>
            <p:cNvPr id="9" name="Picture 8"/>
            <p:cNvPicPr>
              <a:picLocks noChangeAspect="1"/>
            </p:cNvPicPr>
            <p:nvPr/>
          </p:nvPicPr>
          <p:blipFill rotWithShape="1">
            <a:blip r:embed="rId6"/>
            <a:srcRect l="7484" r="53911"/>
            <a:stretch>
              <a:fillRect/>
            </a:stretch>
          </p:blipFill>
          <p:spPr>
            <a:xfrm>
              <a:off x="8793480" y="-490942"/>
              <a:ext cx="3421098" cy="1585964"/>
            </a:xfrm>
            <a:prstGeom prst="rect">
              <a:avLst/>
            </a:prstGeom>
          </p:spPr>
        </p:pic>
      </p:grpSp>
      <p:pic>
        <p:nvPicPr>
          <p:cNvPr id="133" name="Picture 1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806" y="185918"/>
            <a:ext cx="685262" cy="833367"/>
          </a:xfrm>
          <a:prstGeom prst="rect">
            <a:avLst/>
          </a:prstGeom>
        </p:spPr>
      </p:pic>
      <p:grpSp>
        <p:nvGrpSpPr>
          <p:cNvPr id="3" name="Group 2">
            <a:extLst>
              <a:ext uri="{FF2B5EF4-FFF2-40B4-BE49-F238E27FC236}">
                <a16:creationId xmlns:a16="http://schemas.microsoft.com/office/drawing/2014/main" xmlns="" id="{23ADA357-7485-4043-8352-46257A8D1025}"/>
              </a:ext>
            </a:extLst>
          </p:cNvPr>
          <p:cNvGrpSpPr/>
          <p:nvPr/>
        </p:nvGrpSpPr>
        <p:grpSpPr>
          <a:xfrm>
            <a:off x="333743" y="4673820"/>
            <a:ext cx="2919652" cy="830997"/>
            <a:chOff x="128348" y="4717157"/>
            <a:chExt cx="3453052" cy="830997"/>
          </a:xfrm>
        </p:grpSpPr>
        <p:grpSp>
          <p:nvGrpSpPr>
            <p:cNvPr id="78" name="Group 77">
              <a:extLst>
                <a:ext uri="{FF2B5EF4-FFF2-40B4-BE49-F238E27FC236}">
                  <a16:creationId xmlns:a16="http://schemas.microsoft.com/office/drawing/2014/main" xmlns="" id="{A4AB816F-AA1A-4AEB-8B27-438B36B6CD25}"/>
                </a:ext>
              </a:extLst>
            </p:cNvPr>
            <p:cNvGrpSpPr/>
            <p:nvPr/>
          </p:nvGrpSpPr>
          <p:grpSpPr>
            <a:xfrm>
              <a:off x="128348" y="4717157"/>
              <a:ext cx="3453052" cy="830997"/>
              <a:chOff x="289671" y="3263477"/>
              <a:chExt cx="10591800" cy="1981200"/>
            </a:xfrm>
          </p:grpSpPr>
          <p:sp>
            <p:nvSpPr>
              <p:cNvPr id="79" name="Rectangle: Rounded Corners 78">
                <a:extLst>
                  <a:ext uri="{FF2B5EF4-FFF2-40B4-BE49-F238E27FC236}">
                    <a16:creationId xmlns:a16="http://schemas.microsoft.com/office/drawing/2014/main" xmlns="" id="{A63B8289-A6F0-4772-97B3-B87D387C5665}"/>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0" name="Rectangle: Rounded Corners 79">
                <a:extLst>
                  <a:ext uri="{FF2B5EF4-FFF2-40B4-BE49-F238E27FC236}">
                    <a16:creationId xmlns:a16="http://schemas.microsoft.com/office/drawing/2014/main" xmlns="" id="{9B6D02F1-5170-456C-A585-266DF3CDF9C6}"/>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81" name="TextBox 80">
              <a:extLst>
                <a:ext uri="{FF2B5EF4-FFF2-40B4-BE49-F238E27FC236}">
                  <a16:creationId xmlns:a16="http://schemas.microsoft.com/office/drawing/2014/main" xmlns="" id="{4DD4FD9D-D89D-4C9A-8F3E-301D20C1053B}"/>
                </a:ext>
              </a:extLst>
            </p:cNvPr>
            <p:cNvSpPr txBox="1"/>
            <p:nvPr/>
          </p:nvSpPr>
          <p:spPr>
            <a:xfrm>
              <a:off x="481618" y="4940554"/>
              <a:ext cx="2824833" cy="3847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Xúc xích, đồ chiên</a:t>
              </a:r>
            </a:p>
          </p:txBody>
        </p:sp>
      </p:grpSp>
      <p:grpSp>
        <p:nvGrpSpPr>
          <p:cNvPr id="83" name="Group 82">
            <a:extLst>
              <a:ext uri="{FF2B5EF4-FFF2-40B4-BE49-F238E27FC236}">
                <a16:creationId xmlns:a16="http://schemas.microsoft.com/office/drawing/2014/main" xmlns="" id="{DAF7DD55-4A6E-45C4-8A88-6D218C323B5E}"/>
              </a:ext>
            </a:extLst>
          </p:cNvPr>
          <p:cNvGrpSpPr/>
          <p:nvPr/>
        </p:nvGrpSpPr>
        <p:grpSpPr>
          <a:xfrm>
            <a:off x="2217594" y="8048760"/>
            <a:ext cx="1066800" cy="457200"/>
            <a:chOff x="6162612" y="430418"/>
            <a:chExt cx="2513588" cy="831104"/>
          </a:xfrm>
        </p:grpSpPr>
        <p:sp>
          <p:nvSpPr>
            <p:cNvPr id="84" name="Rectangle: Rounded Corners 83">
              <a:extLst>
                <a:ext uri="{FF2B5EF4-FFF2-40B4-BE49-F238E27FC236}">
                  <a16:creationId xmlns:a16="http://schemas.microsoft.com/office/drawing/2014/main" xmlns="" id="{3321C915-2A7D-4C44-8CE0-9391CE379940}"/>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5" name="TextBox 84">
              <a:extLst>
                <a:ext uri="{FF2B5EF4-FFF2-40B4-BE49-F238E27FC236}">
                  <a16:creationId xmlns:a16="http://schemas.microsoft.com/office/drawing/2014/main" xmlns="" id="{346DBD88-7C2B-458E-8E6C-CE3CDAEA3CE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grpSp>
        <p:nvGrpSpPr>
          <p:cNvPr id="87" name="Group 86">
            <a:extLst>
              <a:ext uri="{FF2B5EF4-FFF2-40B4-BE49-F238E27FC236}">
                <a16:creationId xmlns:a16="http://schemas.microsoft.com/office/drawing/2014/main" xmlns="" id="{7B8C1183-20B9-4947-8395-53380B2274FF}"/>
              </a:ext>
            </a:extLst>
          </p:cNvPr>
          <p:cNvGrpSpPr/>
          <p:nvPr/>
        </p:nvGrpSpPr>
        <p:grpSpPr>
          <a:xfrm>
            <a:off x="333743" y="5949542"/>
            <a:ext cx="2919652" cy="830997"/>
            <a:chOff x="128348" y="4717157"/>
            <a:chExt cx="3453052" cy="830997"/>
          </a:xfrm>
        </p:grpSpPr>
        <p:grpSp>
          <p:nvGrpSpPr>
            <p:cNvPr id="88" name="Group 87">
              <a:extLst>
                <a:ext uri="{FF2B5EF4-FFF2-40B4-BE49-F238E27FC236}">
                  <a16:creationId xmlns:a16="http://schemas.microsoft.com/office/drawing/2014/main" xmlns="" id="{680A85A3-7AD2-4D23-A42C-446F897CCA82}"/>
                </a:ext>
              </a:extLst>
            </p:cNvPr>
            <p:cNvGrpSpPr/>
            <p:nvPr/>
          </p:nvGrpSpPr>
          <p:grpSpPr>
            <a:xfrm>
              <a:off x="128348" y="4717157"/>
              <a:ext cx="3453052" cy="830997"/>
              <a:chOff x="289671" y="3263477"/>
              <a:chExt cx="10591800" cy="1981200"/>
            </a:xfrm>
          </p:grpSpPr>
          <p:sp>
            <p:nvSpPr>
              <p:cNvPr id="105" name="Rectangle: Rounded Corners 104">
                <a:extLst>
                  <a:ext uri="{FF2B5EF4-FFF2-40B4-BE49-F238E27FC236}">
                    <a16:creationId xmlns:a16="http://schemas.microsoft.com/office/drawing/2014/main" xmlns="" id="{21B9F2D6-C746-4EEF-B77C-FB4C542F75DC}"/>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6" name="Rectangle: Rounded Corners 105">
                <a:extLst>
                  <a:ext uri="{FF2B5EF4-FFF2-40B4-BE49-F238E27FC236}">
                    <a16:creationId xmlns:a16="http://schemas.microsoft.com/office/drawing/2014/main" xmlns="" id="{52F09851-F4AD-4656-955A-E191B73494D7}"/>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89" name="TextBox 88">
              <a:extLst>
                <a:ext uri="{FF2B5EF4-FFF2-40B4-BE49-F238E27FC236}">
                  <a16:creationId xmlns:a16="http://schemas.microsoft.com/office/drawing/2014/main" xmlns="" id="{14D95D44-63E4-419E-9D9B-E3F1EAEC7F9A}"/>
                </a:ext>
              </a:extLst>
            </p:cNvPr>
            <p:cNvSpPr txBox="1"/>
            <p:nvPr/>
          </p:nvSpPr>
          <p:spPr>
            <a:xfrm>
              <a:off x="1035455" y="4810126"/>
              <a:ext cx="1636659"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có hại</a:t>
              </a:r>
            </a:p>
          </p:txBody>
        </p:sp>
      </p:grpSp>
      <p:sp>
        <p:nvSpPr>
          <p:cNvPr id="4" name="Arrow: Down 3">
            <a:extLst>
              <a:ext uri="{FF2B5EF4-FFF2-40B4-BE49-F238E27FC236}">
                <a16:creationId xmlns:a16="http://schemas.microsoft.com/office/drawing/2014/main" xmlns="" id="{08AFBEB8-E62A-4A44-843E-8A9ED713AF35}"/>
              </a:ext>
            </a:extLst>
          </p:cNvPr>
          <p:cNvSpPr/>
          <p:nvPr/>
        </p:nvSpPr>
        <p:spPr>
          <a:xfrm>
            <a:off x="1500795" y="5414560"/>
            <a:ext cx="381000" cy="6771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07" name="Group 106">
            <a:extLst>
              <a:ext uri="{FF2B5EF4-FFF2-40B4-BE49-F238E27FC236}">
                <a16:creationId xmlns:a16="http://schemas.microsoft.com/office/drawing/2014/main" xmlns="" id="{2059B9B5-B663-4807-974D-E6E446F2C7DC}"/>
              </a:ext>
            </a:extLst>
          </p:cNvPr>
          <p:cNvGrpSpPr/>
          <p:nvPr/>
        </p:nvGrpSpPr>
        <p:grpSpPr>
          <a:xfrm>
            <a:off x="4919118" y="7820190"/>
            <a:ext cx="1066800" cy="457200"/>
            <a:chOff x="6162612" y="430418"/>
            <a:chExt cx="2513588" cy="831104"/>
          </a:xfrm>
        </p:grpSpPr>
        <p:sp>
          <p:nvSpPr>
            <p:cNvPr id="108" name="Rectangle: Rounded Corners 107">
              <a:extLst>
                <a:ext uri="{FF2B5EF4-FFF2-40B4-BE49-F238E27FC236}">
                  <a16:creationId xmlns:a16="http://schemas.microsoft.com/office/drawing/2014/main" xmlns="" id="{A2422F31-B1C3-426C-819D-E4380671035D}"/>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9" name="TextBox 108">
              <a:extLst>
                <a:ext uri="{FF2B5EF4-FFF2-40B4-BE49-F238E27FC236}">
                  <a16:creationId xmlns:a16="http://schemas.microsoft.com/office/drawing/2014/main" xmlns="" id="{FECEC47F-34E7-41A5-9EC5-23AA89AF2D69}"/>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grpSp>
        <p:nvGrpSpPr>
          <p:cNvPr id="110" name="Group 109">
            <a:extLst>
              <a:ext uri="{FF2B5EF4-FFF2-40B4-BE49-F238E27FC236}">
                <a16:creationId xmlns:a16="http://schemas.microsoft.com/office/drawing/2014/main" xmlns="" id="{8963F228-0D68-4187-84E1-DD7FE4767510}"/>
              </a:ext>
            </a:extLst>
          </p:cNvPr>
          <p:cNvGrpSpPr/>
          <p:nvPr/>
        </p:nvGrpSpPr>
        <p:grpSpPr>
          <a:xfrm>
            <a:off x="4612707" y="4675081"/>
            <a:ext cx="2957633" cy="830997"/>
            <a:chOff x="100594" y="4717157"/>
            <a:chExt cx="3497972" cy="830997"/>
          </a:xfrm>
        </p:grpSpPr>
        <p:grpSp>
          <p:nvGrpSpPr>
            <p:cNvPr id="111" name="Group 110">
              <a:extLst>
                <a:ext uri="{FF2B5EF4-FFF2-40B4-BE49-F238E27FC236}">
                  <a16:creationId xmlns:a16="http://schemas.microsoft.com/office/drawing/2014/main" xmlns="" id="{0BBBDF64-CC42-48C0-AB01-70DD2C662E3E}"/>
                </a:ext>
              </a:extLst>
            </p:cNvPr>
            <p:cNvGrpSpPr/>
            <p:nvPr/>
          </p:nvGrpSpPr>
          <p:grpSpPr>
            <a:xfrm>
              <a:off x="128348" y="4717157"/>
              <a:ext cx="3453052" cy="830997"/>
              <a:chOff x="289671" y="3263477"/>
              <a:chExt cx="10591800" cy="1981200"/>
            </a:xfrm>
          </p:grpSpPr>
          <p:sp>
            <p:nvSpPr>
              <p:cNvPr id="113" name="Rectangle: Rounded Corners 112">
                <a:extLst>
                  <a:ext uri="{FF2B5EF4-FFF2-40B4-BE49-F238E27FC236}">
                    <a16:creationId xmlns:a16="http://schemas.microsoft.com/office/drawing/2014/main" xmlns="" id="{A9EB671B-958D-431D-A441-2F0C70488FC6}"/>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4" name="Rectangle: Rounded Corners 113">
                <a:extLst>
                  <a:ext uri="{FF2B5EF4-FFF2-40B4-BE49-F238E27FC236}">
                    <a16:creationId xmlns:a16="http://schemas.microsoft.com/office/drawing/2014/main" xmlns="" id="{D7388DDB-C7E4-42F8-92DE-D625E6CAFA10}"/>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12" name="TextBox 111">
              <a:extLst>
                <a:ext uri="{FF2B5EF4-FFF2-40B4-BE49-F238E27FC236}">
                  <a16:creationId xmlns:a16="http://schemas.microsoft.com/office/drawing/2014/main" xmlns="" id="{9EC17C03-51FD-4172-927B-FAE19C8508C0}"/>
                </a:ext>
              </a:extLst>
            </p:cNvPr>
            <p:cNvSpPr txBox="1"/>
            <p:nvPr/>
          </p:nvSpPr>
          <p:spPr>
            <a:xfrm>
              <a:off x="100594" y="4923436"/>
              <a:ext cx="3497972"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a:solidFill>
                    <a:srgbClr val="E76EA3"/>
                  </a:solidFill>
                  <a:latin typeface="Calibri" panose="020F0502020204030204" pitchFamily="34" charset="0"/>
                  <a:cs typeface="Calibri" panose="020F0502020204030204" pitchFamily="34" charset="0"/>
                </a:rPr>
                <a:t>đường ,nước ngọt</a:t>
              </a:r>
              <a:endParaRPr kumimoji="0" lang="en-US" sz="25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endParaRPr>
            </a:p>
          </p:txBody>
        </p:sp>
      </p:grpSp>
      <p:grpSp>
        <p:nvGrpSpPr>
          <p:cNvPr id="115" name="Group 114">
            <a:extLst>
              <a:ext uri="{FF2B5EF4-FFF2-40B4-BE49-F238E27FC236}">
                <a16:creationId xmlns:a16="http://schemas.microsoft.com/office/drawing/2014/main" xmlns="" id="{A8206088-A734-45D5-B0CD-FA291FB64D62}"/>
              </a:ext>
            </a:extLst>
          </p:cNvPr>
          <p:cNvGrpSpPr/>
          <p:nvPr/>
        </p:nvGrpSpPr>
        <p:grpSpPr>
          <a:xfrm>
            <a:off x="4636174" y="5950803"/>
            <a:ext cx="2919652" cy="830997"/>
            <a:chOff x="128348" y="4717157"/>
            <a:chExt cx="3453052" cy="830997"/>
          </a:xfrm>
        </p:grpSpPr>
        <p:grpSp>
          <p:nvGrpSpPr>
            <p:cNvPr id="116" name="Group 115">
              <a:extLst>
                <a:ext uri="{FF2B5EF4-FFF2-40B4-BE49-F238E27FC236}">
                  <a16:creationId xmlns:a16="http://schemas.microsoft.com/office/drawing/2014/main" xmlns="" id="{02473BC4-C995-4872-9F2A-D0FDBA449273}"/>
                </a:ext>
              </a:extLst>
            </p:cNvPr>
            <p:cNvGrpSpPr/>
            <p:nvPr/>
          </p:nvGrpSpPr>
          <p:grpSpPr>
            <a:xfrm>
              <a:off x="128348" y="4717157"/>
              <a:ext cx="3453052" cy="830997"/>
              <a:chOff x="289671" y="3263477"/>
              <a:chExt cx="10591800" cy="1981200"/>
            </a:xfrm>
          </p:grpSpPr>
          <p:sp>
            <p:nvSpPr>
              <p:cNvPr id="118" name="Rectangle: Rounded Corners 117">
                <a:extLst>
                  <a:ext uri="{FF2B5EF4-FFF2-40B4-BE49-F238E27FC236}">
                    <a16:creationId xmlns:a16="http://schemas.microsoft.com/office/drawing/2014/main" xmlns="" id="{5714B102-A21C-4925-B9CE-1B4A8442725C}"/>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9" name="Rectangle: Rounded Corners 118">
                <a:extLst>
                  <a:ext uri="{FF2B5EF4-FFF2-40B4-BE49-F238E27FC236}">
                    <a16:creationId xmlns:a16="http://schemas.microsoft.com/office/drawing/2014/main" xmlns="" id="{455F7548-A29E-4660-844C-9318D7BE164E}"/>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17" name="TextBox 116">
              <a:extLst>
                <a:ext uri="{FF2B5EF4-FFF2-40B4-BE49-F238E27FC236}">
                  <a16:creationId xmlns:a16="http://schemas.microsoft.com/office/drawing/2014/main" xmlns="" id="{40506CC8-4E28-4470-94A6-4D69CB5D7227}"/>
                </a:ext>
              </a:extLst>
            </p:cNvPr>
            <p:cNvSpPr txBox="1"/>
            <p:nvPr/>
          </p:nvSpPr>
          <p:spPr>
            <a:xfrm>
              <a:off x="1035455" y="4810126"/>
              <a:ext cx="1636659"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có hại</a:t>
              </a:r>
            </a:p>
          </p:txBody>
        </p:sp>
      </p:grpSp>
      <p:sp>
        <p:nvSpPr>
          <p:cNvPr id="120" name="Arrow: Down 119">
            <a:extLst>
              <a:ext uri="{FF2B5EF4-FFF2-40B4-BE49-F238E27FC236}">
                <a16:creationId xmlns:a16="http://schemas.microsoft.com/office/drawing/2014/main" xmlns="" id="{CAC687D9-D252-4CAF-AB62-4D24000E1830}"/>
              </a:ext>
            </a:extLst>
          </p:cNvPr>
          <p:cNvSpPr/>
          <p:nvPr/>
        </p:nvSpPr>
        <p:spPr>
          <a:xfrm>
            <a:off x="5803226" y="5415821"/>
            <a:ext cx="381000" cy="6771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21" name="Group 120">
            <a:extLst>
              <a:ext uri="{FF2B5EF4-FFF2-40B4-BE49-F238E27FC236}">
                <a16:creationId xmlns:a16="http://schemas.microsoft.com/office/drawing/2014/main" xmlns="" id="{4639CA9F-A027-49EA-9016-7CEC75E07835}"/>
              </a:ext>
            </a:extLst>
          </p:cNvPr>
          <p:cNvGrpSpPr/>
          <p:nvPr/>
        </p:nvGrpSpPr>
        <p:grpSpPr>
          <a:xfrm>
            <a:off x="7315200" y="7820190"/>
            <a:ext cx="1066800" cy="457200"/>
            <a:chOff x="6162612" y="430418"/>
            <a:chExt cx="2513588" cy="831104"/>
          </a:xfrm>
        </p:grpSpPr>
        <p:sp>
          <p:nvSpPr>
            <p:cNvPr id="122" name="Rectangle: Rounded Corners 121">
              <a:extLst>
                <a:ext uri="{FF2B5EF4-FFF2-40B4-BE49-F238E27FC236}">
                  <a16:creationId xmlns:a16="http://schemas.microsoft.com/office/drawing/2014/main" xmlns="" id="{32CEDBD0-7D5E-4D88-AAAF-FCD7BB251684}"/>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3" name="TextBox 122">
              <a:extLst>
                <a:ext uri="{FF2B5EF4-FFF2-40B4-BE49-F238E27FC236}">
                  <a16:creationId xmlns:a16="http://schemas.microsoft.com/office/drawing/2014/main" xmlns="" id="{EF49E235-6949-4A8A-8561-A17FBC991720}"/>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grpSp>
        <p:nvGrpSpPr>
          <p:cNvPr id="124" name="Group 123">
            <a:extLst>
              <a:ext uri="{FF2B5EF4-FFF2-40B4-BE49-F238E27FC236}">
                <a16:creationId xmlns:a16="http://schemas.microsoft.com/office/drawing/2014/main" xmlns="" id="{940951BD-7BBB-49D3-AEE8-85DE3B0C4D9E}"/>
              </a:ext>
            </a:extLst>
          </p:cNvPr>
          <p:cNvGrpSpPr/>
          <p:nvPr/>
        </p:nvGrpSpPr>
        <p:grpSpPr>
          <a:xfrm>
            <a:off x="8645830" y="4691002"/>
            <a:ext cx="2919652" cy="830997"/>
            <a:chOff x="128348" y="4717157"/>
            <a:chExt cx="3453052" cy="830997"/>
          </a:xfrm>
        </p:grpSpPr>
        <p:grpSp>
          <p:nvGrpSpPr>
            <p:cNvPr id="125" name="Group 124">
              <a:extLst>
                <a:ext uri="{FF2B5EF4-FFF2-40B4-BE49-F238E27FC236}">
                  <a16:creationId xmlns:a16="http://schemas.microsoft.com/office/drawing/2014/main" xmlns="" id="{F8F4FD8D-54BA-4FD1-A802-15236059FB54}"/>
                </a:ext>
              </a:extLst>
            </p:cNvPr>
            <p:cNvGrpSpPr/>
            <p:nvPr/>
          </p:nvGrpSpPr>
          <p:grpSpPr>
            <a:xfrm>
              <a:off x="128348" y="4717157"/>
              <a:ext cx="3453052" cy="830997"/>
              <a:chOff x="289671" y="3263477"/>
              <a:chExt cx="10591800" cy="1981200"/>
            </a:xfrm>
          </p:grpSpPr>
          <p:sp>
            <p:nvSpPr>
              <p:cNvPr id="127" name="Rectangle: Rounded Corners 126">
                <a:extLst>
                  <a:ext uri="{FF2B5EF4-FFF2-40B4-BE49-F238E27FC236}">
                    <a16:creationId xmlns:a16="http://schemas.microsoft.com/office/drawing/2014/main" xmlns="" id="{67EBECEF-5348-42C8-BB3F-4B4C3B3E26BC}"/>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8" name="Rectangle: Rounded Corners 127">
                <a:extLst>
                  <a:ext uri="{FF2B5EF4-FFF2-40B4-BE49-F238E27FC236}">
                    <a16:creationId xmlns:a16="http://schemas.microsoft.com/office/drawing/2014/main" xmlns="" id="{F4AFB014-4B5D-4587-992A-80D6825B637A}"/>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6" name="TextBox 125">
              <a:extLst>
                <a:ext uri="{FF2B5EF4-FFF2-40B4-BE49-F238E27FC236}">
                  <a16:creationId xmlns:a16="http://schemas.microsoft.com/office/drawing/2014/main" xmlns="" id="{1FF8D58A-E143-41D0-89EF-D33A5A51D942}"/>
                </a:ext>
              </a:extLst>
            </p:cNvPr>
            <p:cNvSpPr txBox="1"/>
            <p:nvPr/>
          </p:nvSpPr>
          <p:spPr>
            <a:xfrm>
              <a:off x="659966" y="4738937"/>
              <a:ext cx="2375968" cy="76944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hạt tiêu,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đồ ăn cay nóng</a:t>
              </a:r>
            </a:p>
          </p:txBody>
        </p:sp>
      </p:grpSp>
      <p:grpSp>
        <p:nvGrpSpPr>
          <p:cNvPr id="130" name="Group 129">
            <a:extLst>
              <a:ext uri="{FF2B5EF4-FFF2-40B4-BE49-F238E27FC236}">
                <a16:creationId xmlns:a16="http://schemas.microsoft.com/office/drawing/2014/main" xmlns="" id="{99157FBC-91C0-4D5C-AE37-5CC08B4195B6}"/>
              </a:ext>
            </a:extLst>
          </p:cNvPr>
          <p:cNvGrpSpPr/>
          <p:nvPr/>
        </p:nvGrpSpPr>
        <p:grpSpPr>
          <a:xfrm>
            <a:off x="8645831" y="5966724"/>
            <a:ext cx="2919652" cy="830997"/>
            <a:chOff x="128348" y="4717157"/>
            <a:chExt cx="3453052" cy="830997"/>
          </a:xfrm>
        </p:grpSpPr>
        <p:grpSp>
          <p:nvGrpSpPr>
            <p:cNvPr id="132" name="Group 131">
              <a:extLst>
                <a:ext uri="{FF2B5EF4-FFF2-40B4-BE49-F238E27FC236}">
                  <a16:creationId xmlns:a16="http://schemas.microsoft.com/office/drawing/2014/main" xmlns="" id="{4F4B1302-336E-4A90-9E0C-50C7E512C241}"/>
                </a:ext>
              </a:extLst>
            </p:cNvPr>
            <p:cNvGrpSpPr/>
            <p:nvPr/>
          </p:nvGrpSpPr>
          <p:grpSpPr>
            <a:xfrm>
              <a:off x="128348" y="4717157"/>
              <a:ext cx="3453052" cy="830997"/>
              <a:chOff x="289671" y="3263477"/>
              <a:chExt cx="10591800" cy="1981200"/>
            </a:xfrm>
          </p:grpSpPr>
          <p:sp>
            <p:nvSpPr>
              <p:cNvPr id="136" name="Rectangle: Rounded Corners 135">
                <a:extLst>
                  <a:ext uri="{FF2B5EF4-FFF2-40B4-BE49-F238E27FC236}">
                    <a16:creationId xmlns:a16="http://schemas.microsoft.com/office/drawing/2014/main" xmlns="" id="{230B6841-ADB6-4CEE-9513-8C1CE814438D}"/>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7" name="Rectangle: Rounded Corners 136">
                <a:extLst>
                  <a:ext uri="{FF2B5EF4-FFF2-40B4-BE49-F238E27FC236}">
                    <a16:creationId xmlns:a16="http://schemas.microsoft.com/office/drawing/2014/main" xmlns="" id="{6F00B97D-0446-4272-B3C2-360C5DD6E6EA}"/>
                  </a:ext>
                </a:extLst>
              </p:cNvPr>
              <p:cNvSpPr/>
              <p:nvPr/>
            </p:nvSpPr>
            <p:spPr>
              <a:xfrm>
                <a:off x="549552" y="3362523"/>
                <a:ext cx="10134715" cy="1716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34" name="TextBox 133">
              <a:extLst>
                <a:ext uri="{FF2B5EF4-FFF2-40B4-BE49-F238E27FC236}">
                  <a16:creationId xmlns:a16="http://schemas.microsoft.com/office/drawing/2014/main" xmlns="" id="{954DA229-A87F-4706-8672-BE5229ABC2BC}"/>
                </a:ext>
              </a:extLst>
            </p:cNvPr>
            <p:cNvSpPr txBox="1"/>
            <p:nvPr/>
          </p:nvSpPr>
          <p:spPr>
            <a:xfrm>
              <a:off x="1035457" y="4810126"/>
              <a:ext cx="1636659"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có hại</a:t>
              </a:r>
            </a:p>
          </p:txBody>
        </p:sp>
      </p:grpSp>
      <p:sp>
        <p:nvSpPr>
          <p:cNvPr id="138" name="Arrow: Down 137">
            <a:extLst>
              <a:ext uri="{FF2B5EF4-FFF2-40B4-BE49-F238E27FC236}">
                <a16:creationId xmlns:a16="http://schemas.microsoft.com/office/drawing/2014/main" xmlns="" id="{1ACFB25B-5E85-4E49-B55A-B832BB6CB92D}"/>
              </a:ext>
            </a:extLst>
          </p:cNvPr>
          <p:cNvSpPr/>
          <p:nvPr/>
        </p:nvSpPr>
        <p:spPr>
          <a:xfrm>
            <a:off x="9812883" y="5431742"/>
            <a:ext cx="381000" cy="6771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68" name="Picture 167">
            <a:extLst>
              <a:ext uri="{FF2B5EF4-FFF2-40B4-BE49-F238E27FC236}">
                <a16:creationId xmlns:a16="http://schemas.microsoft.com/office/drawing/2014/main" xmlns="" id="{42205C20-EDE5-4535-BB11-9D07982F29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63611" y="313717"/>
            <a:ext cx="664225" cy="724122"/>
          </a:xfrm>
          <a:prstGeom prst="rect">
            <a:avLst/>
          </a:prstGeom>
        </p:spPr>
      </p:pic>
      <p:pic>
        <p:nvPicPr>
          <p:cNvPr id="164" name="Picture 163"/>
          <p:cNvPicPr>
            <a:picLocks noChangeAspect="1"/>
          </p:cNvPicPr>
          <p:nvPr/>
        </p:nvPicPr>
        <p:blipFill>
          <a:blip r:embed="rId9"/>
          <a:stretch>
            <a:fillRect/>
          </a:stretch>
        </p:blipFill>
        <p:spPr>
          <a:xfrm>
            <a:off x="1206810" y="-127311"/>
            <a:ext cx="1263411" cy="1511950"/>
          </a:xfrm>
          <a:prstGeom prst="rect">
            <a:avLst/>
          </a:prstGeom>
        </p:spPr>
      </p:pic>
      <p:pic>
        <p:nvPicPr>
          <p:cNvPr id="139" name="Picture 138">
            <a:extLst>
              <a:ext uri="{FF2B5EF4-FFF2-40B4-BE49-F238E27FC236}">
                <a16:creationId xmlns:a16="http://schemas.microsoft.com/office/drawing/2014/main" xmlns="" id="{32D401C0-8DD2-422C-B5CA-A24791F2A787}"/>
              </a:ext>
            </a:extLst>
          </p:cNvPr>
          <p:cNvPicPr>
            <a:picLocks noChangeAspect="1"/>
          </p:cNvPicPr>
          <p:nvPr/>
        </p:nvPicPr>
        <p:blipFill>
          <a:blip r:embed="rId9"/>
          <a:stretch>
            <a:fillRect/>
          </a:stretch>
        </p:blipFill>
        <p:spPr>
          <a:xfrm>
            <a:off x="5464294" y="-166919"/>
            <a:ext cx="1263411" cy="1511950"/>
          </a:xfrm>
          <a:prstGeom prst="rect">
            <a:avLst/>
          </a:prstGeom>
        </p:spPr>
      </p:pic>
      <p:pic>
        <p:nvPicPr>
          <p:cNvPr id="165" name="Picture 164">
            <a:extLst>
              <a:ext uri="{FF2B5EF4-FFF2-40B4-BE49-F238E27FC236}">
                <a16:creationId xmlns:a16="http://schemas.microsoft.com/office/drawing/2014/main" xmlns="" id="{488C823B-F649-459E-B533-D00DBACD6737}"/>
              </a:ext>
            </a:extLst>
          </p:cNvPr>
          <p:cNvPicPr>
            <a:picLocks noChangeAspect="1"/>
          </p:cNvPicPr>
          <p:nvPr/>
        </p:nvPicPr>
        <p:blipFill>
          <a:blip r:embed="rId10"/>
          <a:stretch>
            <a:fillRect/>
          </a:stretch>
        </p:blipFill>
        <p:spPr>
          <a:xfrm>
            <a:off x="6111579" y="629981"/>
            <a:ext cx="772177" cy="781228"/>
          </a:xfrm>
          <a:prstGeom prst="rect">
            <a:avLst/>
          </a:prstGeom>
        </p:spPr>
      </p:pic>
      <p:pic>
        <p:nvPicPr>
          <p:cNvPr id="176" name="Picture 175">
            <a:extLst>
              <a:ext uri="{FF2B5EF4-FFF2-40B4-BE49-F238E27FC236}">
                <a16:creationId xmlns:a16="http://schemas.microsoft.com/office/drawing/2014/main" xmlns="" id="{7DA3EEB9-F91A-42EC-BD8F-4536CA59F1B9}"/>
              </a:ext>
            </a:extLst>
          </p:cNvPr>
          <p:cNvPicPr>
            <a:picLocks noChangeAspect="1"/>
          </p:cNvPicPr>
          <p:nvPr/>
        </p:nvPicPr>
        <p:blipFill>
          <a:blip r:embed="rId10"/>
          <a:stretch>
            <a:fillRect/>
          </a:stretch>
        </p:blipFill>
        <p:spPr>
          <a:xfrm>
            <a:off x="1838515" y="610177"/>
            <a:ext cx="772177" cy="781228"/>
          </a:xfrm>
          <a:prstGeom prst="rect">
            <a:avLst/>
          </a:prstGeom>
        </p:spPr>
      </p:pic>
      <p:pic>
        <p:nvPicPr>
          <p:cNvPr id="177" name="Picture 176">
            <a:extLst>
              <a:ext uri="{FF2B5EF4-FFF2-40B4-BE49-F238E27FC236}">
                <a16:creationId xmlns:a16="http://schemas.microsoft.com/office/drawing/2014/main" xmlns="" id="{7428467A-0819-4888-9CE6-5576F4D9A7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91218" y="333315"/>
            <a:ext cx="716610" cy="781228"/>
          </a:xfrm>
          <a:prstGeom prst="rect">
            <a:avLst/>
          </a:prstGeom>
        </p:spPr>
      </p:pic>
      <p:pic>
        <p:nvPicPr>
          <p:cNvPr id="166" name="Picture 165">
            <a:extLst>
              <a:ext uri="{FF2B5EF4-FFF2-40B4-BE49-F238E27FC236}">
                <a16:creationId xmlns:a16="http://schemas.microsoft.com/office/drawing/2014/main" xmlns="" id="{BC36AFCB-5235-4014-96F8-92AB8BA3E9E2}"/>
              </a:ext>
            </a:extLst>
          </p:cNvPr>
          <p:cNvPicPr>
            <a:picLocks noChangeAspect="1"/>
          </p:cNvPicPr>
          <p:nvPr/>
        </p:nvPicPr>
        <p:blipFill>
          <a:blip r:embed="rId9"/>
          <a:stretch>
            <a:fillRect/>
          </a:stretch>
        </p:blipFill>
        <p:spPr>
          <a:xfrm>
            <a:off x="9468097" y="-130157"/>
            <a:ext cx="1263411" cy="1511950"/>
          </a:xfrm>
          <a:prstGeom prst="rect">
            <a:avLst/>
          </a:prstGeom>
        </p:spPr>
      </p:pic>
      <p:pic>
        <p:nvPicPr>
          <p:cNvPr id="167" name="Picture 166">
            <a:extLst>
              <a:ext uri="{FF2B5EF4-FFF2-40B4-BE49-F238E27FC236}">
                <a16:creationId xmlns:a16="http://schemas.microsoft.com/office/drawing/2014/main" xmlns="" id="{A9A5DC9F-456D-4F84-85C1-9507775E9A49}"/>
              </a:ext>
            </a:extLst>
          </p:cNvPr>
          <p:cNvPicPr>
            <a:picLocks noChangeAspect="1"/>
          </p:cNvPicPr>
          <p:nvPr/>
        </p:nvPicPr>
        <p:blipFill>
          <a:blip r:embed="rId10"/>
          <a:stretch>
            <a:fillRect/>
          </a:stretch>
        </p:blipFill>
        <p:spPr>
          <a:xfrm>
            <a:off x="10115382" y="666743"/>
            <a:ext cx="772177" cy="781228"/>
          </a:xfrm>
          <a:prstGeom prst="rect">
            <a:avLst/>
          </a:prstGeom>
        </p:spPr>
      </p:pic>
      <p:grpSp>
        <p:nvGrpSpPr>
          <p:cNvPr id="178" name="Group 177">
            <a:extLst>
              <a:ext uri="{FF2B5EF4-FFF2-40B4-BE49-F238E27FC236}">
                <a16:creationId xmlns:a16="http://schemas.microsoft.com/office/drawing/2014/main" xmlns="" id="{50262B8A-6237-4FB6-91E2-1EA5B437A40C}"/>
              </a:ext>
            </a:extLst>
          </p:cNvPr>
          <p:cNvGrpSpPr/>
          <p:nvPr/>
        </p:nvGrpSpPr>
        <p:grpSpPr>
          <a:xfrm>
            <a:off x="9279483" y="8074397"/>
            <a:ext cx="1066800" cy="457200"/>
            <a:chOff x="6162612" y="430418"/>
            <a:chExt cx="2513588" cy="831104"/>
          </a:xfrm>
        </p:grpSpPr>
        <p:sp>
          <p:nvSpPr>
            <p:cNvPr id="179" name="Rectangle: Rounded Corners 178">
              <a:extLst>
                <a:ext uri="{FF2B5EF4-FFF2-40B4-BE49-F238E27FC236}">
                  <a16:creationId xmlns:a16="http://schemas.microsoft.com/office/drawing/2014/main" xmlns="" id="{394E5C46-F2A0-48D3-822F-05921E5B07F3}"/>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0" name="TextBox 179">
              <a:extLst>
                <a:ext uri="{FF2B5EF4-FFF2-40B4-BE49-F238E27FC236}">
                  <a16:creationId xmlns:a16="http://schemas.microsoft.com/office/drawing/2014/main" xmlns="" id="{2C3221F0-E0EF-4983-ACEE-67901A8254E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sp>
        <p:nvSpPr>
          <p:cNvPr id="69" name="TextBox 68">
            <a:extLst>
              <a:ext uri="{FF2B5EF4-FFF2-40B4-BE49-F238E27FC236}">
                <a16:creationId xmlns:a16="http://schemas.microsoft.com/office/drawing/2014/main" xmlns="" id="{0A12ACD0-1FC8-47B8-9EA2-6FE3DE83ED3F}"/>
              </a:ext>
            </a:extLst>
          </p:cNvPr>
          <p:cNvSpPr txBox="1"/>
          <p:nvPr/>
        </p:nvSpPr>
        <p:spPr>
          <a:xfrm>
            <a:off x="8691218" y="3891017"/>
            <a:ext cx="6523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15</a:t>
            </a:r>
          </a:p>
        </p:txBody>
      </p:sp>
      <p:pic>
        <p:nvPicPr>
          <p:cNvPr id="66" name="Picture 65">
            <a:extLst>
              <a:ext uri="{FF2B5EF4-FFF2-40B4-BE49-F238E27FC236}">
                <a16:creationId xmlns:a16="http://schemas.microsoft.com/office/drawing/2014/main" xmlns="" id="{49303B6F-3913-441A-BE57-CD6CABDC8B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8975" y="1698529"/>
            <a:ext cx="2699079" cy="2699079"/>
          </a:xfrm>
          <a:prstGeom prst="rect">
            <a:avLst/>
          </a:prstGeom>
        </p:spPr>
      </p:pic>
      <p:pic>
        <p:nvPicPr>
          <p:cNvPr id="67" name="Picture 66">
            <a:extLst>
              <a:ext uri="{FF2B5EF4-FFF2-40B4-BE49-F238E27FC236}">
                <a16:creationId xmlns:a16="http://schemas.microsoft.com/office/drawing/2014/main" xmlns="" id="{B47BB4EB-CFBF-4821-8510-CD51EB1EF1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16121" y="1706262"/>
            <a:ext cx="2699079" cy="2699079"/>
          </a:xfrm>
          <a:prstGeom prst="rect">
            <a:avLst/>
          </a:prstGeom>
        </p:spPr>
      </p:pic>
      <p:sp>
        <p:nvSpPr>
          <p:cNvPr id="70" name="TextBox 69">
            <a:extLst>
              <a:ext uri="{FF2B5EF4-FFF2-40B4-BE49-F238E27FC236}">
                <a16:creationId xmlns:a16="http://schemas.microsoft.com/office/drawing/2014/main" xmlns="" id="{CB99DF0D-32FD-4F7B-B5E4-8495536B43F2}"/>
              </a:ext>
            </a:extLst>
          </p:cNvPr>
          <p:cNvSpPr txBox="1"/>
          <p:nvPr/>
        </p:nvSpPr>
        <p:spPr>
          <a:xfrm>
            <a:off x="4589421" y="3874388"/>
            <a:ext cx="6523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14</a:t>
            </a:r>
          </a:p>
        </p:txBody>
      </p:sp>
      <p:sp>
        <p:nvSpPr>
          <p:cNvPr id="71" name="TextBox 70">
            <a:extLst>
              <a:ext uri="{FF2B5EF4-FFF2-40B4-BE49-F238E27FC236}">
                <a16:creationId xmlns:a16="http://schemas.microsoft.com/office/drawing/2014/main" xmlns="" id="{A7E5F531-7D05-4CFF-B692-B94FF6813762}"/>
              </a:ext>
            </a:extLst>
          </p:cNvPr>
          <p:cNvSpPr txBox="1"/>
          <p:nvPr/>
        </p:nvSpPr>
        <p:spPr>
          <a:xfrm>
            <a:off x="418876" y="3874388"/>
            <a:ext cx="6523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13</a:t>
            </a:r>
          </a:p>
        </p:txBody>
      </p:sp>
    </p:spTree>
    <p:extLst>
      <p:ext uri="{BB962C8B-B14F-4D97-AF65-F5344CB8AC3E}">
        <p14:creationId xmlns:p14="http://schemas.microsoft.com/office/powerpoint/2010/main" val="282440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barn(outVertical)">
                                      <p:cBhvr>
                                        <p:cTn id="12" dur="500"/>
                                        <p:tgtEl>
                                          <p:spTgt spid="83"/>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87"/>
                                        </p:tgtEl>
                                        <p:attrNameLst>
                                          <p:attrName>style.visibility</p:attrName>
                                        </p:attrNameLst>
                                      </p:cBhvr>
                                      <p:to>
                                        <p:strVal val="visible"/>
                                      </p:to>
                                    </p:set>
                                    <p:animEffect transition="in" filter="randombar(horizontal)">
                                      <p:cBhvr>
                                        <p:cTn id="21" dur="500"/>
                                        <p:tgtEl>
                                          <p:spTgt spid="87"/>
                                        </p:tgtEl>
                                      </p:cBhvr>
                                    </p:animEffect>
                                  </p:childTnLst>
                                </p:cTn>
                              </p:par>
                              <p:par>
                                <p:cTn id="22" presetID="16" presetClass="entr" presetSubtype="37" fill="hold" nodeType="with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barn(outVertical)">
                                      <p:cBhvr>
                                        <p:cTn id="24" dur="500"/>
                                        <p:tgtEl>
                                          <p:spTgt spid="107"/>
                                        </p:tgtEl>
                                      </p:cBhvr>
                                    </p:animEffect>
                                  </p:childTnLst>
                                  <p:subTnLst>
                                    <p:audio>
                                      <p:cMediaNode>
                                        <p:cTn display="0" masterRel="sameClick">
                                          <p:stCondLst>
                                            <p:cond evt="begin" delay="0">
                                              <p:tn val="22"/>
                                            </p:cond>
                                          </p:stCondLst>
                                          <p:endCondLst>
                                            <p:cond evt="onStopAudio" delay="0">
                                              <p:tgtEl>
                                                <p:sldTgt/>
                                              </p:tgtEl>
                                            </p:cond>
                                          </p:endCondLst>
                                        </p:cTn>
                                        <p:tgtEl>
                                          <p:sndTgt r:embed="rId2" name="Trò-chơi-ting.wav"/>
                                        </p:tgtEl>
                                      </p:cMediaNode>
                                    </p:audio>
                                  </p:subTnLst>
                                </p:cTn>
                              </p:par>
                            </p:childTnLst>
                          </p:cTn>
                        </p:par>
                        <p:par>
                          <p:cTn id="25" fill="hold">
                            <p:stCondLst>
                              <p:cond delay="1000"/>
                            </p:stCondLst>
                            <p:childTnLst>
                              <p:par>
                                <p:cTn id="26" presetID="42" presetClass="path" presetSubtype="0" accel="50000" decel="50000" fill="hold" nodeType="afterEffect">
                                  <p:stCondLst>
                                    <p:cond delay="0"/>
                                  </p:stCondLst>
                                  <p:childTnLst>
                                    <p:animMotion origin="layout" path="M 2.5E-6 -1.48148E-6 L 0.09739 0.02408 " pathEditMode="relative" rAng="0" ptsTypes="AA">
                                      <p:cBhvr>
                                        <p:cTn id="27" dur="2000" fill="hold"/>
                                        <p:tgtEl>
                                          <p:spTgt spid="133"/>
                                        </p:tgtEl>
                                        <p:attrNameLst>
                                          <p:attrName>ppt_x</p:attrName>
                                          <p:attrName>ppt_y</p:attrName>
                                        </p:attrNameLst>
                                      </p:cBhvr>
                                      <p:rCtr x="4870" y="1204"/>
                                    </p:animMotion>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176"/>
                                        </p:tgtEl>
                                        <p:attrNameLst>
                                          <p:attrName>style.visibility</p:attrName>
                                        </p:attrNameLst>
                                      </p:cBhvr>
                                      <p:to>
                                        <p:strVal val="visible"/>
                                      </p:to>
                                    </p:set>
                                    <p:anim calcmode="lin" valueType="num">
                                      <p:cBhvr>
                                        <p:cTn id="31" dur="500" fill="hold"/>
                                        <p:tgtEl>
                                          <p:spTgt spid="176"/>
                                        </p:tgtEl>
                                        <p:attrNameLst>
                                          <p:attrName>ppt_w</p:attrName>
                                        </p:attrNameLst>
                                      </p:cBhvr>
                                      <p:tavLst>
                                        <p:tav tm="0">
                                          <p:val>
                                            <p:fltVal val="0"/>
                                          </p:val>
                                        </p:tav>
                                        <p:tav tm="100000">
                                          <p:val>
                                            <p:strVal val="#ppt_w"/>
                                          </p:val>
                                        </p:tav>
                                      </p:tavLst>
                                    </p:anim>
                                    <p:anim calcmode="lin" valueType="num">
                                      <p:cBhvr>
                                        <p:cTn id="32" dur="500" fill="hold"/>
                                        <p:tgtEl>
                                          <p:spTgt spid="176"/>
                                        </p:tgtEl>
                                        <p:attrNameLst>
                                          <p:attrName>ppt_h</p:attrName>
                                        </p:attrNameLst>
                                      </p:cBhvr>
                                      <p:tavLst>
                                        <p:tav tm="0">
                                          <p:val>
                                            <p:fltVal val="0"/>
                                          </p:val>
                                        </p:tav>
                                        <p:tav tm="100000">
                                          <p:val>
                                            <p:strVal val="#ppt_h"/>
                                          </p:val>
                                        </p:tav>
                                      </p:tavLst>
                                    </p:anim>
                                    <p:animEffect transition="in" filter="fade">
                                      <p:cBhvr>
                                        <p:cTn id="33" dur="500"/>
                                        <p:tgtEl>
                                          <p:spTgt spid="176"/>
                                        </p:tgtEl>
                                      </p:cBhvr>
                                    </p:animEffect>
                                  </p:childTnLst>
                                  <p:subTnLst>
                                    <p:audio>
                                      <p:cMediaNode>
                                        <p:cTn display="0" masterRel="sameClick">
                                          <p:stCondLst>
                                            <p:cond evt="begin" delay="0">
                                              <p:tn val="29"/>
                                            </p:cond>
                                          </p:stCondLst>
                                          <p:endCondLst>
                                            <p:cond evt="onStopAudio" delay="0">
                                              <p:tgtEl>
                                                <p:sldTgt/>
                                              </p:tgtEl>
                                            </p:cond>
                                          </p:endCondLst>
                                        </p:cTn>
                                        <p:tgtEl>
                                          <p:sndTgt r:embed="rId3" name="AmThanhDung_2.wav"/>
                                        </p:tgtEl>
                                      </p:cMediaNode>
                                    </p:audio>
                                  </p:sub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110"/>
                                        </p:tgtEl>
                                        <p:attrNameLst>
                                          <p:attrName>style.visibility</p:attrName>
                                        </p:attrNameLst>
                                      </p:cBhvr>
                                      <p:to>
                                        <p:strVal val="visible"/>
                                      </p:to>
                                    </p:set>
                                    <p:animEffect transition="in" filter="fade">
                                      <p:cBhvr>
                                        <p:cTn id="38" dur="1000"/>
                                        <p:tgtEl>
                                          <p:spTgt spid="110"/>
                                        </p:tgtEl>
                                      </p:cBhvr>
                                    </p:animEffect>
                                    <p:anim calcmode="lin" valueType="num">
                                      <p:cBhvr>
                                        <p:cTn id="39" dur="1000" fill="hold"/>
                                        <p:tgtEl>
                                          <p:spTgt spid="110"/>
                                        </p:tgtEl>
                                        <p:attrNameLst>
                                          <p:attrName>ppt_x</p:attrName>
                                        </p:attrNameLst>
                                      </p:cBhvr>
                                      <p:tavLst>
                                        <p:tav tm="0">
                                          <p:val>
                                            <p:strVal val="#ppt_x"/>
                                          </p:val>
                                        </p:tav>
                                        <p:tav tm="100000">
                                          <p:val>
                                            <p:strVal val="#ppt_x"/>
                                          </p:val>
                                        </p:tav>
                                      </p:tavLst>
                                    </p:anim>
                                    <p:anim calcmode="lin" valueType="num">
                                      <p:cBhvr>
                                        <p:cTn id="40"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20"/>
                                        </p:tgtEl>
                                        <p:attrNameLst>
                                          <p:attrName>style.visibility</p:attrName>
                                        </p:attrNameLst>
                                      </p:cBhvr>
                                      <p:to>
                                        <p:strVal val="visible"/>
                                      </p:to>
                                    </p:set>
                                    <p:animEffect transition="in" filter="wipe(up)">
                                      <p:cBhvr>
                                        <p:cTn id="45" dur="500"/>
                                        <p:tgtEl>
                                          <p:spTgt spid="120"/>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115"/>
                                        </p:tgtEl>
                                        <p:attrNameLst>
                                          <p:attrName>style.visibility</p:attrName>
                                        </p:attrNameLst>
                                      </p:cBhvr>
                                      <p:to>
                                        <p:strVal val="visible"/>
                                      </p:to>
                                    </p:set>
                                    <p:animEffect transition="in" filter="randombar(horizontal)">
                                      <p:cBhvr>
                                        <p:cTn id="49" dur="500"/>
                                        <p:tgtEl>
                                          <p:spTgt spid="115"/>
                                        </p:tgtEl>
                                      </p:cBhvr>
                                    </p:animEffect>
                                  </p:childTnLst>
                                </p:cTn>
                              </p:par>
                              <p:par>
                                <p:cTn id="50" presetID="16" presetClass="entr" presetSubtype="37" fill="hold" nodeType="withEffect">
                                  <p:stCondLst>
                                    <p:cond delay="0"/>
                                  </p:stCondLst>
                                  <p:childTnLst>
                                    <p:set>
                                      <p:cBhvr>
                                        <p:cTn id="51" dur="1" fill="hold">
                                          <p:stCondLst>
                                            <p:cond delay="0"/>
                                          </p:stCondLst>
                                        </p:cTn>
                                        <p:tgtEl>
                                          <p:spTgt spid="121"/>
                                        </p:tgtEl>
                                        <p:attrNameLst>
                                          <p:attrName>style.visibility</p:attrName>
                                        </p:attrNameLst>
                                      </p:cBhvr>
                                      <p:to>
                                        <p:strVal val="visible"/>
                                      </p:to>
                                    </p:set>
                                    <p:animEffect transition="in" filter="barn(outVertical)">
                                      <p:cBhvr>
                                        <p:cTn id="52" dur="500"/>
                                        <p:tgtEl>
                                          <p:spTgt spid="121"/>
                                        </p:tgtEl>
                                      </p:cBhvr>
                                    </p:animEffect>
                                  </p:childTnLst>
                                  <p:subTnLst>
                                    <p:audio>
                                      <p:cMediaNode>
                                        <p:cTn display="0" masterRel="sameClick">
                                          <p:stCondLst>
                                            <p:cond evt="begin" delay="0">
                                              <p:tn val="50"/>
                                            </p:cond>
                                          </p:stCondLst>
                                          <p:endCondLst>
                                            <p:cond evt="onStopAudio" delay="0">
                                              <p:tgtEl>
                                                <p:sldTgt/>
                                              </p:tgtEl>
                                            </p:cond>
                                          </p:endCondLst>
                                        </p:cTn>
                                        <p:tgtEl>
                                          <p:sndTgt r:embed="rId2" name="Trò-chơi-ting.wav"/>
                                        </p:tgtEl>
                                      </p:cMediaNode>
                                    </p:audio>
                                  </p:subTnLst>
                                </p:cTn>
                              </p:par>
                            </p:childTnLst>
                          </p:cTn>
                        </p:par>
                        <p:par>
                          <p:cTn id="53" fill="hold">
                            <p:stCondLst>
                              <p:cond delay="1000"/>
                            </p:stCondLst>
                            <p:childTnLst>
                              <p:par>
                                <p:cTn id="54" presetID="42" presetClass="path" presetSubtype="0" accel="50000" decel="50000" fill="hold" nodeType="afterEffect">
                                  <p:stCondLst>
                                    <p:cond delay="0"/>
                                  </p:stCondLst>
                                  <p:childTnLst>
                                    <p:animMotion origin="layout" path="M 4.375E-6 -1.11111E-6 L 0.08385 0.01921 " pathEditMode="relative" rAng="0" ptsTypes="AA">
                                      <p:cBhvr>
                                        <p:cTn id="55" dur="2000" fill="hold"/>
                                        <p:tgtEl>
                                          <p:spTgt spid="168"/>
                                        </p:tgtEl>
                                        <p:attrNameLst>
                                          <p:attrName>ppt_x</p:attrName>
                                          <p:attrName>ppt_y</p:attrName>
                                        </p:attrNameLst>
                                      </p:cBhvr>
                                      <p:rCtr x="4193" y="949"/>
                                    </p:animMotion>
                                  </p:childTnLst>
                                </p:cTn>
                              </p:par>
                            </p:childTnLst>
                          </p:cTn>
                        </p:par>
                        <p:par>
                          <p:cTn id="56" fill="hold">
                            <p:stCondLst>
                              <p:cond delay="3000"/>
                            </p:stCondLst>
                            <p:childTnLst>
                              <p:par>
                                <p:cTn id="57" presetID="53" presetClass="entr" presetSubtype="16" fill="hold" nodeType="afterEffect">
                                  <p:stCondLst>
                                    <p:cond delay="0"/>
                                  </p:stCondLst>
                                  <p:childTnLst>
                                    <p:set>
                                      <p:cBhvr>
                                        <p:cTn id="58" dur="1" fill="hold">
                                          <p:stCondLst>
                                            <p:cond delay="0"/>
                                          </p:stCondLst>
                                        </p:cTn>
                                        <p:tgtEl>
                                          <p:spTgt spid="165"/>
                                        </p:tgtEl>
                                        <p:attrNameLst>
                                          <p:attrName>style.visibility</p:attrName>
                                        </p:attrNameLst>
                                      </p:cBhvr>
                                      <p:to>
                                        <p:strVal val="visible"/>
                                      </p:to>
                                    </p:set>
                                    <p:anim calcmode="lin" valueType="num">
                                      <p:cBhvr>
                                        <p:cTn id="59" dur="500" fill="hold"/>
                                        <p:tgtEl>
                                          <p:spTgt spid="165"/>
                                        </p:tgtEl>
                                        <p:attrNameLst>
                                          <p:attrName>ppt_w</p:attrName>
                                        </p:attrNameLst>
                                      </p:cBhvr>
                                      <p:tavLst>
                                        <p:tav tm="0">
                                          <p:val>
                                            <p:fltVal val="0"/>
                                          </p:val>
                                        </p:tav>
                                        <p:tav tm="100000">
                                          <p:val>
                                            <p:strVal val="#ppt_w"/>
                                          </p:val>
                                        </p:tav>
                                      </p:tavLst>
                                    </p:anim>
                                    <p:anim calcmode="lin" valueType="num">
                                      <p:cBhvr>
                                        <p:cTn id="60" dur="500" fill="hold"/>
                                        <p:tgtEl>
                                          <p:spTgt spid="165"/>
                                        </p:tgtEl>
                                        <p:attrNameLst>
                                          <p:attrName>ppt_h</p:attrName>
                                        </p:attrNameLst>
                                      </p:cBhvr>
                                      <p:tavLst>
                                        <p:tav tm="0">
                                          <p:val>
                                            <p:fltVal val="0"/>
                                          </p:val>
                                        </p:tav>
                                        <p:tav tm="100000">
                                          <p:val>
                                            <p:strVal val="#ppt_h"/>
                                          </p:val>
                                        </p:tav>
                                      </p:tavLst>
                                    </p:anim>
                                    <p:animEffect transition="in" filter="fade">
                                      <p:cBhvr>
                                        <p:cTn id="61" dur="500"/>
                                        <p:tgtEl>
                                          <p:spTgt spid="165"/>
                                        </p:tgtEl>
                                      </p:cBhvr>
                                    </p:animEffect>
                                  </p:childTnLst>
                                  <p:subTnLst>
                                    <p:audio>
                                      <p:cMediaNode>
                                        <p:cTn display="0" masterRel="sameClick">
                                          <p:stCondLst>
                                            <p:cond evt="begin" delay="0">
                                              <p:tn val="57"/>
                                            </p:cond>
                                          </p:stCondLst>
                                          <p:endCondLst>
                                            <p:cond evt="onStopAudio" delay="0">
                                              <p:tgtEl>
                                                <p:sldTgt/>
                                              </p:tgtEl>
                                            </p:cond>
                                          </p:endCondLst>
                                        </p:cTn>
                                        <p:tgtEl>
                                          <p:sndTgt r:embed="rId3" name="AmThanhDung_2.wav"/>
                                        </p:tgtEl>
                                      </p:cMediaNode>
                                    </p:audio>
                                  </p:subTnLst>
                                </p:cTn>
                              </p:par>
                            </p:childTnLst>
                          </p:cTn>
                        </p:par>
                      </p:childTnLst>
                    </p:cTn>
                  </p:par>
                  <p:par>
                    <p:cTn id="62" fill="hold">
                      <p:stCondLst>
                        <p:cond delay="indefinite"/>
                      </p:stCondLst>
                      <p:childTnLst>
                        <p:par>
                          <p:cTn id="63" fill="hold">
                            <p:stCondLst>
                              <p:cond delay="0"/>
                            </p:stCondLst>
                            <p:childTnLst>
                              <p:par>
                                <p:cTn id="64" presetID="47" presetClass="entr" presetSubtype="0" fill="hold" nodeType="clickEffect">
                                  <p:stCondLst>
                                    <p:cond delay="0"/>
                                  </p:stCondLst>
                                  <p:childTnLst>
                                    <p:set>
                                      <p:cBhvr>
                                        <p:cTn id="65" dur="1" fill="hold">
                                          <p:stCondLst>
                                            <p:cond delay="0"/>
                                          </p:stCondLst>
                                        </p:cTn>
                                        <p:tgtEl>
                                          <p:spTgt spid="124"/>
                                        </p:tgtEl>
                                        <p:attrNameLst>
                                          <p:attrName>style.visibility</p:attrName>
                                        </p:attrNameLst>
                                      </p:cBhvr>
                                      <p:to>
                                        <p:strVal val="visible"/>
                                      </p:to>
                                    </p:set>
                                    <p:animEffect transition="in" filter="fade">
                                      <p:cBhvr>
                                        <p:cTn id="66" dur="1000"/>
                                        <p:tgtEl>
                                          <p:spTgt spid="124"/>
                                        </p:tgtEl>
                                      </p:cBhvr>
                                    </p:animEffect>
                                    <p:anim calcmode="lin" valueType="num">
                                      <p:cBhvr>
                                        <p:cTn id="67" dur="1000" fill="hold"/>
                                        <p:tgtEl>
                                          <p:spTgt spid="124"/>
                                        </p:tgtEl>
                                        <p:attrNameLst>
                                          <p:attrName>ppt_x</p:attrName>
                                        </p:attrNameLst>
                                      </p:cBhvr>
                                      <p:tavLst>
                                        <p:tav tm="0">
                                          <p:val>
                                            <p:strVal val="#ppt_x"/>
                                          </p:val>
                                        </p:tav>
                                        <p:tav tm="100000">
                                          <p:val>
                                            <p:strVal val="#ppt_x"/>
                                          </p:val>
                                        </p:tav>
                                      </p:tavLst>
                                    </p:anim>
                                    <p:anim calcmode="lin" valueType="num">
                                      <p:cBhvr>
                                        <p:cTn id="68"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138"/>
                                        </p:tgtEl>
                                        <p:attrNameLst>
                                          <p:attrName>style.visibility</p:attrName>
                                        </p:attrNameLst>
                                      </p:cBhvr>
                                      <p:to>
                                        <p:strVal val="visible"/>
                                      </p:to>
                                    </p:set>
                                    <p:animEffect transition="in" filter="wipe(up)">
                                      <p:cBhvr>
                                        <p:cTn id="73" dur="500"/>
                                        <p:tgtEl>
                                          <p:spTgt spid="138"/>
                                        </p:tgtEl>
                                      </p:cBhvr>
                                    </p:animEffect>
                                  </p:childTnLst>
                                </p:cTn>
                              </p:par>
                            </p:childTnLst>
                          </p:cTn>
                        </p:par>
                        <p:par>
                          <p:cTn id="74" fill="hold">
                            <p:stCondLst>
                              <p:cond delay="500"/>
                            </p:stCondLst>
                            <p:childTnLst>
                              <p:par>
                                <p:cTn id="75" presetID="14" presetClass="entr" presetSubtype="10" fill="hold" nodeType="afterEffect">
                                  <p:stCondLst>
                                    <p:cond delay="0"/>
                                  </p:stCondLst>
                                  <p:childTnLst>
                                    <p:set>
                                      <p:cBhvr>
                                        <p:cTn id="76" dur="1" fill="hold">
                                          <p:stCondLst>
                                            <p:cond delay="0"/>
                                          </p:stCondLst>
                                        </p:cTn>
                                        <p:tgtEl>
                                          <p:spTgt spid="130"/>
                                        </p:tgtEl>
                                        <p:attrNameLst>
                                          <p:attrName>style.visibility</p:attrName>
                                        </p:attrNameLst>
                                      </p:cBhvr>
                                      <p:to>
                                        <p:strVal val="visible"/>
                                      </p:to>
                                    </p:set>
                                    <p:animEffect transition="in" filter="randombar(horizontal)">
                                      <p:cBhvr>
                                        <p:cTn id="77" dur="500"/>
                                        <p:tgtEl>
                                          <p:spTgt spid="130"/>
                                        </p:tgtEl>
                                      </p:cBhvr>
                                    </p:animEffect>
                                  </p:childTnLst>
                                </p:cTn>
                              </p:par>
                              <p:par>
                                <p:cTn id="78" presetID="16" presetClass="entr" presetSubtype="37" fill="hold" nodeType="withEffect">
                                  <p:stCondLst>
                                    <p:cond delay="0"/>
                                  </p:stCondLst>
                                  <p:childTnLst>
                                    <p:set>
                                      <p:cBhvr>
                                        <p:cTn id="79" dur="1" fill="hold">
                                          <p:stCondLst>
                                            <p:cond delay="0"/>
                                          </p:stCondLst>
                                        </p:cTn>
                                        <p:tgtEl>
                                          <p:spTgt spid="178"/>
                                        </p:tgtEl>
                                        <p:attrNameLst>
                                          <p:attrName>style.visibility</p:attrName>
                                        </p:attrNameLst>
                                      </p:cBhvr>
                                      <p:to>
                                        <p:strVal val="visible"/>
                                      </p:to>
                                    </p:set>
                                    <p:animEffect transition="in" filter="barn(outVertical)">
                                      <p:cBhvr>
                                        <p:cTn id="80" dur="500"/>
                                        <p:tgtEl>
                                          <p:spTgt spid="178"/>
                                        </p:tgtEl>
                                      </p:cBhvr>
                                    </p:animEffect>
                                  </p:childTnLst>
                                  <p:subTnLst>
                                    <p:audio>
                                      <p:cMediaNode>
                                        <p:cTn display="0" masterRel="sameClick">
                                          <p:stCondLst>
                                            <p:cond evt="begin" delay="0">
                                              <p:tn val="78"/>
                                            </p:cond>
                                          </p:stCondLst>
                                          <p:endCondLst>
                                            <p:cond evt="onStopAudio" delay="0">
                                              <p:tgtEl>
                                                <p:sldTgt/>
                                              </p:tgtEl>
                                            </p:cond>
                                          </p:endCondLst>
                                        </p:cTn>
                                        <p:tgtEl>
                                          <p:sndTgt r:embed="rId2" name="Trò-chơi-ting.wav"/>
                                        </p:tgtEl>
                                      </p:cMediaNode>
                                    </p:audio>
                                  </p:subTnLst>
                                </p:cTn>
                              </p:par>
                            </p:childTnLst>
                          </p:cTn>
                        </p:par>
                        <p:par>
                          <p:cTn id="81" fill="hold">
                            <p:stCondLst>
                              <p:cond delay="1000"/>
                            </p:stCondLst>
                            <p:childTnLst>
                              <p:par>
                                <p:cTn id="82" presetID="42" presetClass="path" presetSubtype="0" accel="50000" decel="50000" fill="hold" nodeType="afterEffect">
                                  <p:stCondLst>
                                    <p:cond delay="0"/>
                                  </p:stCondLst>
                                  <p:childTnLst>
                                    <p:animMotion origin="layout" path="M 2.5E-6 4.44444E-6 L 0.08229 0.01921 " pathEditMode="relative" rAng="0" ptsTypes="AA">
                                      <p:cBhvr>
                                        <p:cTn id="83" dur="2000" fill="hold"/>
                                        <p:tgtEl>
                                          <p:spTgt spid="177"/>
                                        </p:tgtEl>
                                        <p:attrNameLst>
                                          <p:attrName>ppt_x</p:attrName>
                                          <p:attrName>ppt_y</p:attrName>
                                        </p:attrNameLst>
                                      </p:cBhvr>
                                      <p:rCtr x="4115" y="949"/>
                                    </p:animMotion>
                                  </p:childTnLst>
                                </p:cTn>
                              </p:par>
                            </p:childTnLst>
                          </p:cTn>
                        </p:par>
                        <p:par>
                          <p:cTn id="84" fill="hold">
                            <p:stCondLst>
                              <p:cond delay="3000"/>
                            </p:stCondLst>
                            <p:childTnLst>
                              <p:par>
                                <p:cTn id="85" presetID="53" presetClass="entr" presetSubtype="16" fill="hold" nodeType="afterEffect">
                                  <p:stCondLst>
                                    <p:cond delay="0"/>
                                  </p:stCondLst>
                                  <p:childTnLst>
                                    <p:set>
                                      <p:cBhvr>
                                        <p:cTn id="86" dur="1" fill="hold">
                                          <p:stCondLst>
                                            <p:cond delay="0"/>
                                          </p:stCondLst>
                                        </p:cTn>
                                        <p:tgtEl>
                                          <p:spTgt spid="167"/>
                                        </p:tgtEl>
                                        <p:attrNameLst>
                                          <p:attrName>style.visibility</p:attrName>
                                        </p:attrNameLst>
                                      </p:cBhvr>
                                      <p:to>
                                        <p:strVal val="visible"/>
                                      </p:to>
                                    </p:set>
                                    <p:anim calcmode="lin" valueType="num">
                                      <p:cBhvr>
                                        <p:cTn id="87" dur="500" fill="hold"/>
                                        <p:tgtEl>
                                          <p:spTgt spid="167"/>
                                        </p:tgtEl>
                                        <p:attrNameLst>
                                          <p:attrName>ppt_w</p:attrName>
                                        </p:attrNameLst>
                                      </p:cBhvr>
                                      <p:tavLst>
                                        <p:tav tm="0">
                                          <p:val>
                                            <p:fltVal val="0"/>
                                          </p:val>
                                        </p:tav>
                                        <p:tav tm="100000">
                                          <p:val>
                                            <p:strVal val="#ppt_w"/>
                                          </p:val>
                                        </p:tav>
                                      </p:tavLst>
                                    </p:anim>
                                    <p:anim calcmode="lin" valueType="num">
                                      <p:cBhvr>
                                        <p:cTn id="88" dur="500" fill="hold"/>
                                        <p:tgtEl>
                                          <p:spTgt spid="167"/>
                                        </p:tgtEl>
                                        <p:attrNameLst>
                                          <p:attrName>ppt_h</p:attrName>
                                        </p:attrNameLst>
                                      </p:cBhvr>
                                      <p:tavLst>
                                        <p:tav tm="0">
                                          <p:val>
                                            <p:fltVal val="0"/>
                                          </p:val>
                                        </p:tav>
                                        <p:tav tm="100000">
                                          <p:val>
                                            <p:strVal val="#ppt_h"/>
                                          </p:val>
                                        </p:tav>
                                      </p:tavLst>
                                    </p:anim>
                                    <p:animEffect transition="in" filter="fade">
                                      <p:cBhvr>
                                        <p:cTn id="89" dur="500"/>
                                        <p:tgtEl>
                                          <p:spTgt spid="167"/>
                                        </p:tgtEl>
                                      </p:cBhvr>
                                    </p:animEffect>
                                  </p:childTnLst>
                                  <p:subTnLst>
                                    <p:audio>
                                      <p:cMediaNode>
                                        <p:cTn display="0" masterRel="sameClick">
                                          <p:stCondLst>
                                            <p:cond evt="begin" delay="0">
                                              <p:tn val="85"/>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0" grpId="0" animBg="1"/>
      <p:bldP spid="1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xmlns="" id="{62DCA108-62E0-44C7-9B47-C608D5CEFE73}"/>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67" name="Group 66">
            <a:extLst>
              <a:ext uri="{FF2B5EF4-FFF2-40B4-BE49-F238E27FC236}">
                <a16:creationId xmlns:a16="http://schemas.microsoft.com/office/drawing/2014/main" xmlns="" id="{2525DAB7-0AE8-4F1F-9D75-03B8AFF90325}"/>
              </a:ext>
            </a:extLst>
          </p:cNvPr>
          <p:cNvGrpSpPr/>
          <p:nvPr/>
        </p:nvGrpSpPr>
        <p:grpSpPr>
          <a:xfrm>
            <a:off x="-22578" y="-683711"/>
            <a:ext cx="12214578" cy="1585964"/>
            <a:chOff x="-22578" y="-490942"/>
            <a:chExt cx="12237156" cy="1585964"/>
          </a:xfrm>
        </p:grpSpPr>
        <p:pic>
          <p:nvPicPr>
            <p:cNvPr id="68" name="Picture 67">
              <a:extLst>
                <a:ext uri="{FF2B5EF4-FFF2-40B4-BE49-F238E27FC236}">
                  <a16:creationId xmlns:a16="http://schemas.microsoft.com/office/drawing/2014/main" xmlns="" id="{4AECDB37-07A1-43A8-972C-8D0CFE93C55D}"/>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69" name="Picture 68">
              <a:extLst>
                <a:ext uri="{FF2B5EF4-FFF2-40B4-BE49-F238E27FC236}">
                  <a16:creationId xmlns:a16="http://schemas.microsoft.com/office/drawing/2014/main" xmlns="" id="{192025B7-4CCA-468F-93B9-FE403B22808E}"/>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31" name="矩形: 圆角 7">
            <a:extLst>
              <a:ext uri="{FF2B5EF4-FFF2-40B4-BE49-F238E27FC236}">
                <a16:creationId xmlns:a16="http://schemas.microsoft.com/office/drawing/2014/main" xmlns="" id="{7447FEBB-83A3-426C-8FBA-184241AA45FC}"/>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grpSp>
        <p:nvGrpSpPr>
          <p:cNvPr id="60" name="Group 59">
            <a:extLst>
              <a:ext uri="{FF2B5EF4-FFF2-40B4-BE49-F238E27FC236}">
                <a16:creationId xmlns:a16="http://schemas.microsoft.com/office/drawing/2014/main" xmlns="" id="{5C0E97F4-ED5C-4B2F-A648-B4876F91CCE8}"/>
              </a:ext>
            </a:extLst>
          </p:cNvPr>
          <p:cNvGrpSpPr/>
          <p:nvPr/>
        </p:nvGrpSpPr>
        <p:grpSpPr>
          <a:xfrm>
            <a:off x="4992943" y="8356600"/>
            <a:ext cx="1066800" cy="457200"/>
            <a:chOff x="6162612" y="430418"/>
            <a:chExt cx="2513588" cy="831104"/>
          </a:xfrm>
        </p:grpSpPr>
        <p:sp>
          <p:nvSpPr>
            <p:cNvPr id="61" name="Rectangle: Rounded Corners 60">
              <a:extLst>
                <a:ext uri="{FF2B5EF4-FFF2-40B4-BE49-F238E27FC236}">
                  <a16:creationId xmlns:a16="http://schemas.microsoft.com/office/drawing/2014/main" xmlns="" id="{F21691A8-C40D-4378-BEC3-1FB0000E8EF7}"/>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xmlns="" id="{636432DC-E910-4178-9D27-EA69416DC89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graphicFrame>
        <p:nvGraphicFramePr>
          <p:cNvPr id="2" name="Table 1">
            <a:extLst>
              <a:ext uri="{FF2B5EF4-FFF2-40B4-BE49-F238E27FC236}">
                <a16:creationId xmlns:a16="http://schemas.microsoft.com/office/drawing/2014/main" xmlns="" id="{3C8C13E7-7EEA-4DCB-BCD1-3207031E8A71}"/>
              </a:ext>
            </a:extLst>
          </p:cNvPr>
          <p:cNvGraphicFramePr>
            <a:graphicFrameLocks noGrp="1"/>
          </p:cNvGraphicFramePr>
          <p:nvPr>
            <p:extLst>
              <p:ext uri="{D42A27DB-BD31-4B8C-83A1-F6EECF244321}">
                <p14:modId xmlns:p14="http://schemas.microsoft.com/office/powerpoint/2010/main" val="2515891122"/>
              </p:ext>
            </p:extLst>
          </p:nvPr>
        </p:nvGraphicFramePr>
        <p:xfrm>
          <a:off x="544161" y="1536948"/>
          <a:ext cx="11012367" cy="3540760"/>
        </p:xfrm>
        <a:graphic>
          <a:graphicData uri="http://schemas.openxmlformats.org/drawingml/2006/table">
            <a:tbl>
              <a:tblPr firstRow="1" firstCol="1" bandRow="1">
                <a:tableStyleId>{5940675A-B579-460E-94D1-54222C63F5DA}</a:tableStyleId>
              </a:tblPr>
              <a:tblGrid>
                <a:gridCol w="3342039">
                  <a:extLst>
                    <a:ext uri="{9D8B030D-6E8A-4147-A177-3AD203B41FA5}">
                      <a16:colId xmlns:a16="http://schemas.microsoft.com/office/drawing/2014/main" xmlns="" val="3772749396"/>
                    </a:ext>
                  </a:extLst>
                </a:gridCol>
                <a:gridCol w="3810000">
                  <a:extLst>
                    <a:ext uri="{9D8B030D-6E8A-4147-A177-3AD203B41FA5}">
                      <a16:colId xmlns:a16="http://schemas.microsoft.com/office/drawing/2014/main" xmlns="" val="3525048865"/>
                    </a:ext>
                  </a:extLst>
                </a:gridCol>
                <a:gridCol w="3860328">
                  <a:extLst>
                    <a:ext uri="{9D8B030D-6E8A-4147-A177-3AD203B41FA5}">
                      <a16:colId xmlns:a16="http://schemas.microsoft.com/office/drawing/2014/main" xmlns="" val="462570299"/>
                    </a:ext>
                  </a:extLst>
                </a:gridCol>
              </a:tblGrid>
              <a:tr h="0">
                <a:tc>
                  <a:txBody>
                    <a:bodyPr/>
                    <a:lstStyle/>
                    <a:p>
                      <a:pPr algn="ctr">
                        <a:lnSpc>
                          <a:spcPct val="100000"/>
                        </a:lnSpc>
                        <a:spcAft>
                          <a:spcPts val="1000"/>
                        </a:spcAft>
                      </a:pPr>
                      <a:r>
                        <a:rPr lang="en-US" sz="3200">
                          <a:effectLst/>
                          <a:latin typeface="Arial" panose="020B0604020202020204" pitchFamily="34" charset="0"/>
                          <a:cs typeface="Arial" panose="020B0604020202020204" pitchFamily="34" charset="0"/>
                        </a:rPr>
                        <a:t>Thức ăn, đồ uống có lợi</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AAE0FA"/>
                    </a:solidFill>
                  </a:tcPr>
                </a:tc>
                <a:tc>
                  <a:txBody>
                    <a:bodyPr/>
                    <a:lstStyle/>
                    <a:p>
                      <a:pPr algn="ctr">
                        <a:lnSpc>
                          <a:spcPct val="100000"/>
                        </a:lnSpc>
                        <a:spcAft>
                          <a:spcPts val="1000"/>
                        </a:spcAft>
                      </a:pPr>
                      <a:r>
                        <a:rPr lang="en-US" sz="3200">
                          <a:effectLst/>
                          <a:latin typeface="Arial" panose="020B0604020202020204" pitchFamily="34" charset="0"/>
                          <a:cs typeface="Arial" panose="020B0604020202020204" pitchFamily="34" charset="0"/>
                        </a:rPr>
                        <a:t>Thức ăn, đồ uống </a:t>
                      </a:r>
                    </a:p>
                    <a:p>
                      <a:pPr algn="ctr">
                        <a:lnSpc>
                          <a:spcPct val="100000"/>
                        </a:lnSpc>
                        <a:spcAft>
                          <a:spcPts val="1000"/>
                        </a:spcAft>
                      </a:pPr>
                      <a:r>
                        <a:rPr lang="en-US" sz="3200">
                          <a:effectLst/>
                          <a:latin typeface="Arial" panose="020B0604020202020204" pitchFamily="34" charset="0"/>
                          <a:cs typeface="Arial" panose="020B0604020202020204" pitchFamily="34" charset="0"/>
                        </a:rPr>
                        <a:t>có hại</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AAE0FA"/>
                    </a:solidFill>
                  </a:tcPr>
                </a:tc>
                <a:tc>
                  <a:txBody>
                    <a:bodyPr/>
                    <a:lstStyle/>
                    <a:p>
                      <a:pPr algn="ctr">
                        <a:lnSpc>
                          <a:spcPct val="100000"/>
                        </a:lnSpc>
                        <a:spcAft>
                          <a:spcPts val="1000"/>
                        </a:spcAft>
                      </a:pPr>
                      <a:r>
                        <a:rPr lang="en-US" sz="3200">
                          <a:effectLst/>
                          <a:latin typeface="Arial" panose="020B0604020202020204" pitchFamily="34" charset="0"/>
                          <a:cs typeface="Arial" panose="020B0604020202020204" pitchFamily="34" charset="0"/>
                        </a:rPr>
                        <a:t>Lý do</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AAE0FA"/>
                    </a:solidFill>
                  </a:tcPr>
                </a:tc>
                <a:extLst>
                  <a:ext uri="{0D108BD9-81ED-4DB2-BD59-A6C34878D82A}">
                    <a16:rowId xmlns:a16="http://schemas.microsoft.com/office/drawing/2014/main" xmlns="" val="4055789676"/>
                  </a:ext>
                </a:extLst>
              </a:tr>
              <a:tr h="0">
                <a:tc>
                  <a:txBody>
                    <a:bodyPr/>
                    <a:lstStyle/>
                    <a:p>
                      <a:pPr algn="just">
                        <a:lnSpc>
                          <a:spcPct val="100000"/>
                        </a:lnSpc>
                        <a:spcAft>
                          <a:spcPts val="1000"/>
                        </a:spcAft>
                      </a:pPr>
                      <a:r>
                        <a:rPr lang="en-US" sz="3200">
                          <a:effectLst/>
                          <a:latin typeface="Arial" panose="020B0604020202020204" pitchFamily="34" charset="0"/>
                          <a:cs typeface="Arial" panose="020B0604020202020204" pitchFamily="34" charset="0"/>
                        </a:rPr>
                        <a:t>Cơm, cá chiên, sữa chua, sữa tươi, nước lọc, rau củ các loại,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ABEA7"/>
                    </a:solidFill>
                  </a:tcPr>
                </a:tc>
                <a:tc>
                  <a:txBody>
                    <a:bodyPr/>
                    <a:lstStyle/>
                    <a:p>
                      <a:pPr algn="just">
                        <a:lnSpc>
                          <a:spcPct val="100000"/>
                        </a:lnSpc>
                        <a:spcAft>
                          <a:spcPts val="1000"/>
                        </a:spcAft>
                      </a:pPr>
                      <a:r>
                        <a:rPr lang="en-US" sz="3200">
                          <a:effectLst/>
                          <a:latin typeface="Arial" panose="020B0604020202020204" pitchFamily="34" charset="0"/>
                          <a:cs typeface="Arial" panose="020B0604020202020204" pitchFamily="34" charset="0"/>
                        </a:rPr>
                        <a:t>Rượu bia, cà phê, nước ngọt có ga, tương ớt, tiêu, chanh, xúc xích, khoai tây chiên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ABEA7"/>
                    </a:solidFill>
                  </a:tcPr>
                </a:tc>
                <a:tc>
                  <a:txBody>
                    <a:bodyPr/>
                    <a:lstStyle/>
                    <a:p>
                      <a:pPr algn="just">
                        <a:lnSpc>
                          <a:spcPct val="100000"/>
                        </a:lnSpc>
                        <a:spcAft>
                          <a:spcPts val="1000"/>
                        </a:spcAft>
                      </a:pPr>
                      <a:r>
                        <a:rPr lang="en-US" sz="3200">
                          <a:effectLst/>
                          <a:latin typeface="Arial" panose="020B0604020202020204" pitchFamily="34" charset="0"/>
                          <a:cs typeface="Arial" panose="020B0604020202020204" pitchFamily="34" charset="0"/>
                        </a:rPr>
                        <a:t>Có chứa chất kích thích, quá cay, quá chua, chứa nhiều chất bảo quản, chứa nhiều chất béo,…</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ABEA7"/>
                    </a:solidFill>
                  </a:tcPr>
                </a:tc>
                <a:extLst>
                  <a:ext uri="{0D108BD9-81ED-4DB2-BD59-A6C34878D82A}">
                    <a16:rowId xmlns:a16="http://schemas.microsoft.com/office/drawing/2014/main" xmlns="" val="2740652827"/>
                  </a:ext>
                </a:extLst>
              </a:tr>
            </a:tbl>
          </a:graphicData>
        </a:graphic>
      </p:graphicFrame>
      <p:pic>
        <p:nvPicPr>
          <p:cNvPr id="64" name="Picture 63">
            <a:extLst>
              <a:ext uri="{FF2B5EF4-FFF2-40B4-BE49-F238E27FC236}">
                <a16:creationId xmlns:a16="http://schemas.microsoft.com/office/drawing/2014/main" xmlns="" id="{BA69342B-4BF3-4460-B1E6-2F3BFB4BD35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2578" y="4961951"/>
            <a:ext cx="1406164" cy="1850492"/>
          </a:xfrm>
          <a:prstGeom prst="rect">
            <a:avLst/>
          </a:prstGeom>
        </p:spPr>
      </p:pic>
      <p:pic>
        <p:nvPicPr>
          <p:cNvPr id="65" name="Picture 64">
            <a:extLst>
              <a:ext uri="{FF2B5EF4-FFF2-40B4-BE49-F238E27FC236}">
                <a16:creationId xmlns:a16="http://schemas.microsoft.com/office/drawing/2014/main" xmlns="" id="{9F7BA023-C0A5-4340-A7C2-7AF9A0C04D9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711014" y="4932055"/>
            <a:ext cx="1471324" cy="1939845"/>
          </a:xfrm>
          <a:prstGeom prst="rect">
            <a:avLst/>
          </a:prstGeom>
        </p:spPr>
      </p:pic>
    </p:spTree>
    <p:extLst>
      <p:ext uri="{BB962C8B-B14F-4D97-AF65-F5344CB8AC3E}">
        <p14:creationId xmlns:p14="http://schemas.microsoft.com/office/powerpoint/2010/main" val="2227506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8" presetID="2" presetClass="entr" presetSubtype="8" fill="hold" nodeType="withEffect" p14:presetBounceEnd="70000">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14:bounceEnd="70000">
                                          <p:cBhvr additive="base">
                                            <p:cTn id="10" dur="1000" fill="hold"/>
                                            <p:tgtEl>
                                              <p:spTgt spid="64"/>
                                            </p:tgtEl>
                                            <p:attrNameLst>
                                              <p:attrName>ppt_x</p:attrName>
                                            </p:attrNameLst>
                                          </p:cBhvr>
                                          <p:tavLst>
                                            <p:tav tm="0">
                                              <p:val>
                                                <p:strVal val="0-#ppt_w/2"/>
                                              </p:val>
                                            </p:tav>
                                            <p:tav tm="100000">
                                              <p:val>
                                                <p:strVal val="#ppt_x"/>
                                              </p:val>
                                            </p:tav>
                                          </p:tavLst>
                                        </p:anim>
                                        <p:anim calcmode="lin" valueType="num" p14:bounceEnd="70000">
                                          <p:cBhvr additive="base">
                                            <p:cTn id="11" dur="1000" fill="hold"/>
                                            <p:tgtEl>
                                              <p:spTgt spid="64"/>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14:presetBounceEnd="70000">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14:bounceEnd="70000">
                                          <p:cBhvr additive="base">
                                            <p:cTn id="14" dur="1000" fill="hold"/>
                                            <p:tgtEl>
                                              <p:spTgt spid="65"/>
                                            </p:tgtEl>
                                            <p:attrNameLst>
                                              <p:attrName>ppt_x</p:attrName>
                                            </p:attrNameLst>
                                          </p:cBhvr>
                                          <p:tavLst>
                                            <p:tav tm="0">
                                              <p:val>
                                                <p:strVal val="1+#ppt_w/2"/>
                                              </p:val>
                                            </p:tav>
                                            <p:tav tm="100000">
                                              <p:val>
                                                <p:strVal val="#ppt_x"/>
                                              </p:val>
                                            </p:tav>
                                          </p:tavLst>
                                        </p:anim>
                                        <p:anim calcmode="lin" valueType="num" p14:bounceEnd="70000">
                                          <p:cBhvr additive="base">
                                            <p:cTn id="15" dur="10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7" name="Trò-chơi-ting.wav"/>
                                            </p:tgtEl>
                                          </p:cMediaNode>
                                        </p:audio>
                                      </p:subTnLst>
                                    </p:cTn>
                                  </p:par>
                                  <p:par>
                                    <p:cTn id="8" presetID="2" presetClass="entr" presetSubtype="8"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cBhvr additive="base">
                                            <p:cTn id="10" dur="1000" fill="hold"/>
                                            <p:tgtEl>
                                              <p:spTgt spid="64"/>
                                            </p:tgtEl>
                                            <p:attrNameLst>
                                              <p:attrName>ppt_x</p:attrName>
                                            </p:attrNameLst>
                                          </p:cBhvr>
                                          <p:tavLst>
                                            <p:tav tm="0">
                                              <p:val>
                                                <p:strVal val="0-#ppt_w/2"/>
                                              </p:val>
                                            </p:tav>
                                            <p:tav tm="100000">
                                              <p:val>
                                                <p:strVal val="#ppt_x"/>
                                              </p:val>
                                            </p:tav>
                                          </p:tavLst>
                                        </p:anim>
                                        <p:anim calcmode="lin" valueType="num">
                                          <p:cBhvr additive="base">
                                            <p:cTn id="11" dur="1000" fill="hold"/>
                                            <p:tgtEl>
                                              <p:spTgt spid="64"/>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additive="base">
                                            <p:cTn id="14" dur="1000" fill="hold"/>
                                            <p:tgtEl>
                                              <p:spTgt spid="65"/>
                                            </p:tgtEl>
                                            <p:attrNameLst>
                                              <p:attrName>ppt_x</p:attrName>
                                            </p:attrNameLst>
                                          </p:cBhvr>
                                          <p:tavLst>
                                            <p:tav tm="0">
                                              <p:val>
                                                <p:strVal val="1+#ppt_w/2"/>
                                              </p:val>
                                            </p:tav>
                                            <p:tav tm="100000">
                                              <p:val>
                                                <p:strVal val="#ppt_x"/>
                                              </p:val>
                                            </p:tav>
                                          </p:tavLst>
                                        </p:anim>
                                        <p:anim calcmode="lin" valueType="num">
                                          <p:cBhvr additive="base">
                                            <p:cTn id="15" dur="10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b="18919"/>
          <a:stretch>
            <a:fillRect/>
          </a:stretch>
        </p:blipFill>
        <p:spPr>
          <a:xfrm>
            <a:off x="0" y="0"/>
            <a:ext cx="12192000" cy="6858000"/>
          </a:xfrm>
          <a:prstGeom prst="rect">
            <a:avLst/>
          </a:prstGeom>
        </p:spPr>
      </p:pic>
      <p:grpSp>
        <p:nvGrpSpPr>
          <p:cNvPr id="15" name="Group 14"/>
          <p:cNvGrpSpPr/>
          <p:nvPr/>
        </p:nvGrpSpPr>
        <p:grpSpPr>
          <a:xfrm>
            <a:off x="-22578" y="-683711"/>
            <a:ext cx="12214578" cy="1585964"/>
            <a:chOff x="-22578" y="-490942"/>
            <a:chExt cx="12237156" cy="1585964"/>
          </a:xfrm>
        </p:grpSpPr>
        <p:pic>
          <p:nvPicPr>
            <p:cNvPr id="13" name="Picture 12"/>
            <p:cNvPicPr>
              <a:picLocks noChangeAspect="1"/>
            </p:cNvPicPr>
            <p:nvPr/>
          </p:nvPicPr>
          <p:blipFill>
            <a:blip r:embed="rId3"/>
            <a:stretch>
              <a:fillRect/>
            </a:stretch>
          </p:blipFill>
          <p:spPr>
            <a:xfrm>
              <a:off x="-22578" y="-490942"/>
              <a:ext cx="8861778" cy="1585964"/>
            </a:xfrm>
            <a:prstGeom prst="rect">
              <a:avLst/>
            </a:prstGeom>
          </p:spPr>
        </p:pic>
        <p:pic>
          <p:nvPicPr>
            <p:cNvPr id="14" name="Picture 13"/>
            <p:cNvPicPr>
              <a:picLocks noChangeAspect="1"/>
            </p:cNvPicPr>
            <p:nvPr/>
          </p:nvPicPr>
          <p:blipFill rotWithShape="1">
            <a:blip r:embed="rId3"/>
            <a:srcRect l="7484" r="53911"/>
            <a:stretch>
              <a:fillRect/>
            </a:stretch>
          </p:blipFill>
          <p:spPr>
            <a:xfrm>
              <a:off x="8793480" y="-490942"/>
              <a:ext cx="3421098" cy="1585964"/>
            </a:xfrm>
            <a:prstGeom prst="rect">
              <a:avLst/>
            </a:prstGeom>
          </p:spPr>
        </p:pic>
      </p:grpSp>
      <p:sp>
        <p:nvSpPr>
          <p:cNvPr id="19" name="Speech Bubble: Rectangle with Corners Rounded 18"/>
          <p:cNvSpPr/>
          <p:nvPr/>
        </p:nvSpPr>
        <p:spPr>
          <a:xfrm flipH="1">
            <a:off x="2255889" y="615953"/>
            <a:ext cx="5669794" cy="2475846"/>
          </a:xfrm>
          <a:prstGeom prst="wedgeRoundRectCallout">
            <a:avLst>
              <a:gd name="adj1" fmla="val -55407"/>
              <a:gd name="adj2" fmla="val 35227"/>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3000"/>
              </a:lnSpc>
            </a:pPr>
            <a:r>
              <a:rPr lang="en-US" sz="3200">
                <a:solidFill>
                  <a:srgbClr val="E25A74"/>
                </a:solidFill>
                <a:latin typeface="iCiel Cadena" panose="02000503000000020004" pitchFamily="50" charset="0"/>
              </a:rPr>
              <a:t>Chúng ta nên lựa chọn ăn và uống những loại thức ăn, đồ uống thế nào? </a:t>
            </a:r>
            <a:endParaRPr kumimoji="0" lang="en-US" sz="3200" b="0" i="0" u="none" strike="noStrike" kern="1200" cap="none" spc="0" normalizeH="0" baseline="0" noProof="0">
              <a:ln>
                <a:noFill/>
              </a:ln>
              <a:solidFill>
                <a:srgbClr val="E25A74"/>
              </a:solidFill>
              <a:effectLst/>
              <a:uLnTx/>
              <a:uFillTx/>
              <a:latin typeface="iCiel Cadena" panose="02000503000000020004" pitchFamily="50" charset="0"/>
            </a:endParaRPr>
          </a:p>
        </p:txBody>
      </p:sp>
      <p:pic>
        <p:nvPicPr>
          <p:cNvPr id="9" name="Picture 8"/>
          <p:cNvPicPr>
            <a:picLocks noChangeAspect="1"/>
          </p:cNvPicPr>
          <p:nvPr/>
        </p:nvPicPr>
        <p:blipFill>
          <a:blip r:embed="rId4"/>
          <a:stretch>
            <a:fillRect/>
          </a:stretch>
        </p:blipFill>
        <p:spPr>
          <a:xfrm>
            <a:off x="7965229" y="1936489"/>
            <a:ext cx="4447862" cy="5050175"/>
          </a:xfrm>
          <a:prstGeom prst="rect">
            <a:avLst/>
          </a:prstGeom>
        </p:spPr>
      </p:pic>
      <p:pic>
        <p:nvPicPr>
          <p:cNvPr id="26" name="Picture 25">
            <a:extLst>
              <a:ext uri="{FF2B5EF4-FFF2-40B4-BE49-F238E27FC236}">
                <a16:creationId xmlns:a16="http://schemas.microsoft.com/office/drawing/2014/main" xmlns="" id="{7846C36E-E513-4365-83E8-2453C80AC1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80324">
            <a:off x="732155" y="1162730"/>
            <a:ext cx="1344404" cy="1547515"/>
          </a:xfrm>
          <a:prstGeom prst="rect">
            <a:avLst/>
          </a:prstGeom>
        </p:spPr>
      </p:pic>
      <p:pic>
        <p:nvPicPr>
          <p:cNvPr id="6" name="Picture 5">
            <a:extLst>
              <a:ext uri="{FF2B5EF4-FFF2-40B4-BE49-F238E27FC236}">
                <a16:creationId xmlns:a16="http://schemas.microsoft.com/office/drawing/2014/main" xmlns="" id="{1F902BBC-0F7B-4E50-AD0B-70DF77FAE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990" y="1753524"/>
            <a:ext cx="4447862" cy="4447862"/>
          </a:xfrm>
          <a:prstGeom prst="rect">
            <a:avLst/>
          </a:prstGeom>
        </p:spPr>
      </p:pic>
      <p:pic>
        <p:nvPicPr>
          <p:cNvPr id="2050" name="Picture 2" descr="Thực phẩm tăng sinh collagen có nguồn gốc từ động vật - Cổng thông tin Khoa  học và Công nghệ">
            <a:extLst>
              <a:ext uri="{FF2B5EF4-FFF2-40B4-BE49-F238E27FC236}">
                <a16:creationId xmlns:a16="http://schemas.microsoft.com/office/drawing/2014/main" xmlns="" id="{CDFBDCF3-E8E4-4CFD-A7C2-7EBBF88CEE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3888" y="4155553"/>
            <a:ext cx="3954667" cy="25112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rot="175581">
            <a:off x="3452475" y="669325"/>
            <a:ext cx="8415349" cy="4119786"/>
          </a:xfrm>
          <a:prstGeom prst="rect">
            <a:avLst/>
          </a:prstGeom>
        </p:spPr>
      </p:pic>
      <p:sp>
        <p:nvSpPr>
          <p:cNvPr id="10" name="TextBox 9"/>
          <p:cNvSpPr txBox="1"/>
          <p:nvPr/>
        </p:nvSpPr>
        <p:spPr>
          <a:xfrm>
            <a:off x="4183612" y="1761108"/>
            <a:ext cx="7279534" cy="1667892"/>
          </a:xfrm>
          <a:prstGeom prst="rect">
            <a:avLst/>
          </a:prstGeom>
          <a:noFill/>
        </p:spPr>
        <p:txBody>
          <a:bodyPr wrap="square" lIns="0" tIns="0" rIns="0" bIns="0" rtlCol="0">
            <a:spAutoFit/>
          </a:bodyPr>
          <a:lstStyle/>
          <a:p>
            <a:pPr algn="ctr">
              <a:lnSpc>
                <a:spcPct val="117000"/>
              </a:lnSpc>
            </a:pPr>
            <a:r>
              <a:rPr lang="en-US" sz="3200">
                <a:solidFill>
                  <a:srgbClr val="C00000"/>
                </a:solidFill>
                <a:latin typeface="iCiel Cadena" panose="02000503000000020004" pitchFamily="50" charset="0"/>
              </a:rPr>
              <a:t>Chào mừng các bạn đến với tiết học ngày hôm nay. Trước khi bắt đầu buổi học chúng ta cùng khởi động nhé!</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28854" y="2415235"/>
            <a:ext cx="3269212" cy="43102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sndAc>
          <p:stSnd>
            <p:snd r:embed="rId2" name="chimes.wav"/>
          </p:stSnd>
        </p:sndAc>
      </p:transition>
    </mc:Choice>
    <mc:Fallback xmlns="">
      <p:transition spd="med">
        <p:fade/>
        <p:sndAc>
          <p:stSnd>
            <p:snd r:embed="rId6" name="chimes.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70000">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2" presetClass="entr" presetSubtype="4" fill="hold" grpId="0" nodeType="withEffect" p14:presetBounceEnd="70000">
                                      <p:stCondLst>
                                        <p:cond delay="0"/>
                                      </p:stCondLst>
                                      <p:iterate type="wd">
                                        <p:tmPct val="10000"/>
                                      </p:iterate>
                                      <p:childTnLst>
                                        <p:set>
                                          <p:cBhvr>
                                            <p:cTn id="15" dur="1" fill="hold">
                                              <p:stCondLst>
                                                <p:cond delay="0"/>
                                              </p:stCondLst>
                                            </p:cTn>
                                            <p:tgtEl>
                                              <p:spTgt spid="10"/>
                                            </p:tgtEl>
                                            <p:attrNameLst>
                                              <p:attrName>style.visibility</p:attrName>
                                            </p:attrNameLst>
                                          </p:cBhvr>
                                          <p:to>
                                            <p:strVal val="visible"/>
                                          </p:to>
                                        </p:set>
                                        <p:anim calcmode="lin" valueType="num" p14:bounceEnd="70000">
                                          <p:cBhvr additive="base">
                                            <p:cTn id="16" dur="1000" fill="hold"/>
                                            <p:tgtEl>
                                              <p:spTgt spid="10"/>
                                            </p:tgtEl>
                                            <p:attrNameLst>
                                              <p:attrName>ppt_x</p:attrName>
                                            </p:attrNameLst>
                                          </p:cBhvr>
                                          <p:tavLst>
                                            <p:tav tm="0">
                                              <p:val>
                                                <p:strVal val="#ppt_x"/>
                                              </p:val>
                                            </p:tav>
                                            <p:tav tm="100000">
                                              <p:val>
                                                <p:strVal val="#ppt_x"/>
                                              </p:val>
                                            </p:tav>
                                          </p:tavLst>
                                        </p:anim>
                                        <p:anim calcmode="lin" valueType="num" p14:bounceEnd="70000">
                                          <p:cBhvr additive="base">
                                            <p:cTn id="17"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2" presetClass="entr" presetSubtype="4" fill="hold" grpId="0" nodeType="withEffect">
                                      <p:stCondLst>
                                        <p:cond delay="0"/>
                                      </p:stCondLst>
                                      <p:iterate type="wd">
                                        <p:tmPct val="10000"/>
                                      </p:iterate>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1" presetClass="mediacall" presetSubtype="0" fill="hold" nodeType="withEffect">
                                      <p:stCondLst>
                                        <p:cond delay="0"/>
                                      </p:stCondLst>
                                      <p:childTnLst>
                                        <p:cmd type="call" cmd="playFrom(0.0)">
                                          <p:cBhvr>
                                            <p:cTn id="19" dur="59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5"/>
                    </p:tgtEl>
                  </p:cMediaNode>
                </p:audio>
              </p:childTnLst>
            </p:cTn>
          </p:par>
        </p:tnLst>
        <p:bldLst>
          <p:bldP spid="1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p:cNvPicPr>
            <a:picLocks noChangeAspect="1"/>
          </p:cNvPicPr>
          <p:nvPr/>
        </p:nvPicPr>
        <p:blipFill>
          <a:blip r:embed="rId4"/>
          <a:stretch>
            <a:fillRect/>
          </a:stretch>
        </p:blipFill>
        <p:spPr>
          <a:xfrm>
            <a:off x="8763000" y="2450407"/>
            <a:ext cx="3276600" cy="4313337"/>
          </a:xfrm>
          <a:prstGeom prst="rect">
            <a:avLst/>
          </a:prstGeom>
        </p:spPr>
      </p:pic>
      <p:pic>
        <p:nvPicPr>
          <p:cNvPr id="7" name="Picture 6"/>
          <p:cNvPicPr>
            <a:picLocks noChangeAspect="1"/>
          </p:cNvPicPr>
          <p:nvPr/>
        </p:nvPicPr>
        <p:blipFill>
          <a:blip r:embed="rId5"/>
          <a:stretch>
            <a:fillRect/>
          </a:stretch>
        </p:blipFill>
        <p:spPr>
          <a:xfrm>
            <a:off x="6477000" y="2421257"/>
            <a:ext cx="3276600" cy="4307637"/>
          </a:xfrm>
          <a:prstGeom prst="rect">
            <a:avLst/>
          </a:prstGeom>
        </p:spPr>
      </p:pic>
      <p:sp>
        <p:nvSpPr>
          <p:cNvPr id="9" name="Speech Bubble: Rectangle with Corners Rounded 8"/>
          <p:cNvSpPr/>
          <p:nvPr/>
        </p:nvSpPr>
        <p:spPr>
          <a:xfrm flipH="1">
            <a:off x="380999" y="3200400"/>
            <a:ext cx="6119151" cy="3137190"/>
          </a:xfrm>
          <a:prstGeom prst="wedgeRoundRectCallout">
            <a:avLst>
              <a:gd name="adj1" fmla="val -59898"/>
              <a:gd name="adj2" fmla="val 13722"/>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3000"/>
              </a:lnSpc>
              <a:spcBef>
                <a:spcPts val="0"/>
              </a:spcBef>
              <a:spcAft>
                <a:spcPts val="0"/>
              </a:spcAft>
              <a:buClrTx/>
              <a:buSzTx/>
              <a:buFontTx/>
              <a:buNone/>
              <a:tabLst/>
              <a:defRPr/>
            </a:pPr>
            <a:r>
              <a:rPr kumimoji="0" lang="vi-VN" sz="2800" b="0" i="0" u="none" strike="noStrike" kern="1200" cap="none" spc="0" normalizeH="0" baseline="0" noProof="0">
                <a:ln>
                  <a:noFill/>
                </a:ln>
                <a:solidFill>
                  <a:srgbClr val="E25A74"/>
                </a:solidFill>
                <a:effectLst/>
                <a:uLnTx/>
                <a:uFillTx/>
                <a:latin typeface="iCiel Cadena" panose="02000503000000020004" pitchFamily="50" charset="0"/>
                <a:ea typeface="+mn-ea"/>
                <a:cs typeface="+mn-cs"/>
              </a:rPr>
              <a:t>Nên sử dụng các loại thức ăn, đồ uống tươi, sạch, đa dạng và đầy đủ chất dinh dưỡng. Hạn chế sử dụng thức ăn nhanh, nước uống có ga, thức ăn chứa nhiều chất chua, cay.</a:t>
            </a:r>
            <a:endParaRPr kumimoji="0" lang="en-US" sz="2800" b="0" i="0" u="none" strike="noStrike" kern="1200" cap="none" spc="0" normalizeH="0" baseline="0" noProof="0">
              <a:ln>
                <a:noFill/>
              </a:ln>
              <a:solidFill>
                <a:srgbClr val="E25A74"/>
              </a:solidFill>
              <a:effectLst/>
              <a:uLnTx/>
              <a:uFillTx/>
              <a:latin typeface="iCiel Cadena" panose="02000503000000020004" pitchFamily="50" charset="0"/>
              <a:ea typeface="+mn-ea"/>
              <a:cs typeface="+mn-cs"/>
            </a:endParaRPr>
          </a:p>
        </p:txBody>
      </p:sp>
      <p:pic>
        <p:nvPicPr>
          <p:cNvPr id="10" name="Picture 9"/>
          <p:cNvPicPr>
            <a:picLocks noChangeAspect="1"/>
          </p:cNvPicPr>
          <p:nvPr/>
        </p:nvPicPr>
        <p:blipFill>
          <a:blip r:embed="rId6"/>
          <a:stretch>
            <a:fillRect/>
          </a:stretch>
        </p:blipFill>
        <p:spPr>
          <a:xfrm>
            <a:off x="-870155" y="1693120"/>
            <a:ext cx="762000" cy="7572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14:presetBounceEnd="69000">
                                      <p:stCondLst>
                                        <p:cond delay="0"/>
                                      </p:stCondLst>
                                      <p:childTnLst>
                                        <p:animMotion origin="layout" path="M -8.33333E-7 7.37257E-18 L -8.33333E-7 0.00023 C -8.33333E-7 0.00671 -0.00013 0.01319 -0.00013 0.01991 C -0.00026 0.02338 -0.00026 0.02731 -0.00026 0.03056 C -0.00039 0.0331 -0.00052 0.03495 -0.00052 0.03727 C -0.00078 0.06227 -0.00039 0.03241 -0.00117 0.07616 C -0.0013 0.08079 -0.0013 0.08565 -0.00143 0.08935 C -0.00208 0.10694 -0.00182 0.10023 -0.00234 0.11111 C -0.00273 0.12708 -0.00247 0.11481 -0.00338 0.1412 C -0.0043 0.16412 -0.00299 0.13032 -0.00404 0.1544 C -0.00417 0.15648 -0.00417 0.15903 -0.0043 0.16111 C -0.00456 0.1662 -0.00482 0.17083 -0.00508 0.17616 C -0.00521 0.18056 -0.00547 0.18588 -0.0056 0.18958 C -0.00586 0.1919 -0.00612 0.1919 -0.00638 0.19352 C -0.00716 0.21528 -0.00651 0.2 -0.00781 0.22199 C -0.00872 0.23935 -0.0082 0.23449 -0.00898 0.23912 C -0.0095 0.25394 -0.00872 0.23657 -0.00976 0.25208 C -0.0099 0.25394 -0.0099 0.25694 -0.01003 0.2588 C -0.01016 0.26157 -0.01042 0.26296 -0.01055 0.26528 C -0.01133 0.28588 -0.01029 0.26204 -0.01146 0.28056 C -0.01159 0.28218 -0.01159 0.28495 -0.01172 0.28704 C -0.01185 0.28935 -0.01198 0.29167 -0.01211 0.29329 C -0.01211 0.29514 -0.01237 0.29606 -0.01237 0.29792 C -0.0125 0.29977 -0.01263 0.30255 -0.01276 0.30417 C -0.01328 0.31134 -0.0138 0.31574 -0.01432 0.32384 C -0.01471 0.33287 -0.01471 0.33241 -0.01549 0.34074 C -0.01562 0.34259 -0.01575 0.34352 -0.01588 0.34491 C -0.01641 0.35116 -0.01615 0.34977 -0.0168 0.3581 C -0.01797 0.37245 -0.01667 0.35486 -0.01758 0.36435 C -0.01979 0.38681 -0.01875 0.38102 -0.01979 0.38611 C -0.02005 0.38935 -0.02031 0.39282 -0.0207 0.39514 C -0.02096 0.39606 -0.02096 0.3963 -0.02109 0.39676 C -0.02135 0.39861 -0.02161 0.39977 -0.02187 0.40139 C -0.02331 0.4125 -0.02161 0.40093 -0.02266 0.4081 C -0.02292 0.41019 -0.02292 0.41319 -0.02292 0.41435 C -0.02331 0.41852 -0.02422 0.42454 -0.02448 0.42755 C -0.02461 0.42894 -0.02487 0.43102 -0.025 0.43218 C -0.025 0.43241 -0.02591 0.43657 -0.02617 0.43843 C -0.02643 0.44144 -0.02682 0.44468 -0.02721 0.44676 C -0.0276 0.45046 -0.02851 0.45069 -0.02878 0.45139 L -0.03021 0.4625 C -0.03034 0.46343 -0.03047 0.46412 -0.0306 0.46458 C -0.03112 0.46667 -0.03112 0.46528 -0.03164 0.46898 C -0.03177 0.47014 -0.0319 0.47222 -0.03203 0.47338 C -0.03216 0.47431 -0.03242 0.47454 -0.03255 0.47546 C -0.03307 0.47824 -0.03359 0.48032 -0.03411 0.48403 C -0.03463 0.48773 -0.03516 0.49259 -0.03568 0.49468 C -0.03594 0.49653 -0.03633 0.49792 -0.03659 0.49931 C -0.03672 0.5 -0.03685 0.50093 -0.03698 0.50162 C -0.03711 0.50255 -0.03724 0.50301 -0.03737 0.5037 C -0.0375 0.50394 -0.03763 0.50532 -0.03776 0.50579 C -0.03802 0.50671 -0.03815 0.50718 -0.03841 0.5081 C -0.03893 0.51065 -0.03854 0.51042 -0.03919 0.5125 C -0.03945 0.51319 -0.03984 0.51412 -0.0401 0.51458 C -0.04075 0.51875 -0.04049 0.51736 -0.04167 0.5213 C -0.04193 0.52199 -0.04219 0.52222 -0.04245 0.52338 C -0.04258 0.52384 -0.04271 0.52477 -0.04284 0.52546 C -0.0431 0.52639 -0.04336 0.52662 -0.04362 0.52755 C -0.04375 0.52824 -0.04388 0.5294 -0.04401 0.52986 C -0.0444 0.53079 -0.04479 0.53102 -0.04505 0.53218 C -0.04713 0.53727 -0.04466 0.53125 -0.04609 0.53611 C -0.04635 0.53727 -0.04753 0.54028 -0.04779 0.54051 C -0.04792 0.54306 -0.04818 0.54514 -0.04831 0.54722 C -0.04857 0.54838 -0.0487 0.54861 -0.04883 0.54931 C -0.04909 0.55046 -0.04935 0.55208 -0.04961 0.55394 C -0.04987 0.55463 -0.05 0.55671 -0.05026 0.5581 C -0.05104 0.56343 -0.05286 0.56389 -0.05325 0.56435 C -0.05417 0.56343 -0.05469 0.56389 -0.05547 0.56019 C -0.0556 0.55949 -0.05573 0.55903 -0.05586 0.5581 C -0.05599 0.55694 -0.05625 0.55394 -0.05625 0.55417 " pathEditMode="relative" rAng="0" ptsTypes="AAAAAAAAAAAAAAAAAAAAAAAAAAAAAAAAAAAAAAAAAAAAAAAAAAAAAAAAAAAAAAAAAAAAAA" p14:bounceEnd="69000">
                                          <p:cBhvr>
                                            <p:cTn id="6" dur="2000" fill="hold"/>
                                            <p:tgtEl>
                                              <p:spTgt spid="10"/>
                                            </p:tgtEl>
                                            <p:attrNameLst>
                                              <p:attrName>ppt_x</p:attrName>
                                              <p:attrName>ppt_y</p:attrName>
                                            </p:attrNameLst>
                                          </p:cBhvr>
                                          <p:rCtr x="-2812" y="28218"/>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42"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anim calcmode="lin" valueType="num">
                                          <p:cBhvr>
                                            <p:cTn id="10" dur="500" fill="hold"/>
                                            <p:tgtEl>
                                              <p:spTgt spid="9"/>
                                            </p:tgtEl>
                                            <p:attrNameLst>
                                              <p:attrName>ppt_x</p:attrName>
                                            </p:attrNameLst>
                                          </p:cBhvr>
                                          <p:tavLst>
                                            <p:tav tm="0">
                                              <p:val>
                                                <p:strVal val="#ppt_x"/>
                                              </p:val>
                                            </p:tav>
                                            <p:tav tm="100000">
                                              <p:val>
                                                <p:strVal val="#ppt_x"/>
                                              </p:val>
                                            </p:tav>
                                          </p:tavLst>
                                        </p:anim>
                                        <p:anim calcmode="lin" valueType="num">
                                          <p:cBhvr>
                                            <p:cTn id="1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8.33333E-7 7.37257E-18 L -8.33333E-7 0.00023 C -8.33333E-7 0.00671 -0.00013 0.01319 -0.00013 0.01991 C -0.00026 0.02338 -0.00026 0.02731 -0.00026 0.03056 C -0.00039 0.0331 -0.00052 0.03495 -0.00052 0.03727 C -0.00078 0.06227 -0.00039 0.03241 -0.00117 0.07616 C -0.0013 0.08079 -0.0013 0.08565 -0.00143 0.08935 C -0.00208 0.10694 -0.00182 0.10023 -0.00234 0.11111 C -0.00273 0.12708 -0.00247 0.11481 -0.00338 0.1412 C -0.0043 0.16412 -0.00299 0.13032 -0.00404 0.1544 C -0.00417 0.15648 -0.00417 0.15903 -0.0043 0.16111 C -0.00456 0.1662 -0.00482 0.17083 -0.00508 0.17616 C -0.00521 0.18056 -0.00547 0.18588 -0.0056 0.18958 C -0.00586 0.1919 -0.00612 0.1919 -0.00638 0.19352 C -0.00716 0.21528 -0.00651 0.2 -0.00781 0.22199 C -0.00872 0.23935 -0.0082 0.23449 -0.00898 0.23912 C -0.0095 0.25394 -0.00872 0.23657 -0.00976 0.25208 C -0.0099 0.25394 -0.0099 0.25694 -0.01003 0.2588 C -0.01016 0.26157 -0.01042 0.26296 -0.01055 0.26528 C -0.01133 0.28588 -0.01029 0.26204 -0.01146 0.28056 C -0.01159 0.28218 -0.01159 0.28495 -0.01172 0.28704 C -0.01185 0.28935 -0.01198 0.29167 -0.01211 0.29329 C -0.01211 0.29514 -0.01237 0.29606 -0.01237 0.29792 C -0.0125 0.29977 -0.01263 0.30255 -0.01276 0.30417 C -0.01328 0.31134 -0.0138 0.31574 -0.01432 0.32384 C -0.01471 0.33287 -0.01471 0.33241 -0.01549 0.34074 C -0.01562 0.34259 -0.01575 0.34352 -0.01588 0.34491 C -0.01641 0.35116 -0.01615 0.34977 -0.0168 0.3581 C -0.01797 0.37245 -0.01667 0.35486 -0.01758 0.36435 C -0.01979 0.38681 -0.01875 0.38102 -0.01979 0.38611 C -0.02005 0.38935 -0.02031 0.39282 -0.0207 0.39514 C -0.02096 0.39606 -0.02096 0.3963 -0.02109 0.39676 C -0.02135 0.39861 -0.02161 0.39977 -0.02187 0.40139 C -0.02331 0.4125 -0.02161 0.40093 -0.02266 0.4081 C -0.02292 0.41019 -0.02292 0.41319 -0.02292 0.41435 C -0.02331 0.41852 -0.02422 0.42454 -0.02448 0.42755 C -0.02461 0.42894 -0.02487 0.43102 -0.025 0.43218 C -0.025 0.43241 -0.02591 0.43657 -0.02617 0.43843 C -0.02643 0.44144 -0.02682 0.44468 -0.02721 0.44676 C -0.0276 0.45046 -0.02851 0.45069 -0.02878 0.45139 L -0.03021 0.4625 C -0.03034 0.46343 -0.03047 0.46412 -0.0306 0.46458 C -0.03112 0.46667 -0.03112 0.46528 -0.03164 0.46898 C -0.03177 0.47014 -0.0319 0.47222 -0.03203 0.47338 C -0.03216 0.47431 -0.03242 0.47454 -0.03255 0.47546 C -0.03307 0.47824 -0.03359 0.48032 -0.03411 0.48403 C -0.03463 0.48773 -0.03516 0.49259 -0.03568 0.49468 C -0.03594 0.49653 -0.03633 0.49792 -0.03659 0.49931 C -0.03672 0.5 -0.03685 0.50093 -0.03698 0.50162 C -0.03711 0.50255 -0.03724 0.50301 -0.03737 0.5037 C -0.0375 0.50394 -0.03763 0.50532 -0.03776 0.50579 C -0.03802 0.50671 -0.03815 0.50718 -0.03841 0.5081 C -0.03893 0.51065 -0.03854 0.51042 -0.03919 0.5125 C -0.03945 0.51319 -0.03984 0.51412 -0.0401 0.51458 C -0.04075 0.51875 -0.04049 0.51736 -0.04167 0.5213 C -0.04193 0.52199 -0.04219 0.52222 -0.04245 0.52338 C -0.04258 0.52384 -0.04271 0.52477 -0.04284 0.52546 C -0.0431 0.52639 -0.04336 0.52662 -0.04362 0.52755 C -0.04375 0.52824 -0.04388 0.5294 -0.04401 0.52986 C -0.0444 0.53079 -0.04479 0.53102 -0.04505 0.53218 C -0.04713 0.53727 -0.04466 0.53125 -0.04609 0.53611 C -0.04635 0.53727 -0.04753 0.54028 -0.04779 0.54051 C -0.04792 0.54306 -0.04818 0.54514 -0.04831 0.54722 C -0.04857 0.54838 -0.0487 0.54861 -0.04883 0.54931 C -0.04909 0.55046 -0.04935 0.55208 -0.04961 0.55394 C -0.04987 0.55463 -0.05 0.55671 -0.05026 0.5581 C -0.05104 0.56343 -0.05286 0.56389 -0.05325 0.56435 C -0.05417 0.56343 -0.05469 0.56389 -0.05547 0.56019 C -0.0556 0.55949 -0.05573 0.55903 -0.05586 0.5581 C -0.05599 0.55694 -0.05625 0.55394 -0.05625 0.55417 " pathEditMode="relative" rAng="0" ptsTypes="AAAAAAAAAAAAAAAAAAAAAAAAAAAAAAAAAAAAAAAAAAAAAAAAAAAAAAAAAAAAAAAAAAAAAA">
                                          <p:cBhvr>
                                            <p:cTn id="6" dur="2000" fill="hold"/>
                                            <p:tgtEl>
                                              <p:spTgt spid="10"/>
                                            </p:tgtEl>
                                            <p:attrNameLst>
                                              <p:attrName>ppt_x</p:attrName>
                                              <p:attrName>ppt_y</p:attrName>
                                            </p:attrNameLst>
                                          </p:cBhvr>
                                          <p:rCtr x="-2812" y="28218"/>
                                        </p:animMotion>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par>
                                    <p:cTn id="7" presetID="42"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anim calcmode="lin" valueType="num">
                                          <p:cBhvr>
                                            <p:cTn id="10" dur="500" fill="hold"/>
                                            <p:tgtEl>
                                              <p:spTgt spid="9"/>
                                            </p:tgtEl>
                                            <p:attrNameLst>
                                              <p:attrName>ppt_x</p:attrName>
                                            </p:attrNameLst>
                                          </p:cBhvr>
                                          <p:tavLst>
                                            <p:tav tm="0">
                                              <p:val>
                                                <p:strVal val="#ppt_x"/>
                                              </p:val>
                                            </p:tav>
                                            <p:tav tm="100000">
                                              <p:val>
                                                <p:strVal val="#ppt_x"/>
                                              </p:val>
                                            </p:tav>
                                          </p:tavLst>
                                        </p:anim>
                                        <p:anim calcmode="lin" valueType="num">
                                          <p:cBhvr>
                                            <p:cTn id="1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rot="362539">
            <a:off x="2295603" y="761976"/>
            <a:ext cx="7600793" cy="5386223"/>
          </a:xfrm>
          <a:prstGeom prst="rect">
            <a:avLst/>
          </a:prstGeom>
        </p:spPr>
      </p:pic>
      <p:sp>
        <p:nvSpPr>
          <p:cNvPr id="2" name="TextBox 1"/>
          <p:cNvSpPr txBox="1"/>
          <p:nvPr/>
        </p:nvSpPr>
        <p:spPr>
          <a:xfrm>
            <a:off x="3927190" y="2247744"/>
            <a:ext cx="4078039" cy="1546321"/>
          </a:xfrm>
          <a:prstGeom prst="rect">
            <a:avLst/>
          </a:prstGeom>
          <a:noFill/>
          <a:effectLst>
            <a:outerShdw dist="50800" dir="1200000" algn="tl" rotWithShape="0">
              <a:schemeClr val="bg1"/>
            </a:outerShdw>
          </a:effectLst>
        </p:spPr>
        <p:txBody>
          <a:bodyPr wrap="none" lIns="0" tIns="0" rIns="0" bIns="0"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9600" b="0" i="0" u="none" strike="noStrike" kern="1200" cap="none" spc="0" normalizeH="0" baseline="0" noProof="0">
                <a:ln>
                  <a:noFill/>
                </a:ln>
                <a:solidFill>
                  <a:srgbClr val="FFFF00"/>
                </a:solidFill>
                <a:effectLst/>
                <a:uLnTx/>
                <a:uFillTx/>
                <a:latin typeface="iCiel Cadena" panose="02000503000000020004" pitchFamily="50" charset="0"/>
                <a:ea typeface="+mn-ea"/>
                <a:cs typeface="+mn-cs"/>
              </a:rPr>
              <a:t>LIÊN</a:t>
            </a:r>
            <a:r>
              <a:rPr kumimoji="0" lang="en-US" sz="9600" b="0" i="0" u="none" strike="noStrike" kern="1200" cap="none" spc="0" normalizeH="0" noProof="0">
                <a:ln>
                  <a:noFill/>
                </a:ln>
                <a:solidFill>
                  <a:srgbClr val="FFFF00"/>
                </a:solidFill>
                <a:effectLst/>
                <a:uLnTx/>
                <a:uFillTx/>
                <a:latin typeface="iCiel Cadena" panose="02000503000000020004" pitchFamily="50" charset="0"/>
                <a:ea typeface="+mn-ea"/>
                <a:cs typeface="+mn-cs"/>
              </a:rPr>
              <a:t> HỆ</a:t>
            </a:r>
            <a:endParaRPr kumimoji="0" lang="en-US" sz="9600" b="0" i="0" u="none" strike="noStrike" kern="1200" cap="none" spc="0" normalizeH="0" baseline="0" noProof="0">
              <a:ln>
                <a:noFill/>
              </a:ln>
              <a:solidFill>
                <a:srgbClr val="FFFF00"/>
              </a:solidFill>
              <a:effectLst/>
              <a:uLnTx/>
              <a:uFillTx/>
              <a:latin typeface="iCiel Cadena" panose="02000503000000020004" pitchFamily="50" charset="0"/>
              <a:ea typeface="+mn-ea"/>
              <a:cs typeface="+mn-cs"/>
            </a:endParaRPr>
          </a:p>
        </p:txBody>
      </p:sp>
      <p:grpSp>
        <p:nvGrpSpPr>
          <p:cNvPr id="4" name="Group 3"/>
          <p:cNvGrpSpPr/>
          <p:nvPr/>
        </p:nvGrpSpPr>
        <p:grpSpPr>
          <a:xfrm>
            <a:off x="4530326" y="1066800"/>
            <a:ext cx="3131345" cy="998888"/>
            <a:chOff x="4530326" y="1066800"/>
            <a:chExt cx="3131345" cy="998888"/>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530326" y="1066800"/>
              <a:ext cx="3131345" cy="998888"/>
            </a:xfrm>
            <a:prstGeom prst="rect">
              <a:avLst/>
            </a:prstGeom>
          </p:spPr>
        </p:pic>
        <p:sp>
          <p:nvSpPr>
            <p:cNvPr id="6" name="TextBox 5"/>
            <p:cNvSpPr txBox="1"/>
            <p:nvPr/>
          </p:nvSpPr>
          <p:spPr>
            <a:xfrm>
              <a:off x="4997139" y="1255295"/>
              <a:ext cx="2197718"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841918"/>
                  </a:solidFill>
                  <a:effectLst/>
                  <a:uLnTx/>
                  <a:uFillTx/>
                  <a:latin typeface="#9Slide03 BoosterNextFYBlack" panose="02000A03000000020004" pitchFamily="2" charset="0"/>
                  <a:ea typeface="+mn-ea"/>
                  <a:cs typeface="+mn-cs"/>
                </a:rPr>
                <a:t>CHẶNG 2</a:t>
              </a:r>
            </a:p>
          </p:txBody>
        </p:sp>
      </p:grpSp>
    </p:spTree>
    <p:extLst>
      <p:ext uri="{BB962C8B-B14F-4D97-AF65-F5344CB8AC3E}">
        <p14:creationId xmlns:p14="http://schemas.microsoft.com/office/powerpoint/2010/main" val="273291719"/>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amera.wav"/>
          </p:stSnd>
        </p:sndAc>
      </p:transition>
    </mc:Choice>
    <mc:Fallback xmlns="">
      <p:transition spd="med">
        <p:fade/>
        <p:sndAc>
          <p:stSnd>
            <p:snd r:embed="rId6" name="camera.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1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71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71000">
                                          <p:cBhvr additive="base">
                                            <p:cTn id="11" dur="1000" fill="hold"/>
                                            <p:tgtEl>
                                              <p:spTgt spid="8"/>
                                            </p:tgtEl>
                                            <p:attrNameLst>
                                              <p:attrName>ppt_x</p:attrName>
                                            </p:attrNameLst>
                                          </p:cBhvr>
                                          <p:tavLst>
                                            <p:tav tm="0">
                                              <p:val>
                                                <p:strVal val="1+#ppt_w/2"/>
                                              </p:val>
                                            </p:tav>
                                            <p:tav tm="100000">
                                              <p:val>
                                                <p:strVal val="#ppt_x"/>
                                              </p:val>
                                            </p:tav>
                                          </p:tavLst>
                                        </p:anim>
                                        <p:anim calcmode="lin" valueType="num" p14:bounceEnd="71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71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71000">
                                          <p:cBhvr additive="base">
                                            <p:cTn id="15" dur="1000" fill="hold"/>
                                            <p:tgtEl>
                                              <p:spTgt spid="2"/>
                                            </p:tgtEl>
                                            <p:attrNameLst>
                                              <p:attrName>ppt_x</p:attrName>
                                            </p:attrNameLst>
                                          </p:cBhvr>
                                          <p:tavLst>
                                            <p:tav tm="0">
                                              <p:val>
                                                <p:strVal val="1+#ppt_w/2"/>
                                              </p:val>
                                            </p:tav>
                                            <p:tav tm="100000">
                                              <p:val>
                                                <p:strVal val="#ppt_x"/>
                                              </p:val>
                                            </p:tav>
                                          </p:tavLst>
                                        </p:anim>
                                        <p:anim calcmode="lin" valueType="num" p14:bounceEnd="71000">
                                          <p:cBhvr additive="base">
                                            <p:cTn id="16"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1+#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xmlns="" id="{62DCA108-62E0-44C7-9B47-C608D5CEFE73}"/>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67" name="Group 66">
            <a:extLst>
              <a:ext uri="{FF2B5EF4-FFF2-40B4-BE49-F238E27FC236}">
                <a16:creationId xmlns:a16="http://schemas.microsoft.com/office/drawing/2014/main" xmlns="" id="{2525DAB7-0AE8-4F1F-9D75-03B8AFF90325}"/>
              </a:ext>
            </a:extLst>
          </p:cNvPr>
          <p:cNvGrpSpPr/>
          <p:nvPr/>
        </p:nvGrpSpPr>
        <p:grpSpPr>
          <a:xfrm>
            <a:off x="-22578" y="-683711"/>
            <a:ext cx="12214578" cy="1585964"/>
            <a:chOff x="-22578" y="-490942"/>
            <a:chExt cx="12237156" cy="1585964"/>
          </a:xfrm>
        </p:grpSpPr>
        <p:pic>
          <p:nvPicPr>
            <p:cNvPr id="68" name="Picture 67">
              <a:extLst>
                <a:ext uri="{FF2B5EF4-FFF2-40B4-BE49-F238E27FC236}">
                  <a16:creationId xmlns:a16="http://schemas.microsoft.com/office/drawing/2014/main" xmlns="" id="{4AECDB37-07A1-43A8-972C-8D0CFE93C55D}"/>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69" name="Picture 68">
              <a:extLst>
                <a:ext uri="{FF2B5EF4-FFF2-40B4-BE49-F238E27FC236}">
                  <a16:creationId xmlns:a16="http://schemas.microsoft.com/office/drawing/2014/main" xmlns="" id="{192025B7-4CCA-468F-93B9-FE403B22808E}"/>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31" name="矩形: 圆角 7">
            <a:extLst>
              <a:ext uri="{FF2B5EF4-FFF2-40B4-BE49-F238E27FC236}">
                <a16:creationId xmlns:a16="http://schemas.microsoft.com/office/drawing/2014/main" xmlns="" id="{7447FEBB-83A3-426C-8FBA-184241AA45FC}"/>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grpSp>
        <p:nvGrpSpPr>
          <p:cNvPr id="60" name="Group 59">
            <a:extLst>
              <a:ext uri="{FF2B5EF4-FFF2-40B4-BE49-F238E27FC236}">
                <a16:creationId xmlns:a16="http://schemas.microsoft.com/office/drawing/2014/main" xmlns="" id="{5C0E97F4-ED5C-4B2F-A648-B4876F91CCE8}"/>
              </a:ext>
            </a:extLst>
          </p:cNvPr>
          <p:cNvGrpSpPr/>
          <p:nvPr/>
        </p:nvGrpSpPr>
        <p:grpSpPr>
          <a:xfrm>
            <a:off x="4992943" y="8356600"/>
            <a:ext cx="1066800" cy="457200"/>
            <a:chOff x="6162612" y="430418"/>
            <a:chExt cx="2513588" cy="831104"/>
          </a:xfrm>
        </p:grpSpPr>
        <p:sp>
          <p:nvSpPr>
            <p:cNvPr id="61" name="Rectangle: Rounded Corners 60">
              <a:extLst>
                <a:ext uri="{FF2B5EF4-FFF2-40B4-BE49-F238E27FC236}">
                  <a16:creationId xmlns:a16="http://schemas.microsoft.com/office/drawing/2014/main" xmlns="" id="{F21691A8-C40D-4378-BEC3-1FB0000E8EF7}"/>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xmlns="" id="{636432DC-E910-4178-9D27-EA69416DC89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64" name="Picture 63">
            <a:extLst>
              <a:ext uri="{FF2B5EF4-FFF2-40B4-BE49-F238E27FC236}">
                <a16:creationId xmlns:a16="http://schemas.microsoft.com/office/drawing/2014/main" xmlns="" id="{BA69342B-4BF3-4460-B1E6-2F3BFB4BD35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2578" y="4961951"/>
            <a:ext cx="1406164" cy="1850492"/>
          </a:xfrm>
          <a:prstGeom prst="rect">
            <a:avLst/>
          </a:prstGeom>
        </p:spPr>
      </p:pic>
      <p:pic>
        <p:nvPicPr>
          <p:cNvPr id="65" name="Picture 64">
            <a:extLst>
              <a:ext uri="{FF2B5EF4-FFF2-40B4-BE49-F238E27FC236}">
                <a16:creationId xmlns:a16="http://schemas.microsoft.com/office/drawing/2014/main" xmlns="" id="{9F7BA023-C0A5-4340-A7C2-7AF9A0C04D9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711014" y="4932055"/>
            <a:ext cx="1471324" cy="1939845"/>
          </a:xfrm>
          <a:prstGeom prst="rect">
            <a:avLst/>
          </a:prstGeom>
        </p:spPr>
      </p:pic>
      <p:sp>
        <p:nvSpPr>
          <p:cNvPr id="19" name="TextBox 18">
            <a:extLst>
              <a:ext uri="{FF2B5EF4-FFF2-40B4-BE49-F238E27FC236}">
                <a16:creationId xmlns:a16="http://schemas.microsoft.com/office/drawing/2014/main" xmlns="" id="{A3CA7DF7-CBE0-44FF-9855-2F21847F6EF0}"/>
              </a:ext>
            </a:extLst>
          </p:cNvPr>
          <p:cNvSpPr txBox="1"/>
          <p:nvPr/>
        </p:nvSpPr>
        <p:spPr>
          <a:xfrm>
            <a:off x="1676400" y="479638"/>
            <a:ext cx="9723444"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tx2">
                    <a:lumMod val="50000"/>
                  </a:schemeClr>
                </a:solidFill>
                <a:effectLst/>
                <a:uLnTx/>
                <a:uFillTx/>
                <a:latin typeface="UTM Avo" panose="02040603050506020204" pitchFamily="18" charset="0"/>
              </a:rPr>
              <a:t>Chia sẻ</a:t>
            </a:r>
            <a:r>
              <a:rPr kumimoji="0" lang="en-US" sz="3200" b="1" i="0" u="none" strike="noStrike" kern="1200" cap="none" spc="0" normalizeH="0" noProof="0">
                <a:ln>
                  <a:noFill/>
                </a:ln>
                <a:solidFill>
                  <a:schemeClr val="tx2">
                    <a:lumMod val="50000"/>
                  </a:schemeClr>
                </a:solidFill>
                <a:effectLst/>
                <a:uLnTx/>
                <a:uFillTx/>
                <a:latin typeface="UTM Avo" panose="02040603050506020204" pitchFamily="18" charset="0"/>
              </a:rPr>
              <a:t> với bạn về thức ăn đồ uống mà em thích theo gợi ý sau:</a:t>
            </a:r>
            <a:endParaRPr kumimoji="0" lang="en-US" sz="3200" b="1" i="0" u="none" strike="noStrike" kern="1200" cap="none" spc="0" normalizeH="0" baseline="0" noProof="0" dirty="0">
              <a:ln>
                <a:noFill/>
              </a:ln>
              <a:solidFill>
                <a:schemeClr val="tx2">
                  <a:lumMod val="50000"/>
                </a:schemeClr>
              </a:solidFill>
              <a:effectLst/>
              <a:uLnTx/>
              <a:uFillTx/>
              <a:latin typeface="UTM Avo" panose="02040603050506020204" pitchFamily="18" charset="0"/>
            </a:endParaRPr>
          </a:p>
        </p:txBody>
      </p:sp>
      <p:pic>
        <p:nvPicPr>
          <p:cNvPr id="4" name="Picture 3">
            <a:extLst>
              <a:ext uri="{FF2B5EF4-FFF2-40B4-BE49-F238E27FC236}">
                <a16:creationId xmlns:a16="http://schemas.microsoft.com/office/drawing/2014/main" xmlns="" id="{A94DDA24-EFAE-4FE2-B366-A57C76A42D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450" y="545300"/>
            <a:ext cx="942506" cy="942506"/>
          </a:xfrm>
          <a:prstGeom prst="rect">
            <a:avLst/>
          </a:prstGeom>
        </p:spPr>
      </p:pic>
      <p:sp>
        <p:nvSpPr>
          <p:cNvPr id="23" name="TextBox 22">
            <a:extLst>
              <a:ext uri="{FF2B5EF4-FFF2-40B4-BE49-F238E27FC236}">
                <a16:creationId xmlns:a16="http://schemas.microsoft.com/office/drawing/2014/main" xmlns="" id="{07B6B439-8B3B-4905-91E6-3EA8C8C9A464}"/>
              </a:ext>
            </a:extLst>
          </p:cNvPr>
          <p:cNvSpPr txBox="1"/>
          <p:nvPr/>
        </p:nvSpPr>
        <p:spPr>
          <a:xfrm>
            <a:off x="1477956" y="1585964"/>
            <a:ext cx="9723444" cy="4428456"/>
          </a:xfrm>
          <a:prstGeom prst="rect">
            <a:avLst/>
          </a:prstGeom>
          <a:noFill/>
        </p:spPr>
        <p:txBody>
          <a:bodyPr wrap="square" rtlCol="0">
            <a:spAutoFit/>
          </a:bodyPr>
          <a:lstStyle/>
          <a:p>
            <a:pPr lvl="0" algn="just">
              <a:lnSpc>
                <a:spcPct val="150000"/>
              </a:lnSpc>
              <a:defRPr/>
            </a:pPr>
            <a:r>
              <a:rPr lang="vi-VN" sz="3200">
                <a:solidFill>
                  <a:schemeClr val="tx2">
                    <a:lumMod val="50000"/>
                  </a:schemeClr>
                </a:solidFill>
                <a:latin typeface="UTM Avo" panose="02040603050506020204" pitchFamily="18" charset="0"/>
              </a:rPr>
              <a:t>+ Thức ăn, đồ uống đó là gì?</a:t>
            </a:r>
          </a:p>
          <a:p>
            <a:pPr lvl="0" algn="just">
              <a:lnSpc>
                <a:spcPct val="150000"/>
              </a:lnSpc>
              <a:defRPr/>
            </a:pPr>
            <a:r>
              <a:rPr lang="vi-VN" sz="3200">
                <a:solidFill>
                  <a:schemeClr val="tx2">
                    <a:lumMod val="50000"/>
                  </a:schemeClr>
                </a:solidFill>
                <a:latin typeface="UTM Avo" panose="02040603050506020204" pitchFamily="18" charset="0"/>
              </a:rPr>
              <a:t>+ Những thức ăn, đồ uống đó có lợi hay có hại cho các cơ quan tiêu hoá, tuần hoàn, thần kinh nếu sử dụng thường xuyên? Vì sao?</a:t>
            </a:r>
          </a:p>
          <a:p>
            <a:pPr lvl="0" algn="just">
              <a:lnSpc>
                <a:spcPct val="150000"/>
              </a:lnSpc>
              <a:defRPr/>
            </a:pPr>
            <a:r>
              <a:rPr lang="vi-VN" sz="3200">
                <a:solidFill>
                  <a:schemeClr val="tx2">
                    <a:lumMod val="50000"/>
                  </a:schemeClr>
                </a:solidFill>
                <a:latin typeface="UTM Avo" panose="02040603050506020204" pitchFamily="18" charset="0"/>
              </a:rPr>
              <a:t>+ Em cần thay đổi gì về việc sử dụng thức ăn, đồ uống đó?</a:t>
            </a:r>
          </a:p>
        </p:txBody>
      </p:sp>
    </p:spTree>
    <p:extLst>
      <p:ext uri="{BB962C8B-B14F-4D97-AF65-F5344CB8AC3E}">
        <p14:creationId xmlns:p14="http://schemas.microsoft.com/office/powerpoint/2010/main" val="3775140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8" presetID="2" presetClass="entr" presetSubtype="8" fill="hold" nodeType="withEffect" p14:presetBounceEnd="70000">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14:bounceEnd="70000">
                                          <p:cBhvr additive="base">
                                            <p:cTn id="10" dur="1000" fill="hold"/>
                                            <p:tgtEl>
                                              <p:spTgt spid="64"/>
                                            </p:tgtEl>
                                            <p:attrNameLst>
                                              <p:attrName>ppt_x</p:attrName>
                                            </p:attrNameLst>
                                          </p:cBhvr>
                                          <p:tavLst>
                                            <p:tav tm="0">
                                              <p:val>
                                                <p:strVal val="0-#ppt_w/2"/>
                                              </p:val>
                                            </p:tav>
                                            <p:tav tm="100000">
                                              <p:val>
                                                <p:strVal val="#ppt_x"/>
                                              </p:val>
                                            </p:tav>
                                          </p:tavLst>
                                        </p:anim>
                                        <p:anim calcmode="lin" valueType="num" p14:bounceEnd="70000">
                                          <p:cBhvr additive="base">
                                            <p:cTn id="11" dur="1000" fill="hold"/>
                                            <p:tgtEl>
                                              <p:spTgt spid="64"/>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14:presetBounceEnd="70000">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14:bounceEnd="70000">
                                          <p:cBhvr additive="base">
                                            <p:cTn id="14" dur="1000" fill="hold"/>
                                            <p:tgtEl>
                                              <p:spTgt spid="65"/>
                                            </p:tgtEl>
                                            <p:attrNameLst>
                                              <p:attrName>ppt_x</p:attrName>
                                            </p:attrNameLst>
                                          </p:cBhvr>
                                          <p:tavLst>
                                            <p:tav tm="0">
                                              <p:val>
                                                <p:strVal val="1+#ppt_w/2"/>
                                              </p:val>
                                            </p:tav>
                                            <p:tav tm="100000">
                                              <p:val>
                                                <p:strVal val="#ppt_x"/>
                                              </p:val>
                                            </p:tav>
                                          </p:tavLst>
                                        </p:anim>
                                        <p:anim calcmode="lin" valueType="num" p14:bounceEnd="70000">
                                          <p:cBhvr additive="base">
                                            <p:cTn id="15" dur="1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mph" presetSubtype="0" fill="hold" grpId="0" nodeType="clickEffect">
                                      <p:stCondLst>
                                        <p:cond delay="0"/>
                                      </p:stCondLst>
                                      <p:iterate type="lt">
                                        <p:tmPct val="4000"/>
                                      </p:iterate>
                                      <p:childTnLst>
                                        <p:set>
                                          <p:cBhvr override="childStyle">
                                            <p:cTn id="19" dur="500" fill="hold"/>
                                            <p:tgtEl>
                                              <p:spTgt spid="19"/>
                                            </p:tgtEl>
                                            <p:attrNameLst>
                                              <p:attrName>style.color</p:attrName>
                                            </p:attrNameLst>
                                          </p:cBhvr>
                                          <p:to>
                                            <p:clrVal>
                                              <a:srgbClr val="00B050"/>
                                            </p:clrVal>
                                          </p:to>
                                        </p:set>
                                        <p:set>
                                          <p:cBhvr>
                                            <p:cTn id="20" dur="500" fill="hold"/>
                                            <p:tgtEl>
                                              <p:spTgt spid="19"/>
                                            </p:tgtEl>
                                            <p:attrNameLst>
                                              <p:attrName>fillcolor</p:attrName>
                                            </p:attrNameLst>
                                          </p:cBhvr>
                                          <p:to>
                                            <p:clrVal>
                                              <a:srgbClr val="00B050"/>
                                            </p:clrVal>
                                          </p:to>
                                        </p:set>
                                        <p:set>
                                          <p:cBhvr>
                                            <p:cTn id="21" dur="500" fill="hold"/>
                                            <p:tgtEl>
                                              <p:spTgt spid="1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nodeType="clickEffect">
                                      <p:stCondLst>
                                        <p:cond delay="0"/>
                                      </p:stCondLst>
                                      <p:iterate type="lt">
                                        <p:tmPct val="4000"/>
                                      </p:iterate>
                                      <p:childTnLst>
                                        <p:set>
                                          <p:cBhvr override="childStyle">
                                            <p:cTn id="25" dur="500" fill="hold"/>
                                            <p:tgtEl>
                                              <p:spTgt spid="23">
                                                <p:txEl>
                                                  <p:pRg st="0" end="0"/>
                                                </p:txEl>
                                              </p:spTgt>
                                            </p:tgtEl>
                                            <p:attrNameLst>
                                              <p:attrName>style.color</p:attrName>
                                            </p:attrNameLst>
                                          </p:cBhvr>
                                          <p:to>
                                            <p:clrVal>
                                              <a:srgbClr val="7030A0"/>
                                            </p:clrVal>
                                          </p:to>
                                        </p:set>
                                        <p:set>
                                          <p:cBhvr>
                                            <p:cTn id="26" dur="500" fill="hold"/>
                                            <p:tgtEl>
                                              <p:spTgt spid="23">
                                                <p:txEl>
                                                  <p:pRg st="0" end="0"/>
                                                </p:txEl>
                                              </p:spTgt>
                                            </p:tgtEl>
                                            <p:attrNameLst>
                                              <p:attrName>fillcolor</p:attrName>
                                            </p:attrNameLst>
                                          </p:cBhvr>
                                          <p:to>
                                            <p:clrVal>
                                              <a:srgbClr val="7030A0"/>
                                            </p:clrVal>
                                          </p:to>
                                        </p:set>
                                        <p:set>
                                          <p:cBhvr>
                                            <p:cTn id="27" dur="500" fill="hold"/>
                                            <p:tgtEl>
                                              <p:spTgt spid="23">
                                                <p:txEl>
                                                  <p:pRg st="0" end="0"/>
                                                </p:txEl>
                                              </p:spTgt>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16" presetClass="emph" presetSubtype="0" fill="hold" nodeType="clickEffect">
                                      <p:stCondLst>
                                        <p:cond delay="0"/>
                                      </p:stCondLst>
                                      <p:iterate type="lt">
                                        <p:tmPct val="4000"/>
                                      </p:iterate>
                                      <p:childTnLst>
                                        <p:set>
                                          <p:cBhvr override="childStyle">
                                            <p:cTn id="31" dur="500" fill="hold"/>
                                            <p:tgtEl>
                                              <p:spTgt spid="23">
                                                <p:txEl>
                                                  <p:pRg st="1" end="1"/>
                                                </p:txEl>
                                              </p:spTgt>
                                            </p:tgtEl>
                                            <p:attrNameLst>
                                              <p:attrName>style.color</p:attrName>
                                            </p:attrNameLst>
                                          </p:cBhvr>
                                          <p:to>
                                            <p:clrVal>
                                              <a:srgbClr val="00B0F0"/>
                                            </p:clrVal>
                                          </p:to>
                                        </p:set>
                                        <p:set>
                                          <p:cBhvr>
                                            <p:cTn id="32" dur="500" fill="hold"/>
                                            <p:tgtEl>
                                              <p:spTgt spid="23">
                                                <p:txEl>
                                                  <p:pRg st="1" end="1"/>
                                                </p:txEl>
                                              </p:spTgt>
                                            </p:tgtEl>
                                            <p:attrNameLst>
                                              <p:attrName>fillcolor</p:attrName>
                                            </p:attrNameLst>
                                          </p:cBhvr>
                                          <p:to>
                                            <p:clrVal>
                                              <a:srgbClr val="00B0F0"/>
                                            </p:clrVal>
                                          </p:to>
                                        </p:set>
                                        <p:set>
                                          <p:cBhvr>
                                            <p:cTn id="33" dur="500" fill="hold"/>
                                            <p:tgtEl>
                                              <p:spTgt spid="23">
                                                <p:txEl>
                                                  <p:pRg st="1" end="1"/>
                                                </p:tx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nodeType="clickEffect">
                                      <p:stCondLst>
                                        <p:cond delay="0"/>
                                      </p:stCondLst>
                                      <p:iterate type="lt">
                                        <p:tmPct val="4000"/>
                                      </p:iterate>
                                      <p:childTnLst>
                                        <p:set>
                                          <p:cBhvr override="childStyle">
                                            <p:cTn id="37" dur="500" fill="hold"/>
                                            <p:tgtEl>
                                              <p:spTgt spid="23">
                                                <p:txEl>
                                                  <p:pRg st="2" end="2"/>
                                                </p:txEl>
                                              </p:spTgt>
                                            </p:tgtEl>
                                            <p:attrNameLst>
                                              <p:attrName>style.color</p:attrName>
                                            </p:attrNameLst>
                                          </p:cBhvr>
                                          <p:to>
                                            <p:clrVal>
                                              <a:srgbClr val="C00000"/>
                                            </p:clrVal>
                                          </p:to>
                                        </p:set>
                                        <p:set>
                                          <p:cBhvr>
                                            <p:cTn id="38" dur="500" fill="hold"/>
                                            <p:tgtEl>
                                              <p:spTgt spid="23">
                                                <p:txEl>
                                                  <p:pRg st="2" end="2"/>
                                                </p:txEl>
                                              </p:spTgt>
                                            </p:tgtEl>
                                            <p:attrNameLst>
                                              <p:attrName>fillcolor</p:attrName>
                                            </p:attrNameLst>
                                          </p:cBhvr>
                                          <p:to>
                                            <p:clrVal>
                                              <a:srgbClr val="C00000"/>
                                            </p:clrVal>
                                          </p:to>
                                        </p:set>
                                        <p:set>
                                          <p:cBhvr>
                                            <p:cTn id="39" dur="500" fill="hold"/>
                                            <p:tgtEl>
                                              <p:spTgt spid="2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10" name="Trò-chơi-ting.wav"/>
                                            </p:tgtEl>
                                          </p:cMediaNode>
                                        </p:audio>
                                      </p:subTnLst>
                                    </p:cTn>
                                  </p:par>
                                  <p:par>
                                    <p:cTn id="8" presetID="2" presetClass="entr" presetSubtype="8"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cBhvr additive="base">
                                            <p:cTn id="10" dur="1000" fill="hold"/>
                                            <p:tgtEl>
                                              <p:spTgt spid="64"/>
                                            </p:tgtEl>
                                            <p:attrNameLst>
                                              <p:attrName>ppt_x</p:attrName>
                                            </p:attrNameLst>
                                          </p:cBhvr>
                                          <p:tavLst>
                                            <p:tav tm="0">
                                              <p:val>
                                                <p:strVal val="0-#ppt_w/2"/>
                                              </p:val>
                                            </p:tav>
                                            <p:tav tm="100000">
                                              <p:val>
                                                <p:strVal val="#ppt_x"/>
                                              </p:val>
                                            </p:tav>
                                          </p:tavLst>
                                        </p:anim>
                                        <p:anim calcmode="lin" valueType="num">
                                          <p:cBhvr additive="base">
                                            <p:cTn id="11" dur="1000" fill="hold"/>
                                            <p:tgtEl>
                                              <p:spTgt spid="64"/>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additive="base">
                                            <p:cTn id="14" dur="1000" fill="hold"/>
                                            <p:tgtEl>
                                              <p:spTgt spid="65"/>
                                            </p:tgtEl>
                                            <p:attrNameLst>
                                              <p:attrName>ppt_x</p:attrName>
                                            </p:attrNameLst>
                                          </p:cBhvr>
                                          <p:tavLst>
                                            <p:tav tm="0">
                                              <p:val>
                                                <p:strVal val="1+#ppt_w/2"/>
                                              </p:val>
                                            </p:tav>
                                            <p:tav tm="100000">
                                              <p:val>
                                                <p:strVal val="#ppt_x"/>
                                              </p:val>
                                            </p:tav>
                                          </p:tavLst>
                                        </p:anim>
                                        <p:anim calcmode="lin" valueType="num">
                                          <p:cBhvr additive="base">
                                            <p:cTn id="15" dur="1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mph" presetSubtype="0" fill="hold" grpId="0" nodeType="clickEffect">
                                      <p:stCondLst>
                                        <p:cond delay="0"/>
                                      </p:stCondLst>
                                      <p:iterate type="lt">
                                        <p:tmPct val="4000"/>
                                      </p:iterate>
                                      <p:childTnLst>
                                        <p:set>
                                          <p:cBhvr override="childStyle">
                                            <p:cTn id="19" dur="500" fill="hold"/>
                                            <p:tgtEl>
                                              <p:spTgt spid="19"/>
                                            </p:tgtEl>
                                            <p:attrNameLst>
                                              <p:attrName>style.color</p:attrName>
                                            </p:attrNameLst>
                                          </p:cBhvr>
                                          <p:to>
                                            <p:clrVal>
                                              <a:srgbClr val="00B050"/>
                                            </p:clrVal>
                                          </p:to>
                                        </p:set>
                                        <p:set>
                                          <p:cBhvr>
                                            <p:cTn id="20" dur="500" fill="hold"/>
                                            <p:tgtEl>
                                              <p:spTgt spid="19"/>
                                            </p:tgtEl>
                                            <p:attrNameLst>
                                              <p:attrName>fillcolor</p:attrName>
                                            </p:attrNameLst>
                                          </p:cBhvr>
                                          <p:to>
                                            <p:clrVal>
                                              <a:srgbClr val="00B050"/>
                                            </p:clrVal>
                                          </p:to>
                                        </p:set>
                                        <p:set>
                                          <p:cBhvr>
                                            <p:cTn id="21" dur="500" fill="hold"/>
                                            <p:tgtEl>
                                              <p:spTgt spid="1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nodeType="clickEffect">
                                      <p:stCondLst>
                                        <p:cond delay="0"/>
                                      </p:stCondLst>
                                      <p:iterate type="lt">
                                        <p:tmPct val="4000"/>
                                      </p:iterate>
                                      <p:childTnLst>
                                        <p:set>
                                          <p:cBhvr override="childStyle">
                                            <p:cTn id="25" dur="500" fill="hold"/>
                                            <p:tgtEl>
                                              <p:spTgt spid="23">
                                                <p:txEl>
                                                  <p:pRg st="0" end="0"/>
                                                </p:txEl>
                                              </p:spTgt>
                                            </p:tgtEl>
                                            <p:attrNameLst>
                                              <p:attrName>style.color</p:attrName>
                                            </p:attrNameLst>
                                          </p:cBhvr>
                                          <p:to>
                                            <p:clrVal>
                                              <a:srgbClr val="7030A0"/>
                                            </p:clrVal>
                                          </p:to>
                                        </p:set>
                                        <p:set>
                                          <p:cBhvr>
                                            <p:cTn id="26" dur="500" fill="hold"/>
                                            <p:tgtEl>
                                              <p:spTgt spid="23">
                                                <p:txEl>
                                                  <p:pRg st="0" end="0"/>
                                                </p:txEl>
                                              </p:spTgt>
                                            </p:tgtEl>
                                            <p:attrNameLst>
                                              <p:attrName>fillcolor</p:attrName>
                                            </p:attrNameLst>
                                          </p:cBhvr>
                                          <p:to>
                                            <p:clrVal>
                                              <a:srgbClr val="7030A0"/>
                                            </p:clrVal>
                                          </p:to>
                                        </p:set>
                                        <p:set>
                                          <p:cBhvr>
                                            <p:cTn id="27" dur="500" fill="hold"/>
                                            <p:tgtEl>
                                              <p:spTgt spid="23">
                                                <p:txEl>
                                                  <p:pRg st="0" end="0"/>
                                                </p:txEl>
                                              </p:spTgt>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16" presetClass="emph" presetSubtype="0" fill="hold" nodeType="clickEffect">
                                      <p:stCondLst>
                                        <p:cond delay="0"/>
                                      </p:stCondLst>
                                      <p:iterate type="lt">
                                        <p:tmPct val="4000"/>
                                      </p:iterate>
                                      <p:childTnLst>
                                        <p:set>
                                          <p:cBhvr override="childStyle">
                                            <p:cTn id="31" dur="500" fill="hold"/>
                                            <p:tgtEl>
                                              <p:spTgt spid="23">
                                                <p:txEl>
                                                  <p:pRg st="1" end="1"/>
                                                </p:txEl>
                                              </p:spTgt>
                                            </p:tgtEl>
                                            <p:attrNameLst>
                                              <p:attrName>style.color</p:attrName>
                                            </p:attrNameLst>
                                          </p:cBhvr>
                                          <p:to>
                                            <p:clrVal>
                                              <a:srgbClr val="00B0F0"/>
                                            </p:clrVal>
                                          </p:to>
                                        </p:set>
                                        <p:set>
                                          <p:cBhvr>
                                            <p:cTn id="32" dur="500" fill="hold"/>
                                            <p:tgtEl>
                                              <p:spTgt spid="23">
                                                <p:txEl>
                                                  <p:pRg st="1" end="1"/>
                                                </p:txEl>
                                              </p:spTgt>
                                            </p:tgtEl>
                                            <p:attrNameLst>
                                              <p:attrName>fillcolor</p:attrName>
                                            </p:attrNameLst>
                                          </p:cBhvr>
                                          <p:to>
                                            <p:clrVal>
                                              <a:srgbClr val="00B0F0"/>
                                            </p:clrVal>
                                          </p:to>
                                        </p:set>
                                        <p:set>
                                          <p:cBhvr>
                                            <p:cTn id="33" dur="500" fill="hold"/>
                                            <p:tgtEl>
                                              <p:spTgt spid="23">
                                                <p:txEl>
                                                  <p:pRg st="1" end="1"/>
                                                </p:tx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nodeType="clickEffect">
                                      <p:stCondLst>
                                        <p:cond delay="0"/>
                                      </p:stCondLst>
                                      <p:iterate type="lt">
                                        <p:tmPct val="4000"/>
                                      </p:iterate>
                                      <p:childTnLst>
                                        <p:set>
                                          <p:cBhvr override="childStyle">
                                            <p:cTn id="37" dur="500" fill="hold"/>
                                            <p:tgtEl>
                                              <p:spTgt spid="23">
                                                <p:txEl>
                                                  <p:pRg st="2" end="2"/>
                                                </p:txEl>
                                              </p:spTgt>
                                            </p:tgtEl>
                                            <p:attrNameLst>
                                              <p:attrName>style.color</p:attrName>
                                            </p:attrNameLst>
                                          </p:cBhvr>
                                          <p:to>
                                            <p:clrVal>
                                              <a:srgbClr val="C00000"/>
                                            </p:clrVal>
                                          </p:to>
                                        </p:set>
                                        <p:set>
                                          <p:cBhvr>
                                            <p:cTn id="38" dur="500" fill="hold"/>
                                            <p:tgtEl>
                                              <p:spTgt spid="23">
                                                <p:txEl>
                                                  <p:pRg st="2" end="2"/>
                                                </p:txEl>
                                              </p:spTgt>
                                            </p:tgtEl>
                                            <p:attrNameLst>
                                              <p:attrName>fillcolor</p:attrName>
                                            </p:attrNameLst>
                                          </p:cBhvr>
                                          <p:to>
                                            <p:clrVal>
                                              <a:srgbClr val="C00000"/>
                                            </p:clrVal>
                                          </p:to>
                                        </p:set>
                                        <p:set>
                                          <p:cBhvr>
                                            <p:cTn id="39" dur="500" fill="hold"/>
                                            <p:tgtEl>
                                              <p:spTgt spid="2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15" name="Group 14"/>
          <p:cNvGrpSpPr/>
          <p:nvPr/>
        </p:nvGrpSpPr>
        <p:grpSpPr>
          <a:xfrm>
            <a:off x="-22578" y="-683711"/>
            <a:ext cx="12214578" cy="1585964"/>
            <a:chOff x="-22578" y="-490942"/>
            <a:chExt cx="12237156" cy="1585964"/>
          </a:xfrm>
        </p:grpSpPr>
        <p:pic>
          <p:nvPicPr>
            <p:cNvPr id="13" name="Picture 12"/>
            <p:cNvPicPr>
              <a:picLocks noChangeAspect="1"/>
            </p:cNvPicPr>
            <p:nvPr/>
          </p:nvPicPr>
          <p:blipFill>
            <a:blip r:embed="rId4"/>
            <a:stretch>
              <a:fillRect/>
            </a:stretch>
          </p:blipFill>
          <p:spPr>
            <a:xfrm>
              <a:off x="-22578" y="-490942"/>
              <a:ext cx="8861778" cy="1585964"/>
            </a:xfrm>
            <a:prstGeom prst="rect">
              <a:avLst/>
            </a:prstGeom>
          </p:spPr>
        </p:pic>
        <p:pic>
          <p:nvPicPr>
            <p:cNvPr id="14" name="Picture 13"/>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pic>
        <p:nvPicPr>
          <p:cNvPr id="9" name="Picture 8"/>
          <p:cNvPicPr>
            <a:picLocks noChangeAspect="1"/>
          </p:cNvPicPr>
          <p:nvPr/>
        </p:nvPicPr>
        <p:blipFill>
          <a:blip r:embed="rId5"/>
          <a:stretch>
            <a:fillRect/>
          </a:stretch>
        </p:blipFill>
        <p:spPr>
          <a:xfrm flipH="1">
            <a:off x="-353621" y="1807825"/>
            <a:ext cx="4447862" cy="5050175"/>
          </a:xfrm>
          <a:prstGeom prst="rect">
            <a:avLst/>
          </a:prstGeom>
        </p:spPr>
      </p:pic>
      <p:sp>
        <p:nvSpPr>
          <p:cNvPr id="19" name="Speech Bubble: Rectangle with Corners Rounded 18"/>
          <p:cNvSpPr/>
          <p:nvPr/>
        </p:nvSpPr>
        <p:spPr>
          <a:xfrm>
            <a:off x="4287761" y="1845925"/>
            <a:ext cx="7294639" cy="2726075"/>
          </a:xfrm>
          <a:prstGeom prst="wedgeRoundRectCallout">
            <a:avLst>
              <a:gd name="adj1" fmla="val -58803"/>
              <a:gd name="adj2" fmla="val 39455"/>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3000"/>
              </a:lnSpc>
              <a:spcBef>
                <a:spcPts val="0"/>
              </a:spcBef>
              <a:spcAft>
                <a:spcPts val="0"/>
              </a:spcAft>
              <a:buClrTx/>
              <a:buSzTx/>
              <a:buFontTx/>
              <a:buNone/>
              <a:tabLst/>
              <a:defRPr/>
            </a:pPr>
            <a:r>
              <a:rPr kumimoji="0" lang="en-US" sz="5400" b="0" i="0" u="none" strike="noStrike" kern="1200" cap="none" spc="0" normalizeH="0" baseline="0" noProof="0">
                <a:ln>
                  <a:noFill/>
                </a:ln>
                <a:solidFill>
                  <a:sysClr val="windowText" lastClr="000000"/>
                </a:solidFill>
                <a:effectLst/>
                <a:uLnTx/>
                <a:uFillTx/>
                <a:latin typeface="iCiel Cadena" panose="02000503000000020004" pitchFamily="50" charset="0"/>
                <a:ea typeface="+mn-ea"/>
                <a:cs typeface="+mn-cs"/>
              </a:rPr>
              <a:t>Mời</a:t>
            </a:r>
            <a:r>
              <a:rPr kumimoji="0" lang="en-US" sz="5400" b="0" i="0" u="none" strike="noStrike" kern="1200" cap="none" spc="0" normalizeH="0" noProof="0">
                <a:ln>
                  <a:noFill/>
                </a:ln>
                <a:solidFill>
                  <a:sysClr val="windowText" lastClr="000000"/>
                </a:solidFill>
                <a:effectLst/>
                <a:uLnTx/>
                <a:uFillTx/>
                <a:latin typeface="iCiel Cadena" panose="02000503000000020004" pitchFamily="50" charset="0"/>
                <a:ea typeface="+mn-ea"/>
                <a:cs typeface="+mn-cs"/>
              </a:rPr>
              <a:t> các em quan sát một số video sau</a:t>
            </a:r>
            <a:endParaRPr kumimoji="0" lang="en-US" sz="5400" b="0" i="0" u="none" strike="noStrike" kern="1200" cap="none" spc="0" normalizeH="0" baseline="0" noProof="0">
              <a:ln>
                <a:noFill/>
              </a:ln>
              <a:solidFill>
                <a:sysClr val="windowText" lastClr="00000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1546579045"/>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lick.wav"/>
          </p:stSnd>
        </p:sndAc>
      </p:transition>
    </mc:Choice>
    <mc:Fallback xmlns="">
      <p:transition spd="med">
        <p:fade/>
        <p:sndAc>
          <p:stSnd>
            <p:snd r:embed="rId6"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xmlns="" id="{62DCA108-62E0-44C7-9B47-C608D5CEFE73}"/>
              </a:ext>
            </a:extLst>
          </p:cNvPr>
          <p:cNvPicPr>
            <a:picLocks noChangeAspect="1"/>
          </p:cNvPicPr>
          <p:nvPr/>
        </p:nvPicPr>
        <p:blipFill rotWithShape="1">
          <a:blip r:embed="rId7"/>
          <a:srcRect b="18919"/>
          <a:stretch>
            <a:fillRect/>
          </a:stretch>
        </p:blipFill>
        <p:spPr>
          <a:xfrm>
            <a:off x="0" y="0"/>
            <a:ext cx="12192000" cy="6858000"/>
          </a:xfrm>
          <a:prstGeom prst="rect">
            <a:avLst/>
          </a:prstGeom>
        </p:spPr>
      </p:pic>
      <p:grpSp>
        <p:nvGrpSpPr>
          <p:cNvPr id="67" name="Group 66">
            <a:extLst>
              <a:ext uri="{FF2B5EF4-FFF2-40B4-BE49-F238E27FC236}">
                <a16:creationId xmlns:a16="http://schemas.microsoft.com/office/drawing/2014/main" xmlns="" id="{2525DAB7-0AE8-4F1F-9D75-03B8AFF90325}"/>
              </a:ext>
            </a:extLst>
          </p:cNvPr>
          <p:cNvGrpSpPr/>
          <p:nvPr/>
        </p:nvGrpSpPr>
        <p:grpSpPr>
          <a:xfrm>
            <a:off x="-22578" y="-683711"/>
            <a:ext cx="12214578" cy="1585964"/>
            <a:chOff x="-22578" y="-490942"/>
            <a:chExt cx="12237156" cy="1585964"/>
          </a:xfrm>
        </p:grpSpPr>
        <p:pic>
          <p:nvPicPr>
            <p:cNvPr id="68" name="Picture 67">
              <a:extLst>
                <a:ext uri="{FF2B5EF4-FFF2-40B4-BE49-F238E27FC236}">
                  <a16:creationId xmlns:a16="http://schemas.microsoft.com/office/drawing/2014/main" xmlns="" id="{4AECDB37-07A1-43A8-972C-8D0CFE93C55D}"/>
                </a:ext>
              </a:extLst>
            </p:cNvPr>
            <p:cNvPicPr>
              <a:picLocks noChangeAspect="1"/>
            </p:cNvPicPr>
            <p:nvPr/>
          </p:nvPicPr>
          <p:blipFill>
            <a:blip r:embed="rId8"/>
            <a:stretch>
              <a:fillRect/>
            </a:stretch>
          </p:blipFill>
          <p:spPr>
            <a:xfrm>
              <a:off x="-22578" y="-490942"/>
              <a:ext cx="8861778" cy="1585964"/>
            </a:xfrm>
            <a:prstGeom prst="rect">
              <a:avLst/>
            </a:prstGeom>
          </p:spPr>
        </p:pic>
        <p:pic>
          <p:nvPicPr>
            <p:cNvPr id="69" name="Picture 68">
              <a:extLst>
                <a:ext uri="{FF2B5EF4-FFF2-40B4-BE49-F238E27FC236}">
                  <a16:creationId xmlns:a16="http://schemas.microsoft.com/office/drawing/2014/main" xmlns="" id="{192025B7-4CCA-468F-93B9-FE403B22808E}"/>
                </a:ext>
              </a:extLst>
            </p:cNvPr>
            <p:cNvPicPr>
              <a:picLocks noChangeAspect="1"/>
            </p:cNvPicPr>
            <p:nvPr/>
          </p:nvPicPr>
          <p:blipFill rotWithShape="1">
            <a:blip r:embed="rId8"/>
            <a:srcRect l="7484" r="53911"/>
            <a:stretch>
              <a:fillRect/>
            </a:stretch>
          </p:blipFill>
          <p:spPr>
            <a:xfrm>
              <a:off x="8793480" y="-490942"/>
              <a:ext cx="3421098" cy="1585964"/>
            </a:xfrm>
            <a:prstGeom prst="rect">
              <a:avLst/>
            </a:prstGeom>
          </p:spPr>
        </p:pic>
      </p:grpSp>
      <p:sp>
        <p:nvSpPr>
          <p:cNvPr id="31" name="矩形: 圆角 7">
            <a:extLst>
              <a:ext uri="{FF2B5EF4-FFF2-40B4-BE49-F238E27FC236}">
                <a16:creationId xmlns:a16="http://schemas.microsoft.com/office/drawing/2014/main" xmlns="" id="{7447FEBB-83A3-426C-8FBA-184241AA45FC}"/>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grpSp>
        <p:nvGrpSpPr>
          <p:cNvPr id="60" name="Group 59">
            <a:extLst>
              <a:ext uri="{FF2B5EF4-FFF2-40B4-BE49-F238E27FC236}">
                <a16:creationId xmlns:a16="http://schemas.microsoft.com/office/drawing/2014/main" xmlns="" id="{5C0E97F4-ED5C-4B2F-A648-B4876F91CCE8}"/>
              </a:ext>
            </a:extLst>
          </p:cNvPr>
          <p:cNvGrpSpPr/>
          <p:nvPr/>
        </p:nvGrpSpPr>
        <p:grpSpPr>
          <a:xfrm>
            <a:off x="4992943" y="8356600"/>
            <a:ext cx="1066800" cy="457200"/>
            <a:chOff x="6162612" y="430418"/>
            <a:chExt cx="2513588" cy="831104"/>
          </a:xfrm>
        </p:grpSpPr>
        <p:sp>
          <p:nvSpPr>
            <p:cNvPr id="61" name="Rectangle: Rounded Corners 60">
              <a:extLst>
                <a:ext uri="{FF2B5EF4-FFF2-40B4-BE49-F238E27FC236}">
                  <a16:creationId xmlns:a16="http://schemas.microsoft.com/office/drawing/2014/main" xmlns="" id="{F21691A8-C40D-4378-BEC3-1FB0000E8EF7}"/>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xmlns="" id="{636432DC-E910-4178-9D27-EA69416DC89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3" name="video Khô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38200" y="990600"/>
            <a:ext cx="5334000" cy="5029199"/>
          </a:xfrm>
          <a:prstGeom prst="rect">
            <a:avLst/>
          </a:prstGeom>
        </p:spPr>
      </p:pic>
      <p:pic>
        <p:nvPicPr>
          <p:cNvPr id="2" name="video Nam">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6432522" y="975360"/>
            <a:ext cx="4953000" cy="5044439"/>
          </a:xfrm>
          <a:prstGeom prst="rect">
            <a:avLst/>
          </a:prstGeom>
        </p:spPr>
      </p:pic>
    </p:spTree>
    <p:extLst>
      <p:ext uri="{BB962C8B-B14F-4D97-AF65-F5344CB8AC3E}">
        <p14:creationId xmlns:p14="http://schemas.microsoft.com/office/powerpoint/2010/main" val="1224658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6"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md type="call" cmd="stop">
                                      <p:cBhvr>
                                        <p:cTn id="15" dur="1">
                                          <p:stCondLst>
                                            <p:cond delay="499"/>
                                          </p:stCondLst>
                                        </p:cTn>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
                </p:tgtEl>
              </p:cMediaNode>
            </p:video>
            <p:video>
              <p:cMediaNode vol="80000">
                <p:cTn id="22"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xmlns="" id="{62DCA108-62E0-44C7-9B47-C608D5CEFE73}"/>
              </a:ext>
            </a:extLst>
          </p:cNvPr>
          <p:cNvPicPr>
            <a:picLocks noChangeAspect="1"/>
          </p:cNvPicPr>
          <p:nvPr/>
        </p:nvPicPr>
        <p:blipFill rotWithShape="1">
          <a:blip r:embed="rId5"/>
          <a:srcRect b="18919"/>
          <a:stretch>
            <a:fillRect/>
          </a:stretch>
        </p:blipFill>
        <p:spPr>
          <a:xfrm>
            <a:off x="0" y="0"/>
            <a:ext cx="12192000" cy="6858000"/>
          </a:xfrm>
          <a:prstGeom prst="rect">
            <a:avLst/>
          </a:prstGeom>
        </p:spPr>
      </p:pic>
      <p:grpSp>
        <p:nvGrpSpPr>
          <p:cNvPr id="67" name="Group 66">
            <a:extLst>
              <a:ext uri="{FF2B5EF4-FFF2-40B4-BE49-F238E27FC236}">
                <a16:creationId xmlns:a16="http://schemas.microsoft.com/office/drawing/2014/main" xmlns="" id="{2525DAB7-0AE8-4F1F-9D75-03B8AFF90325}"/>
              </a:ext>
            </a:extLst>
          </p:cNvPr>
          <p:cNvGrpSpPr/>
          <p:nvPr/>
        </p:nvGrpSpPr>
        <p:grpSpPr>
          <a:xfrm>
            <a:off x="-22578" y="-683711"/>
            <a:ext cx="12214578" cy="1585964"/>
            <a:chOff x="-22578" y="-490942"/>
            <a:chExt cx="12237156" cy="1585964"/>
          </a:xfrm>
        </p:grpSpPr>
        <p:pic>
          <p:nvPicPr>
            <p:cNvPr id="68" name="Picture 67">
              <a:extLst>
                <a:ext uri="{FF2B5EF4-FFF2-40B4-BE49-F238E27FC236}">
                  <a16:creationId xmlns:a16="http://schemas.microsoft.com/office/drawing/2014/main" xmlns="" id="{4AECDB37-07A1-43A8-972C-8D0CFE93C55D}"/>
                </a:ext>
              </a:extLst>
            </p:cNvPr>
            <p:cNvPicPr>
              <a:picLocks noChangeAspect="1"/>
            </p:cNvPicPr>
            <p:nvPr/>
          </p:nvPicPr>
          <p:blipFill>
            <a:blip r:embed="rId6"/>
            <a:stretch>
              <a:fillRect/>
            </a:stretch>
          </p:blipFill>
          <p:spPr>
            <a:xfrm>
              <a:off x="-22578" y="-490942"/>
              <a:ext cx="8861778" cy="1585964"/>
            </a:xfrm>
            <a:prstGeom prst="rect">
              <a:avLst/>
            </a:prstGeom>
          </p:spPr>
        </p:pic>
        <p:pic>
          <p:nvPicPr>
            <p:cNvPr id="69" name="Picture 68">
              <a:extLst>
                <a:ext uri="{FF2B5EF4-FFF2-40B4-BE49-F238E27FC236}">
                  <a16:creationId xmlns:a16="http://schemas.microsoft.com/office/drawing/2014/main" xmlns="" id="{192025B7-4CCA-468F-93B9-FE403B22808E}"/>
                </a:ext>
              </a:extLst>
            </p:cNvPr>
            <p:cNvPicPr>
              <a:picLocks noChangeAspect="1"/>
            </p:cNvPicPr>
            <p:nvPr/>
          </p:nvPicPr>
          <p:blipFill rotWithShape="1">
            <a:blip r:embed="rId6"/>
            <a:srcRect l="7484" r="53911"/>
            <a:stretch>
              <a:fillRect/>
            </a:stretch>
          </p:blipFill>
          <p:spPr>
            <a:xfrm>
              <a:off x="8793480" y="-490942"/>
              <a:ext cx="3421098" cy="1585964"/>
            </a:xfrm>
            <a:prstGeom prst="rect">
              <a:avLst/>
            </a:prstGeom>
          </p:spPr>
        </p:pic>
      </p:grpSp>
      <p:sp>
        <p:nvSpPr>
          <p:cNvPr id="31" name="矩形: 圆角 7">
            <a:extLst>
              <a:ext uri="{FF2B5EF4-FFF2-40B4-BE49-F238E27FC236}">
                <a16:creationId xmlns:a16="http://schemas.microsoft.com/office/drawing/2014/main" xmlns="" id="{7447FEBB-83A3-426C-8FBA-184241AA45FC}"/>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grpSp>
        <p:nvGrpSpPr>
          <p:cNvPr id="60" name="Group 59">
            <a:extLst>
              <a:ext uri="{FF2B5EF4-FFF2-40B4-BE49-F238E27FC236}">
                <a16:creationId xmlns:a16="http://schemas.microsoft.com/office/drawing/2014/main" xmlns="" id="{5C0E97F4-ED5C-4B2F-A648-B4876F91CCE8}"/>
              </a:ext>
            </a:extLst>
          </p:cNvPr>
          <p:cNvGrpSpPr/>
          <p:nvPr/>
        </p:nvGrpSpPr>
        <p:grpSpPr>
          <a:xfrm>
            <a:off x="4992943" y="8356600"/>
            <a:ext cx="1066800" cy="457200"/>
            <a:chOff x="6162612" y="430418"/>
            <a:chExt cx="2513588" cy="831104"/>
          </a:xfrm>
        </p:grpSpPr>
        <p:sp>
          <p:nvSpPr>
            <p:cNvPr id="61" name="Rectangle: Rounded Corners 60">
              <a:extLst>
                <a:ext uri="{FF2B5EF4-FFF2-40B4-BE49-F238E27FC236}">
                  <a16:creationId xmlns:a16="http://schemas.microsoft.com/office/drawing/2014/main" xmlns="" id="{F21691A8-C40D-4378-BEC3-1FB0000E8EF7}"/>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xmlns="" id="{636432DC-E910-4178-9D27-EA69416DC89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2" name="7094161566644495832">
            <a:hlinkClick r:id="" action="ppaction://media"/>
            <a:extLst>
              <a:ext uri="{FF2B5EF4-FFF2-40B4-BE49-F238E27FC236}">
                <a16:creationId xmlns:a16="http://schemas.microsoft.com/office/drawing/2014/main" xmlns="" id="{068ABD4C-ACAB-44E8-93E9-A2D4676995A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21145" y="602283"/>
            <a:ext cx="10058400" cy="5653434"/>
          </a:xfrm>
          <a:prstGeom prst="rect">
            <a:avLst/>
          </a:prstGeom>
        </p:spPr>
      </p:pic>
    </p:spTree>
    <p:extLst>
      <p:ext uri="{BB962C8B-B14F-4D97-AF65-F5344CB8AC3E}">
        <p14:creationId xmlns:p14="http://schemas.microsoft.com/office/powerpoint/2010/main" val="2190743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5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xmlns="" id="{62DCA108-62E0-44C7-9B47-C608D5CEFE73}"/>
              </a:ext>
            </a:extLst>
          </p:cNvPr>
          <p:cNvPicPr>
            <a:picLocks noChangeAspect="1"/>
          </p:cNvPicPr>
          <p:nvPr/>
        </p:nvPicPr>
        <p:blipFill rotWithShape="1">
          <a:blip r:embed="rId5"/>
          <a:srcRect b="18919"/>
          <a:stretch>
            <a:fillRect/>
          </a:stretch>
        </p:blipFill>
        <p:spPr>
          <a:xfrm>
            <a:off x="0" y="0"/>
            <a:ext cx="12192000" cy="6858000"/>
          </a:xfrm>
          <a:prstGeom prst="rect">
            <a:avLst/>
          </a:prstGeom>
        </p:spPr>
      </p:pic>
      <p:grpSp>
        <p:nvGrpSpPr>
          <p:cNvPr id="67" name="Group 66">
            <a:extLst>
              <a:ext uri="{FF2B5EF4-FFF2-40B4-BE49-F238E27FC236}">
                <a16:creationId xmlns:a16="http://schemas.microsoft.com/office/drawing/2014/main" xmlns="" id="{2525DAB7-0AE8-4F1F-9D75-03B8AFF90325}"/>
              </a:ext>
            </a:extLst>
          </p:cNvPr>
          <p:cNvGrpSpPr/>
          <p:nvPr/>
        </p:nvGrpSpPr>
        <p:grpSpPr>
          <a:xfrm>
            <a:off x="-22578" y="-683711"/>
            <a:ext cx="12214578" cy="1585964"/>
            <a:chOff x="-22578" y="-490942"/>
            <a:chExt cx="12237156" cy="1585964"/>
          </a:xfrm>
        </p:grpSpPr>
        <p:pic>
          <p:nvPicPr>
            <p:cNvPr id="68" name="Picture 67">
              <a:extLst>
                <a:ext uri="{FF2B5EF4-FFF2-40B4-BE49-F238E27FC236}">
                  <a16:creationId xmlns:a16="http://schemas.microsoft.com/office/drawing/2014/main" xmlns="" id="{4AECDB37-07A1-43A8-972C-8D0CFE93C55D}"/>
                </a:ext>
              </a:extLst>
            </p:cNvPr>
            <p:cNvPicPr>
              <a:picLocks noChangeAspect="1"/>
            </p:cNvPicPr>
            <p:nvPr/>
          </p:nvPicPr>
          <p:blipFill>
            <a:blip r:embed="rId6"/>
            <a:stretch>
              <a:fillRect/>
            </a:stretch>
          </p:blipFill>
          <p:spPr>
            <a:xfrm>
              <a:off x="-22578" y="-490942"/>
              <a:ext cx="8861778" cy="1585964"/>
            </a:xfrm>
            <a:prstGeom prst="rect">
              <a:avLst/>
            </a:prstGeom>
          </p:spPr>
        </p:pic>
        <p:pic>
          <p:nvPicPr>
            <p:cNvPr id="69" name="Picture 68">
              <a:extLst>
                <a:ext uri="{FF2B5EF4-FFF2-40B4-BE49-F238E27FC236}">
                  <a16:creationId xmlns:a16="http://schemas.microsoft.com/office/drawing/2014/main" xmlns="" id="{192025B7-4CCA-468F-93B9-FE403B22808E}"/>
                </a:ext>
              </a:extLst>
            </p:cNvPr>
            <p:cNvPicPr>
              <a:picLocks noChangeAspect="1"/>
            </p:cNvPicPr>
            <p:nvPr/>
          </p:nvPicPr>
          <p:blipFill rotWithShape="1">
            <a:blip r:embed="rId6"/>
            <a:srcRect l="7484" r="53911"/>
            <a:stretch>
              <a:fillRect/>
            </a:stretch>
          </p:blipFill>
          <p:spPr>
            <a:xfrm>
              <a:off x="8793480" y="-490942"/>
              <a:ext cx="3421098" cy="1585964"/>
            </a:xfrm>
            <a:prstGeom prst="rect">
              <a:avLst/>
            </a:prstGeom>
          </p:spPr>
        </p:pic>
      </p:grpSp>
      <p:sp>
        <p:nvSpPr>
          <p:cNvPr id="31" name="矩形: 圆角 7">
            <a:extLst>
              <a:ext uri="{FF2B5EF4-FFF2-40B4-BE49-F238E27FC236}">
                <a16:creationId xmlns:a16="http://schemas.microsoft.com/office/drawing/2014/main" xmlns="" id="{7447FEBB-83A3-426C-8FBA-184241AA45FC}"/>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grpSp>
        <p:nvGrpSpPr>
          <p:cNvPr id="60" name="Group 59">
            <a:extLst>
              <a:ext uri="{FF2B5EF4-FFF2-40B4-BE49-F238E27FC236}">
                <a16:creationId xmlns:a16="http://schemas.microsoft.com/office/drawing/2014/main" xmlns="" id="{5C0E97F4-ED5C-4B2F-A648-B4876F91CCE8}"/>
              </a:ext>
            </a:extLst>
          </p:cNvPr>
          <p:cNvGrpSpPr/>
          <p:nvPr/>
        </p:nvGrpSpPr>
        <p:grpSpPr>
          <a:xfrm>
            <a:off x="4992943" y="8356600"/>
            <a:ext cx="1066800" cy="457200"/>
            <a:chOff x="6162612" y="430418"/>
            <a:chExt cx="2513588" cy="831104"/>
          </a:xfrm>
        </p:grpSpPr>
        <p:sp>
          <p:nvSpPr>
            <p:cNvPr id="61" name="Rectangle: Rounded Corners 60">
              <a:extLst>
                <a:ext uri="{FF2B5EF4-FFF2-40B4-BE49-F238E27FC236}">
                  <a16:creationId xmlns:a16="http://schemas.microsoft.com/office/drawing/2014/main" xmlns="" id="{F21691A8-C40D-4378-BEC3-1FB0000E8EF7}"/>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xmlns="" id="{636432DC-E910-4178-9D27-EA69416DC89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2" name="4246670078995090077">
            <a:hlinkClick r:id="" action="ppaction://media"/>
            <a:extLst>
              <a:ext uri="{FF2B5EF4-FFF2-40B4-BE49-F238E27FC236}">
                <a16:creationId xmlns:a16="http://schemas.microsoft.com/office/drawing/2014/main" xmlns="" id="{77592966-AFF2-4B3D-AD8A-E9EBD591D23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7110" y="601588"/>
            <a:ext cx="9975690" cy="5620107"/>
          </a:xfrm>
          <a:prstGeom prst="rect">
            <a:avLst/>
          </a:prstGeom>
        </p:spPr>
      </p:pic>
    </p:spTree>
    <p:extLst>
      <p:ext uri="{BB962C8B-B14F-4D97-AF65-F5344CB8AC3E}">
        <p14:creationId xmlns:p14="http://schemas.microsoft.com/office/powerpoint/2010/main" val="185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xmlns="" id="{62DCA108-62E0-44C7-9B47-C608D5CEFE73}"/>
              </a:ext>
            </a:extLst>
          </p:cNvPr>
          <p:cNvPicPr>
            <a:picLocks noChangeAspect="1"/>
          </p:cNvPicPr>
          <p:nvPr/>
        </p:nvPicPr>
        <p:blipFill rotWithShape="1">
          <a:blip r:embed="rId5"/>
          <a:srcRect b="18919"/>
          <a:stretch>
            <a:fillRect/>
          </a:stretch>
        </p:blipFill>
        <p:spPr>
          <a:xfrm>
            <a:off x="0" y="0"/>
            <a:ext cx="12192000" cy="6858000"/>
          </a:xfrm>
          <a:prstGeom prst="rect">
            <a:avLst/>
          </a:prstGeom>
        </p:spPr>
      </p:pic>
      <p:grpSp>
        <p:nvGrpSpPr>
          <p:cNvPr id="67" name="Group 66">
            <a:extLst>
              <a:ext uri="{FF2B5EF4-FFF2-40B4-BE49-F238E27FC236}">
                <a16:creationId xmlns:a16="http://schemas.microsoft.com/office/drawing/2014/main" xmlns="" id="{2525DAB7-0AE8-4F1F-9D75-03B8AFF90325}"/>
              </a:ext>
            </a:extLst>
          </p:cNvPr>
          <p:cNvGrpSpPr/>
          <p:nvPr/>
        </p:nvGrpSpPr>
        <p:grpSpPr>
          <a:xfrm>
            <a:off x="-22578" y="-683711"/>
            <a:ext cx="12214578" cy="1585964"/>
            <a:chOff x="-22578" y="-490942"/>
            <a:chExt cx="12237156" cy="1585964"/>
          </a:xfrm>
        </p:grpSpPr>
        <p:pic>
          <p:nvPicPr>
            <p:cNvPr id="68" name="Picture 67">
              <a:extLst>
                <a:ext uri="{FF2B5EF4-FFF2-40B4-BE49-F238E27FC236}">
                  <a16:creationId xmlns:a16="http://schemas.microsoft.com/office/drawing/2014/main" xmlns="" id="{4AECDB37-07A1-43A8-972C-8D0CFE93C55D}"/>
                </a:ext>
              </a:extLst>
            </p:cNvPr>
            <p:cNvPicPr>
              <a:picLocks noChangeAspect="1"/>
            </p:cNvPicPr>
            <p:nvPr/>
          </p:nvPicPr>
          <p:blipFill>
            <a:blip r:embed="rId6"/>
            <a:stretch>
              <a:fillRect/>
            </a:stretch>
          </p:blipFill>
          <p:spPr>
            <a:xfrm>
              <a:off x="-22578" y="-490942"/>
              <a:ext cx="8861778" cy="1585964"/>
            </a:xfrm>
            <a:prstGeom prst="rect">
              <a:avLst/>
            </a:prstGeom>
          </p:spPr>
        </p:pic>
        <p:pic>
          <p:nvPicPr>
            <p:cNvPr id="69" name="Picture 68">
              <a:extLst>
                <a:ext uri="{FF2B5EF4-FFF2-40B4-BE49-F238E27FC236}">
                  <a16:creationId xmlns:a16="http://schemas.microsoft.com/office/drawing/2014/main" xmlns="" id="{192025B7-4CCA-468F-93B9-FE403B22808E}"/>
                </a:ext>
              </a:extLst>
            </p:cNvPr>
            <p:cNvPicPr>
              <a:picLocks noChangeAspect="1"/>
            </p:cNvPicPr>
            <p:nvPr/>
          </p:nvPicPr>
          <p:blipFill rotWithShape="1">
            <a:blip r:embed="rId6"/>
            <a:srcRect l="7484" r="53911"/>
            <a:stretch>
              <a:fillRect/>
            </a:stretch>
          </p:blipFill>
          <p:spPr>
            <a:xfrm>
              <a:off x="8793480" y="-490942"/>
              <a:ext cx="3421098" cy="1585964"/>
            </a:xfrm>
            <a:prstGeom prst="rect">
              <a:avLst/>
            </a:prstGeom>
          </p:spPr>
        </p:pic>
      </p:grpSp>
      <p:sp>
        <p:nvSpPr>
          <p:cNvPr id="31" name="矩形: 圆角 7">
            <a:extLst>
              <a:ext uri="{FF2B5EF4-FFF2-40B4-BE49-F238E27FC236}">
                <a16:creationId xmlns:a16="http://schemas.microsoft.com/office/drawing/2014/main" xmlns="" id="{7447FEBB-83A3-426C-8FBA-184241AA45FC}"/>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grpSp>
        <p:nvGrpSpPr>
          <p:cNvPr id="60" name="Group 59">
            <a:extLst>
              <a:ext uri="{FF2B5EF4-FFF2-40B4-BE49-F238E27FC236}">
                <a16:creationId xmlns:a16="http://schemas.microsoft.com/office/drawing/2014/main" xmlns="" id="{5C0E97F4-ED5C-4B2F-A648-B4876F91CCE8}"/>
              </a:ext>
            </a:extLst>
          </p:cNvPr>
          <p:cNvGrpSpPr/>
          <p:nvPr/>
        </p:nvGrpSpPr>
        <p:grpSpPr>
          <a:xfrm>
            <a:off x="4992943" y="8356600"/>
            <a:ext cx="1066800" cy="457200"/>
            <a:chOff x="6162612" y="430418"/>
            <a:chExt cx="2513588" cy="831104"/>
          </a:xfrm>
        </p:grpSpPr>
        <p:sp>
          <p:nvSpPr>
            <p:cNvPr id="61" name="Rectangle: Rounded Corners 60">
              <a:extLst>
                <a:ext uri="{FF2B5EF4-FFF2-40B4-BE49-F238E27FC236}">
                  <a16:creationId xmlns:a16="http://schemas.microsoft.com/office/drawing/2014/main" xmlns="" id="{F21691A8-C40D-4378-BEC3-1FB0000E8EF7}"/>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xmlns="" id="{636432DC-E910-4178-9D27-EA69416DC89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16" name="6755722513012793961">
            <a:hlinkClick r:id="" action="ppaction://media"/>
            <a:extLst>
              <a:ext uri="{FF2B5EF4-FFF2-40B4-BE49-F238E27FC236}">
                <a16:creationId xmlns:a16="http://schemas.microsoft.com/office/drawing/2014/main" xmlns="" id="{C93E854F-96F0-416B-8A95-D6D96C37024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59192" y="647700"/>
            <a:ext cx="9873615" cy="5562600"/>
          </a:xfrm>
          <a:prstGeom prst="rect">
            <a:avLst/>
          </a:prstGeom>
        </p:spPr>
      </p:pic>
    </p:spTree>
    <p:extLst>
      <p:ext uri="{BB962C8B-B14F-4D97-AF65-F5344CB8AC3E}">
        <p14:creationId xmlns:p14="http://schemas.microsoft.com/office/powerpoint/2010/main" val="2243732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743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6"/>
                                        </p:tgtEl>
                                      </p:cBhvr>
                                    </p:cmd>
                                  </p:childTnLst>
                                </p:cTn>
                              </p:par>
                            </p:childTnLst>
                          </p:cTn>
                        </p:par>
                      </p:childTnLst>
                    </p:cTn>
                  </p:par>
                </p:childTnLst>
              </p:cTn>
              <p:nextCondLst>
                <p:cond evt="onClick" delay="0">
                  <p:tgtEl>
                    <p:spTgt spid="16"/>
                  </p:tgtEl>
                </p:cond>
              </p:nextCondLst>
            </p:seq>
            <p:video>
              <p:cMediaNode vol="80000">
                <p:cTn id="17" fill="hold" display="0">
                  <p:stCondLst>
                    <p:cond delay="indefinite"/>
                  </p:stCondLst>
                </p:cTn>
                <p:tgtEl>
                  <p:spTgt spid="1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xmlns="" id="{62DCA108-62E0-44C7-9B47-C608D5CEFE73}"/>
              </a:ext>
            </a:extLst>
          </p:cNvPr>
          <p:cNvPicPr>
            <a:picLocks noChangeAspect="1"/>
          </p:cNvPicPr>
          <p:nvPr/>
        </p:nvPicPr>
        <p:blipFill rotWithShape="1">
          <a:blip r:embed="rId4"/>
          <a:srcRect b="18919"/>
          <a:stretch>
            <a:fillRect/>
          </a:stretch>
        </p:blipFill>
        <p:spPr>
          <a:xfrm>
            <a:off x="0" y="0"/>
            <a:ext cx="12192000" cy="6858000"/>
          </a:xfrm>
          <a:prstGeom prst="rect">
            <a:avLst/>
          </a:prstGeom>
        </p:spPr>
      </p:pic>
      <p:grpSp>
        <p:nvGrpSpPr>
          <p:cNvPr id="67" name="Group 66">
            <a:extLst>
              <a:ext uri="{FF2B5EF4-FFF2-40B4-BE49-F238E27FC236}">
                <a16:creationId xmlns:a16="http://schemas.microsoft.com/office/drawing/2014/main" xmlns="" id="{2525DAB7-0AE8-4F1F-9D75-03B8AFF90325}"/>
              </a:ext>
            </a:extLst>
          </p:cNvPr>
          <p:cNvGrpSpPr/>
          <p:nvPr/>
        </p:nvGrpSpPr>
        <p:grpSpPr>
          <a:xfrm>
            <a:off x="-22578" y="-683711"/>
            <a:ext cx="12214578" cy="1585964"/>
            <a:chOff x="-22578" y="-490942"/>
            <a:chExt cx="12237156" cy="1585964"/>
          </a:xfrm>
        </p:grpSpPr>
        <p:pic>
          <p:nvPicPr>
            <p:cNvPr id="68" name="Picture 67">
              <a:extLst>
                <a:ext uri="{FF2B5EF4-FFF2-40B4-BE49-F238E27FC236}">
                  <a16:creationId xmlns:a16="http://schemas.microsoft.com/office/drawing/2014/main" xmlns="" id="{4AECDB37-07A1-43A8-972C-8D0CFE93C55D}"/>
                </a:ext>
              </a:extLst>
            </p:cNvPr>
            <p:cNvPicPr>
              <a:picLocks noChangeAspect="1"/>
            </p:cNvPicPr>
            <p:nvPr/>
          </p:nvPicPr>
          <p:blipFill>
            <a:blip r:embed="rId5"/>
            <a:stretch>
              <a:fillRect/>
            </a:stretch>
          </p:blipFill>
          <p:spPr>
            <a:xfrm>
              <a:off x="-22578" y="-490942"/>
              <a:ext cx="8861778" cy="1585964"/>
            </a:xfrm>
            <a:prstGeom prst="rect">
              <a:avLst/>
            </a:prstGeom>
          </p:spPr>
        </p:pic>
        <p:pic>
          <p:nvPicPr>
            <p:cNvPr id="69" name="Picture 68">
              <a:extLst>
                <a:ext uri="{FF2B5EF4-FFF2-40B4-BE49-F238E27FC236}">
                  <a16:creationId xmlns:a16="http://schemas.microsoft.com/office/drawing/2014/main" xmlns="" id="{192025B7-4CCA-468F-93B9-FE403B22808E}"/>
                </a:ext>
              </a:extLst>
            </p:cNvPr>
            <p:cNvPicPr>
              <a:picLocks noChangeAspect="1"/>
            </p:cNvPicPr>
            <p:nvPr/>
          </p:nvPicPr>
          <p:blipFill rotWithShape="1">
            <a:blip r:embed="rId5"/>
            <a:srcRect l="7484" r="53911"/>
            <a:stretch>
              <a:fillRect/>
            </a:stretch>
          </p:blipFill>
          <p:spPr>
            <a:xfrm>
              <a:off x="8793480" y="-490942"/>
              <a:ext cx="3421098" cy="1585964"/>
            </a:xfrm>
            <a:prstGeom prst="rect">
              <a:avLst/>
            </a:prstGeom>
          </p:spPr>
        </p:pic>
      </p:grpSp>
      <p:sp>
        <p:nvSpPr>
          <p:cNvPr id="31" name="矩形: 圆角 7">
            <a:extLst>
              <a:ext uri="{FF2B5EF4-FFF2-40B4-BE49-F238E27FC236}">
                <a16:creationId xmlns:a16="http://schemas.microsoft.com/office/drawing/2014/main" xmlns="" id="{7447FEBB-83A3-426C-8FBA-184241AA45FC}"/>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grpSp>
        <p:nvGrpSpPr>
          <p:cNvPr id="60" name="Group 59">
            <a:extLst>
              <a:ext uri="{FF2B5EF4-FFF2-40B4-BE49-F238E27FC236}">
                <a16:creationId xmlns:a16="http://schemas.microsoft.com/office/drawing/2014/main" xmlns="" id="{5C0E97F4-ED5C-4B2F-A648-B4876F91CCE8}"/>
              </a:ext>
            </a:extLst>
          </p:cNvPr>
          <p:cNvGrpSpPr/>
          <p:nvPr/>
        </p:nvGrpSpPr>
        <p:grpSpPr>
          <a:xfrm>
            <a:off x="4992943" y="8356600"/>
            <a:ext cx="1066800" cy="457200"/>
            <a:chOff x="6162612" y="430418"/>
            <a:chExt cx="2513588" cy="831104"/>
          </a:xfrm>
        </p:grpSpPr>
        <p:sp>
          <p:nvSpPr>
            <p:cNvPr id="61" name="Rectangle: Rounded Corners 60">
              <a:extLst>
                <a:ext uri="{FF2B5EF4-FFF2-40B4-BE49-F238E27FC236}">
                  <a16:creationId xmlns:a16="http://schemas.microsoft.com/office/drawing/2014/main" xmlns="" id="{F21691A8-C40D-4378-BEC3-1FB0000E8EF7}"/>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xmlns="" id="{636432DC-E910-4178-9D27-EA69416DC89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64" name="Picture 63">
            <a:extLst>
              <a:ext uri="{FF2B5EF4-FFF2-40B4-BE49-F238E27FC236}">
                <a16:creationId xmlns:a16="http://schemas.microsoft.com/office/drawing/2014/main" xmlns="" id="{BA69342B-4BF3-4460-B1E6-2F3BFB4BD35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22578" y="4961951"/>
            <a:ext cx="1406164" cy="1850492"/>
          </a:xfrm>
          <a:prstGeom prst="rect">
            <a:avLst/>
          </a:prstGeom>
        </p:spPr>
      </p:pic>
      <p:pic>
        <p:nvPicPr>
          <p:cNvPr id="65" name="Picture 64">
            <a:extLst>
              <a:ext uri="{FF2B5EF4-FFF2-40B4-BE49-F238E27FC236}">
                <a16:creationId xmlns:a16="http://schemas.microsoft.com/office/drawing/2014/main" xmlns="" id="{9F7BA023-C0A5-4340-A7C2-7AF9A0C04D9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0711014" y="4932055"/>
            <a:ext cx="1471324" cy="1939845"/>
          </a:xfrm>
          <a:prstGeom prst="rect">
            <a:avLst/>
          </a:prstGeom>
        </p:spPr>
      </p:pic>
      <p:grpSp>
        <p:nvGrpSpPr>
          <p:cNvPr id="17" name="Group 16">
            <a:extLst>
              <a:ext uri="{FF2B5EF4-FFF2-40B4-BE49-F238E27FC236}">
                <a16:creationId xmlns:a16="http://schemas.microsoft.com/office/drawing/2014/main" xmlns="" id="{50D56907-5E80-40AC-97B7-180B3FDABEB1}"/>
              </a:ext>
            </a:extLst>
          </p:cNvPr>
          <p:cNvGrpSpPr/>
          <p:nvPr/>
        </p:nvGrpSpPr>
        <p:grpSpPr>
          <a:xfrm>
            <a:off x="2052625" y="497554"/>
            <a:ext cx="8054377" cy="1764747"/>
            <a:chOff x="1163719" y="2222500"/>
            <a:chExt cx="5910252" cy="1005840"/>
          </a:xfrm>
        </p:grpSpPr>
        <p:pic>
          <p:nvPicPr>
            <p:cNvPr id="18" name="Picture 17" descr="Icon&#10;&#10;Description automatically generated with medium confidence">
              <a:extLst>
                <a:ext uri="{FF2B5EF4-FFF2-40B4-BE49-F238E27FC236}">
                  <a16:creationId xmlns:a16="http://schemas.microsoft.com/office/drawing/2014/main" xmlns="" id="{A154E8A5-7DD6-4427-BDAE-F3448CA09C8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8333" b="35000" l="21000" r="76000">
                          <a14:foregroundMark x1="56667" y1="21333" x2="23000" y2="26000"/>
                          <a14:foregroundMark x1="22000" y1="23333" x2="21333" y2="27000"/>
                          <a14:foregroundMark x1="23000" y1="24000" x2="65000" y2="25333"/>
                          <a14:foregroundMark x1="65000" y1="25333" x2="74667" y2="31333"/>
                          <a14:foregroundMark x1="74667" y1="31333" x2="74667" y2="32333"/>
                          <a14:foregroundMark x1="75667" y1="32667" x2="76333" y2="35333"/>
                          <a14:foregroundMark x1="39333" y1="30667" x2="27667" y2="31333"/>
                          <a14:foregroundMark x1="27667" y1="31333" x2="31000" y2="33667"/>
                          <a14:foregroundMark x1="36333" y1="33333" x2="26667" y2="33333"/>
                          <a14:foregroundMark x1="23333" y1="33667" x2="61446" y2="33102"/>
                          <a14:foregroundMark x1="22333" y1="19000" x2="71333" y2="18667"/>
                          <a14:foregroundMark x1="72667" y1="18667" x2="56000" y2="18333"/>
                          <a14:foregroundMark x1="56000" y1="18333" x2="24000" y2="18667"/>
                          <a14:foregroundMark x1="43667" y1="19000" x2="22667" y2="18667"/>
                          <a14:foregroundMark x1="22667" y1="18667" x2="40667" y2="18333"/>
                          <a14:foregroundMark x1="22667" y1="19333" x2="52000" y2="18667"/>
                          <a14:foregroundMark x1="65000" y1="31667" x2="74000" y2="32667"/>
                          <a14:foregroundMark x1="71667" y1="32667" x2="61333" y2="32667"/>
                          <a14:foregroundMark x1="31667" y1="32667" x2="24333" y2="33000"/>
                          <a14:foregroundMark x1="27667" y1="33333" x2="22667" y2="33333"/>
                          <a14:foregroundMark x1="42000" y1="18333" x2="22333" y2="18667"/>
                          <a14:backgroundMark x1="62000" y1="35000" x2="62717" y2="35000"/>
                          <a14:backgroundMark x1="60333" y1="34667" x2="62333" y2="35000"/>
                        </a14:backgroundRemoval>
                      </a14:imgEffect>
                    </a14:imgLayer>
                  </a14:imgProps>
                </a:ext>
                <a:ext uri="{28A0092B-C50C-407E-A947-70E740481C1C}">
                  <a14:useLocalDpi xmlns:a14="http://schemas.microsoft.com/office/drawing/2010/main" val="0"/>
                </a:ext>
              </a:extLst>
            </a:blip>
            <a:srcRect l="18814" t="17330" r="22407" b="63183"/>
            <a:stretch/>
          </p:blipFill>
          <p:spPr>
            <a:xfrm>
              <a:off x="1163719" y="2222500"/>
              <a:ext cx="5910252" cy="1005840"/>
            </a:xfrm>
            <a:prstGeom prst="rect">
              <a:avLst/>
            </a:prstGeom>
          </p:spPr>
        </p:pic>
        <p:sp>
          <p:nvSpPr>
            <p:cNvPr id="20" name="TextBox 19">
              <a:extLst>
                <a:ext uri="{FF2B5EF4-FFF2-40B4-BE49-F238E27FC236}">
                  <a16:creationId xmlns:a16="http://schemas.microsoft.com/office/drawing/2014/main" xmlns="" id="{212D9E64-4FA8-4FA1-A0DC-00EFBFC9BE1E}"/>
                </a:ext>
              </a:extLst>
            </p:cNvPr>
            <p:cNvSpPr txBox="1"/>
            <p:nvPr/>
          </p:nvSpPr>
          <p:spPr>
            <a:xfrm>
              <a:off x="1807238" y="2293854"/>
              <a:ext cx="4536908" cy="754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Calibri" panose="020F0502020204030204"/>
                  <a:ea typeface="+mn-ea"/>
                  <a:cs typeface="+mn-cs"/>
                </a:rPr>
                <a:t>THẢO LUẬN VÀ CHIA SẺ TRONG NHÓM ĐÔI</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21" name="Picture 20" descr="A picture containing text, toy, doll&#10;&#10;Description automatically generated">
            <a:extLst>
              <a:ext uri="{FF2B5EF4-FFF2-40B4-BE49-F238E27FC236}">
                <a16:creationId xmlns:a16="http://schemas.microsoft.com/office/drawing/2014/main" xmlns="" id="{1214EEA8-4B7A-487D-AF73-179D80AF2821}"/>
              </a:ext>
            </a:extLst>
          </p:cNvPr>
          <p:cNvPicPr>
            <a:picLocks noChangeAspect="1"/>
          </p:cNvPicPr>
          <p:nvPr/>
        </p:nvPicPr>
        <p:blipFill rotWithShape="1">
          <a:blip r:embed="rId10">
            <a:extLst>
              <a:ext uri="{28A0092B-C50C-407E-A947-70E740481C1C}">
                <a14:useLocalDpi xmlns:a14="http://schemas.microsoft.com/office/drawing/2010/main" val="0"/>
              </a:ext>
            </a:extLst>
          </a:blip>
          <a:srcRect l="13376" t="25721" r="8205" b="8162"/>
          <a:stretch/>
        </p:blipFill>
        <p:spPr>
          <a:xfrm>
            <a:off x="3244051" y="2129227"/>
            <a:ext cx="5278381" cy="4428086"/>
          </a:xfrm>
          <a:prstGeom prst="rect">
            <a:avLst/>
          </a:prstGeom>
        </p:spPr>
      </p:pic>
    </p:spTree>
    <p:extLst>
      <p:ext uri="{BB962C8B-B14F-4D97-AF65-F5344CB8AC3E}">
        <p14:creationId xmlns:p14="http://schemas.microsoft.com/office/powerpoint/2010/main" val="2948473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8" presetID="2" presetClass="entr" presetSubtype="8" fill="hold" nodeType="withEffect" p14:presetBounceEnd="70000">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14:bounceEnd="70000">
                                          <p:cBhvr additive="base">
                                            <p:cTn id="10" dur="1000" fill="hold"/>
                                            <p:tgtEl>
                                              <p:spTgt spid="64"/>
                                            </p:tgtEl>
                                            <p:attrNameLst>
                                              <p:attrName>ppt_x</p:attrName>
                                            </p:attrNameLst>
                                          </p:cBhvr>
                                          <p:tavLst>
                                            <p:tav tm="0">
                                              <p:val>
                                                <p:strVal val="0-#ppt_w/2"/>
                                              </p:val>
                                            </p:tav>
                                            <p:tav tm="100000">
                                              <p:val>
                                                <p:strVal val="#ppt_x"/>
                                              </p:val>
                                            </p:tav>
                                          </p:tavLst>
                                        </p:anim>
                                        <p:anim calcmode="lin" valueType="num" p14:bounceEnd="70000">
                                          <p:cBhvr additive="base">
                                            <p:cTn id="11" dur="1000" fill="hold"/>
                                            <p:tgtEl>
                                              <p:spTgt spid="64"/>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14:presetBounceEnd="70000">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14:bounceEnd="70000">
                                          <p:cBhvr additive="base">
                                            <p:cTn id="14" dur="1000" fill="hold"/>
                                            <p:tgtEl>
                                              <p:spTgt spid="65"/>
                                            </p:tgtEl>
                                            <p:attrNameLst>
                                              <p:attrName>ppt_x</p:attrName>
                                            </p:attrNameLst>
                                          </p:cBhvr>
                                          <p:tavLst>
                                            <p:tav tm="0">
                                              <p:val>
                                                <p:strVal val="1+#ppt_w/2"/>
                                              </p:val>
                                            </p:tav>
                                            <p:tav tm="100000">
                                              <p:val>
                                                <p:strVal val="#ppt_x"/>
                                              </p:val>
                                            </p:tav>
                                          </p:tavLst>
                                        </p:anim>
                                        <p:anim calcmode="lin" valueType="num" p14:bounceEnd="70000">
                                          <p:cBhvr additive="base">
                                            <p:cTn id="15" dur="1000" fill="hold"/>
                                            <p:tgtEl>
                                              <p:spTgt spid="6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4" fill="hold" nodeType="afterEffect" p14:presetBounceEnd="70000">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14:bounceEnd="70000">
                                          <p:cBhvr additive="base">
                                            <p:cTn id="19" dur="1000" fill="hold"/>
                                            <p:tgtEl>
                                              <p:spTgt spid="21"/>
                                            </p:tgtEl>
                                            <p:attrNameLst>
                                              <p:attrName>ppt_x</p:attrName>
                                            </p:attrNameLst>
                                          </p:cBhvr>
                                          <p:tavLst>
                                            <p:tav tm="0">
                                              <p:val>
                                                <p:strVal val="#ppt_x"/>
                                              </p:val>
                                            </p:tav>
                                            <p:tav tm="100000">
                                              <p:val>
                                                <p:strVal val="#ppt_x"/>
                                              </p:val>
                                            </p:tav>
                                          </p:tavLst>
                                        </p:anim>
                                        <p:anim calcmode="lin" valueType="num" p14:bounceEnd="70000">
                                          <p:cBhvr additive="base">
                                            <p:cTn id="20" dur="1000" fill="hold"/>
                                            <p:tgtEl>
                                              <p:spTgt spid="21"/>
                                            </p:tgtEl>
                                            <p:attrNameLst>
                                              <p:attrName>ppt_y</p:attrName>
                                            </p:attrNameLst>
                                          </p:cBhvr>
                                          <p:tavLst>
                                            <p:tav tm="0">
                                              <p:val>
                                                <p:strVal val="1+#ppt_h/2"/>
                                              </p:val>
                                            </p:tav>
                                            <p:tav tm="100000">
                                              <p:val>
                                                <p:strVal val="#ppt_y"/>
                                              </p:val>
                                            </p:tav>
                                          </p:tavLst>
                                        </p:anim>
                                      </p:childTnLst>
                                    </p:cTn>
                                  </p:par>
                                  <p:par>
                                    <p:cTn id="21" presetID="6" presetClass="entr" presetSubtype="16" fill="hold"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750"/>
                                            <p:tgtEl>
                                              <p:spTgt spid="17"/>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11" name="Trò-chơi-ting.wav"/>
                                            </p:tgtEl>
                                          </p:cMediaNode>
                                        </p:audio>
                                      </p:subTnLst>
                                    </p:cTn>
                                  </p:par>
                                  <p:par>
                                    <p:cTn id="8" presetID="2" presetClass="entr" presetSubtype="8"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cBhvr additive="base">
                                            <p:cTn id="10" dur="1000" fill="hold"/>
                                            <p:tgtEl>
                                              <p:spTgt spid="64"/>
                                            </p:tgtEl>
                                            <p:attrNameLst>
                                              <p:attrName>ppt_x</p:attrName>
                                            </p:attrNameLst>
                                          </p:cBhvr>
                                          <p:tavLst>
                                            <p:tav tm="0">
                                              <p:val>
                                                <p:strVal val="0-#ppt_w/2"/>
                                              </p:val>
                                            </p:tav>
                                            <p:tav tm="100000">
                                              <p:val>
                                                <p:strVal val="#ppt_x"/>
                                              </p:val>
                                            </p:tav>
                                          </p:tavLst>
                                        </p:anim>
                                        <p:anim calcmode="lin" valueType="num">
                                          <p:cBhvr additive="base">
                                            <p:cTn id="11" dur="1000" fill="hold"/>
                                            <p:tgtEl>
                                              <p:spTgt spid="64"/>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additive="base">
                                            <p:cTn id="14" dur="1000" fill="hold"/>
                                            <p:tgtEl>
                                              <p:spTgt spid="65"/>
                                            </p:tgtEl>
                                            <p:attrNameLst>
                                              <p:attrName>ppt_x</p:attrName>
                                            </p:attrNameLst>
                                          </p:cBhvr>
                                          <p:tavLst>
                                            <p:tav tm="0">
                                              <p:val>
                                                <p:strVal val="1+#ppt_w/2"/>
                                              </p:val>
                                            </p:tav>
                                            <p:tav tm="100000">
                                              <p:val>
                                                <p:strVal val="#ppt_x"/>
                                              </p:val>
                                            </p:tav>
                                          </p:tavLst>
                                        </p:anim>
                                        <p:anim calcmode="lin" valueType="num">
                                          <p:cBhvr additive="base">
                                            <p:cTn id="15" dur="1000" fill="hold"/>
                                            <p:tgtEl>
                                              <p:spTgt spid="6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ppt_x"/>
                                              </p:val>
                                            </p:tav>
                                            <p:tav tm="100000">
                                              <p:val>
                                                <p:strVal val="#ppt_x"/>
                                              </p:val>
                                            </p:tav>
                                          </p:tavLst>
                                        </p:anim>
                                        <p:anim calcmode="lin" valueType="num">
                                          <p:cBhvr additive="base">
                                            <p:cTn id="20" dur="1000" fill="hold"/>
                                            <p:tgtEl>
                                              <p:spTgt spid="21"/>
                                            </p:tgtEl>
                                            <p:attrNameLst>
                                              <p:attrName>ppt_y</p:attrName>
                                            </p:attrNameLst>
                                          </p:cBhvr>
                                          <p:tavLst>
                                            <p:tav tm="0">
                                              <p:val>
                                                <p:strVal val="1+#ppt_h/2"/>
                                              </p:val>
                                            </p:tav>
                                            <p:tav tm="100000">
                                              <p:val>
                                                <p:strVal val="#ppt_y"/>
                                              </p:val>
                                            </p:tav>
                                          </p:tavLst>
                                        </p:anim>
                                      </p:childTnLst>
                                    </p:cTn>
                                  </p:par>
                                  <p:par>
                                    <p:cTn id="21" presetID="6" presetClass="entr" presetSubtype="16" fill="hold"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750"/>
                                            <p:tgtEl>
                                              <p:spTgt spid="17"/>
                                            </p:tgtEl>
                                          </p:cBhvr>
                                        </p:animEffect>
                                      </p:childTnLst>
                                      <p:subTnLst>
                                        <p:audio>
                                          <p:cMediaNode>
                                            <p:cTn display="0" masterRel="sameClick">
                                              <p:stCondLst>
                                                <p:cond evt="begin" delay="0">
                                                  <p:tn val="21"/>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xmlns="" id="{62DCA108-62E0-44C7-9B47-C608D5CEFE73}"/>
              </a:ext>
            </a:extLst>
          </p:cNvPr>
          <p:cNvPicPr>
            <a:picLocks noChangeAspect="1"/>
          </p:cNvPicPr>
          <p:nvPr/>
        </p:nvPicPr>
        <p:blipFill rotWithShape="1">
          <a:blip r:embed="rId5"/>
          <a:srcRect b="18919"/>
          <a:stretch>
            <a:fillRect/>
          </a:stretch>
        </p:blipFill>
        <p:spPr>
          <a:xfrm>
            <a:off x="0" y="0"/>
            <a:ext cx="12192000" cy="6858000"/>
          </a:xfrm>
          <a:prstGeom prst="rect">
            <a:avLst/>
          </a:prstGeom>
        </p:spPr>
      </p:pic>
      <p:sp>
        <p:nvSpPr>
          <p:cNvPr id="31" name="矩形: 圆角 7">
            <a:extLst>
              <a:ext uri="{FF2B5EF4-FFF2-40B4-BE49-F238E27FC236}">
                <a16:creationId xmlns:a16="http://schemas.microsoft.com/office/drawing/2014/main" xmlns="" id="{7447FEBB-83A3-426C-8FBA-184241AA45FC}"/>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pic>
        <p:nvPicPr>
          <p:cNvPr id="18" name="Picture 17" descr="Text&#10;&#10;Description automatically generated with medium confidence">
            <a:extLst>
              <a:ext uri="{FF2B5EF4-FFF2-40B4-BE49-F238E27FC236}">
                <a16:creationId xmlns:a16="http://schemas.microsoft.com/office/drawing/2014/main" xmlns="" id="{4276F2A5-5A76-4435-8CA8-4376405735D7}"/>
              </a:ext>
            </a:extLst>
          </p:cNvPr>
          <p:cNvPicPr>
            <a:picLocks noChangeAspect="1"/>
          </p:cNvPicPr>
          <p:nvPr/>
        </p:nvPicPr>
        <p:blipFill rotWithShape="1">
          <a:blip r:embed="rId6">
            <a:extLst>
              <a:ext uri="{28A0092B-C50C-407E-A947-70E740481C1C}">
                <a14:useLocalDpi xmlns:a14="http://schemas.microsoft.com/office/drawing/2010/main" val="0"/>
              </a:ext>
            </a:extLst>
          </a:blip>
          <a:srcRect l="2533" t="7371" r="1973" b="19149"/>
          <a:stretch/>
        </p:blipFill>
        <p:spPr>
          <a:xfrm>
            <a:off x="289560" y="-315181"/>
            <a:ext cx="11612880" cy="7056238"/>
          </a:xfrm>
          <a:prstGeom prst="rect">
            <a:avLst/>
          </a:prstGeom>
        </p:spPr>
      </p:pic>
      <p:pic>
        <p:nvPicPr>
          <p:cNvPr id="68" name="Picture 67">
            <a:extLst>
              <a:ext uri="{FF2B5EF4-FFF2-40B4-BE49-F238E27FC236}">
                <a16:creationId xmlns:a16="http://schemas.microsoft.com/office/drawing/2014/main" xmlns="" id="{4AECDB37-07A1-43A8-972C-8D0CFE93C55D}"/>
              </a:ext>
            </a:extLst>
          </p:cNvPr>
          <p:cNvPicPr>
            <a:picLocks noChangeAspect="1"/>
          </p:cNvPicPr>
          <p:nvPr/>
        </p:nvPicPr>
        <p:blipFill>
          <a:blip r:embed="rId7"/>
          <a:stretch>
            <a:fillRect/>
          </a:stretch>
        </p:blipFill>
        <p:spPr>
          <a:xfrm>
            <a:off x="-22578" y="-683711"/>
            <a:ext cx="8845428" cy="1585964"/>
          </a:xfrm>
          <a:prstGeom prst="rect">
            <a:avLst/>
          </a:prstGeom>
        </p:spPr>
      </p:pic>
      <p:pic>
        <p:nvPicPr>
          <p:cNvPr id="69" name="Picture 68">
            <a:extLst>
              <a:ext uri="{FF2B5EF4-FFF2-40B4-BE49-F238E27FC236}">
                <a16:creationId xmlns:a16="http://schemas.microsoft.com/office/drawing/2014/main" xmlns="" id="{192025B7-4CCA-468F-93B9-FE403B22808E}"/>
              </a:ext>
            </a:extLst>
          </p:cNvPr>
          <p:cNvPicPr>
            <a:picLocks noChangeAspect="1"/>
          </p:cNvPicPr>
          <p:nvPr/>
        </p:nvPicPr>
        <p:blipFill rotWithShape="1">
          <a:blip r:embed="rId7"/>
          <a:srcRect l="7484" r="53911"/>
          <a:stretch>
            <a:fillRect/>
          </a:stretch>
        </p:blipFill>
        <p:spPr>
          <a:xfrm>
            <a:off x="8777214" y="-683711"/>
            <a:ext cx="3414786" cy="1585964"/>
          </a:xfrm>
          <a:prstGeom prst="rect">
            <a:avLst/>
          </a:prstGeom>
        </p:spPr>
      </p:pic>
      <p:grpSp>
        <p:nvGrpSpPr>
          <p:cNvPr id="60" name="Group 59">
            <a:extLst>
              <a:ext uri="{FF2B5EF4-FFF2-40B4-BE49-F238E27FC236}">
                <a16:creationId xmlns:a16="http://schemas.microsoft.com/office/drawing/2014/main" xmlns="" id="{5C0E97F4-ED5C-4B2F-A648-B4876F91CCE8}"/>
              </a:ext>
            </a:extLst>
          </p:cNvPr>
          <p:cNvGrpSpPr/>
          <p:nvPr/>
        </p:nvGrpSpPr>
        <p:grpSpPr>
          <a:xfrm>
            <a:off x="4992943" y="8356600"/>
            <a:ext cx="1066800" cy="457200"/>
            <a:chOff x="6162612" y="430418"/>
            <a:chExt cx="2513588" cy="831104"/>
          </a:xfrm>
        </p:grpSpPr>
        <p:sp>
          <p:nvSpPr>
            <p:cNvPr id="61" name="Rectangle: Rounded Corners 60">
              <a:extLst>
                <a:ext uri="{FF2B5EF4-FFF2-40B4-BE49-F238E27FC236}">
                  <a16:creationId xmlns:a16="http://schemas.microsoft.com/office/drawing/2014/main" xmlns="" id="{F21691A8-C40D-4378-BEC3-1FB0000E8EF7}"/>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xmlns="" id="{636432DC-E910-4178-9D27-EA69416DC89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64" name="Picture 63">
            <a:extLst>
              <a:ext uri="{FF2B5EF4-FFF2-40B4-BE49-F238E27FC236}">
                <a16:creationId xmlns:a16="http://schemas.microsoft.com/office/drawing/2014/main" xmlns="" id="{BA69342B-4BF3-4460-B1E6-2F3BFB4BD35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84277" y="5081065"/>
            <a:ext cx="1406164" cy="1850492"/>
          </a:xfrm>
          <a:prstGeom prst="rect">
            <a:avLst/>
          </a:prstGeom>
        </p:spPr>
      </p:pic>
      <p:pic>
        <p:nvPicPr>
          <p:cNvPr id="65" name="Picture 64">
            <a:extLst>
              <a:ext uri="{FF2B5EF4-FFF2-40B4-BE49-F238E27FC236}">
                <a16:creationId xmlns:a16="http://schemas.microsoft.com/office/drawing/2014/main" xmlns="" id="{9F7BA023-C0A5-4340-A7C2-7AF9A0C04D9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10711014" y="4932055"/>
            <a:ext cx="1471324" cy="1939845"/>
          </a:xfrm>
          <a:prstGeom prst="rect">
            <a:avLst/>
          </a:prstGeom>
        </p:spPr>
      </p:pic>
      <p:sp>
        <p:nvSpPr>
          <p:cNvPr id="23" name="TextBox 22">
            <a:extLst>
              <a:ext uri="{FF2B5EF4-FFF2-40B4-BE49-F238E27FC236}">
                <a16:creationId xmlns:a16="http://schemas.microsoft.com/office/drawing/2014/main" xmlns="" id="{07B6B439-8B3B-4905-91E6-3EA8C8C9A464}"/>
              </a:ext>
            </a:extLst>
          </p:cNvPr>
          <p:cNvSpPr txBox="1"/>
          <p:nvPr/>
        </p:nvSpPr>
        <p:spPr>
          <a:xfrm>
            <a:off x="1592397" y="1506077"/>
            <a:ext cx="9304203" cy="4208524"/>
          </a:xfrm>
          <a:prstGeom prst="rect">
            <a:avLst/>
          </a:prstGeom>
          <a:noFill/>
        </p:spPr>
        <p:txBody>
          <a:bodyPr wrap="square" rtlCol="0">
            <a:spAutoFit/>
          </a:bodyPr>
          <a:lstStyle/>
          <a:p>
            <a:pPr lvl="0" algn="just">
              <a:lnSpc>
                <a:spcPct val="150000"/>
              </a:lnSpc>
              <a:defRPr/>
            </a:pPr>
            <a:r>
              <a:rPr lang="vi-VN" sz="2600" b="1">
                <a:solidFill>
                  <a:srgbClr val="44546A">
                    <a:lumMod val="50000"/>
                  </a:srgbClr>
                </a:solidFill>
                <a:latin typeface="UTM Avo" panose="02040603050506020204" pitchFamily="18" charset="0"/>
              </a:rPr>
              <a:t>Mình rất thích ăn gà rán, khoai tây chiên và uống coca – cola. Nhưng mẹ mình bảo món ăn, đồ uống mình thích này sẽ không tốt cho cơ quan tiêu hoá, tuần hoàn, thần kinh vì: gà rán, khoai tây chiên có nhiều dầu mỡ, nhiều chất béo, nước ngọt coca – cola có chất kích thích. Mình nghe lời mẹ nên hạn chế ăn uống, chỉ thỉnh thoảng mới ăn một lần….</a:t>
            </a:r>
            <a:endParaRPr kumimoji="0" lang="vi-VN" sz="2600" b="1" i="0" u="none" strike="noStrike" kern="1200" cap="none" spc="0" normalizeH="0" baseline="0" noProof="0">
              <a:ln>
                <a:noFill/>
              </a:ln>
              <a:solidFill>
                <a:srgbClr val="44546A">
                  <a:lumMod val="50000"/>
                </a:srgbClr>
              </a:solidFill>
              <a:effectLst/>
              <a:uLnTx/>
              <a:uFillTx/>
              <a:latin typeface="UTM Avo" panose="02040603050506020204" pitchFamily="18" charset="0"/>
            </a:endParaRPr>
          </a:p>
        </p:txBody>
      </p:sp>
      <p:grpSp>
        <p:nvGrpSpPr>
          <p:cNvPr id="21" name="Group 20">
            <a:extLst>
              <a:ext uri="{FF2B5EF4-FFF2-40B4-BE49-F238E27FC236}">
                <a16:creationId xmlns:a16="http://schemas.microsoft.com/office/drawing/2014/main" xmlns="" id="{3341DE92-C7BC-42E7-9722-928FAED0A7E8}"/>
              </a:ext>
            </a:extLst>
          </p:cNvPr>
          <p:cNvGrpSpPr/>
          <p:nvPr/>
        </p:nvGrpSpPr>
        <p:grpSpPr>
          <a:xfrm>
            <a:off x="3414787" y="87364"/>
            <a:ext cx="4480312" cy="1515662"/>
            <a:chOff x="2037980" y="2222500"/>
            <a:chExt cx="3598198" cy="1005840"/>
          </a:xfrm>
        </p:grpSpPr>
        <p:pic>
          <p:nvPicPr>
            <p:cNvPr id="25" name="Picture 24" descr="Icon&#10;&#10;Description automatically generated with medium confidence">
              <a:extLst>
                <a:ext uri="{FF2B5EF4-FFF2-40B4-BE49-F238E27FC236}">
                  <a16:creationId xmlns:a16="http://schemas.microsoft.com/office/drawing/2014/main" xmlns="" id="{670406F5-D67B-4E1B-9E65-5618A0CA7E2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8333" b="35000" l="21000" r="76000">
                          <a14:foregroundMark x1="56667" y1="21333" x2="23000" y2="26000"/>
                          <a14:foregroundMark x1="22000" y1="23333" x2="21333" y2="27000"/>
                          <a14:foregroundMark x1="23000" y1="24000" x2="65000" y2="25333"/>
                          <a14:foregroundMark x1="65000" y1="25333" x2="74667" y2="31333"/>
                          <a14:foregroundMark x1="74667" y1="31333" x2="74667" y2="32333"/>
                          <a14:foregroundMark x1="75667" y1="32667" x2="76333" y2="35333"/>
                          <a14:foregroundMark x1="39333" y1="30667" x2="27667" y2="31333"/>
                          <a14:foregroundMark x1="27667" y1="31333" x2="31000" y2="33667"/>
                          <a14:foregroundMark x1="36333" y1="33333" x2="26667" y2="33333"/>
                          <a14:foregroundMark x1="23333" y1="33667" x2="61446" y2="33102"/>
                          <a14:foregroundMark x1="22333" y1="19000" x2="71333" y2="18667"/>
                          <a14:foregroundMark x1="72667" y1="18667" x2="56000" y2="18333"/>
                          <a14:foregroundMark x1="56000" y1="18333" x2="24000" y2="18667"/>
                          <a14:foregroundMark x1="43667" y1="19000" x2="22667" y2="18667"/>
                          <a14:foregroundMark x1="22667" y1="18667" x2="40667" y2="18333"/>
                          <a14:foregroundMark x1="22667" y1="19333" x2="52000" y2="18667"/>
                          <a14:foregroundMark x1="65000" y1="31667" x2="74000" y2="32667"/>
                          <a14:foregroundMark x1="71667" y1="32667" x2="61333" y2="32667"/>
                          <a14:foregroundMark x1="31667" y1="32667" x2="24333" y2="33000"/>
                          <a14:foregroundMark x1="27667" y1="33333" x2="22667" y2="33333"/>
                          <a14:foregroundMark x1="42000" y1="18333" x2="22333" y2="18667"/>
                          <a14:backgroundMark x1="62000" y1="35000" x2="62717" y2="35000"/>
                          <a14:backgroundMark x1="60333" y1="34667" x2="62333" y2="35000"/>
                        </a14:backgroundRemoval>
                      </a14:imgEffect>
                    </a14:imgLayer>
                  </a14:imgProps>
                </a:ext>
                <a:ext uri="{28A0092B-C50C-407E-A947-70E740481C1C}">
                  <a14:useLocalDpi xmlns:a14="http://schemas.microsoft.com/office/drawing/2010/main" val="0"/>
                </a:ext>
              </a:extLst>
            </a:blip>
            <a:srcRect l="18814" t="17330" r="22407" b="63183"/>
            <a:stretch/>
          </p:blipFill>
          <p:spPr>
            <a:xfrm>
              <a:off x="2037980" y="2222500"/>
              <a:ext cx="3598198" cy="1005840"/>
            </a:xfrm>
            <a:prstGeom prst="rect">
              <a:avLst/>
            </a:prstGeom>
          </p:spPr>
        </p:pic>
        <p:sp>
          <p:nvSpPr>
            <p:cNvPr id="26" name="TextBox 25">
              <a:extLst>
                <a:ext uri="{FF2B5EF4-FFF2-40B4-BE49-F238E27FC236}">
                  <a16:creationId xmlns:a16="http://schemas.microsoft.com/office/drawing/2014/main" xmlns="" id="{1D3C16FE-B308-4AC1-8820-35FF7626C19D}"/>
                </a:ext>
              </a:extLst>
            </p:cNvPr>
            <p:cNvSpPr txBox="1"/>
            <p:nvPr/>
          </p:nvSpPr>
          <p:spPr>
            <a:xfrm>
              <a:off x="2374717" y="2425292"/>
              <a:ext cx="3161083" cy="469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4546A">
                      <a:lumMod val="50000"/>
                    </a:srgbClr>
                  </a:solidFill>
                  <a:effectLst/>
                  <a:uLnTx/>
                  <a:uFillTx/>
                  <a:latin typeface="UTM Avo" panose="02040603050506020204" pitchFamily="18" charset="0"/>
                  <a:ea typeface="+mn-ea"/>
                  <a:cs typeface="+mn-cs"/>
                </a:rPr>
                <a:t>Chia sẻ mẫu:</a:t>
              </a:r>
              <a:endParaRPr kumimoji="0" lang="en-US" sz="4000" b="1" i="0" u="none" strike="noStrike" kern="1200" cap="none" spc="0" normalizeH="0" baseline="0" noProof="0" dirty="0">
                <a:ln>
                  <a:noFill/>
                </a:ln>
                <a:solidFill>
                  <a:srgbClr val="44546A">
                    <a:lumMod val="50000"/>
                  </a:srgbClr>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6349455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12" name="camera.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3" name="Trò-chơi-ting.wav"/>
                                            </p:tgtEl>
                                          </p:cMediaNode>
                                        </p:audio>
                                      </p:subTnLst>
                                    </p:cTn>
                                  </p:par>
                                  <p:par>
                                    <p:cTn id="8" presetID="2" presetClass="entr" presetSubtype="8" fill="hold" nodeType="withEffect" p14:presetBounceEnd="70000">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14:bounceEnd="70000">
                                          <p:cBhvr additive="base">
                                            <p:cTn id="10" dur="1000" fill="hold"/>
                                            <p:tgtEl>
                                              <p:spTgt spid="64"/>
                                            </p:tgtEl>
                                            <p:attrNameLst>
                                              <p:attrName>ppt_x</p:attrName>
                                            </p:attrNameLst>
                                          </p:cBhvr>
                                          <p:tavLst>
                                            <p:tav tm="0">
                                              <p:val>
                                                <p:strVal val="0-#ppt_w/2"/>
                                              </p:val>
                                            </p:tav>
                                            <p:tav tm="100000">
                                              <p:val>
                                                <p:strVal val="#ppt_x"/>
                                              </p:val>
                                            </p:tav>
                                          </p:tavLst>
                                        </p:anim>
                                        <p:anim calcmode="lin" valueType="num" p14:bounceEnd="70000">
                                          <p:cBhvr additive="base">
                                            <p:cTn id="11" dur="1000" fill="hold"/>
                                            <p:tgtEl>
                                              <p:spTgt spid="64"/>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14:presetBounceEnd="70000">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14:bounceEnd="70000">
                                          <p:cBhvr additive="base">
                                            <p:cTn id="14" dur="1000" fill="hold"/>
                                            <p:tgtEl>
                                              <p:spTgt spid="65"/>
                                            </p:tgtEl>
                                            <p:attrNameLst>
                                              <p:attrName>ppt_x</p:attrName>
                                            </p:attrNameLst>
                                          </p:cBhvr>
                                          <p:tavLst>
                                            <p:tav tm="0">
                                              <p:val>
                                                <p:strVal val="1+#ppt_w/2"/>
                                              </p:val>
                                            </p:tav>
                                            <p:tav tm="100000">
                                              <p:val>
                                                <p:strVal val="#ppt_x"/>
                                              </p:val>
                                            </p:tav>
                                          </p:tavLst>
                                        </p:anim>
                                        <p:anim calcmode="lin" valueType="num" p14:bounceEnd="70000">
                                          <p:cBhvr additive="base">
                                            <p:cTn id="15" dur="1000" fill="hold"/>
                                            <p:tgtEl>
                                              <p:spTgt spid="65"/>
                                            </p:tgtEl>
                                            <p:attrNameLst>
                                              <p:attrName>ppt_y</p:attrName>
                                            </p:attrNameLst>
                                          </p:cBhvr>
                                          <p:tavLst>
                                            <p:tav tm="0">
                                              <p:val>
                                                <p:strVal val="#ppt_y"/>
                                              </p:val>
                                            </p:tav>
                                            <p:tav tm="100000">
                                              <p:val>
                                                <p:strVal val="#ppt_y"/>
                                              </p:val>
                                            </p:tav>
                                          </p:tavLst>
                                        </p:anim>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75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4" name="uỷn.wav"/>
                                            </p:tgtEl>
                                          </p:cMediaNode>
                                        </p:audio>
                                      </p:sub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13" name="Trò-chơi-ting.wav"/>
                                            </p:tgtEl>
                                          </p:cMediaNode>
                                        </p:audio>
                                      </p:subTnLst>
                                    </p:cTn>
                                  </p:par>
                                  <p:par>
                                    <p:cTn id="8" presetID="2" presetClass="entr" presetSubtype="8"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cBhvr additive="base">
                                            <p:cTn id="10" dur="1000" fill="hold"/>
                                            <p:tgtEl>
                                              <p:spTgt spid="64"/>
                                            </p:tgtEl>
                                            <p:attrNameLst>
                                              <p:attrName>ppt_x</p:attrName>
                                            </p:attrNameLst>
                                          </p:cBhvr>
                                          <p:tavLst>
                                            <p:tav tm="0">
                                              <p:val>
                                                <p:strVal val="0-#ppt_w/2"/>
                                              </p:val>
                                            </p:tav>
                                            <p:tav tm="100000">
                                              <p:val>
                                                <p:strVal val="#ppt_x"/>
                                              </p:val>
                                            </p:tav>
                                          </p:tavLst>
                                        </p:anim>
                                        <p:anim calcmode="lin" valueType="num">
                                          <p:cBhvr additive="base">
                                            <p:cTn id="11" dur="1000" fill="hold"/>
                                            <p:tgtEl>
                                              <p:spTgt spid="64"/>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additive="base">
                                            <p:cTn id="14" dur="1000" fill="hold"/>
                                            <p:tgtEl>
                                              <p:spTgt spid="65"/>
                                            </p:tgtEl>
                                            <p:attrNameLst>
                                              <p:attrName>ppt_x</p:attrName>
                                            </p:attrNameLst>
                                          </p:cBhvr>
                                          <p:tavLst>
                                            <p:tav tm="0">
                                              <p:val>
                                                <p:strVal val="1+#ppt_w/2"/>
                                              </p:val>
                                            </p:tav>
                                            <p:tav tm="100000">
                                              <p:val>
                                                <p:strVal val="#ppt_x"/>
                                              </p:val>
                                            </p:tav>
                                          </p:tavLst>
                                        </p:anim>
                                        <p:anim calcmode="lin" valueType="num">
                                          <p:cBhvr additive="base">
                                            <p:cTn id="15" dur="1000" fill="hold"/>
                                            <p:tgtEl>
                                              <p:spTgt spid="65"/>
                                            </p:tgtEl>
                                            <p:attrNameLst>
                                              <p:attrName>ppt_y</p:attrName>
                                            </p:attrNameLst>
                                          </p:cBhvr>
                                          <p:tavLst>
                                            <p:tav tm="0">
                                              <p:val>
                                                <p:strVal val="#ppt_y"/>
                                              </p:val>
                                            </p:tav>
                                            <p:tav tm="100000">
                                              <p:val>
                                                <p:strVal val="#ppt_y"/>
                                              </p:val>
                                            </p:tav>
                                          </p:tavLst>
                                        </p:anim>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75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14" name="uỷn.wav"/>
                                            </p:tgtEl>
                                          </p:cMediaNode>
                                        </p:audio>
                                      </p:sub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 presetClass="mediacall" presetSubtype="0" fill="hold" nodeType="withEffect">
                                      <p:stCondLst>
                                        <p:cond delay="0"/>
                                      </p:stCondLst>
                                      <p:childTnLst>
                                        <p:cmd type="call" cmd="playFrom(0.0)">
                                          <p:cBhvr>
                                            <p:cTn id="24" dur="214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2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580137" y="-577200"/>
            <a:ext cx="1914676" cy="242726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651957" y="388353"/>
            <a:ext cx="2969414" cy="235141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4344611" y="8968"/>
            <a:ext cx="1775067" cy="179011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216318" y="1096908"/>
            <a:ext cx="2274934" cy="218454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845532" y="3660560"/>
            <a:ext cx="2565178" cy="282169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5328262" y="4060425"/>
            <a:ext cx="2533369" cy="2518290"/>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840725" y="853213"/>
            <a:ext cx="8108244" cy="5324817"/>
          </a:xfrm>
          <a:prstGeom prst="rect">
            <a:avLst/>
          </a:prstGeom>
        </p:spPr>
      </p:pic>
      <p:pic>
        <p:nvPicPr>
          <p:cNvPr id="18" name="Picture 17">
            <a:extLst>
              <a:ext uri="{FF2B5EF4-FFF2-40B4-BE49-F238E27FC236}">
                <a16:creationId xmlns:a16="http://schemas.microsoft.com/office/drawing/2014/main" xmlns="" id="{1BD75B43-B773-485C-A6FA-FB649179B58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8621371" y="2174620"/>
            <a:ext cx="3273317" cy="4307637"/>
          </a:xfrm>
          <a:prstGeom prst="rect">
            <a:avLst/>
          </a:prstGeom>
        </p:spPr>
      </p:pic>
      <p:pic>
        <p:nvPicPr>
          <p:cNvPr id="3" name="Picture 2">
            <a:extLst>
              <a:ext uri="{FF2B5EF4-FFF2-40B4-BE49-F238E27FC236}">
                <a16:creationId xmlns:a16="http://schemas.microsoft.com/office/drawing/2014/main" xmlns="" id="{A1FEC4D9-D0ED-4903-AE40-697569D5B2DB}"/>
              </a:ext>
            </a:extLst>
          </p:cNvPr>
          <p:cNvPicPr>
            <a:picLocks noChangeAspect="1"/>
          </p:cNvPicPr>
          <p:nvPr/>
        </p:nvPicPr>
        <p:blipFill>
          <a:blip r:embed="rId12"/>
          <a:stretch>
            <a:fillRect/>
          </a:stretch>
        </p:blipFill>
        <p:spPr>
          <a:xfrm>
            <a:off x="1216318" y="2263938"/>
            <a:ext cx="7151228" cy="2676376"/>
          </a:xfrm>
          <a:prstGeom prst="rect">
            <a:avLst/>
          </a:prstGeom>
        </p:spPr>
      </p:pic>
    </p:spTree>
  </p:cSld>
  <p:clrMapOvr>
    <a:masterClrMapping/>
  </p:clrMapOvr>
  <p:transition>
    <p:fade/>
    <p:sndAc>
      <p:stSnd>
        <p:snd r:embed="rId2" name="camera.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8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8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8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8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8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8000">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8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8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68000">
                                          <p:cBhvr additive="base">
                                            <p:cTn id="31" dur="1000" fill="hold"/>
                                            <p:tgtEl>
                                              <p:spTgt spid="16"/>
                                            </p:tgtEl>
                                            <p:attrNameLst>
                                              <p:attrName>ppt_x</p:attrName>
                                            </p:attrNameLst>
                                          </p:cBhvr>
                                          <p:tavLst>
                                            <p:tav tm="0">
                                              <p:val>
                                                <p:strVal val="#ppt_x"/>
                                              </p:val>
                                            </p:tav>
                                            <p:tav tm="100000">
                                              <p:val>
                                                <p:strVal val="#ppt_x"/>
                                              </p:val>
                                            </p:tav>
                                          </p:tavLst>
                                        </p:anim>
                                        <p:anim calcmode="lin" valueType="num" p14:bounceEnd="68000">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14:presetBounceEnd="70000">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14:bounceEnd="70000">
                                          <p:cBhvr additive="base">
                                            <p:cTn id="35" dur="1000" fill="hold"/>
                                            <p:tgtEl>
                                              <p:spTgt spid="18"/>
                                            </p:tgtEl>
                                            <p:attrNameLst>
                                              <p:attrName>ppt_x</p:attrName>
                                            </p:attrNameLst>
                                          </p:cBhvr>
                                          <p:tavLst>
                                            <p:tav tm="0">
                                              <p:val>
                                                <p:strVal val="0-#ppt_w/2"/>
                                              </p:val>
                                            </p:tav>
                                            <p:tav tm="100000">
                                              <p:val>
                                                <p:strVal val="#ppt_x"/>
                                              </p:val>
                                            </p:tav>
                                          </p:tavLst>
                                        </p:anim>
                                        <p:anim calcmode="lin" valueType="num" p14:bounceEnd="70000">
                                          <p:cBhvr additive="base">
                                            <p:cTn id="36" dur="1000" fill="hold"/>
                                            <p:tgtEl>
                                              <p:spTgt spid="18"/>
                                            </p:tgtEl>
                                            <p:attrNameLst>
                                              <p:attrName>ppt_y</p:attrName>
                                            </p:attrNameLst>
                                          </p:cBhvr>
                                          <p:tavLst>
                                            <p:tav tm="0">
                                              <p:val>
                                                <p:strVal val="#ppt_y"/>
                                              </p:val>
                                            </p:tav>
                                            <p:tav tm="100000">
                                              <p:val>
                                                <p:strVal val="#ppt_y"/>
                                              </p:val>
                                            </p:tav>
                                          </p:tavLst>
                                        </p:anim>
                                      </p:childTnLst>
                                    </p:cTn>
                                  </p:par>
                                  <p:par>
                                    <p:cTn id="37" presetID="53" presetClass="entr" presetSubtype="16"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ppt_x"/>
                                              </p:val>
                                            </p:tav>
                                            <p:tav tm="100000">
                                              <p:val>
                                                <p:strVal val="#ppt_x"/>
                                              </p:val>
                                            </p:tav>
                                          </p:tavLst>
                                        </p:anim>
                                        <p:anim calcmode="lin" valueType="num">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1000" fill="hold"/>
                                            <p:tgtEl>
                                              <p:spTgt spid="18"/>
                                            </p:tgtEl>
                                            <p:attrNameLst>
                                              <p:attrName>ppt_x</p:attrName>
                                            </p:attrNameLst>
                                          </p:cBhvr>
                                          <p:tavLst>
                                            <p:tav tm="0">
                                              <p:val>
                                                <p:strVal val="0-#ppt_w/2"/>
                                              </p:val>
                                            </p:tav>
                                            <p:tav tm="100000">
                                              <p:val>
                                                <p:strVal val="#ppt_x"/>
                                              </p:val>
                                            </p:tav>
                                          </p:tavLst>
                                        </p:anim>
                                        <p:anim calcmode="lin" valueType="num">
                                          <p:cBhvr additive="base">
                                            <p:cTn id="36" dur="1000" fill="hold"/>
                                            <p:tgtEl>
                                              <p:spTgt spid="18"/>
                                            </p:tgtEl>
                                            <p:attrNameLst>
                                              <p:attrName>ppt_y</p:attrName>
                                            </p:attrNameLst>
                                          </p:cBhvr>
                                          <p:tavLst>
                                            <p:tav tm="0">
                                              <p:val>
                                                <p:strVal val="#ppt_y"/>
                                              </p:val>
                                            </p:tav>
                                            <p:tav tm="100000">
                                              <p:val>
                                                <p:strVal val="#ppt_y"/>
                                              </p:val>
                                            </p:tav>
                                          </p:tavLst>
                                        </p:anim>
                                      </p:childTnLst>
                                    </p:cTn>
                                  </p:par>
                                  <p:par>
                                    <p:cTn id="37" presetID="53" presetClass="entr" presetSubtype="16"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xmlns="" id="{62DCA108-62E0-44C7-9B47-C608D5CEFE73}"/>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67" name="Group 66">
            <a:extLst>
              <a:ext uri="{FF2B5EF4-FFF2-40B4-BE49-F238E27FC236}">
                <a16:creationId xmlns:a16="http://schemas.microsoft.com/office/drawing/2014/main" xmlns="" id="{2525DAB7-0AE8-4F1F-9D75-03B8AFF90325}"/>
              </a:ext>
            </a:extLst>
          </p:cNvPr>
          <p:cNvGrpSpPr/>
          <p:nvPr/>
        </p:nvGrpSpPr>
        <p:grpSpPr>
          <a:xfrm>
            <a:off x="-22578" y="-683711"/>
            <a:ext cx="12214578" cy="1585964"/>
            <a:chOff x="-22578" y="-490942"/>
            <a:chExt cx="12237156" cy="1585964"/>
          </a:xfrm>
        </p:grpSpPr>
        <p:pic>
          <p:nvPicPr>
            <p:cNvPr id="68" name="Picture 67">
              <a:extLst>
                <a:ext uri="{FF2B5EF4-FFF2-40B4-BE49-F238E27FC236}">
                  <a16:creationId xmlns:a16="http://schemas.microsoft.com/office/drawing/2014/main" xmlns="" id="{4AECDB37-07A1-43A8-972C-8D0CFE93C55D}"/>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69" name="Picture 68">
              <a:extLst>
                <a:ext uri="{FF2B5EF4-FFF2-40B4-BE49-F238E27FC236}">
                  <a16:creationId xmlns:a16="http://schemas.microsoft.com/office/drawing/2014/main" xmlns="" id="{192025B7-4CCA-468F-93B9-FE403B22808E}"/>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31" name="矩形: 圆角 7">
            <a:extLst>
              <a:ext uri="{FF2B5EF4-FFF2-40B4-BE49-F238E27FC236}">
                <a16:creationId xmlns:a16="http://schemas.microsoft.com/office/drawing/2014/main" xmlns="" id="{7447FEBB-83A3-426C-8FBA-184241AA45FC}"/>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grpSp>
        <p:nvGrpSpPr>
          <p:cNvPr id="60" name="Group 59">
            <a:extLst>
              <a:ext uri="{FF2B5EF4-FFF2-40B4-BE49-F238E27FC236}">
                <a16:creationId xmlns:a16="http://schemas.microsoft.com/office/drawing/2014/main" xmlns="" id="{5C0E97F4-ED5C-4B2F-A648-B4876F91CCE8}"/>
              </a:ext>
            </a:extLst>
          </p:cNvPr>
          <p:cNvGrpSpPr/>
          <p:nvPr/>
        </p:nvGrpSpPr>
        <p:grpSpPr>
          <a:xfrm>
            <a:off x="4992943" y="8356600"/>
            <a:ext cx="1066800" cy="457200"/>
            <a:chOff x="6162612" y="430418"/>
            <a:chExt cx="2513588" cy="831104"/>
          </a:xfrm>
        </p:grpSpPr>
        <p:sp>
          <p:nvSpPr>
            <p:cNvPr id="61" name="Rectangle: Rounded Corners 60">
              <a:extLst>
                <a:ext uri="{FF2B5EF4-FFF2-40B4-BE49-F238E27FC236}">
                  <a16:creationId xmlns:a16="http://schemas.microsoft.com/office/drawing/2014/main" xmlns="" id="{F21691A8-C40D-4378-BEC3-1FB0000E8EF7}"/>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xmlns="" id="{636432DC-E910-4178-9D27-EA69416DC89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64" name="Picture 63">
            <a:extLst>
              <a:ext uri="{FF2B5EF4-FFF2-40B4-BE49-F238E27FC236}">
                <a16:creationId xmlns:a16="http://schemas.microsoft.com/office/drawing/2014/main" xmlns="" id="{BA69342B-4BF3-4460-B1E6-2F3BFB4BD35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533369" y="4778908"/>
            <a:ext cx="1406164" cy="1850492"/>
          </a:xfrm>
          <a:prstGeom prst="rect">
            <a:avLst/>
          </a:prstGeom>
        </p:spPr>
      </p:pic>
      <p:pic>
        <p:nvPicPr>
          <p:cNvPr id="65" name="Picture 64">
            <a:extLst>
              <a:ext uri="{FF2B5EF4-FFF2-40B4-BE49-F238E27FC236}">
                <a16:creationId xmlns:a16="http://schemas.microsoft.com/office/drawing/2014/main" xmlns="" id="{9F7BA023-C0A5-4340-A7C2-7AF9A0C04D9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3300155" y="4759858"/>
            <a:ext cx="1471324" cy="1939845"/>
          </a:xfrm>
          <a:prstGeom prst="rect">
            <a:avLst/>
          </a:prstGeom>
        </p:spPr>
      </p:pic>
      <p:pic>
        <p:nvPicPr>
          <p:cNvPr id="5" name="Picture 4">
            <a:extLst>
              <a:ext uri="{FF2B5EF4-FFF2-40B4-BE49-F238E27FC236}">
                <a16:creationId xmlns:a16="http://schemas.microsoft.com/office/drawing/2014/main" xmlns="" id="{1F698707-DEC1-4DEA-8959-D9303CF6A2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7365" y="0"/>
            <a:ext cx="7118190" cy="7118190"/>
          </a:xfrm>
          <a:prstGeom prst="rect">
            <a:avLst/>
          </a:prstGeom>
        </p:spPr>
      </p:pic>
      <p:grpSp>
        <p:nvGrpSpPr>
          <p:cNvPr id="23" name="Group 22">
            <a:extLst>
              <a:ext uri="{FF2B5EF4-FFF2-40B4-BE49-F238E27FC236}">
                <a16:creationId xmlns:a16="http://schemas.microsoft.com/office/drawing/2014/main" xmlns="" id="{547C2C53-7455-41CE-9906-F11C0405E7A8}"/>
              </a:ext>
            </a:extLst>
          </p:cNvPr>
          <p:cNvGrpSpPr/>
          <p:nvPr/>
        </p:nvGrpSpPr>
        <p:grpSpPr>
          <a:xfrm>
            <a:off x="8381009" y="261630"/>
            <a:ext cx="3246001" cy="2377440"/>
            <a:chOff x="3132244" y="836620"/>
            <a:chExt cx="3246001" cy="2377440"/>
          </a:xfrm>
        </p:grpSpPr>
        <p:pic>
          <p:nvPicPr>
            <p:cNvPr id="24" name="Picture 23" descr="Logo&#10;&#10;Description automatically generated">
              <a:extLst>
                <a:ext uri="{FF2B5EF4-FFF2-40B4-BE49-F238E27FC236}">
                  <a16:creationId xmlns:a16="http://schemas.microsoft.com/office/drawing/2014/main" xmlns="" id="{39C14E8E-AA47-49DD-B4E0-BD9BDA8493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132244" y="836620"/>
              <a:ext cx="3246001" cy="2377440"/>
            </a:xfrm>
            <a:prstGeom prst="rect">
              <a:avLst/>
            </a:prstGeom>
          </p:spPr>
        </p:pic>
        <p:sp>
          <p:nvSpPr>
            <p:cNvPr id="25" name="TextBox 24">
              <a:extLst>
                <a:ext uri="{FF2B5EF4-FFF2-40B4-BE49-F238E27FC236}">
                  <a16:creationId xmlns:a16="http://schemas.microsoft.com/office/drawing/2014/main" xmlns="" id="{2EDFF8B1-20C5-44DE-89F4-36F93A72A8A2}"/>
                </a:ext>
              </a:extLst>
            </p:cNvPr>
            <p:cNvSpPr txBox="1"/>
            <p:nvPr/>
          </p:nvSpPr>
          <p:spPr>
            <a:xfrm>
              <a:off x="3541570" y="1240510"/>
              <a:ext cx="243565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CC00FF"/>
                  </a:solidFill>
                  <a:effectLst/>
                  <a:uLnTx/>
                  <a:uFillTx/>
                  <a:latin typeface="Calibri" panose="020F0502020204030204"/>
                  <a:ea typeface="+mn-ea"/>
                  <a:cs typeface="+mn-cs"/>
                </a:rPr>
                <a:t>EM LÀM PHÓNG VIÊN</a:t>
              </a:r>
              <a:endParaRPr kumimoji="0" lang="en-US" sz="3000" b="1" i="0" u="none" strike="noStrike" kern="1200" cap="none" spc="0" normalizeH="0" baseline="0" noProof="0" dirty="0">
                <a:ln>
                  <a:noFill/>
                </a:ln>
                <a:solidFill>
                  <a:srgbClr val="CC00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71375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8" presetID="2" presetClass="entr" presetSubtype="8" fill="hold" nodeType="withEffect" p14:presetBounceEnd="70000">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14:bounceEnd="70000">
                                          <p:cBhvr additive="base">
                                            <p:cTn id="10" dur="1000" fill="hold"/>
                                            <p:tgtEl>
                                              <p:spTgt spid="64"/>
                                            </p:tgtEl>
                                            <p:attrNameLst>
                                              <p:attrName>ppt_x</p:attrName>
                                            </p:attrNameLst>
                                          </p:cBhvr>
                                          <p:tavLst>
                                            <p:tav tm="0">
                                              <p:val>
                                                <p:strVal val="0-#ppt_w/2"/>
                                              </p:val>
                                            </p:tav>
                                            <p:tav tm="100000">
                                              <p:val>
                                                <p:strVal val="#ppt_x"/>
                                              </p:val>
                                            </p:tav>
                                          </p:tavLst>
                                        </p:anim>
                                        <p:anim calcmode="lin" valueType="num" p14:bounceEnd="70000">
                                          <p:cBhvr additive="base">
                                            <p:cTn id="11" dur="1000" fill="hold"/>
                                            <p:tgtEl>
                                              <p:spTgt spid="64"/>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14:presetBounceEnd="70000">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14:bounceEnd="70000">
                                          <p:cBhvr additive="base">
                                            <p:cTn id="14" dur="1000" fill="hold"/>
                                            <p:tgtEl>
                                              <p:spTgt spid="65"/>
                                            </p:tgtEl>
                                            <p:attrNameLst>
                                              <p:attrName>ppt_x</p:attrName>
                                            </p:attrNameLst>
                                          </p:cBhvr>
                                          <p:tavLst>
                                            <p:tav tm="0">
                                              <p:val>
                                                <p:strVal val="1+#ppt_w/2"/>
                                              </p:val>
                                            </p:tav>
                                            <p:tav tm="100000">
                                              <p:val>
                                                <p:strVal val="#ppt_x"/>
                                              </p:val>
                                            </p:tav>
                                          </p:tavLst>
                                        </p:anim>
                                        <p:anim calcmode="lin" valueType="num" p14:bounceEnd="70000">
                                          <p:cBhvr additive="base">
                                            <p:cTn id="15" dur="1000" fill="hold"/>
                                            <p:tgtEl>
                                              <p:spTgt spid="65"/>
                                            </p:tgtEl>
                                            <p:attrNameLst>
                                              <p:attrName>ppt_y</p:attrName>
                                            </p:attrNameLst>
                                          </p:cBhvr>
                                          <p:tavLst>
                                            <p:tav tm="0">
                                              <p:val>
                                                <p:strVal val="#ppt_y"/>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9" name="Trò-chơi-ting.wav"/>
                                            </p:tgtEl>
                                          </p:cMediaNode>
                                        </p:audio>
                                      </p:subTnLst>
                                    </p:cTn>
                                  </p:par>
                                  <p:par>
                                    <p:cTn id="8" presetID="2" presetClass="entr" presetSubtype="8"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cBhvr additive="base">
                                            <p:cTn id="10" dur="1000" fill="hold"/>
                                            <p:tgtEl>
                                              <p:spTgt spid="64"/>
                                            </p:tgtEl>
                                            <p:attrNameLst>
                                              <p:attrName>ppt_x</p:attrName>
                                            </p:attrNameLst>
                                          </p:cBhvr>
                                          <p:tavLst>
                                            <p:tav tm="0">
                                              <p:val>
                                                <p:strVal val="0-#ppt_w/2"/>
                                              </p:val>
                                            </p:tav>
                                            <p:tav tm="100000">
                                              <p:val>
                                                <p:strVal val="#ppt_x"/>
                                              </p:val>
                                            </p:tav>
                                          </p:tavLst>
                                        </p:anim>
                                        <p:anim calcmode="lin" valueType="num">
                                          <p:cBhvr additive="base">
                                            <p:cTn id="11" dur="1000" fill="hold"/>
                                            <p:tgtEl>
                                              <p:spTgt spid="64"/>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additive="base">
                                            <p:cTn id="14" dur="1000" fill="hold"/>
                                            <p:tgtEl>
                                              <p:spTgt spid="65"/>
                                            </p:tgtEl>
                                            <p:attrNameLst>
                                              <p:attrName>ppt_x</p:attrName>
                                            </p:attrNameLst>
                                          </p:cBhvr>
                                          <p:tavLst>
                                            <p:tav tm="0">
                                              <p:val>
                                                <p:strVal val="1+#ppt_w/2"/>
                                              </p:val>
                                            </p:tav>
                                            <p:tav tm="100000">
                                              <p:val>
                                                <p:strVal val="#ppt_x"/>
                                              </p:val>
                                            </p:tav>
                                          </p:tavLst>
                                        </p:anim>
                                        <p:anim calcmode="lin" valueType="num">
                                          <p:cBhvr additive="base">
                                            <p:cTn id="15" dur="1000" fill="hold"/>
                                            <p:tgtEl>
                                              <p:spTgt spid="65"/>
                                            </p:tgtEl>
                                            <p:attrNameLst>
                                              <p:attrName>ppt_y</p:attrName>
                                            </p:attrNameLst>
                                          </p:cBhvr>
                                          <p:tavLst>
                                            <p:tav tm="0">
                                              <p:val>
                                                <p:strVal val="#ppt_y"/>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8919"/>
          <a:stretch>
            <a:fillRect/>
          </a:stretch>
        </p:blipFill>
        <p:spPr>
          <a:xfrm>
            <a:off x="0" y="0"/>
            <a:ext cx="12192000" cy="6858000"/>
          </a:xfrm>
          <a:prstGeom prst="rect">
            <a:avLst/>
          </a:prstGeom>
        </p:spPr>
      </p:pic>
      <p:grpSp>
        <p:nvGrpSpPr>
          <p:cNvPr id="7" name="Group 6"/>
          <p:cNvGrpSpPr/>
          <p:nvPr/>
        </p:nvGrpSpPr>
        <p:grpSpPr>
          <a:xfrm>
            <a:off x="831705" y="990600"/>
            <a:ext cx="10528588" cy="5638800"/>
            <a:chOff x="289671" y="3246336"/>
            <a:chExt cx="10591800" cy="1981200"/>
          </a:xfrm>
        </p:grpSpPr>
        <p:sp>
          <p:nvSpPr>
            <p:cNvPr id="8" name="Rectangle: Rounded Corners 7"/>
            <p:cNvSpPr/>
            <p:nvPr/>
          </p:nvSpPr>
          <p:spPr>
            <a:xfrm>
              <a:off x="289671" y="3246336"/>
              <a:ext cx="10591800" cy="1981200"/>
            </a:xfrm>
            <a:prstGeom prst="roundRect">
              <a:avLst>
                <a:gd name="adj" fmla="val 17360"/>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Rectangle: Rounded Corners 8"/>
            <p:cNvSpPr/>
            <p:nvPr/>
          </p:nvSpPr>
          <p:spPr>
            <a:xfrm>
              <a:off x="507631" y="3314903"/>
              <a:ext cx="10183192" cy="1818569"/>
            </a:xfrm>
            <a:prstGeom prst="roundRect">
              <a:avLst>
                <a:gd name="adj" fmla="val 201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Graphic 9"/>
          <p:cNvPicPr>
            <a:picLocks noChangeAspect="1"/>
          </p:cNvPicPr>
          <p:nvPr/>
        </p:nvPicPr>
        <p:blipFill>
          <a:blip r:embed="rId3"/>
          <a:stretch>
            <a:fillRect/>
          </a:stretch>
        </p:blipFill>
        <p:spPr>
          <a:xfrm>
            <a:off x="9728356" y="3581400"/>
            <a:ext cx="2463641" cy="3243152"/>
          </a:xfrm>
          <a:prstGeom prst="rect">
            <a:avLst/>
          </a:prstGeom>
        </p:spPr>
      </p:pic>
      <p:sp>
        <p:nvSpPr>
          <p:cNvPr id="11" name="TextBox 10"/>
          <p:cNvSpPr txBox="1"/>
          <p:nvPr/>
        </p:nvSpPr>
        <p:spPr>
          <a:xfrm>
            <a:off x="1828800" y="1887855"/>
            <a:ext cx="9143999" cy="3693319"/>
          </a:xfrm>
          <a:prstGeom prst="rect">
            <a:avLst/>
          </a:prstGeom>
          <a:noFill/>
        </p:spPr>
        <p:txBody>
          <a:bodyPr wrap="square" lIns="0" tIns="0" rIns="0" bIns="0" rtlCol="0">
            <a:spAutoFit/>
          </a:bodyPr>
          <a:lstStyle/>
          <a:p>
            <a:pPr lvl="0"/>
            <a:r>
              <a:rPr lang="vi-VN" sz="4800" b="1">
                <a:solidFill>
                  <a:srgbClr val="BF465A"/>
                </a:solidFill>
                <a:latin typeface="Calibri" panose="020F0502020204030204" pitchFamily="34" charset="0"/>
                <a:cs typeface="Calibri" panose="020F0502020204030204" pitchFamily="34" charset="0"/>
              </a:rPr>
              <a:t>Chúng ta cần thường xuyên sử dụng những loại thức ăn, đồ uống có lợi, thay đổi thói quen và hạn chế sử dụng những thức ăn, đồ uống không tốt cho cơ thể.</a:t>
            </a:r>
            <a:endParaRPr kumimoji="0" lang="en-US" sz="4800" b="1" i="0" u="none" strike="noStrike" kern="1200" cap="none" spc="0" normalizeH="0" baseline="0" noProof="0">
              <a:ln>
                <a:noFill/>
              </a:ln>
              <a:solidFill>
                <a:srgbClr val="BF465A"/>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5F32A69E-C778-4A11-A08B-329E9EF121EC}"/>
              </a:ext>
            </a:extLst>
          </p:cNvPr>
          <p:cNvPicPr>
            <a:picLocks noChangeAspect="1"/>
          </p:cNvPicPr>
          <p:nvPr/>
        </p:nvPicPr>
        <p:blipFill>
          <a:blip r:embed="rId4"/>
          <a:stretch>
            <a:fillRect/>
          </a:stretch>
        </p:blipFill>
        <p:spPr>
          <a:xfrm>
            <a:off x="4095485" y="288496"/>
            <a:ext cx="4001030" cy="14042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76000">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14:presetBounceEnd="7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76000">
                                          <p:cBhvr additive="base">
                                            <p:cTn id="11" dur="1000" fill="hold"/>
                                            <p:tgtEl>
                                              <p:spTgt spid="10"/>
                                            </p:tgtEl>
                                            <p:attrNameLst>
                                              <p:attrName>ppt_x</p:attrName>
                                            </p:attrNameLst>
                                          </p:cBhvr>
                                          <p:tavLst>
                                            <p:tav tm="0">
                                              <p:val>
                                                <p:strVal val="1+#ppt_w/2"/>
                                              </p:val>
                                            </p:tav>
                                            <p:tav tm="100000">
                                              <p:val>
                                                <p:strVal val="#ppt_x"/>
                                              </p:val>
                                            </p:tav>
                                          </p:tavLst>
                                        </p:anim>
                                        <p:anim calcmode="lin" valueType="num" p14:bounceEnd="76000">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rot="362539">
            <a:off x="2295603" y="761976"/>
            <a:ext cx="7600793" cy="5386223"/>
          </a:xfrm>
          <a:prstGeom prst="rect">
            <a:avLst/>
          </a:prstGeom>
        </p:spPr>
      </p:pic>
      <p:sp>
        <p:nvSpPr>
          <p:cNvPr id="2" name="TextBox 1"/>
          <p:cNvSpPr txBox="1"/>
          <p:nvPr/>
        </p:nvSpPr>
        <p:spPr>
          <a:xfrm>
            <a:off x="2781045" y="2247744"/>
            <a:ext cx="6370335" cy="1546321"/>
          </a:xfrm>
          <a:prstGeom prst="rect">
            <a:avLst/>
          </a:prstGeom>
          <a:noFill/>
          <a:effectLst>
            <a:outerShdw dist="50800" dir="1200000" algn="tl" rotWithShape="0">
              <a:schemeClr val="bg1"/>
            </a:outerShdw>
          </a:effectLst>
        </p:spPr>
        <p:txBody>
          <a:bodyPr wrap="none" lIns="0" tIns="0" rIns="0" bIns="0"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9600" b="0" i="0" u="none" strike="noStrike" kern="1200" cap="none" spc="0" normalizeH="0" baseline="0" noProof="0">
                <a:ln>
                  <a:noFill/>
                </a:ln>
                <a:solidFill>
                  <a:srgbClr val="FFFF00"/>
                </a:solidFill>
                <a:effectLst/>
                <a:uLnTx/>
                <a:uFillTx/>
                <a:latin typeface="iCiel Cadena" panose="02000503000000020004" pitchFamily="50" charset="0"/>
                <a:ea typeface="+mn-ea"/>
                <a:cs typeface="+mn-cs"/>
              </a:rPr>
              <a:t>THỰC</a:t>
            </a:r>
            <a:r>
              <a:rPr kumimoji="0" lang="en-US" sz="9600" b="0" i="0" u="none" strike="noStrike" kern="1200" cap="none" spc="0" normalizeH="0" noProof="0">
                <a:ln>
                  <a:noFill/>
                </a:ln>
                <a:solidFill>
                  <a:srgbClr val="FFFF00"/>
                </a:solidFill>
                <a:effectLst/>
                <a:uLnTx/>
                <a:uFillTx/>
                <a:latin typeface="iCiel Cadena" panose="02000503000000020004" pitchFamily="50" charset="0"/>
                <a:ea typeface="+mn-ea"/>
                <a:cs typeface="+mn-cs"/>
              </a:rPr>
              <a:t> HÀNH</a:t>
            </a:r>
            <a:endParaRPr kumimoji="0" lang="en-US" sz="9600" b="0" i="0" u="none" strike="noStrike" kern="1200" cap="none" spc="0" normalizeH="0" baseline="0" noProof="0">
              <a:ln>
                <a:noFill/>
              </a:ln>
              <a:solidFill>
                <a:srgbClr val="FFFF00"/>
              </a:solidFill>
              <a:effectLst/>
              <a:uLnTx/>
              <a:uFillTx/>
              <a:latin typeface="iCiel Cadena" panose="02000503000000020004" pitchFamily="50" charset="0"/>
              <a:ea typeface="+mn-ea"/>
              <a:cs typeface="+mn-cs"/>
            </a:endParaRPr>
          </a:p>
        </p:txBody>
      </p:sp>
      <p:grpSp>
        <p:nvGrpSpPr>
          <p:cNvPr id="4" name="Group 3"/>
          <p:cNvGrpSpPr/>
          <p:nvPr/>
        </p:nvGrpSpPr>
        <p:grpSpPr>
          <a:xfrm>
            <a:off x="4530326" y="1066800"/>
            <a:ext cx="3131345" cy="998888"/>
            <a:chOff x="4530326" y="1066800"/>
            <a:chExt cx="3131345" cy="998888"/>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530326" y="1066800"/>
              <a:ext cx="3131345" cy="998888"/>
            </a:xfrm>
            <a:prstGeom prst="rect">
              <a:avLst/>
            </a:prstGeom>
          </p:spPr>
        </p:pic>
        <p:sp>
          <p:nvSpPr>
            <p:cNvPr id="6" name="TextBox 5"/>
            <p:cNvSpPr txBox="1"/>
            <p:nvPr/>
          </p:nvSpPr>
          <p:spPr>
            <a:xfrm>
              <a:off x="4997139" y="1255295"/>
              <a:ext cx="2197718"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841918"/>
                  </a:solidFill>
                  <a:effectLst/>
                  <a:uLnTx/>
                  <a:uFillTx/>
                  <a:latin typeface="#9Slide03 BoosterNextFYBlack" panose="02000A03000000020004" pitchFamily="2" charset="0"/>
                  <a:ea typeface="+mn-ea"/>
                  <a:cs typeface="+mn-cs"/>
                </a:rPr>
                <a:t>CHẶNG 3</a:t>
              </a:r>
            </a:p>
          </p:txBody>
        </p:sp>
      </p:grpSp>
    </p:spTree>
    <p:extLst>
      <p:ext uri="{BB962C8B-B14F-4D97-AF65-F5344CB8AC3E}">
        <p14:creationId xmlns:p14="http://schemas.microsoft.com/office/powerpoint/2010/main" val="4160347949"/>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himes.wav"/>
          </p:stSnd>
        </p:sndAc>
      </p:transition>
    </mc:Choice>
    <mc:Fallback xmlns="">
      <p:transition spd="med">
        <p:fade/>
        <p:sndAc>
          <p:stSnd>
            <p:snd r:embed="rId6" name="chimes.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1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71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71000">
                                          <p:cBhvr additive="base">
                                            <p:cTn id="11" dur="1000" fill="hold"/>
                                            <p:tgtEl>
                                              <p:spTgt spid="8"/>
                                            </p:tgtEl>
                                            <p:attrNameLst>
                                              <p:attrName>ppt_x</p:attrName>
                                            </p:attrNameLst>
                                          </p:cBhvr>
                                          <p:tavLst>
                                            <p:tav tm="0">
                                              <p:val>
                                                <p:strVal val="1+#ppt_w/2"/>
                                              </p:val>
                                            </p:tav>
                                            <p:tav tm="100000">
                                              <p:val>
                                                <p:strVal val="#ppt_x"/>
                                              </p:val>
                                            </p:tav>
                                          </p:tavLst>
                                        </p:anim>
                                        <p:anim calcmode="lin" valueType="num" p14:bounceEnd="71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71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71000">
                                          <p:cBhvr additive="base">
                                            <p:cTn id="15" dur="1000" fill="hold"/>
                                            <p:tgtEl>
                                              <p:spTgt spid="2"/>
                                            </p:tgtEl>
                                            <p:attrNameLst>
                                              <p:attrName>ppt_x</p:attrName>
                                            </p:attrNameLst>
                                          </p:cBhvr>
                                          <p:tavLst>
                                            <p:tav tm="0">
                                              <p:val>
                                                <p:strVal val="1+#ppt_w/2"/>
                                              </p:val>
                                            </p:tav>
                                            <p:tav tm="100000">
                                              <p:val>
                                                <p:strVal val="#ppt_x"/>
                                              </p:val>
                                            </p:tav>
                                          </p:tavLst>
                                        </p:anim>
                                        <p:anim calcmode="lin" valueType="num" p14:bounceEnd="71000">
                                          <p:cBhvr additive="base">
                                            <p:cTn id="16"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1+#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xmlns="" id="{62DCA108-62E0-44C7-9B47-C608D5CEFE73}"/>
              </a:ext>
            </a:extLst>
          </p:cNvPr>
          <p:cNvPicPr>
            <a:picLocks noChangeAspect="1"/>
          </p:cNvPicPr>
          <p:nvPr/>
        </p:nvPicPr>
        <p:blipFill rotWithShape="1">
          <a:blip r:embed="rId3"/>
          <a:srcRect b="18919"/>
          <a:stretch>
            <a:fillRect/>
          </a:stretch>
        </p:blipFill>
        <p:spPr>
          <a:xfrm>
            <a:off x="0" y="381000"/>
            <a:ext cx="12192000" cy="6477000"/>
          </a:xfrm>
          <a:prstGeom prst="rect">
            <a:avLst/>
          </a:prstGeom>
        </p:spPr>
      </p:pic>
      <p:grpSp>
        <p:nvGrpSpPr>
          <p:cNvPr id="67" name="Group 66">
            <a:extLst>
              <a:ext uri="{FF2B5EF4-FFF2-40B4-BE49-F238E27FC236}">
                <a16:creationId xmlns:a16="http://schemas.microsoft.com/office/drawing/2014/main" xmlns="" id="{2525DAB7-0AE8-4F1F-9D75-03B8AFF90325}"/>
              </a:ext>
            </a:extLst>
          </p:cNvPr>
          <p:cNvGrpSpPr/>
          <p:nvPr/>
        </p:nvGrpSpPr>
        <p:grpSpPr>
          <a:xfrm>
            <a:off x="-56944" y="-323882"/>
            <a:ext cx="12214578" cy="1585964"/>
            <a:chOff x="-22578" y="-490942"/>
            <a:chExt cx="12237156" cy="1585964"/>
          </a:xfrm>
        </p:grpSpPr>
        <p:pic>
          <p:nvPicPr>
            <p:cNvPr id="68" name="Picture 67">
              <a:extLst>
                <a:ext uri="{FF2B5EF4-FFF2-40B4-BE49-F238E27FC236}">
                  <a16:creationId xmlns:a16="http://schemas.microsoft.com/office/drawing/2014/main" xmlns="" id="{4AECDB37-07A1-43A8-972C-8D0CFE93C55D}"/>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69" name="Picture 68">
              <a:extLst>
                <a:ext uri="{FF2B5EF4-FFF2-40B4-BE49-F238E27FC236}">
                  <a16:creationId xmlns:a16="http://schemas.microsoft.com/office/drawing/2014/main" xmlns="" id="{192025B7-4CCA-468F-93B9-FE403B22808E}"/>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31" name="矩形: 圆角 7">
            <a:extLst>
              <a:ext uri="{FF2B5EF4-FFF2-40B4-BE49-F238E27FC236}">
                <a16:creationId xmlns:a16="http://schemas.microsoft.com/office/drawing/2014/main" xmlns="" id="{7447FEBB-83A3-426C-8FBA-184241AA45FC}"/>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grpSp>
        <p:nvGrpSpPr>
          <p:cNvPr id="60" name="Group 59">
            <a:extLst>
              <a:ext uri="{FF2B5EF4-FFF2-40B4-BE49-F238E27FC236}">
                <a16:creationId xmlns:a16="http://schemas.microsoft.com/office/drawing/2014/main" xmlns="" id="{5C0E97F4-ED5C-4B2F-A648-B4876F91CCE8}"/>
              </a:ext>
            </a:extLst>
          </p:cNvPr>
          <p:cNvGrpSpPr/>
          <p:nvPr/>
        </p:nvGrpSpPr>
        <p:grpSpPr>
          <a:xfrm>
            <a:off x="4992943" y="8356600"/>
            <a:ext cx="1066800" cy="457200"/>
            <a:chOff x="6162612" y="430418"/>
            <a:chExt cx="2513588" cy="831104"/>
          </a:xfrm>
        </p:grpSpPr>
        <p:sp>
          <p:nvSpPr>
            <p:cNvPr id="61" name="Rectangle: Rounded Corners 60">
              <a:extLst>
                <a:ext uri="{FF2B5EF4-FFF2-40B4-BE49-F238E27FC236}">
                  <a16:creationId xmlns:a16="http://schemas.microsoft.com/office/drawing/2014/main" xmlns="" id="{F21691A8-C40D-4378-BEC3-1FB0000E8EF7}"/>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xmlns="" id="{636432DC-E910-4178-9D27-EA69416DC89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64" name="Picture 63">
            <a:extLst>
              <a:ext uri="{FF2B5EF4-FFF2-40B4-BE49-F238E27FC236}">
                <a16:creationId xmlns:a16="http://schemas.microsoft.com/office/drawing/2014/main" xmlns="" id="{BA69342B-4BF3-4460-B1E6-2F3BFB4BD35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56944" y="5378149"/>
            <a:ext cx="1099455" cy="1446867"/>
          </a:xfrm>
          <a:prstGeom prst="rect">
            <a:avLst/>
          </a:prstGeom>
        </p:spPr>
      </p:pic>
      <p:pic>
        <p:nvPicPr>
          <p:cNvPr id="65" name="Picture 64">
            <a:extLst>
              <a:ext uri="{FF2B5EF4-FFF2-40B4-BE49-F238E27FC236}">
                <a16:creationId xmlns:a16="http://schemas.microsoft.com/office/drawing/2014/main" xmlns="" id="{9F7BA023-C0A5-4340-A7C2-7AF9A0C04D9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1116754" y="5653896"/>
            <a:ext cx="913283" cy="1204104"/>
          </a:xfrm>
          <a:prstGeom prst="rect">
            <a:avLst/>
          </a:prstGeom>
        </p:spPr>
      </p:pic>
      <p:sp>
        <p:nvSpPr>
          <p:cNvPr id="17" name="TextBox 16">
            <a:extLst>
              <a:ext uri="{FF2B5EF4-FFF2-40B4-BE49-F238E27FC236}">
                <a16:creationId xmlns:a16="http://schemas.microsoft.com/office/drawing/2014/main" xmlns="" id="{80409B13-0C9B-45CF-BEE1-3C0B4E47ECB3}"/>
              </a:ext>
            </a:extLst>
          </p:cNvPr>
          <p:cNvSpPr txBox="1"/>
          <p:nvPr/>
        </p:nvSpPr>
        <p:spPr>
          <a:xfrm>
            <a:off x="1538220" y="556443"/>
            <a:ext cx="9723444"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546A">
                    <a:lumMod val="50000"/>
                  </a:srgbClr>
                </a:solidFill>
                <a:effectLst/>
                <a:uLnTx/>
                <a:uFillTx/>
                <a:latin typeface="UTM Avo" panose="02040603050506020204" pitchFamily="18" charset="0"/>
                <a:ea typeface="+mn-ea"/>
                <a:cs typeface="+mn-cs"/>
              </a:rPr>
              <a:t>Lựa chọn và sắp xếp những thức ăn, đồ uống có lợi cho cơ thể vào các bữa ăn phù hợp trong ngày theo gợi ý dưới đây</a:t>
            </a:r>
            <a:endParaRPr kumimoji="0" lang="en-US" sz="2400" b="1" i="0" u="none" strike="noStrike" kern="1200" cap="none" spc="0" normalizeH="0" baseline="0" noProof="0" dirty="0">
              <a:ln>
                <a:noFill/>
              </a:ln>
              <a:solidFill>
                <a:srgbClr val="44546A">
                  <a:lumMod val="50000"/>
                </a:srgbClr>
              </a:solidFill>
              <a:effectLst/>
              <a:uLnTx/>
              <a:uFillTx/>
              <a:latin typeface="UTM Avo" panose="02040603050506020204" pitchFamily="18" charset="0"/>
              <a:ea typeface="+mn-ea"/>
              <a:cs typeface="+mn-cs"/>
            </a:endParaRPr>
          </a:p>
        </p:txBody>
      </p:sp>
      <p:pic>
        <p:nvPicPr>
          <p:cNvPr id="18" name="Picture 17">
            <a:extLst>
              <a:ext uri="{FF2B5EF4-FFF2-40B4-BE49-F238E27FC236}">
                <a16:creationId xmlns:a16="http://schemas.microsoft.com/office/drawing/2014/main" xmlns="" id="{572D5354-2781-4FA9-9DB3-2165689CF3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450" y="545300"/>
            <a:ext cx="942506" cy="942506"/>
          </a:xfrm>
          <a:prstGeom prst="rect">
            <a:avLst/>
          </a:prstGeom>
        </p:spPr>
      </p:pic>
      <p:pic>
        <p:nvPicPr>
          <p:cNvPr id="3" name="Picture 2">
            <a:extLst>
              <a:ext uri="{FF2B5EF4-FFF2-40B4-BE49-F238E27FC236}">
                <a16:creationId xmlns:a16="http://schemas.microsoft.com/office/drawing/2014/main" xmlns="" id="{6896AB8A-0AD3-4412-ACEC-C0ECB756BF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6703" y="1628548"/>
            <a:ext cx="9882337" cy="1447431"/>
          </a:xfrm>
          <a:prstGeom prst="rect">
            <a:avLst/>
          </a:prstGeom>
        </p:spPr>
      </p:pic>
      <p:pic>
        <p:nvPicPr>
          <p:cNvPr id="8" name="Picture 7">
            <a:extLst>
              <a:ext uri="{FF2B5EF4-FFF2-40B4-BE49-F238E27FC236}">
                <a16:creationId xmlns:a16="http://schemas.microsoft.com/office/drawing/2014/main" xmlns="" id="{8C551FD6-7CBB-4348-872F-5BBC02D137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125" y="3628461"/>
            <a:ext cx="5649775" cy="1872026"/>
          </a:xfrm>
          <a:prstGeom prst="rect">
            <a:avLst/>
          </a:prstGeom>
        </p:spPr>
      </p:pic>
      <p:pic>
        <p:nvPicPr>
          <p:cNvPr id="10" name="Picture 9">
            <a:extLst>
              <a:ext uri="{FF2B5EF4-FFF2-40B4-BE49-F238E27FC236}">
                <a16:creationId xmlns:a16="http://schemas.microsoft.com/office/drawing/2014/main" xmlns="" id="{9FFA7EEA-AEE9-4504-B87F-31879F0BA00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76950" y="3364136"/>
            <a:ext cx="5649972" cy="2340018"/>
          </a:xfrm>
          <a:prstGeom prst="rect">
            <a:avLst/>
          </a:prstGeom>
        </p:spPr>
      </p:pic>
    </p:spTree>
    <p:extLst>
      <p:ext uri="{BB962C8B-B14F-4D97-AF65-F5344CB8AC3E}">
        <p14:creationId xmlns:p14="http://schemas.microsoft.com/office/powerpoint/2010/main" val="11071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8" presetID="2" presetClass="entr" presetSubtype="8" fill="hold" nodeType="withEffect" p14:presetBounceEnd="70000">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14:bounceEnd="70000">
                                          <p:cBhvr additive="base">
                                            <p:cTn id="10" dur="1000" fill="hold"/>
                                            <p:tgtEl>
                                              <p:spTgt spid="64"/>
                                            </p:tgtEl>
                                            <p:attrNameLst>
                                              <p:attrName>ppt_x</p:attrName>
                                            </p:attrNameLst>
                                          </p:cBhvr>
                                          <p:tavLst>
                                            <p:tav tm="0">
                                              <p:val>
                                                <p:strVal val="0-#ppt_w/2"/>
                                              </p:val>
                                            </p:tav>
                                            <p:tav tm="100000">
                                              <p:val>
                                                <p:strVal val="#ppt_x"/>
                                              </p:val>
                                            </p:tav>
                                          </p:tavLst>
                                        </p:anim>
                                        <p:anim calcmode="lin" valueType="num" p14:bounceEnd="70000">
                                          <p:cBhvr additive="base">
                                            <p:cTn id="11" dur="1000" fill="hold"/>
                                            <p:tgtEl>
                                              <p:spTgt spid="64"/>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14:presetBounceEnd="70000">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14:bounceEnd="70000">
                                          <p:cBhvr additive="base">
                                            <p:cTn id="14" dur="1000" fill="hold"/>
                                            <p:tgtEl>
                                              <p:spTgt spid="65"/>
                                            </p:tgtEl>
                                            <p:attrNameLst>
                                              <p:attrName>ppt_x</p:attrName>
                                            </p:attrNameLst>
                                          </p:cBhvr>
                                          <p:tavLst>
                                            <p:tav tm="0">
                                              <p:val>
                                                <p:strVal val="1+#ppt_w/2"/>
                                              </p:val>
                                            </p:tav>
                                            <p:tav tm="100000">
                                              <p:val>
                                                <p:strVal val="#ppt_x"/>
                                              </p:val>
                                            </p:tav>
                                          </p:tavLst>
                                        </p:anim>
                                        <p:anim calcmode="lin" valueType="num" p14:bounceEnd="70000">
                                          <p:cBhvr additive="base">
                                            <p:cTn id="15" dur="1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mph" presetSubtype="0" fill="hold" grpId="0" nodeType="clickEffect">
                                      <p:stCondLst>
                                        <p:cond delay="0"/>
                                      </p:stCondLst>
                                      <p:iterate type="lt">
                                        <p:tmPct val="4000"/>
                                      </p:iterate>
                                      <p:childTnLst>
                                        <p:set>
                                          <p:cBhvr override="childStyle">
                                            <p:cTn id="19" dur="500" fill="hold"/>
                                            <p:tgtEl>
                                              <p:spTgt spid="17"/>
                                            </p:tgtEl>
                                            <p:attrNameLst>
                                              <p:attrName>style.color</p:attrName>
                                            </p:attrNameLst>
                                          </p:cBhvr>
                                          <p:to>
                                            <p:clrVal>
                                              <a:srgbClr val="00B050"/>
                                            </p:clrVal>
                                          </p:to>
                                        </p:set>
                                        <p:set>
                                          <p:cBhvr>
                                            <p:cTn id="20" dur="500" fill="hold"/>
                                            <p:tgtEl>
                                              <p:spTgt spid="17"/>
                                            </p:tgtEl>
                                            <p:attrNameLst>
                                              <p:attrName>fillcolor</p:attrName>
                                            </p:attrNameLst>
                                          </p:cBhvr>
                                          <p:to>
                                            <p:clrVal>
                                              <a:srgbClr val="00B050"/>
                                            </p:clrVal>
                                          </p:to>
                                        </p:set>
                                        <p:set>
                                          <p:cBhvr>
                                            <p:cTn id="21"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11" name="Trò-chơi-ting.wav"/>
                                            </p:tgtEl>
                                          </p:cMediaNode>
                                        </p:audio>
                                      </p:subTnLst>
                                    </p:cTn>
                                  </p:par>
                                  <p:par>
                                    <p:cTn id="8" presetID="2" presetClass="entr" presetSubtype="8"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cBhvr additive="base">
                                            <p:cTn id="10" dur="1000" fill="hold"/>
                                            <p:tgtEl>
                                              <p:spTgt spid="64"/>
                                            </p:tgtEl>
                                            <p:attrNameLst>
                                              <p:attrName>ppt_x</p:attrName>
                                            </p:attrNameLst>
                                          </p:cBhvr>
                                          <p:tavLst>
                                            <p:tav tm="0">
                                              <p:val>
                                                <p:strVal val="0-#ppt_w/2"/>
                                              </p:val>
                                            </p:tav>
                                            <p:tav tm="100000">
                                              <p:val>
                                                <p:strVal val="#ppt_x"/>
                                              </p:val>
                                            </p:tav>
                                          </p:tavLst>
                                        </p:anim>
                                        <p:anim calcmode="lin" valueType="num">
                                          <p:cBhvr additive="base">
                                            <p:cTn id="11" dur="1000" fill="hold"/>
                                            <p:tgtEl>
                                              <p:spTgt spid="64"/>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additive="base">
                                            <p:cTn id="14" dur="1000" fill="hold"/>
                                            <p:tgtEl>
                                              <p:spTgt spid="65"/>
                                            </p:tgtEl>
                                            <p:attrNameLst>
                                              <p:attrName>ppt_x</p:attrName>
                                            </p:attrNameLst>
                                          </p:cBhvr>
                                          <p:tavLst>
                                            <p:tav tm="0">
                                              <p:val>
                                                <p:strVal val="1+#ppt_w/2"/>
                                              </p:val>
                                            </p:tav>
                                            <p:tav tm="100000">
                                              <p:val>
                                                <p:strVal val="#ppt_x"/>
                                              </p:val>
                                            </p:tav>
                                          </p:tavLst>
                                        </p:anim>
                                        <p:anim calcmode="lin" valueType="num">
                                          <p:cBhvr additive="base">
                                            <p:cTn id="15" dur="1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mph" presetSubtype="0" fill="hold" grpId="0" nodeType="clickEffect">
                                      <p:stCondLst>
                                        <p:cond delay="0"/>
                                      </p:stCondLst>
                                      <p:iterate type="lt">
                                        <p:tmPct val="4000"/>
                                      </p:iterate>
                                      <p:childTnLst>
                                        <p:set>
                                          <p:cBhvr override="childStyle">
                                            <p:cTn id="19" dur="500" fill="hold"/>
                                            <p:tgtEl>
                                              <p:spTgt spid="17"/>
                                            </p:tgtEl>
                                            <p:attrNameLst>
                                              <p:attrName>style.color</p:attrName>
                                            </p:attrNameLst>
                                          </p:cBhvr>
                                          <p:to>
                                            <p:clrVal>
                                              <a:srgbClr val="00B050"/>
                                            </p:clrVal>
                                          </p:to>
                                        </p:set>
                                        <p:set>
                                          <p:cBhvr>
                                            <p:cTn id="20" dur="500" fill="hold"/>
                                            <p:tgtEl>
                                              <p:spTgt spid="17"/>
                                            </p:tgtEl>
                                            <p:attrNameLst>
                                              <p:attrName>fillcolor</p:attrName>
                                            </p:attrNameLst>
                                          </p:cBhvr>
                                          <p:to>
                                            <p:clrVal>
                                              <a:srgbClr val="00B050"/>
                                            </p:clrVal>
                                          </p:to>
                                        </p:set>
                                        <p:set>
                                          <p:cBhvr>
                                            <p:cTn id="21"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b="18919"/>
          <a:stretch>
            <a:fillRect/>
          </a:stretch>
        </p:blipFill>
        <p:spPr>
          <a:xfrm>
            <a:off x="0" y="0"/>
            <a:ext cx="12192000" cy="6858000"/>
          </a:xfrm>
          <a:prstGeom prst="rect">
            <a:avLst/>
          </a:prstGeom>
        </p:spPr>
      </p:pic>
      <p:pic>
        <p:nvPicPr>
          <p:cNvPr id="12" name="Picture 11"/>
          <p:cNvPicPr>
            <a:picLocks noChangeAspect="1"/>
          </p:cNvPicPr>
          <p:nvPr/>
        </p:nvPicPr>
        <p:blipFill>
          <a:blip r:embed="rId3"/>
          <a:stretch>
            <a:fillRect/>
          </a:stretch>
        </p:blipFill>
        <p:spPr>
          <a:xfrm>
            <a:off x="2057400" y="2215874"/>
            <a:ext cx="3605536" cy="4642126"/>
          </a:xfrm>
          <a:prstGeom prst="rect">
            <a:avLst/>
          </a:prstGeom>
        </p:spPr>
      </p:pic>
      <p:grpSp>
        <p:nvGrpSpPr>
          <p:cNvPr id="15" name="Group 14"/>
          <p:cNvGrpSpPr/>
          <p:nvPr/>
        </p:nvGrpSpPr>
        <p:grpSpPr>
          <a:xfrm>
            <a:off x="-22578" y="-683711"/>
            <a:ext cx="12214578" cy="1585964"/>
            <a:chOff x="-22578" y="-490942"/>
            <a:chExt cx="12237156" cy="1585964"/>
          </a:xfrm>
        </p:grpSpPr>
        <p:pic>
          <p:nvPicPr>
            <p:cNvPr id="13" name="Picture 12"/>
            <p:cNvPicPr>
              <a:picLocks noChangeAspect="1"/>
            </p:cNvPicPr>
            <p:nvPr/>
          </p:nvPicPr>
          <p:blipFill>
            <a:blip r:embed="rId4"/>
            <a:stretch>
              <a:fillRect/>
            </a:stretch>
          </p:blipFill>
          <p:spPr>
            <a:xfrm>
              <a:off x="-22578" y="-490942"/>
              <a:ext cx="8861778" cy="1585964"/>
            </a:xfrm>
            <a:prstGeom prst="rect">
              <a:avLst/>
            </a:prstGeom>
          </p:spPr>
        </p:pic>
        <p:pic>
          <p:nvPicPr>
            <p:cNvPr id="14" name="Picture 13"/>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pic>
        <p:nvPicPr>
          <p:cNvPr id="9" name="Picture 8">
            <a:extLst>
              <a:ext uri="{FF2B5EF4-FFF2-40B4-BE49-F238E27FC236}">
                <a16:creationId xmlns:a16="http://schemas.microsoft.com/office/drawing/2014/main" xmlns="" id="{D70D1AB7-A0CC-4BBE-97C1-AC9F40020A2C}"/>
              </a:ext>
            </a:extLst>
          </p:cNvPr>
          <p:cNvPicPr>
            <a:picLocks noChangeAspect="1"/>
          </p:cNvPicPr>
          <p:nvPr/>
        </p:nvPicPr>
        <p:blipFill>
          <a:blip r:embed="rId5"/>
          <a:stretch>
            <a:fillRect/>
          </a:stretch>
        </p:blipFill>
        <p:spPr>
          <a:xfrm>
            <a:off x="6012280" y="2174897"/>
            <a:ext cx="3605536" cy="4740078"/>
          </a:xfrm>
          <a:prstGeom prst="rect">
            <a:avLst/>
          </a:prstGeom>
        </p:spPr>
      </p:pic>
      <p:sp>
        <p:nvSpPr>
          <p:cNvPr id="19" name="Speech Bubble: Rectangle with Corners Rounded 18"/>
          <p:cNvSpPr/>
          <p:nvPr/>
        </p:nvSpPr>
        <p:spPr>
          <a:xfrm>
            <a:off x="3002404" y="532603"/>
            <a:ext cx="6370195" cy="1585319"/>
          </a:xfrm>
          <a:prstGeom prst="wedgeRoundRectCallout">
            <a:avLst>
              <a:gd name="adj1" fmla="val 21275"/>
              <a:gd name="adj2" fmla="val 47244"/>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srgbClr val="00B050"/>
                </a:solidFill>
                <a:effectLst/>
                <a:uLnTx/>
                <a:uFillTx/>
                <a:latin typeface="iCiel Cadena" panose="02000503000000020004" pitchFamily="50" charset="0"/>
              </a:rPr>
              <a:t>TRÒ</a:t>
            </a:r>
            <a:r>
              <a:rPr kumimoji="0" lang="en-US" sz="4400" b="0" i="0" u="sng" strike="noStrike" kern="1200" cap="none" spc="0" normalizeH="0" noProof="0">
                <a:ln>
                  <a:noFill/>
                </a:ln>
                <a:solidFill>
                  <a:srgbClr val="00B050"/>
                </a:solidFill>
                <a:effectLst/>
                <a:uLnTx/>
                <a:uFillTx/>
                <a:latin typeface="iCiel Cadena" panose="02000503000000020004" pitchFamily="50" charset="0"/>
              </a:rPr>
              <a:t> 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aseline="0">
                <a:solidFill>
                  <a:srgbClr val="E25A74"/>
                </a:solidFill>
                <a:latin typeface="iCiel Cadena" panose="02000503000000020004" pitchFamily="50" charset="0"/>
              </a:rPr>
              <a:t>Em</a:t>
            </a:r>
            <a:r>
              <a:rPr lang="en-US" sz="4400">
                <a:solidFill>
                  <a:srgbClr val="E25A74"/>
                </a:solidFill>
                <a:latin typeface="iCiel Cadena" panose="02000503000000020004" pitchFamily="50" charset="0"/>
              </a:rPr>
              <a:t> làm siêu đầu bếp nhí</a:t>
            </a:r>
            <a:endParaRPr kumimoji="0" lang="en-US" sz="4400" b="0" i="0" u="none" strike="noStrike" kern="1200" cap="none" spc="0" normalizeH="0" baseline="0" noProof="0">
              <a:ln>
                <a:noFill/>
              </a:ln>
              <a:solidFill>
                <a:srgbClr val="E25A74"/>
              </a:solidFill>
              <a:effectLst/>
              <a:uLnTx/>
              <a:uFillTx/>
              <a:latin typeface="iCiel Cadena" panose="02000503000000020004" pitchFamily="50"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9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9000">
                                          <p:cBhvr additive="base">
                                            <p:cTn id="7" dur="750" fill="hold"/>
                                            <p:tgtEl>
                                              <p:spTgt spid="12"/>
                                            </p:tgtEl>
                                            <p:attrNameLst>
                                              <p:attrName>ppt_x</p:attrName>
                                            </p:attrNameLst>
                                          </p:cBhvr>
                                          <p:tavLst>
                                            <p:tav tm="0">
                                              <p:val>
                                                <p:strVal val="0-#ppt_w/2"/>
                                              </p:val>
                                            </p:tav>
                                            <p:tav tm="100000">
                                              <p:val>
                                                <p:strVal val="#ppt_x"/>
                                              </p:val>
                                            </p:tav>
                                          </p:tavLst>
                                        </p:anim>
                                        <p:anim calcmode="lin" valueType="num" p14:bounceEnd="69000">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69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69000">
                                          <p:cBhvr additive="base">
                                            <p:cTn id="11" dur="750" fill="hold"/>
                                            <p:tgtEl>
                                              <p:spTgt spid="15"/>
                                            </p:tgtEl>
                                            <p:attrNameLst>
                                              <p:attrName>ppt_x</p:attrName>
                                            </p:attrNameLst>
                                          </p:cBhvr>
                                          <p:tavLst>
                                            <p:tav tm="0">
                                              <p:val>
                                                <p:strVal val="#ppt_x"/>
                                              </p:val>
                                            </p:tav>
                                            <p:tav tm="100000">
                                              <p:val>
                                                <p:strVal val="#ppt_x"/>
                                              </p:val>
                                            </p:tav>
                                          </p:tavLst>
                                        </p:anim>
                                        <p:anim calcmode="lin" valueType="num" p14:bounceEnd="69000">
                                          <p:cBhvr additive="base">
                                            <p:cTn id="12" dur="750" fill="hold"/>
                                            <p:tgtEl>
                                              <p:spTgt spid="15"/>
                                            </p:tgtEl>
                                            <p:attrNameLst>
                                              <p:attrName>ppt_y</p:attrName>
                                            </p:attrNameLst>
                                          </p:cBhvr>
                                          <p:tavLst>
                                            <p:tav tm="0">
                                              <p:val>
                                                <p:strVal val="0-#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0-#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p:cNvPicPr>
            <a:picLocks noChangeAspect="1"/>
          </p:cNvPicPr>
          <p:nvPr/>
        </p:nvPicPr>
        <p:blipFill>
          <a:blip r:embed="rId4"/>
          <a:stretch>
            <a:fillRect/>
          </a:stretch>
        </p:blipFill>
        <p:spPr>
          <a:xfrm>
            <a:off x="8763000" y="2450407"/>
            <a:ext cx="3276600" cy="4313337"/>
          </a:xfrm>
          <a:prstGeom prst="rect">
            <a:avLst/>
          </a:prstGeom>
        </p:spPr>
      </p:pic>
      <p:pic>
        <p:nvPicPr>
          <p:cNvPr id="7" name="Picture 6"/>
          <p:cNvPicPr>
            <a:picLocks noChangeAspect="1"/>
          </p:cNvPicPr>
          <p:nvPr/>
        </p:nvPicPr>
        <p:blipFill>
          <a:blip r:embed="rId5"/>
          <a:stretch>
            <a:fillRect/>
          </a:stretch>
        </p:blipFill>
        <p:spPr>
          <a:xfrm>
            <a:off x="152400" y="2363188"/>
            <a:ext cx="3276600" cy="4307637"/>
          </a:xfrm>
          <a:prstGeom prst="rect">
            <a:avLst/>
          </a:prstGeom>
        </p:spPr>
      </p:pic>
      <p:sp>
        <p:nvSpPr>
          <p:cNvPr id="9" name="Speech Bubble: Rectangle with Corners Rounded 8"/>
          <p:cNvSpPr/>
          <p:nvPr/>
        </p:nvSpPr>
        <p:spPr>
          <a:xfrm flipH="1">
            <a:off x="1607674" y="359620"/>
            <a:ext cx="8938552" cy="2667000"/>
          </a:xfrm>
          <a:prstGeom prst="wedgeRoundRectCallout">
            <a:avLst>
              <a:gd name="adj1" fmla="val -49882"/>
              <a:gd name="adj2" fmla="val 14436"/>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3000"/>
              </a:lnSpc>
              <a:spcBef>
                <a:spcPts val="0"/>
              </a:spcBef>
              <a:spcAft>
                <a:spcPts val="0"/>
              </a:spcAft>
              <a:buClrTx/>
              <a:buSzTx/>
              <a:buFontTx/>
              <a:buNone/>
              <a:tabLst/>
              <a:defRPr/>
            </a:pPr>
            <a:r>
              <a:rPr kumimoji="0" lang="en-US" sz="3600" b="0" i="0" u="sng" strike="noStrike" kern="1200" cap="none" spc="0" normalizeH="0" baseline="0" noProof="0">
                <a:ln>
                  <a:noFill/>
                </a:ln>
                <a:solidFill>
                  <a:srgbClr val="00B050"/>
                </a:solidFill>
                <a:effectLst/>
                <a:uLnTx/>
                <a:uFillTx/>
                <a:latin typeface="iCiel Cadena" panose="02000503000000020004" pitchFamily="50" charset="0"/>
                <a:ea typeface="+mn-ea"/>
                <a:cs typeface="+mn-cs"/>
              </a:rPr>
              <a:t>Hoạt</a:t>
            </a:r>
            <a:r>
              <a:rPr kumimoji="0" lang="en-US" sz="3600" b="0" i="0" u="sng" strike="noStrike" kern="1200" cap="none" spc="0" normalizeH="0" noProof="0">
                <a:ln>
                  <a:noFill/>
                </a:ln>
                <a:solidFill>
                  <a:srgbClr val="00B050"/>
                </a:solidFill>
                <a:effectLst/>
                <a:uLnTx/>
                <a:uFillTx/>
                <a:latin typeface="iCiel Cadena" panose="02000503000000020004" pitchFamily="50" charset="0"/>
                <a:ea typeface="+mn-ea"/>
                <a:cs typeface="+mn-cs"/>
              </a:rPr>
              <a:t> động nhóm 4</a:t>
            </a:r>
          </a:p>
          <a:p>
            <a:pPr marL="0" marR="0" lvl="0" indent="0" algn="ctr" defTabSz="914400" rtl="0" eaLnBrk="1" fontAlgn="auto" latinLnBrk="0" hangingPunct="1">
              <a:lnSpc>
                <a:spcPct val="133000"/>
              </a:lnSpc>
              <a:spcBef>
                <a:spcPts val="0"/>
              </a:spcBef>
              <a:spcAft>
                <a:spcPts val="0"/>
              </a:spcAft>
              <a:buClrTx/>
              <a:buSzTx/>
              <a:buFontTx/>
              <a:buNone/>
              <a:tabLst/>
              <a:defRPr/>
            </a:pPr>
            <a:r>
              <a:rPr lang="en-US" sz="2800" baseline="0">
                <a:solidFill>
                  <a:srgbClr val="E25A74"/>
                </a:solidFill>
                <a:latin typeface="iCiel Cadena" panose="02000503000000020004" pitchFamily="50" charset="0"/>
              </a:rPr>
              <a:t>Các</a:t>
            </a:r>
            <a:r>
              <a:rPr lang="en-US" sz="2800">
                <a:solidFill>
                  <a:srgbClr val="E25A74"/>
                </a:solidFill>
                <a:latin typeface="iCiel Cadena" panose="02000503000000020004" pitchFamily="50" charset="0"/>
              </a:rPr>
              <a:t> em hãy làm thực đơn cho 3 bữa Sáng, trưa, tối</a:t>
            </a:r>
          </a:p>
          <a:p>
            <a:pPr marL="0" marR="0" lvl="0" indent="0" algn="ctr" defTabSz="914400" rtl="0" eaLnBrk="1" fontAlgn="auto" latinLnBrk="0" hangingPunct="1">
              <a:lnSpc>
                <a:spcPct val="133000"/>
              </a:lnSpc>
              <a:spcBef>
                <a:spcPts val="0"/>
              </a:spcBef>
              <a:spcAft>
                <a:spcPts val="0"/>
              </a:spcAft>
              <a:buClrTx/>
              <a:buSzTx/>
              <a:buFontTx/>
              <a:buNone/>
              <a:tabLst/>
              <a:defRPr/>
            </a:pPr>
            <a:r>
              <a:rPr kumimoji="0" lang="en-US" sz="2800" b="0" i="0" u="none" strike="noStrike" kern="1200" cap="none" spc="0" normalizeH="0" baseline="0" noProof="0">
                <a:ln>
                  <a:noFill/>
                </a:ln>
                <a:solidFill>
                  <a:srgbClr val="E25A74"/>
                </a:solidFill>
                <a:effectLst/>
                <a:uLnTx/>
                <a:uFillTx/>
                <a:latin typeface="iCiel Cadena" panose="02000503000000020004" pitchFamily="50" charset="0"/>
                <a:ea typeface="+mn-ea"/>
                <a:cs typeface="+mn-cs"/>
              </a:rPr>
              <a:t>Nhóm</a:t>
            </a:r>
            <a:r>
              <a:rPr kumimoji="0" lang="en-US" sz="2800" b="0" i="0" u="none" strike="noStrike" kern="1200" cap="none" spc="0" normalizeH="0" noProof="0">
                <a:ln>
                  <a:noFill/>
                </a:ln>
                <a:solidFill>
                  <a:srgbClr val="E25A74"/>
                </a:solidFill>
                <a:effectLst/>
                <a:uLnTx/>
                <a:uFillTx/>
                <a:latin typeface="iCiel Cadena" panose="02000503000000020004" pitchFamily="50" charset="0"/>
                <a:ea typeface="+mn-ea"/>
                <a:cs typeface="+mn-cs"/>
              </a:rPr>
              <a:t> nào thực đơn đa dạng phong phú và đầy đủ chất dinh dưỡng sẽ chiến thắng cuộc thi Siêu đầu bếp nhí!</a:t>
            </a:r>
            <a:endParaRPr kumimoji="0" lang="en-US" sz="2800" b="0" i="0" u="none" strike="noStrike" kern="1200" cap="none" spc="0" normalizeH="0" baseline="0" noProof="0">
              <a:ln>
                <a:noFill/>
              </a:ln>
              <a:solidFill>
                <a:srgbClr val="E25A74"/>
              </a:solidFill>
              <a:effectLst/>
              <a:uLnTx/>
              <a:uFillTx/>
              <a:latin typeface="iCiel Cadena" panose="02000503000000020004" pitchFamily="50" charset="0"/>
              <a:ea typeface="+mn-ea"/>
              <a:cs typeface="+mn-cs"/>
            </a:endParaRPr>
          </a:p>
        </p:txBody>
      </p:sp>
      <p:pic>
        <p:nvPicPr>
          <p:cNvPr id="10" name="Picture 9"/>
          <p:cNvPicPr>
            <a:picLocks noChangeAspect="1"/>
          </p:cNvPicPr>
          <p:nvPr/>
        </p:nvPicPr>
        <p:blipFill>
          <a:blip r:embed="rId6"/>
          <a:stretch>
            <a:fillRect/>
          </a:stretch>
        </p:blipFill>
        <p:spPr>
          <a:xfrm>
            <a:off x="-870155" y="1693120"/>
            <a:ext cx="762000" cy="757287"/>
          </a:xfrm>
          <a:prstGeom prst="rect">
            <a:avLst/>
          </a:prstGeom>
        </p:spPr>
      </p:pic>
    </p:spTree>
    <p:extLst>
      <p:ext uri="{BB962C8B-B14F-4D97-AF65-F5344CB8AC3E}">
        <p14:creationId xmlns:p14="http://schemas.microsoft.com/office/powerpoint/2010/main" val="98702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14:presetBounceEnd="69000">
                                      <p:stCondLst>
                                        <p:cond delay="0"/>
                                      </p:stCondLst>
                                      <p:childTnLst>
                                        <p:animMotion origin="layout" path="M -8.33333E-7 7.37257E-18 L -8.33333E-7 0.00023 C -8.33333E-7 0.00671 -0.00013 0.01319 -0.00013 0.01991 C -0.00026 0.02338 -0.00026 0.02731 -0.00026 0.03056 C -0.00039 0.0331 -0.00052 0.03495 -0.00052 0.03727 C -0.00078 0.06227 -0.00039 0.03241 -0.00117 0.07616 C -0.0013 0.08079 -0.0013 0.08565 -0.00143 0.08935 C -0.00208 0.10694 -0.00182 0.10023 -0.00234 0.11111 C -0.00273 0.12708 -0.00247 0.11481 -0.00338 0.1412 C -0.0043 0.16412 -0.00299 0.13032 -0.00404 0.1544 C -0.00417 0.15648 -0.00417 0.15903 -0.0043 0.16111 C -0.00456 0.1662 -0.00482 0.17083 -0.00508 0.17616 C -0.00521 0.18056 -0.00547 0.18588 -0.0056 0.18958 C -0.00586 0.1919 -0.00612 0.1919 -0.00638 0.19352 C -0.00716 0.21528 -0.00651 0.2 -0.00781 0.22199 C -0.00872 0.23935 -0.0082 0.23449 -0.00898 0.23912 C -0.0095 0.25394 -0.00872 0.23657 -0.00976 0.25208 C -0.0099 0.25394 -0.0099 0.25694 -0.01003 0.2588 C -0.01016 0.26157 -0.01042 0.26296 -0.01055 0.26528 C -0.01133 0.28588 -0.01029 0.26204 -0.01146 0.28056 C -0.01159 0.28218 -0.01159 0.28495 -0.01172 0.28704 C -0.01185 0.28935 -0.01198 0.29167 -0.01211 0.29329 C -0.01211 0.29514 -0.01237 0.29606 -0.01237 0.29792 C -0.0125 0.29977 -0.01263 0.30255 -0.01276 0.30417 C -0.01328 0.31134 -0.0138 0.31574 -0.01432 0.32384 C -0.01471 0.33287 -0.01471 0.33241 -0.01549 0.34074 C -0.01562 0.34259 -0.01575 0.34352 -0.01588 0.34491 C -0.01641 0.35116 -0.01615 0.34977 -0.0168 0.3581 C -0.01797 0.37245 -0.01667 0.35486 -0.01758 0.36435 C -0.01979 0.38681 -0.01875 0.38102 -0.01979 0.38611 C -0.02005 0.38935 -0.02031 0.39282 -0.0207 0.39514 C -0.02096 0.39606 -0.02096 0.3963 -0.02109 0.39676 C -0.02135 0.39861 -0.02161 0.39977 -0.02187 0.40139 C -0.02331 0.4125 -0.02161 0.40093 -0.02266 0.4081 C -0.02292 0.41019 -0.02292 0.41319 -0.02292 0.41435 C -0.02331 0.41852 -0.02422 0.42454 -0.02448 0.42755 C -0.02461 0.42894 -0.02487 0.43102 -0.025 0.43218 C -0.025 0.43241 -0.02591 0.43657 -0.02617 0.43843 C -0.02643 0.44144 -0.02682 0.44468 -0.02721 0.44676 C -0.0276 0.45046 -0.02851 0.45069 -0.02878 0.45139 L -0.03021 0.4625 C -0.03034 0.46343 -0.03047 0.46412 -0.0306 0.46458 C -0.03112 0.46667 -0.03112 0.46528 -0.03164 0.46898 C -0.03177 0.47014 -0.0319 0.47222 -0.03203 0.47338 C -0.03216 0.47431 -0.03242 0.47454 -0.03255 0.47546 C -0.03307 0.47824 -0.03359 0.48032 -0.03411 0.48403 C -0.03463 0.48773 -0.03516 0.49259 -0.03568 0.49468 C -0.03594 0.49653 -0.03633 0.49792 -0.03659 0.49931 C -0.03672 0.5 -0.03685 0.50093 -0.03698 0.50162 C -0.03711 0.50255 -0.03724 0.50301 -0.03737 0.5037 C -0.0375 0.50394 -0.03763 0.50532 -0.03776 0.50579 C -0.03802 0.50671 -0.03815 0.50718 -0.03841 0.5081 C -0.03893 0.51065 -0.03854 0.51042 -0.03919 0.5125 C -0.03945 0.51319 -0.03984 0.51412 -0.0401 0.51458 C -0.04075 0.51875 -0.04049 0.51736 -0.04167 0.5213 C -0.04193 0.52199 -0.04219 0.52222 -0.04245 0.52338 C -0.04258 0.52384 -0.04271 0.52477 -0.04284 0.52546 C -0.0431 0.52639 -0.04336 0.52662 -0.04362 0.52755 C -0.04375 0.52824 -0.04388 0.5294 -0.04401 0.52986 C -0.0444 0.53079 -0.04479 0.53102 -0.04505 0.53218 C -0.04713 0.53727 -0.04466 0.53125 -0.04609 0.53611 C -0.04635 0.53727 -0.04753 0.54028 -0.04779 0.54051 C -0.04792 0.54306 -0.04818 0.54514 -0.04831 0.54722 C -0.04857 0.54838 -0.0487 0.54861 -0.04883 0.54931 C -0.04909 0.55046 -0.04935 0.55208 -0.04961 0.55394 C -0.04987 0.55463 -0.05 0.55671 -0.05026 0.5581 C -0.05104 0.56343 -0.05286 0.56389 -0.05325 0.56435 C -0.05417 0.56343 -0.05469 0.56389 -0.05547 0.56019 C -0.0556 0.55949 -0.05573 0.55903 -0.05586 0.5581 C -0.05599 0.55694 -0.05625 0.55394 -0.05625 0.55417 " pathEditMode="relative" rAng="0" ptsTypes="AAAAAAAAAAAAAAAAAAAAAAAAAAAAAAAAAAAAAAAAAAAAAAAAAAAAAAAAAAAAAAAAAAAAAA" p14:bounceEnd="69000">
                                          <p:cBhvr>
                                            <p:cTn id="6" dur="2000" fill="hold"/>
                                            <p:tgtEl>
                                              <p:spTgt spid="10"/>
                                            </p:tgtEl>
                                            <p:attrNameLst>
                                              <p:attrName>ppt_x</p:attrName>
                                              <p:attrName>ppt_y</p:attrName>
                                            </p:attrNameLst>
                                          </p:cBhvr>
                                          <p:rCtr x="-2812" y="28218"/>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42"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anim calcmode="lin" valueType="num">
                                          <p:cBhvr>
                                            <p:cTn id="10" dur="500" fill="hold"/>
                                            <p:tgtEl>
                                              <p:spTgt spid="9"/>
                                            </p:tgtEl>
                                            <p:attrNameLst>
                                              <p:attrName>ppt_x</p:attrName>
                                            </p:attrNameLst>
                                          </p:cBhvr>
                                          <p:tavLst>
                                            <p:tav tm="0">
                                              <p:val>
                                                <p:strVal val="#ppt_x"/>
                                              </p:val>
                                            </p:tav>
                                            <p:tav tm="100000">
                                              <p:val>
                                                <p:strVal val="#ppt_x"/>
                                              </p:val>
                                            </p:tav>
                                          </p:tavLst>
                                        </p:anim>
                                        <p:anim calcmode="lin" valueType="num">
                                          <p:cBhvr>
                                            <p:cTn id="1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8.33333E-7 7.37257E-18 L -8.33333E-7 0.00023 C -8.33333E-7 0.00671 -0.00013 0.01319 -0.00013 0.01991 C -0.00026 0.02338 -0.00026 0.02731 -0.00026 0.03056 C -0.00039 0.0331 -0.00052 0.03495 -0.00052 0.03727 C -0.00078 0.06227 -0.00039 0.03241 -0.00117 0.07616 C -0.0013 0.08079 -0.0013 0.08565 -0.00143 0.08935 C -0.00208 0.10694 -0.00182 0.10023 -0.00234 0.11111 C -0.00273 0.12708 -0.00247 0.11481 -0.00338 0.1412 C -0.0043 0.16412 -0.00299 0.13032 -0.00404 0.1544 C -0.00417 0.15648 -0.00417 0.15903 -0.0043 0.16111 C -0.00456 0.1662 -0.00482 0.17083 -0.00508 0.17616 C -0.00521 0.18056 -0.00547 0.18588 -0.0056 0.18958 C -0.00586 0.1919 -0.00612 0.1919 -0.00638 0.19352 C -0.00716 0.21528 -0.00651 0.2 -0.00781 0.22199 C -0.00872 0.23935 -0.0082 0.23449 -0.00898 0.23912 C -0.0095 0.25394 -0.00872 0.23657 -0.00976 0.25208 C -0.0099 0.25394 -0.0099 0.25694 -0.01003 0.2588 C -0.01016 0.26157 -0.01042 0.26296 -0.01055 0.26528 C -0.01133 0.28588 -0.01029 0.26204 -0.01146 0.28056 C -0.01159 0.28218 -0.01159 0.28495 -0.01172 0.28704 C -0.01185 0.28935 -0.01198 0.29167 -0.01211 0.29329 C -0.01211 0.29514 -0.01237 0.29606 -0.01237 0.29792 C -0.0125 0.29977 -0.01263 0.30255 -0.01276 0.30417 C -0.01328 0.31134 -0.0138 0.31574 -0.01432 0.32384 C -0.01471 0.33287 -0.01471 0.33241 -0.01549 0.34074 C -0.01562 0.34259 -0.01575 0.34352 -0.01588 0.34491 C -0.01641 0.35116 -0.01615 0.34977 -0.0168 0.3581 C -0.01797 0.37245 -0.01667 0.35486 -0.01758 0.36435 C -0.01979 0.38681 -0.01875 0.38102 -0.01979 0.38611 C -0.02005 0.38935 -0.02031 0.39282 -0.0207 0.39514 C -0.02096 0.39606 -0.02096 0.3963 -0.02109 0.39676 C -0.02135 0.39861 -0.02161 0.39977 -0.02187 0.40139 C -0.02331 0.4125 -0.02161 0.40093 -0.02266 0.4081 C -0.02292 0.41019 -0.02292 0.41319 -0.02292 0.41435 C -0.02331 0.41852 -0.02422 0.42454 -0.02448 0.42755 C -0.02461 0.42894 -0.02487 0.43102 -0.025 0.43218 C -0.025 0.43241 -0.02591 0.43657 -0.02617 0.43843 C -0.02643 0.44144 -0.02682 0.44468 -0.02721 0.44676 C -0.0276 0.45046 -0.02851 0.45069 -0.02878 0.45139 L -0.03021 0.4625 C -0.03034 0.46343 -0.03047 0.46412 -0.0306 0.46458 C -0.03112 0.46667 -0.03112 0.46528 -0.03164 0.46898 C -0.03177 0.47014 -0.0319 0.47222 -0.03203 0.47338 C -0.03216 0.47431 -0.03242 0.47454 -0.03255 0.47546 C -0.03307 0.47824 -0.03359 0.48032 -0.03411 0.48403 C -0.03463 0.48773 -0.03516 0.49259 -0.03568 0.49468 C -0.03594 0.49653 -0.03633 0.49792 -0.03659 0.49931 C -0.03672 0.5 -0.03685 0.50093 -0.03698 0.50162 C -0.03711 0.50255 -0.03724 0.50301 -0.03737 0.5037 C -0.0375 0.50394 -0.03763 0.50532 -0.03776 0.50579 C -0.03802 0.50671 -0.03815 0.50718 -0.03841 0.5081 C -0.03893 0.51065 -0.03854 0.51042 -0.03919 0.5125 C -0.03945 0.51319 -0.03984 0.51412 -0.0401 0.51458 C -0.04075 0.51875 -0.04049 0.51736 -0.04167 0.5213 C -0.04193 0.52199 -0.04219 0.52222 -0.04245 0.52338 C -0.04258 0.52384 -0.04271 0.52477 -0.04284 0.52546 C -0.0431 0.52639 -0.04336 0.52662 -0.04362 0.52755 C -0.04375 0.52824 -0.04388 0.5294 -0.04401 0.52986 C -0.0444 0.53079 -0.04479 0.53102 -0.04505 0.53218 C -0.04713 0.53727 -0.04466 0.53125 -0.04609 0.53611 C -0.04635 0.53727 -0.04753 0.54028 -0.04779 0.54051 C -0.04792 0.54306 -0.04818 0.54514 -0.04831 0.54722 C -0.04857 0.54838 -0.0487 0.54861 -0.04883 0.54931 C -0.04909 0.55046 -0.04935 0.55208 -0.04961 0.55394 C -0.04987 0.55463 -0.05 0.55671 -0.05026 0.5581 C -0.05104 0.56343 -0.05286 0.56389 -0.05325 0.56435 C -0.05417 0.56343 -0.05469 0.56389 -0.05547 0.56019 C -0.0556 0.55949 -0.05573 0.55903 -0.05586 0.5581 C -0.05599 0.55694 -0.05625 0.55394 -0.05625 0.55417 " pathEditMode="relative" rAng="0" ptsTypes="AAAAAAAAAAAAAAAAAAAAAAAAAAAAAAAAAAAAAAAAAAAAAAAAAAAAAAAAAAAAAAAAAAAAAA">
                                          <p:cBhvr>
                                            <p:cTn id="6" dur="2000" fill="hold"/>
                                            <p:tgtEl>
                                              <p:spTgt spid="10"/>
                                            </p:tgtEl>
                                            <p:attrNameLst>
                                              <p:attrName>ppt_x</p:attrName>
                                              <p:attrName>ppt_y</p:attrName>
                                            </p:attrNameLst>
                                          </p:cBhvr>
                                          <p:rCtr x="-2812" y="28218"/>
                                        </p:animMotion>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par>
                                    <p:cTn id="7" presetID="42"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anim calcmode="lin" valueType="num">
                                          <p:cBhvr>
                                            <p:cTn id="10" dur="500" fill="hold"/>
                                            <p:tgtEl>
                                              <p:spTgt spid="9"/>
                                            </p:tgtEl>
                                            <p:attrNameLst>
                                              <p:attrName>ppt_x</p:attrName>
                                            </p:attrNameLst>
                                          </p:cBhvr>
                                          <p:tavLst>
                                            <p:tav tm="0">
                                              <p:val>
                                                <p:strVal val="#ppt_x"/>
                                              </p:val>
                                            </p:tav>
                                            <p:tav tm="100000">
                                              <p:val>
                                                <p:strVal val="#ppt_x"/>
                                              </p:val>
                                            </p:tav>
                                          </p:tavLst>
                                        </p:anim>
                                        <p:anim calcmode="lin" valueType="num">
                                          <p:cBhvr>
                                            <p:cTn id="1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xmlns="" id="{62DCA108-62E0-44C7-9B47-C608D5CEFE73}"/>
              </a:ext>
            </a:extLst>
          </p:cNvPr>
          <p:cNvPicPr>
            <a:picLocks noChangeAspect="1"/>
          </p:cNvPicPr>
          <p:nvPr/>
        </p:nvPicPr>
        <p:blipFill rotWithShape="1">
          <a:blip r:embed="rId3"/>
          <a:srcRect b="18919"/>
          <a:stretch>
            <a:fillRect/>
          </a:stretch>
        </p:blipFill>
        <p:spPr>
          <a:xfrm>
            <a:off x="0" y="381000"/>
            <a:ext cx="12192000" cy="6477000"/>
          </a:xfrm>
          <a:prstGeom prst="rect">
            <a:avLst/>
          </a:prstGeom>
        </p:spPr>
      </p:pic>
      <p:grpSp>
        <p:nvGrpSpPr>
          <p:cNvPr id="67" name="Group 66">
            <a:extLst>
              <a:ext uri="{FF2B5EF4-FFF2-40B4-BE49-F238E27FC236}">
                <a16:creationId xmlns:a16="http://schemas.microsoft.com/office/drawing/2014/main" xmlns="" id="{2525DAB7-0AE8-4F1F-9D75-03B8AFF90325}"/>
              </a:ext>
            </a:extLst>
          </p:cNvPr>
          <p:cNvGrpSpPr/>
          <p:nvPr/>
        </p:nvGrpSpPr>
        <p:grpSpPr>
          <a:xfrm>
            <a:off x="-56944" y="-323882"/>
            <a:ext cx="12214578" cy="1585964"/>
            <a:chOff x="-22578" y="-490942"/>
            <a:chExt cx="12237156" cy="1585964"/>
          </a:xfrm>
        </p:grpSpPr>
        <p:pic>
          <p:nvPicPr>
            <p:cNvPr id="68" name="Picture 67">
              <a:extLst>
                <a:ext uri="{FF2B5EF4-FFF2-40B4-BE49-F238E27FC236}">
                  <a16:creationId xmlns:a16="http://schemas.microsoft.com/office/drawing/2014/main" xmlns="" id="{4AECDB37-07A1-43A8-972C-8D0CFE93C55D}"/>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69" name="Picture 68">
              <a:extLst>
                <a:ext uri="{FF2B5EF4-FFF2-40B4-BE49-F238E27FC236}">
                  <a16:creationId xmlns:a16="http://schemas.microsoft.com/office/drawing/2014/main" xmlns="" id="{192025B7-4CCA-468F-93B9-FE403B22808E}"/>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31" name="矩形: 圆角 7">
            <a:extLst>
              <a:ext uri="{FF2B5EF4-FFF2-40B4-BE49-F238E27FC236}">
                <a16:creationId xmlns:a16="http://schemas.microsoft.com/office/drawing/2014/main" xmlns="" id="{7447FEBB-83A3-426C-8FBA-184241AA45FC}"/>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grpSp>
        <p:nvGrpSpPr>
          <p:cNvPr id="60" name="Group 59">
            <a:extLst>
              <a:ext uri="{FF2B5EF4-FFF2-40B4-BE49-F238E27FC236}">
                <a16:creationId xmlns:a16="http://schemas.microsoft.com/office/drawing/2014/main" xmlns="" id="{5C0E97F4-ED5C-4B2F-A648-B4876F91CCE8}"/>
              </a:ext>
            </a:extLst>
          </p:cNvPr>
          <p:cNvGrpSpPr/>
          <p:nvPr/>
        </p:nvGrpSpPr>
        <p:grpSpPr>
          <a:xfrm>
            <a:off x="4992943" y="8356600"/>
            <a:ext cx="1066800" cy="457200"/>
            <a:chOff x="6162612" y="430418"/>
            <a:chExt cx="2513588" cy="831104"/>
          </a:xfrm>
        </p:grpSpPr>
        <p:sp>
          <p:nvSpPr>
            <p:cNvPr id="61" name="Rectangle: Rounded Corners 60">
              <a:extLst>
                <a:ext uri="{FF2B5EF4-FFF2-40B4-BE49-F238E27FC236}">
                  <a16:creationId xmlns:a16="http://schemas.microsoft.com/office/drawing/2014/main" xmlns="" id="{F21691A8-C40D-4378-BEC3-1FB0000E8EF7}"/>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xmlns="" id="{636432DC-E910-4178-9D27-EA69416DC89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8" name="Picture 7">
            <a:extLst>
              <a:ext uri="{FF2B5EF4-FFF2-40B4-BE49-F238E27FC236}">
                <a16:creationId xmlns:a16="http://schemas.microsoft.com/office/drawing/2014/main" xmlns="" id="{8C551FD6-7CBB-4348-872F-5BBC02D137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3495" y="-349946"/>
            <a:ext cx="5649775" cy="1872026"/>
          </a:xfrm>
          <a:prstGeom prst="rect">
            <a:avLst/>
          </a:prstGeom>
        </p:spPr>
      </p:pic>
      <p:pic>
        <p:nvPicPr>
          <p:cNvPr id="10" name="Picture 9">
            <a:extLst>
              <a:ext uri="{FF2B5EF4-FFF2-40B4-BE49-F238E27FC236}">
                <a16:creationId xmlns:a16="http://schemas.microsoft.com/office/drawing/2014/main" xmlns="" id="{9FFA7EEA-AEE9-4504-B87F-31879F0BA0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78365" y="3057533"/>
            <a:ext cx="5649972" cy="2340018"/>
          </a:xfrm>
          <a:prstGeom prst="rect">
            <a:avLst/>
          </a:prstGeom>
        </p:spPr>
      </p:pic>
      <p:sp>
        <p:nvSpPr>
          <p:cNvPr id="24" name="Speech Bubble: Rectangle with Corners Rounded 23">
            <a:extLst>
              <a:ext uri="{FF2B5EF4-FFF2-40B4-BE49-F238E27FC236}">
                <a16:creationId xmlns:a16="http://schemas.microsoft.com/office/drawing/2014/main" xmlns="" id="{1DECD157-16D6-4C62-8E7E-87311F5007D5}"/>
              </a:ext>
            </a:extLst>
          </p:cNvPr>
          <p:cNvSpPr/>
          <p:nvPr/>
        </p:nvSpPr>
        <p:spPr>
          <a:xfrm>
            <a:off x="4512518" y="-79642"/>
            <a:ext cx="2947082" cy="730758"/>
          </a:xfrm>
          <a:prstGeom prst="wedgeRoundRectCallout">
            <a:avLst>
              <a:gd name="adj1" fmla="val 21275"/>
              <a:gd name="adj2" fmla="val 47244"/>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a:ln>
                  <a:noFill/>
                </a:ln>
                <a:solidFill>
                  <a:srgbClr val="00B050"/>
                </a:solidFill>
                <a:effectLst/>
                <a:uLnTx/>
                <a:uFillTx/>
                <a:latin typeface="iCiel Cadena" panose="02000503000000020004" pitchFamily="50" charset="0"/>
                <a:ea typeface="+mn-ea"/>
                <a:cs typeface="+mn-cs"/>
              </a:rPr>
              <a:t>THỰC ĐƠN 1</a:t>
            </a:r>
            <a:endParaRPr kumimoji="0" lang="en-US" sz="3600" b="0" i="0" u="none" strike="noStrike" kern="1200" cap="none" spc="0" normalizeH="0" baseline="0" noProof="0">
              <a:ln>
                <a:noFill/>
              </a:ln>
              <a:solidFill>
                <a:srgbClr val="E25A74"/>
              </a:solidFill>
              <a:effectLst/>
              <a:uLnTx/>
              <a:uFillTx/>
              <a:latin typeface="iCiel Cadena" panose="02000503000000020004" pitchFamily="50" charset="0"/>
              <a:ea typeface="+mn-ea"/>
              <a:cs typeface="+mn-cs"/>
            </a:endParaRPr>
          </a:p>
        </p:txBody>
      </p:sp>
      <p:grpSp>
        <p:nvGrpSpPr>
          <p:cNvPr id="13" name="Group 12">
            <a:extLst>
              <a:ext uri="{FF2B5EF4-FFF2-40B4-BE49-F238E27FC236}">
                <a16:creationId xmlns:a16="http://schemas.microsoft.com/office/drawing/2014/main" xmlns="" id="{4364D784-E08C-4DCA-8A54-E738F393AF35}"/>
              </a:ext>
            </a:extLst>
          </p:cNvPr>
          <p:cNvGrpSpPr/>
          <p:nvPr/>
        </p:nvGrpSpPr>
        <p:grpSpPr>
          <a:xfrm>
            <a:off x="276906" y="1904940"/>
            <a:ext cx="2599192" cy="890057"/>
            <a:chOff x="947363" y="2435500"/>
            <a:chExt cx="3438753" cy="890057"/>
          </a:xfrm>
        </p:grpSpPr>
        <p:grpSp>
          <p:nvGrpSpPr>
            <p:cNvPr id="25" name="DapAnA - 9Slide.vn">
              <a:extLst>
                <a:ext uri="{FF2B5EF4-FFF2-40B4-BE49-F238E27FC236}">
                  <a16:creationId xmlns:a16="http://schemas.microsoft.com/office/drawing/2014/main" xmlns="" id="{FF9808CB-9A19-459C-A942-BA7B31EA82D6}"/>
                </a:ext>
              </a:extLst>
            </p:cNvPr>
            <p:cNvGrpSpPr/>
            <p:nvPr/>
          </p:nvGrpSpPr>
          <p:grpSpPr>
            <a:xfrm>
              <a:off x="2023917" y="2483800"/>
              <a:ext cx="2362199" cy="772647"/>
              <a:chOff x="609600" y="3061123"/>
              <a:chExt cx="5044329" cy="1421875"/>
            </a:xfrm>
          </p:grpSpPr>
          <p:grpSp>
            <p:nvGrpSpPr>
              <p:cNvPr id="26" name="Group 25">
                <a:extLst>
                  <a:ext uri="{FF2B5EF4-FFF2-40B4-BE49-F238E27FC236}">
                    <a16:creationId xmlns:a16="http://schemas.microsoft.com/office/drawing/2014/main" xmlns="" id="{2D29FD72-36DE-43BE-BDF7-EEC8579F9612}"/>
                  </a:ext>
                </a:extLst>
              </p:cNvPr>
              <p:cNvGrpSpPr/>
              <p:nvPr/>
            </p:nvGrpSpPr>
            <p:grpSpPr>
              <a:xfrm>
                <a:off x="609600" y="3061123"/>
                <a:ext cx="5044329" cy="1421875"/>
                <a:chOff x="289671" y="3263477"/>
                <a:chExt cx="10591800" cy="1981200"/>
              </a:xfrm>
            </p:grpSpPr>
            <p:sp>
              <p:nvSpPr>
                <p:cNvPr id="32" name="Rectangle: Rounded Corners 31">
                  <a:extLst>
                    <a:ext uri="{FF2B5EF4-FFF2-40B4-BE49-F238E27FC236}">
                      <a16:creationId xmlns:a16="http://schemas.microsoft.com/office/drawing/2014/main" xmlns="" id="{26D352B9-1FF8-49B6-A6F1-4E8B9D50EF85}"/>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xmlns="" id="{02B1DC91-6439-4B2E-9CFC-AE6CBC0CC1B4}"/>
                    </a:ext>
                  </a:extLst>
                </p:cNvPr>
                <p:cNvSpPr/>
                <p:nvPr/>
              </p:nvSpPr>
              <p:spPr>
                <a:xfrm>
                  <a:off x="765183" y="3431807"/>
                  <a:ext cx="9640773"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xmlns="" id="{885FE589-8D48-435A-B1C4-4774484E900B}"/>
                  </a:ext>
                </a:extLst>
              </p:cNvPr>
              <p:cNvSpPr txBox="1"/>
              <p:nvPr/>
            </p:nvSpPr>
            <p:spPr>
              <a:xfrm>
                <a:off x="1408292" y="3123462"/>
                <a:ext cx="3446940"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bánh mỳ</a:t>
                </a:r>
              </a:p>
            </p:txBody>
          </p:sp>
        </p:grpSp>
        <p:pic>
          <p:nvPicPr>
            <p:cNvPr id="3074" name="Picture 2" descr="Bánh mì nhỏ Ổ Bánh mì Baguette - Đau đầu png tải về - Miễn phí trong suốt  Baguette png Tải về.">
              <a:extLst>
                <a:ext uri="{FF2B5EF4-FFF2-40B4-BE49-F238E27FC236}">
                  <a16:creationId xmlns:a16="http://schemas.microsoft.com/office/drawing/2014/main" xmlns="" id="{6191632E-8E22-4F42-B551-532457D5E4C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6889" r="91333">
                          <a14:foregroundMark x1="6889" y1="59667" x2="8889" y2="69667"/>
                          <a14:foregroundMark x1="91333" y1="34667" x2="90667" y2="52333"/>
                          <a14:foregroundMark x1="66889" y1="17667" x2="77333" y2="17667"/>
                        </a14:backgroundRemoval>
                      </a14:imgEffect>
                    </a14:imgLayer>
                  </a14:imgProps>
                </a:ext>
                <a:ext uri="{28A0092B-C50C-407E-A947-70E740481C1C}">
                  <a14:useLocalDpi xmlns:a14="http://schemas.microsoft.com/office/drawing/2010/main" val="0"/>
                </a:ext>
              </a:extLst>
            </a:blip>
            <a:srcRect/>
            <a:stretch>
              <a:fillRect/>
            </a:stretch>
          </p:blipFill>
          <p:spPr bwMode="auto">
            <a:xfrm>
              <a:off x="947363" y="2435500"/>
              <a:ext cx="1335086" cy="8900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xmlns="" id="{6EDC7F13-2BB8-4E65-8F95-0DD6FAF85308}"/>
              </a:ext>
            </a:extLst>
          </p:cNvPr>
          <p:cNvGrpSpPr/>
          <p:nvPr/>
        </p:nvGrpSpPr>
        <p:grpSpPr>
          <a:xfrm>
            <a:off x="240289" y="2694903"/>
            <a:ext cx="2630105" cy="1688825"/>
            <a:chOff x="1346841" y="3488440"/>
            <a:chExt cx="2630105" cy="1688825"/>
          </a:xfrm>
        </p:grpSpPr>
        <p:grpSp>
          <p:nvGrpSpPr>
            <p:cNvPr id="34" name="DapAnA - 9Slide.vn">
              <a:extLst>
                <a:ext uri="{FF2B5EF4-FFF2-40B4-BE49-F238E27FC236}">
                  <a16:creationId xmlns:a16="http://schemas.microsoft.com/office/drawing/2014/main" xmlns="" id="{D2DF1274-55E9-4383-BEB6-0B3F6FABCA4D}"/>
                </a:ext>
              </a:extLst>
            </p:cNvPr>
            <p:cNvGrpSpPr/>
            <p:nvPr/>
          </p:nvGrpSpPr>
          <p:grpSpPr>
            <a:xfrm>
              <a:off x="2027874" y="4149211"/>
              <a:ext cx="1949072" cy="772647"/>
              <a:chOff x="609600" y="3061123"/>
              <a:chExt cx="4162122" cy="1421875"/>
            </a:xfrm>
          </p:grpSpPr>
          <p:grpSp>
            <p:nvGrpSpPr>
              <p:cNvPr id="35" name="Group 34">
                <a:extLst>
                  <a:ext uri="{FF2B5EF4-FFF2-40B4-BE49-F238E27FC236}">
                    <a16:creationId xmlns:a16="http://schemas.microsoft.com/office/drawing/2014/main" xmlns="" id="{65187A44-96FE-4691-8A2A-F29247CD86DD}"/>
                  </a:ext>
                </a:extLst>
              </p:cNvPr>
              <p:cNvGrpSpPr/>
              <p:nvPr/>
            </p:nvGrpSpPr>
            <p:grpSpPr>
              <a:xfrm>
                <a:off x="609600" y="3061123"/>
                <a:ext cx="4162122" cy="1421875"/>
                <a:chOff x="289671" y="3263477"/>
                <a:chExt cx="8739391" cy="1981200"/>
              </a:xfrm>
            </p:grpSpPr>
            <p:sp>
              <p:nvSpPr>
                <p:cNvPr id="37" name="Rectangle: Rounded Corners 36">
                  <a:extLst>
                    <a:ext uri="{FF2B5EF4-FFF2-40B4-BE49-F238E27FC236}">
                      <a16:creationId xmlns:a16="http://schemas.microsoft.com/office/drawing/2014/main" xmlns="" id="{7A8D32C0-037A-4463-80C2-82CEF821B686}"/>
                    </a:ext>
                  </a:extLst>
                </p:cNvPr>
                <p:cNvSpPr/>
                <p:nvPr/>
              </p:nvSpPr>
              <p:spPr>
                <a:xfrm>
                  <a:off x="289671" y="3263477"/>
                  <a:ext cx="8739391"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xmlns="" id="{51A04D0D-84DA-4797-AE7B-16FFB93CCB54}"/>
                    </a:ext>
                  </a:extLst>
                </p:cNvPr>
                <p:cNvSpPr/>
                <p:nvPr/>
              </p:nvSpPr>
              <p:spPr>
                <a:xfrm>
                  <a:off x="765181" y="3431807"/>
                  <a:ext cx="7565168"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xmlns="" id="{D878E732-215B-40D1-8567-B85AC6C2C36B}"/>
                  </a:ext>
                </a:extLst>
              </p:cNvPr>
              <p:cNvSpPr txBox="1"/>
              <p:nvPr/>
            </p:nvSpPr>
            <p:spPr>
              <a:xfrm>
                <a:off x="734557" y="3229410"/>
                <a:ext cx="3711009" cy="99118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92D050"/>
                    </a:solidFill>
                    <a:effectLst/>
                    <a:uLnTx/>
                    <a:uFillTx/>
                    <a:latin typeface="Calibri" panose="020F0502020204030204" pitchFamily="34" charset="0"/>
                    <a:ea typeface="+mn-ea"/>
                    <a:cs typeface="Calibri" panose="020F0502020204030204" pitchFamily="34" charset="0"/>
                  </a:rPr>
                  <a:t>sữa tươi</a:t>
                </a:r>
              </a:p>
            </p:txBody>
          </p:sp>
        </p:grpSp>
        <p:pic>
          <p:nvPicPr>
            <p:cNvPr id="12" name="Picture 11">
              <a:extLst>
                <a:ext uri="{FF2B5EF4-FFF2-40B4-BE49-F238E27FC236}">
                  <a16:creationId xmlns:a16="http://schemas.microsoft.com/office/drawing/2014/main" xmlns="" id="{7A235206-AF38-4F52-99FE-6EFFFC18164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1872" t="4895" r="26178" b="12838"/>
            <a:stretch/>
          </p:blipFill>
          <p:spPr>
            <a:xfrm>
              <a:off x="1346841" y="3488440"/>
              <a:ext cx="861185" cy="1688825"/>
            </a:xfrm>
            <a:prstGeom prst="rect">
              <a:avLst/>
            </a:prstGeom>
          </p:spPr>
        </p:pic>
      </p:grpSp>
      <p:sp>
        <p:nvSpPr>
          <p:cNvPr id="47" name="Speech Bubble: Rectangle with Corners Rounded 46">
            <a:extLst>
              <a:ext uri="{FF2B5EF4-FFF2-40B4-BE49-F238E27FC236}">
                <a16:creationId xmlns:a16="http://schemas.microsoft.com/office/drawing/2014/main" xmlns="" id="{3B3AB719-AB6A-430D-A3E9-9B9E2FA0CA89}"/>
              </a:ext>
            </a:extLst>
          </p:cNvPr>
          <p:cNvSpPr/>
          <p:nvPr/>
        </p:nvSpPr>
        <p:spPr>
          <a:xfrm>
            <a:off x="807882" y="781204"/>
            <a:ext cx="2599191" cy="863883"/>
          </a:xfrm>
          <a:prstGeom prst="wedgeRoundRectCallout">
            <a:avLst>
              <a:gd name="adj1" fmla="val 21275"/>
              <a:gd name="adj2" fmla="val 47244"/>
              <a:gd name="adj3" fmla="val 16667"/>
            </a:avLst>
          </a:prstGeom>
          <a:solidFill>
            <a:schemeClr val="accent4">
              <a:lumMod val="20000"/>
              <a:lumOff val="80000"/>
            </a:schemeClr>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srgbClr val="7030A0"/>
                </a:solidFill>
                <a:effectLst/>
                <a:uLnTx/>
                <a:uFillTx/>
                <a:latin typeface="iCiel Cadena" panose="02000503000000020004" pitchFamily="50" charset="0"/>
                <a:ea typeface="+mn-ea"/>
                <a:cs typeface="+mn-cs"/>
              </a:rPr>
              <a:t>Bữa sáng</a:t>
            </a:r>
            <a:endParaRPr kumimoji="0" lang="en-US" sz="4400" b="0" i="0" u="none" strike="noStrike" kern="1200" cap="none" spc="0" normalizeH="0" baseline="0" noProof="0">
              <a:ln>
                <a:noFill/>
              </a:ln>
              <a:solidFill>
                <a:srgbClr val="7030A0"/>
              </a:solidFill>
              <a:effectLst/>
              <a:uLnTx/>
              <a:uFillTx/>
              <a:latin typeface="iCiel Cadena" panose="02000503000000020004" pitchFamily="50" charset="0"/>
              <a:ea typeface="+mn-ea"/>
              <a:cs typeface="+mn-cs"/>
            </a:endParaRPr>
          </a:p>
        </p:txBody>
      </p:sp>
      <p:sp>
        <p:nvSpPr>
          <p:cNvPr id="50" name="Speech Bubble: Rectangle with Corners Rounded 49">
            <a:extLst>
              <a:ext uri="{FF2B5EF4-FFF2-40B4-BE49-F238E27FC236}">
                <a16:creationId xmlns:a16="http://schemas.microsoft.com/office/drawing/2014/main" xmlns="" id="{7078DE72-855A-48E9-8014-B6C77B34796F}"/>
              </a:ext>
            </a:extLst>
          </p:cNvPr>
          <p:cNvSpPr/>
          <p:nvPr/>
        </p:nvSpPr>
        <p:spPr>
          <a:xfrm>
            <a:off x="4717479" y="730696"/>
            <a:ext cx="2599191" cy="863883"/>
          </a:xfrm>
          <a:prstGeom prst="wedgeRoundRectCallout">
            <a:avLst>
              <a:gd name="adj1" fmla="val 21275"/>
              <a:gd name="adj2" fmla="val 47244"/>
              <a:gd name="adj3" fmla="val 16667"/>
            </a:avLst>
          </a:prstGeom>
          <a:solidFill>
            <a:schemeClr val="accent5">
              <a:lumMod val="20000"/>
              <a:lumOff val="80000"/>
            </a:schemeClr>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srgbClr val="7030A0"/>
                </a:solidFill>
                <a:effectLst/>
                <a:uLnTx/>
                <a:uFillTx/>
                <a:latin typeface="iCiel Cadena" panose="02000503000000020004" pitchFamily="50" charset="0"/>
                <a:ea typeface="+mn-ea"/>
                <a:cs typeface="+mn-cs"/>
              </a:rPr>
              <a:t>Bữa trưa</a:t>
            </a:r>
            <a:endParaRPr kumimoji="0" lang="en-US" sz="4400" b="0" i="0" u="none" strike="noStrike" kern="1200" cap="none" spc="0" normalizeH="0" baseline="0" noProof="0">
              <a:ln>
                <a:noFill/>
              </a:ln>
              <a:solidFill>
                <a:srgbClr val="7030A0"/>
              </a:solidFill>
              <a:effectLst/>
              <a:uLnTx/>
              <a:uFillTx/>
              <a:latin typeface="iCiel Cadena" panose="02000503000000020004" pitchFamily="50" charset="0"/>
              <a:ea typeface="+mn-ea"/>
              <a:cs typeface="+mn-cs"/>
            </a:endParaRPr>
          </a:p>
        </p:txBody>
      </p:sp>
      <p:sp>
        <p:nvSpPr>
          <p:cNvPr id="51" name="Speech Bubble: Rectangle with Corners Rounded 50">
            <a:extLst>
              <a:ext uri="{FF2B5EF4-FFF2-40B4-BE49-F238E27FC236}">
                <a16:creationId xmlns:a16="http://schemas.microsoft.com/office/drawing/2014/main" xmlns="" id="{DDFF163C-512A-4B0A-80D4-E6732703BC42}"/>
              </a:ext>
            </a:extLst>
          </p:cNvPr>
          <p:cNvSpPr/>
          <p:nvPr/>
        </p:nvSpPr>
        <p:spPr>
          <a:xfrm>
            <a:off x="8701682" y="729732"/>
            <a:ext cx="2599191" cy="863883"/>
          </a:xfrm>
          <a:prstGeom prst="wedgeRoundRectCallout">
            <a:avLst>
              <a:gd name="adj1" fmla="val 21275"/>
              <a:gd name="adj2" fmla="val 47244"/>
              <a:gd name="adj3" fmla="val 16667"/>
            </a:avLst>
          </a:prstGeom>
          <a:solidFill>
            <a:schemeClr val="accent6">
              <a:lumMod val="20000"/>
              <a:lumOff val="80000"/>
            </a:schemeClr>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srgbClr val="7030A0"/>
                </a:solidFill>
                <a:effectLst/>
                <a:uLnTx/>
                <a:uFillTx/>
                <a:latin typeface="iCiel Cadena" panose="02000503000000020004" pitchFamily="50" charset="0"/>
                <a:ea typeface="+mn-ea"/>
                <a:cs typeface="+mn-cs"/>
              </a:rPr>
              <a:t>Bữa tối</a:t>
            </a:r>
            <a:endParaRPr kumimoji="0" lang="en-US" sz="4400" b="0" i="0" u="none" strike="noStrike" kern="1200" cap="none" spc="0" normalizeH="0" baseline="0" noProof="0">
              <a:ln>
                <a:noFill/>
              </a:ln>
              <a:solidFill>
                <a:srgbClr val="7030A0"/>
              </a:solidFill>
              <a:effectLst/>
              <a:uLnTx/>
              <a:uFillTx/>
              <a:latin typeface="iCiel Cadena" panose="02000503000000020004" pitchFamily="50" charset="0"/>
              <a:ea typeface="+mn-ea"/>
              <a:cs typeface="+mn-cs"/>
            </a:endParaRPr>
          </a:p>
        </p:txBody>
      </p:sp>
      <p:grpSp>
        <p:nvGrpSpPr>
          <p:cNvPr id="15" name="Group 14">
            <a:extLst>
              <a:ext uri="{FF2B5EF4-FFF2-40B4-BE49-F238E27FC236}">
                <a16:creationId xmlns:a16="http://schemas.microsoft.com/office/drawing/2014/main" xmlns="" id="{1424E6B8-8C7F-41A8-B31B-F38D28B561C5}"/>
              </a:ext>
            </a:extLst>
          </p:cNvPr>
          <p:cNvGrpSpPr/>
          <p:nvPr/>
        </p:nvGrpSpPr>
        <p:grpSpPr>
          <a:xfrm>
            <a:off x="3771002" y="1668321"/>
            <a:ext cx="3545667" cy="922491"/>
            <a:chOff x="4309990" y="2439196"/>
            <a:chExt cx="3146818" cy="922491"/>
          </a:xfrm>
        </p:grpSpPr>
        <p:grpSp>
          <p:nvGrpSpPr>
            <p:cNvPr id="42" name="DapAnA - 9Slide.vn">
              <a:extLst>
                <a:ext uri="{FF2B5EF4-FFF2-40B4-BE49-F238E27FC236}">
                  <a16:creationId xmlns:a16="http://schemas.microsoft.com/office/drawing/2014/main" xmlns="" id="{C1672D11-8F10-475F-9C2D-DC89441C2E4B}"/>
                </a:ext>
              </a:extLst>
            </p:cNvPr>
            <p:cNvGrpSpPr/>
            <p:nvPr/>
          </p:nvGrpSpPr>
          <p:grpSpPr>
            <a:xfrm>
              <a:off x="5369265" y="2566698"/>
              <a:ext cx="2087543" cy="772647"/>
              <a:chOff x="609600" y="3061123"/>
              <a:chExt cx="3670622" cy="1421875"/>
            </a:xfrm>
          </p:grpSpPr>
          <p:grpSp>
            <p:nvGrpSpPr>
              <p:cNvPr id="43" name="Group 42">
                <a:extLst>
                  <a:ext uri="{FF2B5EF4-FFF2-40B4-BE49-F238E27FC236}">
                    <a16:creationId xmlns:a16="http://schemas.microsoft.com/office/drawing/2014/main" xmlns="" id="{51508DE6-5C22-4338-BEE8-41CD8E0C3C4A}"/>
                  </a:ext>
                </a:extLst>
              </p:cNvPr>
              <p:cNvGrpSpPr/>
              <p:nvPr/>
            </p:nvGrpSpPr>
            <p:grpSpPr>
              <a:xfrm>
                <a:off x="609600" y="3061123"/>
                <a:ext cx="3670622" cy="1421875"/>
                <a:chOff x="289671" y="3263477"/>
                <a:chExt cx="7707365" cy="1981200"/>
              </a:xfrm>
            </p:grpSpPr>
            <p:sp>
              <p:nvSpPr>
                <p:cNvPr id="45" name="Rectangle: Rounded Corners 44">
                  <a:extLst>
                    <a:ext uri="{FF2B5EF4-FFF2-40B4-BE49-F238E27FC236}">
                      <a16:creationId xmlns:a16="http://schemas.microsoft.com/office/drawing/2014/main" xmlns="" id="{59AE9643-F67A-442A-8006-6F86F7263BC4}"/>
                    </a:ext>
                  </a:extLst>
                </p:cNvPr>
                <p:cNvSpPr/>
                <p:nvPr/>
              </p:nvSpPr>
              <p:spPr>
                <a:xfrm>
                  <a:off x="289671" y="3263477"/>
                  <a:ext cx="7707365"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xmlns="" id="{24EBE550-4636-4E40-A2CD-BDF8E33C6BE1}"/>
                    </a:ext>
                  </a:extLst>
                </p:cNvPr>
                <p:cNvSpPr/>
                <p:nvPr/>
              </p:nvSpPr>
              <p:spPr>
                <a:xfrm>
                  <a:off x="765181" y="3431807"/>
                  <a:ext cx="7015780"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xmlns="" id="{2BF8A634-8E02-4AF8-86E1-E683289E34C9}"/>
                  </a:ext>
                </a:extLst>
              </p:cNvPr>
              <p:cNvSpPr txBox="1"/>
              <p:nvPr/>
            </p:nvSpPr>
            <p:spPr>
              <a:xfrm>
                <a:off x="813754" y="3223386"/>
                <a:ext cx="3369620"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cơm trắng</a:t>
                </a:r>
              </a:p>
            </p:txBody>
          </p:sp>
        </p:grpSp>
        <p:pic>
          <p:nvPicPr>
            <p:cNvPr id="3076" name="Picture 4" descr="Bát Cơm, Tô Cơm - KhoThietKe.Net">
              <a:extLst>
                <a:ext uri="{FF2B5EF4-FFF2-40B4-BE49-F238E27FC236}">
                  <a16:creationId xmlns:a16="http://schemas.microsoft.com/office/drawing/2014/main" xmlns="" id="{6EDECCDF-1140-4D1C-8D46-C80F4E53815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09990" y="2439196"/>
              <a:ext cx="1059275" cy="922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xmlns="" id="{3DBDDFA3-1733-4917-BA01-50CAB3A95DE7}"/>
              </a:ext>
            </a:extLst>
          </p:cNvPr>
          <p:cNvGrpSpPr/>
          <p:nvPr/>
        </p:nvGrpSpPr>
        <p:grpSpPr>
          <a:xfrm>
            <a:off x="3542223" y="2678722"/>
            <a:ext cx="3917377" cy="1254729"/>
            <a:chOff x="4283192" y="4004254"/>
            <a:chExt cx="3917377" cy="1254729"/>
          </a:xfrm>
        </p:grpSpPr>
        <p:grpSp>
          <p:nvGrpSpPr>
            <p:cNvPr id="52" name="DapAnA - 9Slide.vn">
              <a:extLst>
                <a:ext uri="{FF2B5EF4-FFF2-40B4-BE49-F238E27FC236}">
                  <a16:creationId xmlns:a16="http://schemas.microsoft.com/office/drawing/2014/main" xmlns="" id="{A22166B8-3EC9-4A70-A33D-65E8F9B57309}"/>
                </a:ext>
              </a:extLst>
            </p:cNvPr>
            <p:cNvGrpSpPr/>
            <p:nvPr/>
          </p:nvGrpSpPr>
          <p:grpSpPr>
            <a:xfrm>
              <a:off x="5331777" y="4004254"/>
              <a:ext cx="2868792" cy="1254729"/>
              <a:chOff x="609600" y="3061122"/>
              <a:chExt cx="4055886" cy="1252663"/>
            </a:xfrm>
          </p:grpSpPr>
          <p:grpSp>
            <p:nvGrpSpPr>
              <p:cNvPr id="53" name="Group 52">
                <a:extLst>
                  <a:ext uri="{FF2B5EF4-FFF2-40B4-BE49-F238E27FC236}">
                    <a16:creationId xmlns:a16="http://schemas.microsoft.com/office/drawing/2014/main" xmlns="" id="{F912FEAE-2BAA-406A-BDB4-B0C8CBDD9458}"/>
                  </a:ext>
                </a:extLst>
              </p:cNvPr>
              <p:cNvGrpSpPr/>
              <p:nvPr/>
            </p:nvGrpSpPr>
            <p:grpSpPr>
              <a:xfrm>
                <a:off x="609600" y="3061122"/>
                <a:ext cx="4055886" cy="1252663"/>
                <a:chOff x="289671" y="3263477"/>
                <a:chExt cx="8516323" cy="1745425"/>
              </a:xfrm>
            </p:grpSpPr>
            <p:sp>
              <p:nvSpPr>
                <p:cNvPr id="55" name="Rectangle: Rounded Corners 54">
                  <a:extLst>
                    <a:ext uri="{FF2B5EF4-FFF2-40B4-BE49-F238E27FC236}">
                      <a16:creationId xmlns:a16="http://schemas.microsoft.com/office/drawing/2014/main" xmlns="" id="{137EAEC5-062F-4DD1-8832-53D0E33FCBF6}"/>
                    </a:ext>
                  </a:extLst>
                </p:cNvPr>
                <p:cNvSpPr/>
                <p:nvPr/>
              </p:nvSpPr>
              <p:spPr>
                <a:xfrm>
                  <a:off x="289671" y="3263477"/>
                  <a:ext cx="8516323" cy="1745425"/>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xmlns="" id="{F8CCC7E3-EA9F-4721-8C24-37A26FF5E5C8}"/>
                    </a:ext>
                  </a:extLst>
                </p:cNvPr>
                <p:cNvSpPr/>
                <p:nvPr/>
              </p:nvSpPr>
              <p:spPr>
                <a:xfrm>
                  <a:off x="765183" y="3431807"/>
                  <a:ext cx="7674235" cy="1431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TextBox 53">
                <a:extLst>
                  <a:ext uri="{FF2B5EF4-FFF2-40B4-BE49-F238E27FC236}">
                    <a16:creationId xmlns:a16="http://schemas.microsoft.com/office/drawing/2014/main" xmlns="" id="{1D8F7615-E747-42C0-8C04-EDD9F24ED6F2}"/>
                  </a:ext>
                </a:extLst>
              </p:cNvPr>
              <p:cNvSpPr txBox="1"/>
              <p:nvPr/>
            </p:nvSpPr>
            <p:spPr>
              <a:xfrm>
                <a:off x="825417" y="3133531"/>
                <a:ext cx="3422414" cy="107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canh cua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rau mồng tơi</a:t>
                </a:r>
              </a:p>
            </p:txBody>
          </p:sp>
        </p:grpSp>
        <p:pic>
          <p:nvPicPr>
            <p:cNvPr id="3080" name="Picture 8" descr="Cách nấu canh cua rau đay mồng tơi không bị nhớt mà rất xanh rau - BepXua">
              <a:extLst>
                <a:ext uri="{FF2B5EF4-FFF2-40B4-BE49-F238E27FC236}">
                  <a16:creationId xmlns:a16="http://schemas.microsoft.com/office/drawing/2014/main" xmlns="" id="{01E91C05-804C-455D-9A0B-2101A516FBE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83192" y="4162630"/>
              <a:ext cx="1033712" cy="10337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97" name="Group 96">
            <a:extLst>
              <a:ext uri="{FF2B5EF4-FFF2-40B4-BE49-F238E27FC236}">
                <a16:creationId xmlns:a16="http://schemas.microsoft.com/office/drawing/2014/main" xmlns="" id="{A50D4DFB-3B9B-427D-8A00-3FC1D7EA7E03}"/>
              </a:ext>
            </a:extLst>
          </p:cNvPr>
          <p:cNvGrpSpPr/>
          <p:nvPr/>
        </p:nvGrpSpPr>
        <p:grpSpPr>
          <a:xfrm>
            <a:off x="7957400" y="3783776"/>
            <a:ext cx="3300507" cy="1313546"/>
            <a:chOff x="4100937" y="4540245"/>
            <a:chExt cx="3300507" cy="1313546"/>
          </a:xfrm>
        </p:grpSpPr>
        <p:grpSp>
          <p:nvGrpSpPr>
            <p:cNvPr id="98" name="DapAnA - 9Slide.vn">
              <a:extLst>
                <a:ext uri="{FF2B5EF4-FFF2-40B4-BE49-F238E27FC236}">
                  <a16:creationId xmlns:a16="http://schemas.microsoft.com/office/drawing/2014/main" xmlns="" id="{21CF22D7-0355-46A9-9BDD-30B29FF33E45}"/>
                </a:ext>
              </a:extLst>
            </p:cNvPr>
            <p:cNvGrpSpPr/>
            <p:nvPr/>
          </p:nvGrpSpPr>
          <p:grpSpPr>
            <a:xfrm>
              <a:off x="5399034" y="4872890"/>
              <a:ext cx="2002410" cy="772647"/>
              <a:chOff x="609600" y="3061123"/>
              <a:chExt cx="3520930" cy="1421875"/>
            </a:xfrm>
          </p:grpSpPr>
          <p:grpSp>
            <p:nvGrpSpPr>
              <p:cNvPr id="100" name="Group 99">
                <a:extLst>
                  <a:ext uri="{FF2B5EF4-FFF2-40B4-BE49-F238E27FC236}">
                    <a16:creationId xmlns:a16="http://schemas.microsoft.com/office/drawing/2014/main" xmlns="" id="{864FB9F7-66DF-472B-9E07-8D41096D1CD3}"/>
                  </a:ext>
                </a:extLst>
              </p:cNvPr>
              <p:cNvGrpSpPr/>
              <p:nvPr/>
            </p:nvGrpSpPr>
            <p:grpSpPr>
              <a:xfrm>
                <a:off x="609600" y="3061123"/>
                <a:ext cx="3520930" cy="1421875"/>
                <a:chOff x="289671" y="3263477"/>
                <a:chExt cx="7393051" cy="1981200"/>
              </a:xfrm>
            </p:grpSpPr>
            <p:sp>
              <p:nvSpPr>
                <p:cNvPr id="102" name="Rectangle: Rounded Corners 101">
                  <a:extLst>
                    <a:ext uri="{FF2B5EF4-FFF2-40B4-BE49-F238E27FC236}">
                      <a16:creationId xmlns:a16="http://schemas.microsoft.com/office/drawing/2014/main" xmlns="" id="{67CFCF71-C0BC-4496-8178-49753F0C59C0}"/>
                    </a:ext>
                  </a:extLst>
                </p:cNvPr>
                <p:cNvSpPr/>
                <p:nvPr/>
              </p:nvSpPr>
              <p:spPr>
                <a:xfrm>
                  <a:off x="289671" y="3263477"/>
                  <a:ext cx="7393051"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Rounded Corners 102">
                  <a:extLst>
                    <a:ext uri="{FF2B5EF4-FFF2-40B4-BE49-F238E27FC236}">
                      <a16:creationId xmlns:a16="http://schemas.microsoft.com/office/drawing/2014/main" xmlns="" id="{E8BE2704-8292-44E9-9F2A-887AE5F0B4C5}"/>
                    </a:ext>
                  </a:extLst>
                </p:cNvPr>
                <p:cNvSpPr/>
                <p:nvPr/>
              </p:nvSpPr>
              <p:spPr>
                <a:xfrm>
                  <a:off x="765185" y="3431807"/>
                  <a:ext cx="5921345"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1" name="TextBox 100">
                <a:extLst>
                  <a:ext uri="{FF2B5EF4-FFF2-40B4-BE49-F238E27FC236}">
                    <a16:creationId xmlns:a16="http://schemas.microsoft.com/office/drawing/2014/main" xmlns="" id="{9C89043D-B110-4EDD-A0D1-C64ECD310CEB}"/>
                  </a:ext>
                </a:extLst>
              </p:cNvPr>
              <p:cNvSpPr txBox="1"/>
              <p:nvPr/>
            </p:nvSpPr>
            <p:spPr>
              <a:xfrm>
                <a:off x="1227646" y="3271487"/>
                <a:ext cx="2126266"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92D050"/>
                    </a:solidFill>
                    <a:effectLst/>
                    <a:uLnTx/>
                    <a:uFillTx/>
                    <a:latin typeface="Calibri" panose="020F0502020204030204" pitchFamily="34" charset="0"/>
                    <a:ea typeface="+mn-ea"/>
                    <a:cs typeface="Calibri" panose="020F0502020204030204" pitchFamily="34" charset="0"/>
                  </a:rPr>
                  <a:t>cá hấp</a:t>
                </a:r>
              </a:p>
            </p:txBody>
          </p:sp>
        </p:grpSp>
        <p:pic>
          <p:nvPicPr>
            <p:cNvPr id="99" name="Picture 10" descr="Cá Hấp Hình ảnh | Định dạng hình ảnh PNG 401238450| vn.lovepik.com">
              <a:extLst>
                <a:ext uri="{FF2B5EF4-FFF2-40B4-BE49-F238E27FC236}">
                  <a16:creationId xmlns:a16="http://schemas.microsoft.com/office/drawing/2014/main" xmlns="" id="{0120EC7E-E444-47F3-A7F4-FD91FFCEBCB6}"/>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816" b="89724" l="10000" r="94186">
                          <a14:foregroundMark x1="90233" y1="43865" x2="90465" y2="42945"/>
                          <a14:foregroundMark x1="90465" y1="41411" x2="94186" y2="42025"/>
                        </a14:backgroundRemoval>
                      </a14:imgEffect>
                    </a14:imgLayer>
                  </a14:imgProps>
                </a:ext>
                <a:ext uri="{28A0092B-C50C-407E-A947-70E740481C1C}">
                  <a14:useLocalDpi xmlns:a14="http://schemas.microsoft.com/office/drawing/2010/main" val="0"/>
                </a:ext>
              </a:extLst>
            </a:blip>
            <a:srcRect/>
            <a:stretch>
              <a:fillRect/>
            </a:stretch>
          </p:blipFill>
          <p:spPr bwMode="auto">
            <a:xfrm>
              <a:off x="4100937" y="4540245"/>
              <a:ext cx="1732591" cy="13135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xmlns="" id="{3CCD5532-482C-425B-BD5E-4D1BFBBA2C6A}"/>
              </a:ext>
            </a:extLst>
          </p:cNvPr>
          <p:cNvGrpSpPr/>
          <p:nvPr/>
        </p:nvGrpSpPr>
        <p:grpSpPr>
          <a:xfrm>
            <a:off x="8126354" y="5843062"/>
            <a:ext cx="3390905" cy="887368"/>
            <a:chOff x="8120588" y="5717340"/>
            <a:chExt cx="3390905" cy="887368"/>
          </a:xfrm>
        </p:grpSpPr>
        <p:grpSp>
          <p:nvGrpSpPr>
            <p:cNvPr id="105" name="DapAnA - 9Slide.vn">
              <a:extLst>
                <a:ext uri="{FF2B5EF4-FFF2-40B4-BE49-F238E27FC236}">
                  <a16:creationId xmlns:a16="http://schemas.microsoft.com/office/drawing/2014/main" xmlns="" id="{B33E4F09-F0EB-4658-9D00-5B40AF0A4E5A}"/>
                </a:ext>
              </a:extLst>
            </p:cNvPr>
            <p:cNvGrpSpPr/>
            <p:nvPr/>
          </p:nvGrpSpPr>
          <p:grpSpPr>
            <a:xfrm>
              <a:off x="8972795" y="5804633"/>
              <a:ext cx="2538698" cy="772647"/>
              <a:chOff x="609600" y="3061123"/>
              <a:chExt cx="4463910" cy="1421875"/>
            </a:xfrm>
          </p:grpSpPr>
          <p:grpSp>
            <p:nvGrpSpPr>
              <p:cNvPr id="107" name="Group 106">
                <a:extLst>
                  <a:ext uri="{FF2B5EF4-FFF2-40B4-BE49-F238E27FC236}">
                    <a16:creationId xmlns:a16="http://schemas.microsoft.com/office/drawing/2014/main" xmlns="" id="{299EEF2E-CB69-4266-9019-5ABA0BE8B388}"/>
                  </a:ext>
                </a:extLst>
              </p:cNvPr>
              <p:cNvGrpSpPr/>
              <p:nvPr/>
            </p:nvGrpSpPr>
            <p:grpSpPr>
              <a:xfrm>
                <a:off x="609600" y="3061123"/>
                <a:ext cx="4463910" cy="1421875"/>
                <a:chOff x="289671" y="3263477"/>
                <a:chExt cx="9373068" cy="1981200"/>
              </a:xfrm>
            </p:grpSpPr>
            <p:sp>
              <p:nvSpPr>
                <p:cNvPr id="109" name="Rectangle: Rounded Corners 108">
                  <a:extLst>
                    <a:ext uri="{FF2B5EF4-FFF2-40B4-BE49-F238E27FC236}">
                      <a16:creationId xmlns:a16="http://schemas.microsoft.com/office/drawing/2014/main" xmlns="" id="{105DEB4A-ECE8-4117-9FEC-A50B645DA60B}"/>
                    </a:ext>
                  </a:extLst>
                </p:cNvPr>
                <p:cNvSpPr/>
                <p:nvPr/>
              </p:nvSpPr>
              <p:spPr>
                <a:xfrm>
                  <a:off x="289671" y="3263477"/>
                  <a:ext cx="9373068"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Rounded Corners 109">
                  <a:extLst>
                    <a:ext uri="{FF2B5EF4-FFF2-40B4-BE49-F238E27FC236}">
                      <a16:creationId xmlns:a16="http://schemas.microsoft.com/office/drawing/2014/main" xmlns="" id="{16458B90-C659-490A-ABEA-3E4A9D7F28FA}"/>
                    </a:ext>
                  </a:extLst>
                </p:cNvPr>
                <p:cNvSpPr/>
                <p:nvPr/>
              </p:nvSpPr>
              <p:spPr>
                <a:xfrm>
                  <a:off x="765185" y="3431807"/>
                  <a:ext cx="8654091"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8" name="TextBox 107">
                <a:extLst>
                  <a:ext uri="{FF2B5EF4-FFF2-40B4-BE49-F238E27FC236}">
                    <a16:creationId xmlns:a16="http://schemas.microsoft.com/office/drawing/2014/main" xmlns="" id="{D0160651-24EE-41A0-BA85-D59812E3DF49}"/>
                  </a:ext>
                </a:extLst>
              </p:cNvPr>
              <p:cNvSpPr txBox="1"/>
              <p:nvPr/>
            </p:nvSpPr>
            <p:spPr>
              <a:xfrm>
                <a:off x="1323012" y="3272244"/>
                <a:ext cx="3342899"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E7E6E6">
                        <a:lumMod val="25000"/>
                      </a:srgbClr>
                    </a:solidFill>
                    <a:effectLst/>
                    <a:uLnTx/>
                    <a:uFillTx/>
                    <a:latin typeface="Calibri" panose="020F0502020204030204" pitchFamily="34" charset="0"/>
                    <a:ea typeface="+mn-ea"/>
                    <a:cs typeface="Calibri" panose="020F0502020204030204" pitchFamily="34" charset="0"/>
                  </a:rPr>
                  <a:t>chuối chín</a:t>
                </a:r>
              </a:p>
            </p:txBody>
          </p:sp>
        </p:grpSp>
        <p:pic>
          <p:nvPicPr>
            <p:cNvPr id="3084" name="Picture 12" descr="Quả Chuối Chín Thực Phẩm Nền - Quả chuối PNG png tải về - Miễn phí trong  suốt Nấu ăn Chuối png Tải về.">
              <a:extLst>
                <a:ext uri="{FF2B5EF4-FFF2-40B4-BE49-F238E27FC236}">
                  <a16:creationId xmlns:a16="http://schemas.microsoft.com/office/drawing/2014/main" xmlns="" id="{11E45B90-62A6-40F4-A5CB-F24DDF4067EF}"/>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3529" l="5000" r="95000">
                          <a14:foregroundMark x1="5778" y1="45882" x2="14667" y2="59412"/>
                          <a14:foregroundMark x1="5333" y1="40882" x2="10889" y2="48235"/>
                          <a14:foregroundMark x1="90222" y1="36765" x2="89778" y2="60000"/>
                          <a14:foregroundMark x1="92444" y1="41765" x2="95111" y2="52941"/>
                          <a14:foregroundMark x1="47556" y1="90294" x2="65778" y2="93529"/>
                        </a14:backgroundRemoval>
                      </a14:imgEffect>
                    </a14:imgLayer>
                  </a14:imgProps>
                </a:ext>
                <a:ext uri="{28A0092B-C50C-407E-A947-70E740481C1C}">
                  <a14:useLocalDpi xmlns:a14="http://schemas.microsoft.com/office/drawing/2010/main" val="0"/>
                </a:ext>
              </a:extLst>
            </a:blip>
            <a:srcRect/>
            <a:stretch>
              <a:fillRect/>
            </a:stretch>
          </p:blipFill>
          <p:spPr bwMode="auto">
            <a:xfrm>
              <a:off x="8120588" y="5717340"/>
              <a:ext cx="1174457" cy="8873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xmlns="" id="{D27A1BE6-1A67-4311-9B1B-B95EADE0A2C8}"/>
              </a:ext>
            </a:extLst>
          </p:cNvPr>
          <p:cNvGrpSpPr/>
          <p:nvPr/>
        </p:nvGrpSpPr>
        <p:grpSpPr>
          <a:xfrm>
            <a:off x="3697895" y="4071412"/>
            <a:ext cx="3264115" cy="855340"/>
            <a:chOff x="3516899" y="4852881"/>
            <a:chExt cx="3264115" cy="855340"/>
          </a:xfrm>
        </p:grpSpPr>
        <p:grpSp>
          <p:nvGrpSpPr>
            <p:cNvPr id="70" name="DapAnA - 9Slide.vn">
              <a:extLst>
                <a:ext uri="{FF2B5EF4-FFF2-40B4-BE49-F238E27FC236}">
                  <a16:creationId xmlns:a16="http://schemas.microsoft.com/office/drawing/2014/main" xmlns="" id="{D55F39FC-4F16-4635-91C2-F97B8353E4F5}"/>
                </a:ext>
              </a:extLst>
            </p:cNvPr>
            <p:cNvGrpSpPr/>
            <p:nvPr/>
          </p:nvGrpSpPr>
          <p:grpSpPr>
            <a:xfrm>
              <a:off x="4793271" y="4935574"/>
              <a:ext cx="1987743" cy="772647"/>
              <a:chOff x="609600" y="3061123"/>
              <a:chExt cx="3495139" cy="1421875"/>
            </a:xfrm>
          </p:grpSpPr>
          <p:grpSp>
            <p:nvGrpSpPr>
              <p:cNvPr id="72" name="Group 71">
                <a:extLst>
                  <a:ext uri="{FF2B5EF4-FFF2-40B4-BE49-F238E27FC236}">
                    <a16:creationId xmlns:a16="http://schemas.microsoft.com/office/drawing/2014/main" xmlns="" id="{67BE9058-C386-4C89-9029-5A88C9565897}"/>
                  </a:ext>
                </a:extLst>
              </p:cNvPr>
              <p:cNvGrpSpPr/>
              <p:nvPr/>
            </p:nvGrpSpPr>
            <p:grpSpPr>
              <a:xfrm>
                <a:off x="609600" y="3061123"/>
                <a:ext cx="3495139" cy="1421875"/>
                <a:chOff x="289671" y="3263477"/>
                <a:chExt cx="7338896" cy="1981200"/>
              </a:xfrm>
            </p:grpSpPr>
            <p:sp>
              <p:nvSpPr>
                <p:cNvPr id="74" name="Rectangle: Rounded Corners 73">
                  <a:extLst>
                    <a:ext uri="{FF2B5EF4-FFF2-40B4-BE49-F238E27FC236}">
                      <a16:creationId xmlns:a16="http://schemas.microsoft.com/office/drawing/2014/main" xmlns="" id="{8CFD9309-4BE3-40C8-A7A8-E79D87094C5C}"/>
                    </a:ext>
                  </a:extLst>
                </p:cNvPr>
                <p:cNvSpPr/>
                <p:nvPr/>
              </p:nvSpPr>
              <p:spPr>
                <a:xfrm>
                  <a:off x="289671" y="3263477"/>
                  <a:ext cx="7338896"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Rounded Corners 74">
                  <a:extLst>
                    <a:ext uri="{FF2B5EF4-FFF2-40B4-BE49-F238E27FC236}">
                      <a16:creationId xmlns:a16="http://schemas.microsoft.com/office/drawing/2014/main" xmlns="" id="{76F9E79D-C22A-4AAE-9056-E1CF5FB974A2}"/>
                    </a:ext>
                  </a:extLst>
                </p:cNvPr>
                <p:cNvSpPr/>
                <p:nvPr/>
              </p:nvSpPr>
              <p:spPr>
                <a:xfrm>
                  <a:off x="765185" y="3431807"/>
                  <a:ext cx="6396858"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3" name="TextBox 72">
                <a:extLst>
                  <a:ext uri="{FF2B5EF4-FFF2-40B4-BE49-F238E27FC236}">
                    <a16:creationId xmlns:a16="http://schemas.microsoft.com/office/drawing/2014/main" xmlns="" id="{981C2724-D194-484D-8776-03567FFA9C0D}"/>
                  </a:ext>
                </a:extLst>
              </p:cNvPr>
              <p:cNvSpPr txBox="1"/>
              <p:nvPr/>
            </p:nvSpPr>
            <p:spPr>
              <a:xfrm>
                <a:off x="1116104" y="3199343"/>
                <a:ext cx="2746139"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92D050"/>
                    </a:solidFill>
                    <a:effectLst/>
                    <a:uLnTx/>
                    <a:uFillTx/>
                    <a:latin typeface="Calibri" panose="020F0502020204030204" pitchFamily="34" charset="0"/>
                    <a:ea typeface="+mn-ea"/>
                    <a:cs typeface="Calibri" panose="020F0502020204030204" pitchFamily="34" charset="0"/>
                  </a:rPr>
                  <a:t>tôm hấp</a:t>
                </a:r>
              </a:p>
            </p:txBody>
          </p:sp>
        </p:grpSp>
        <p:pic>
          <p:nvPicPr>
            <p:cNvPr id="1030" name="Picture 6" descr="3 cách chế biến món tôm hấp ngon, đơn giản nhanh chóng">
              <a:extLst>
                <a:ext uri="{FF2B5EF4-FFF2-40B4-BE49-F238E27FC236}">
                  <a16:creationId xmlns:a16="http://schemas.microsoft.com/office/drawing/2014/main" xmlns="" id="{FA1AA933-71F0-43B3-9CD3-42B55860FCC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516899" y="4852881"/>
              <a:ext cx="1405709" cy="7918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xmlns="" id="{934B5C7D-A5B2-4A46-B7A5-8BB1BBAF4AAC}"/>
              </a:ext>
            </a:extLst>
          </p:cNvPr>
          <p:cNvGrpSpPr/>
          <p:nvPr/>
        </p:nvGrpSpPr>
        <p:grpSpPr>
          <a:xfrm>
            <a:off x="3712319" y="5672208"/>
            <a:ext cx="3696871" cy="1083476"/>
            <a:chOff x="4093985" y="5563616"/>
            <a:chExt cx="3696871" cy="1083476"/>
          </a:xfrm>
        </p:grpSpPr>
        <p:grpSp>
          <p:nvGrpSpPr>
            <p:cNvPr id="77" name="DapAnA - 9Slide.vn">
              <a:extLst>
                <a:ext uri="{FF2B5EF4-FFF2-40B4-BE49-F238E27FC236}">
                  <a16:creationId xmlns:a16="http://schemas.microsoft.com/office/drawing/2014/main" xmlns="" id="{247CDCC9-0855-4DD6-BBFF-6555D4804B32}"/>
                </a:ext>
              </a:extLst>
            </p:cNvPr>
            <p:cNvGrpSpPr/>
            <p:nvPr/>
          </p:nvGrpSpPr>
          <p:grpSpPr>
            <a:xfrm>
              <a:off x="4922064" y="5825533"/>
              <a:ext cx="2868792" cy="772647"/>
              <a:chOff x="609600" y="3061123"/>
              <a:chExt cx="5044329" cy="1421875"/>
            </a:xfrm>
          </p:grpSpPr>
          <p:grpSp>
            <p:nvGrpSpPr>
              <p:cNvPr id="79" name="Group 78">
                <a:extLst>
                  <a:ext uri="{FF2B5EF4-FFF2-40B4-BE49-F238E27FC236}">
                    <a16:creationId xmlns:a16="http://schemas.microsoft.com/office/drawing/2014/main" xmlns="" id="{0CD6933B-2ED5-4136-9F31-648E23542150}"/>
                  </a:ext>
                </a:extLst>
              </p:cNvPr>
              <p:cNvGrpSpPr/>
              <p:nvPr/>
            </p:nvGrpSpPr>
            <p:grpSpPr>
              <a:xfrm>
                <a:off x="609600" y="3061123"/>
                <a:ext cx="5044329" cy="1421875"/>
                <a:chOff x="289671" y="3263477"/>
                <a:chExt cx="10591800" cy="1981200"/>
              </a:xfrm>
            </p:grpSpPr>
            <p:sp>
              <p:nvSpPr>
                <p:cNvPr id="81" name="Rectangle: Rounded Corners 80">
                  <a:extLst>
                    <a:ext uri="{FF2B5EF4-FFF2-40B4-BE49-F238E27FC236}">
                      <a16:creationId xmlns:a16="http://schemas.microsoft.com/office/drawing/2014/main" xmlns="" id="{5B931CE1-3950-4F04-A95E-6D625580EC0A}"/>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Rounded Corners 81">
                  <a:extLst>
                    <a:ext uri="{FF2B5EF4-FFF2-40B4-BE49-F238E27FC236}">
                      <a16:creationId xmlns:a16="http://schemas.microsoft.com/office/drawing/2014/main" xmlns="" id="{9B1F12E5-C0D9-4664-A6FD-B3C637199111}"/>
                    </a:ext>
                  </a:extLst>
                </p:cNvPr>
                <p:cNvSpPr/>
                <p:nvPr/>
              </p:nvSpPr>
              <p:spPr>
                <a:xfrm>
                  <a:off x="765183" y="3431807"/>
                  <a:ext cx="9640773"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0" name="TextBox 79">
                <a:extLst>
                  <a:ext uri="{FF2B5EF4-FFF2-40B4-BE49-F238E27FC236}">
                    <a16:creationId xmlns:a16="http://schemas.microsoft.com/office/drawing/2014/main" xmlns="" id="{D2BF20C2-F2DA-4382-B085-FAC66EBA3798}"/>
                  </a:ext>
                </a:extLst>
              </p:cNvPr>
              <p:cNvSpPr txBox="1"/>
              <p:nvPr/>
            </p:nvSpPr>
            <p:spPr>
              <a:xfrm>
                <a:off x="828922" y="3228589"/>
                <a:ext cx="4673297"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E7E6E6">
                        <a:lumMod val="25000"/>
                      </a:srgbClr>
                    </a:solidFill>
                    <a:effectLst/>
                    <a:uLnTx/>
                    <a:uFillTx/>
                    <a:latin typeface="Calibri" panose="020F0502020204030204" pitchFamily="34" charset="0"/>
                    <a:ea typeface="+mn-ea"/>
                    <a:cs typeface="Calibri" panose="020F0502020204030204" pitchFamily="34" charset="0"/>
                  </a:rPr>
                  <a:t>nước dưa hấu</a:t>
                </a:r>
              </a:p>
            </p:txBody>
          </p:sp>
        </p:grpSp>
        <p:pic>
          <p:nvPicPr>
            <p:cNvPr id="1032" name="Picture 8" descr="Nước dưa hấu – Vị Quảng">
              <a:extLst>
                <a:ext uri="{FF2B5EF4-FFF2-40B4-BE49-F238E27FC236}">
                  <a16:creationId xmlns:a16="http://schemas.microsoft.com/office/drawing/2014/main" xmlns="" id="{E9FEBF7C-7F6E-4464-AB60-799C361844A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4093985" y="5563616"/>
              <a:ext cx="866530" cy="10834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xmlns="" id="{80A69B4E-A47B-477A-8862-E92076A3A62A}"/>
              </a:ext>
            </a:extLst>
          </p:cNvPr>
          <p:cNvGrpSpPr/>
          <p:nvPr/>
        </p:nvGrpSpPr>
        <p:grpSpPr>
          <a:xfrm>
            <a:off x="7911701" y="1726597"/>
            <a:ext cx="3545667" cy="922491"/>
            <a:chOff x="4309990" y="2439196"/>
            <a:chExt cx="3146818" cy="922491"/>
          </a:xfrm>
        </p:grpSpPr>
        <p:grpSp>
          <p:nvGrpSpPr>
            <p:cNvPr id="112" name="DapAnA - 9Slide.vn">
              <a:extLst>
                <a:ext uri="{FF2B5EF4-FFF2-40B4-BE49-F238E27FC236}">
                  <a16:creationId xmlns:a16="http://schemas.microsoft.com/office/drawing/2014/main" xmlns="" id="{B5B504DC-594C-445B-B31C-ED7E8413C7A2}"/>
                </a:ext>
              </a:extLst>
            </p:cNvPr>
            <p:cNvGrpSpPr/>
            <p:nvPr/>
          </p:nvGrpSpPr>
          <p:grpSpPr>
            <a:xfrm>
              <a:off x="5369265" y="2566698"/>
              <a:ext cx="2087543" cy="772647"/>
              <a:chOff x="609600" y="3061123"/>
              <a:chExt cx="3670622" cy="1421875"/>
            </a:xfrm>
          </p:grpSpPr>
          <p:grpSp>
            <p:nvGrpSpPr>
              <p:cNvPr id="114" name="Group 113">
                <a:extLst>
                  <a:ext uri="{FF2B5EF4-FFF2-40B4-BE49-F238E27FC236}">
                    <a16:creationId xmlns:a16="http://schemas.microsoft.com/office/drawing/2014/main" xmlns="" id="{E2C07CE4-504A-4A56-9D0F-4945D1F90390}"/>
                  </a:ext>
                </a:extLst>
              </p:cNvPr>
              <p:cNvGrpSpPr/>
              <p:nvPr/>
            </p:nvGrpSpPr>
            <p:grpSpPr>
              <a:xfrm>
                <a:off x="609600" y="3061123"/>
                <a:ext cx="3670622" cy="1421875"/>
                <a:chOff x="289671" y="3263477"/>
                <a:chExt cx="7707365" cy="1981200"/>
              </a:xfrm>
            </p:grpSpPr>
            <p:sp>
              <p:nvSpPr>
                <p:cNvPr id="116" name="Rectangle: Rounded Corners 115">
                  <a:extLst>
                    <a:ext uri="{FF2B5EF4-FFF2-40B4-BE49-F238E27FC236}">
                      <a16:creationId xmlns:a16="http://schemas.microsoft.com/office/drawing/2014/main" xmlns="" id="{E9DC9435-8F3C-4046-A49D-F500BCFFE624}"/>
                    </a:ext>
                  </a:extLst>
                </p:cNvPr>
                <p:cNvSpPr/>
                <p:nvPr/>
              </p:nvSpPr>
              <p:spPr>
                <a:xfrm>
                  <a:off x="289671" y="3263477"/>
                  <a:ext cx="7707365"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Rounded Corners 116">
                  <a:extLst>
                    <a:ext uri="{FF2B5EF4-FFF2-40B4-BE49-F238E27FC236}">
                      <a16:creationId xmlns:a16="http://schemas.microsoft.com/office/drawing/2014/main" xmlns="" id="{A106E1B7-B23B-4011-977D-D63A6CEB09C7}"/>
                    </a:ext>
                  </a:extLst>
                </p:cNvPr>
                <p:cNvSpPr/>
                <p:nvPr/>
              </p:nvSpPr>
              <p:spPr>
                <a:xfrm>
                  <a:off x="765181" y="3431807"/>
                  <a:ext cx="7015780"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5" name="TextBox 114">
                <a:extLst>
                  <a:ext uri="{FF2B5EF4-FFF2-40B4-BE49-F238E27FC236}">
                    <a16:creationId xmlns:a16="http://schemas.microsoft.com/office/drawing/2014/main" xmlns="" id="{7F7B3873-812D-4E6D-8D6F-5DFD027B414C}"/>
                  </a:ext>
                </a:extLst>
              </p:cNvPr>
              <p:cNvSpPr txBox="1"/>
              <p:nvPr/>
            </p:nvSpPr>
            <p:spPr>
              <a:xfrm>
                <a:off x="813754" y="3223386"/>
                <a:ext cx="3369620"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cơm trắng</a:t>
                </a:r>
              </a:p>
            </p:txBody>
          </p:sp>
        </p:grpSp>
        <p:pic>
          <p:nvPicPr>
            <p:cNvPr id="113" name="Picture 4" descr="Bát Cơm, Tô Cơm - KhoThietKe.Net">
              <a:extLst>
                <a:ext uri="{FF2B5EF4-FFF2-40B4-BE49-F238E27FC236}">
                  <a16:creationId xmlns:a16="http://schemas.microsoft.com/office/drawing/2014/main" xmlns="" id="{4DD9B40E-1849-4331-9E1F-C1767AE6FB0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09990" y="2439196"/>
              <a:ext cx="1059275" cy="922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xmlns="" id="{C148D9BD-57A6-46C2-88D2-E4819474DE77}"/>
              </a:ext>
            </a:extLst>
          </p:cNvPr>
          <p:cNvGrpSpPr/>
          <p:nvPr/>
        </p:nvGrpSpPr>
        <p:grpSpPr>
          <a:xfrm>
            <a:off x="8063472" y="2775149"/>
            <a:ext cx="3462913" cy="1234706"/>
            <a:chOff x="8083231" y="3106683"/>
            <a:chExt cx="3462913" cy="1234706"/>
          </a:xfrm>
        </p:grpSpPr>
        <p:grpSp>
          <p:nvGrpSpPr>
            <p:cNvPr id="91" name="DapAnA - 9Slide.vn">
              <a:extLst>
                <a:ext uri="{FF2B5EF4-FFF2-40B4-BE49-F238E27FC236}">
                  <a16:creationId xmlns:a16="http://schemas.microsoft.com/office/drawing/2014/main" xmlns="" id="{60136C43-FB86-46EE-B614-6FE8750D8A45}"/>
                </a:ext>
              </a:extLst>
            </p:cNvPr>
            <p:cNvGrpSpPr/>
            <p:nvPr/>
          </p:nvGrpSpPr>
          <p:grpSpPr>
            <a:xfrm>
              <a:off x="8839109" y="3106683"/>
              <a:ext cx="2707035" cy="1234706"/>
              <a:chOff x="609600" y="3061123"/>
              <a:chExt cx="4586258" cy="1232673"/>
            </a:xfrm>
          </p:grpSpPr>
          <p:grpSp>
            <p:nvGrpSpPr>
              <p:cNvPr id="93" name="Group 92">
                <a:extLst>
                  <a:ext uri="{FF2B5EF4-FFF2-40B4-BE49-F238E27FC236}">
                    <a16:creationId xmlns:a16="http://schemas.microsoft.com/office/drawing/2014/main" xmlns="" id="{FDD0A105-9BDA-43BD-927A-CFB018C03203}"/>
                  </a:ext>
                </a:extLst>
              </p:cNvPr>
              <p:cNvGrpSpPr/>
              <p:nvPr/>
            </p:nvGrpSpPr>
            <p:grpSpPr>
              <a:xfrm>
                <a:off x="609600" y="3061123"/>
                <a:ext cx="4586258" cy="1232673"/>
                <a:chOff x="289671" y="3263477"/>
                <a:chExt cx="9629968" cy="1717571"/>
              </a:xfrm>
            </p:grpSpPr>
            <p:sp>
              <p:nvSpPr>
                <p:cNvPr id="95" name="Rectangle: Rounded Corners 94">
                  <a:extLst>
                    <a:ext uri="{FF2B5EF4-FFF2-40B4-BE49-F238E27FC236}">
                      <a16:creationId xmlns:a16="http://schemas.microsoft.com/office/drawing/2014/main" xmlns="" id="{FD213D93-BDF8-498C-A45F-B21B2C12760C}"/>
                    </a:ext>
                  </a:extLst>
                </p:cNvPr>
                <p:cNvSpPr/>
                <p:nvPr/>
              </p:nvSpPr>
              <p:spPr>
                <a:xfrm>
                  <a:off x="289671" y="3263477"/>
                  <a:ext cx="9629968" cy="1717571"/>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Rounded Corners 95">
                  <a:extLst>
                    <a:ext uri="{FF2B5EF4-FFF2-40B4-BE49-F238E27FC236}">
                      <a16:creationId xmlns:a16="http://schemas.microsoft.com/office/drawing/2014/main" xmlns="" id="{CA889475-9DAA-495D-A5B5-DF15576CB7A3}"/>
                    </a:ext>
                  </a:extLst>
                </p:cNvPr>
                <p:cNvSpPr/>
                <p:nvPr/>
              </p:nvSpPr>
              <p:spPr>
                <a:xfrm>
                  <a:off x="629234" y="3431807"/>
                  <a:ext cx="8375758" cy="13502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4" name="TextBox 93">
                <a:extLst>
                  <a:ext uri="{FF2B5EF4-FFF2-40B4-BE49-F238E27FC236}">
                    <a16:creationId xmlns:a16="http://schemas.microsoft.com/office/drawing/2014/main" xmlns="" id="{CB32633D-B336-4505-B546-71F92A530000}"/>
                  </a:ext>
                </a:extLst>
              </p:cNvPr>
              <p:cNvSpPr txBox="1"/>
              <p:nvPr/>
            </p:nvSpPr>
            <p:spPr>
              <a:xfrm>
                <a:off x="1219554" y="3110986"/>
                <a:ext cx="3411263" cy="107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canh rau ngót</a:t>
                </a:r>
              </a:p>
            </p:txBody>
          </p:sp>
        </p:grpSp>
        <p:pic>
          <p:nvPicPr>
            <p:cNvPr id="2050" name="Picture 2" descr="Cá rô nấu rau ngót, ấm lòng ngày mưa | Phụ nữ - Báo Người Lao Động">
              <a:extLst>
                <a:ext uri="{FF2B5EF4-FFF2-40B4-BE49-F238E27FC236}">
                  <a16:creationId xmlns:a16="http://schemas.microsoft.com/office/drawing/2014/main" xmlns="" id="{F9D52661-1630-4091-ADAF-6D8FE17AA6D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083231" y="3200262"/>
              <a:ext cx="1147905" cy="964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xmlns="" id="{EC0CC424-0581-4239-8F51-10D8CF29B16B}"/>
              </a:ext>
            </a:extLst>
          </p:cNvPr>
          <p:cNvGrpSpPr/>
          <p:nvPr/>
        </p:nvGrpSpPr>
        <p:grpSpPr>
          <a:xfrm>
            <a:off x="8306479" y="4984634"/>
            <a:ext cx="3309615" cy="801189"/>
            <a:chOff x="8306479" y="4984634"/>
            <a:chExt cx="3309615" cy="801189"/>
          </a:xfrm>
        </p:grpSpPr>
        <p:grpSp>
          <p:nvGrpSpPr>
            <p:cNvPr id="122" name="DapAnA - 9Slide.vn">
              <a:extLst>
                <a:ext uri="{FF2B5EF4-FFF2-40B4-BE49-F238E27FC236}">
                  <a16:creationId xmlns:a16="http://schemas.microsoft.com/office/drawing/2014/main" xmlns="" id="{A3491FFD-3CD2-4584-9EE8-A5373BF1529C}"/>
                </a:ext>
              </a:extLst>
            </p:cNvPr>
            <p:cNvGrpSpPr/>
            <p:nvPr/>
          </p:nvGrpSpPr>
          <p:grpSpPr>
            <a:xfrm>
              <a:off x="9177956" y="5013176"/>
              <a:ext cx="2438138" cy="772647"/>
              <a:chOff x="609600" y="3061123"/>
              <a:chExt cx="4287089" cy="1421875"/>
            </a:xfrm>
          </p:grpSpPr>
          <p:grpSp>
            <p:nvGrpSpPr>
              <p:cNvPr id="124" name="Group 123">
                <a:extLst>
                  <a:ext uri="{FF2B5EF4-FFF2-40B4-BE49-F238E27FC236}">
                    <a16:creationId xmlns:a16="http://schemas.microsoft.com/office/drawing/2014/main" xmlns="" id="{3E153605-E3C0-4505-B345-6DB058C19F2C}"/>
                  </a:ext>
                </a:extLst>
              </p:cNvPr>
              <p:cNvGrpSpPr/>
              <p:nvPr/>
            </p:nvGrpSpPr>
            <p:grpSpPr>
              <a:xfrm>
                <a:off x="609600" y="3061123"/>
                <a:ext cx="4287089" cy="1421875"/>
                <a:chOff x="289671" y="3263477"/>
                <a:chExt cx="9001788" cy="1981200"/>
              </a:xfrm>
            </p:grpSpPr>
            <p:sp>
              <p:nvSpPr>
                <p:cNvPr id="126" name="Rectangle: Rounded Corners 125">
                  <a:extLst>
                    <a:ext uri="{FF2B5EF4-FFF2-40B4-BE49-F238E27FC236}">
                      <a16:creationId xmlns:a16="http://schemas.microsoft.com/office/drawing/2014/main" xmlns="" id="{A336CF5F-8810-42F6-B4E4-161DE9303764}"/>
                    </a:ext>
                  </a:extLst>
                </p:cNvPr>
                <p:cNvSpPr/>
                <p:nvPr/>
              </p:nvSpPr>
              <p:spPr>
                <a:xfrm>
                  <a:off x="289671" y="3263477"/>
                  <a:ext cx="9001788"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Rounded Corners 126">
                  <a:extLst>
                    <a:ext uri="{FF2B5EF4-FFF2-40B4-BE49-F238E27FC236}">
                      <a16:creationId xmlns:a16="http://schemas.microsoft.com/office/drawing/2014/main" xmlns="" id="{1532F51B-57A1-4A15-B909-1E6EC4A008AC}"/>
                    </a:ext>
                  </a:extLst>
                </p:cNvPr>
                <p:cNvSpPr/>
                <p:nvPr/>
              </p:nvSpPr>
              <p:spPr>
                <a:xfrm>
                  <a:off x="765184" y="3431807"/>
                  <a:ext cx="8195062"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5" name="TextBox 124">
                <a:extLst>
                  <a:ext uri="{FF2B5EF4-FFF2-40B4-BE49-F238E27FC236}">
                    <a16:creationId xmlns:a16="http://schemas.microsoft.com/office/drawing/2014/main" xmlns="" id="{7E63610B-2A1F-4743-8D4F-059B3BCE566B}"/>
                  </a:ext>
                </a:extLst>
              </p:cNvPr>
              <p:cNvSpPr txBox="1"/>
              <p:nvPr/>
            </p:nvSpPr>
            <p:spPr>
              <a:xfrm>
                <a:off x="953226" y="3307080"/>
                <a:ext cx="3807974"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4F0E0E"/>
                    </a:solidFill>
                    <a:effectLst/>
                    <a:uLnTx/>
                    <a:uFillTx/>
                    <a:latin typeface="Calibri" panose="020F0502020204030204" pitchFamily="34" charset="0"/>
                    <a:ea typeface="+mn-ea"/>
                    <a:cs typeface="Calibri" panose="020F0502020204030204" pitchFamily="34" charset="0"/>
                  </a:rPr>
                  <a:t>trứng chiên</a:t>
                </a:r>
              </a:p>
            </p:txBody>
          </p:sp>
        </p:grpSp>
        <p:pic>
          <p:nvPicPr>
            <p:cNvPr id="2052" name="Picture 4" descr="Lạ miệng món trứng tráng ngao - Ẩm thực - Việt Giải Trí">
              <a:extLst>
                <a:ext uri="{FF2B5EF4-FFF2-40B4-BE49-F238E27FC236}">
                  <a16:creationId xmlns:a16="http://schemas.microsoft.com/office/drawing/2014/main" xmlns="" id="{DE6F7AAA-3B2B-425F-B512-A5C6C579041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306479" y="4984634"/>
              <a:ext cx="862827" cy="7918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xmlns="" id="{C971F80B-D83E-43E6-A7DF-02690703CC85}"/>
              </a:ext>
            </a:extLst>
          </p:cNvPr>
          <p:cNvGrpSpPr/>
          <p:nvPr/>
        </p:nvGrpSpPr>
        <p:grpSpPr>
          <a:xfrm>
            <a:off x="3764475" y="5035067"/>
            <a:ext cx="3211959" cy="809301"/>
            <a:chOff x="3764475" y="5035067"/>
            <a:chExt cx="3211959" cy="809301"/>
          </a:xfrm>
        </p:grpSpPr>
        <p:grpSp>
          <p:nvGrpSpPr>
            <p:cNvPr id="92" name="DapAnA - 9Slide.vn">
              <a:extLst>
                <a:ext uri="{FF2B5EF4-FFF2-40B4-BE49-F238E27FC236}">
                  <a16:creationId xmlns:a16="http://schemas.microsoft.com/office/drawing/2014/main" xmlns="" id="{9627F54E-C20D-4057-8974-DC44C4A2C3D1}"/>
                </a:ext>
              </a:extLst>
            </p:cNvPr>
            <p:cNvGrpSpPr/>
            <p:nvPr/>
          </p:nvGrpSpPr>
          <p:grpSpPr>
            <a:xfrm>
              <a:off x="4988691" y="5071721"/>
              <a:ext cx="1987743" cy="772647"/>
              <a:chOff x="609600" y="3061123"/>
              <a:chExt cx="3495139" cy="1421875"/>
            </a:xfrm>
          </p:grpSpPr>
          <p:grpSp>
            <p:nvGrpSpPr>
              <p:cNvPr id="106" name="Group 105">
                <a:extLst>
                  <a:ext uri="{FF2B5EF4-FFF2-40B4-BE49-F238E27FC236}">
                    <a16:creationId xmlns:a16="http://schemas.microsoft.com/office/drawing/2014/main" xmlns="" id="{9A7F0789-374A-4DEE-BE6D-7CF5D13A2E79}"/>
                  </a:ext>
                </a:extLst>
              </p:cNvPr>
              <p:cNvGrpSpPr/>
              <p:nvPr/>
            </p:nvGrpSpPr>
            <p:grpSpPr>
              <a:xfrm>
                <a:off x="609600" y="3061123"/>
                <a:ext cx="3495139" cy="1421875"/>
                <a:chOff x="289671" y="3263477"/>
                <a:chExt cx="7338896" cy="1981200"/>
              </a:xfrm>
            </p:grpSpPr>
            <p:sp>
              <p:nvSpPr>
                <p:cNvPr id="119" name="Rectangle: Rounded Corners 118">
                  <a:extLst>
                    <a:ext uri="{FF2B5EF4-FFF2-40B4-BE49-F238E27FC236}">
                      <a16:creationId xmlns:a16="http://schemas.microsoft.com/office/drawing/2014/main" xmlns="" id="{B62885B0-56B7-4B2E-B376-0534EC3C736E}"/>
                    </a:ext>
                  </a:extLst>
                </p:cNvPr>
                <p:cNvSpPr/>
                <p:nvPr/>
              </p:nvSpPr>
              <p:spPr>
                <a:xfrm>
                  <a:off x="289671" y="3263477"/>
                  <a:ext cx="7338896"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Rounded Corners 119">
                  <a:extLst>
                    <a:ext uri="{FF2B5EF4-FFF2-40B4-BE49-F238E27FC236}">
                      <a16:creationId xmlns:a16="http://schemas.microsoft.com/office/drawing/2014/main" xmlns="" id="{5E6617EE-4C48-44D2-9209-02A5AFD570E0}"/>
                    </a:ext>
                  </a:extLst>
                </p:cNvPr>
                <p:cNvSpPr/>
                <p:nvPr/>
              </p:nvSpPr>
              <p:spPr>
                <a:xfrm>
                  <a:off x="765185" y="3431807"/>
                  <a:ext cx="6396858"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8" name="TextBox 117">
                <a:extLst>
                  <a:ext uri="{FF2B5EF4-FFF2-40B4-BE49-F238E27FC236}">
                    <a16:creationId xmlns:a16="http://schemas.microsoft.com/office/drawing/2014/main" xmlns="" id="{BCB1CD4F-4CB2-46EC-A83B-E990566E2AA9}"/>
                  </a:ext>
                </a:extLst>
              </p:cNvPr>
              <p:cNvSpPr txBox="1"/>
              <p:nvPr/>
            </p:nvSpPr>
            <p:spPr>
              <a:xfrm>
                <a:off x="1130818" y="3199343"/>
                <a:ext cx="2716712"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4F0E0E"/>
                    </a:solidFill>
                    <a:effectLst/>
                    <a:uLnTx/>
                    <a:uFillTx/>
                    <a:latin typeface="Calibri" panose="020F0502020204030204" pitchFamily="34" charset="0"/>
                    <a:ea typeface="+mn-ea"/>
                    <a:cs typeface="Calibri" panose="020F0502020204030204" pitchFamily="34" charset="0"/>
                  </a:rPr>
                  <a:t>nem rán</a:t>
                </a:r>
              </a:p>
            </p:txBody>
          </p:sp>
        </p:grpSp>
        <p:pic>
          <p:nvPicPr>
            <p:cNvPr id="2054" name="Picture 6" descr="Nem rán - tinh hoa ẩm thực Tết Việt - VnExpress">
              <a:extLst>
                <a:ext uri="{FF2B5EF4-FFF2-40B4-BE49-F238E27FC236}">
                  <a16:creationId xmlns:a16="http://schemas.microsoft.com/office/drawing/2014/main" xmlns="" id="{BC54367D-83AC-4C28-8B6C-51948B48509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64475" y="5035067"/>
              <a:ext cx="1352769" cy="8035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28" name="Picture 127">
            <a:extLst>
              <a:ext uri="{FF2B5EF4-FFF2-40B4-BE49-F238E27FC236}">
                <a16:creationId xmlns:a16="http://schemas.microsoft.com/office/drawing/2014/main" xmlns="" id="{34707188-F155-479E-B6A0-D87AB578F0D2}"/>
              </a:ext>
            </a:extLst>
          </p:cNvPr>
          <p:cNvPicPr>
            <a:picLocks noChangeAspect="1"/>
          </p:cNvPicPr>
          <p:nvPr/>
        </p:nvPicPr>
        <p:blipFill>
          <a:blip r:embed="rId21">
            <a:extLst>
              <a:ext uri="{28A0092B-C50C-407E-A947-70E740481C1C}">
                <a14:useLocalDpi xmlns:a14="http://schemas.microsoft.com/office/drawing/2010/main" val="0"/>
              </a:ext>
            </a:extLst>
          </a:blip>
          <a:srcRect t="278" b="278"/>
          <a:stretch>
            <a:fillRect/>
          </a:stretch>
        </p:blipFill>
        <p:spPr>
          <a:xfrm>
            <a:off x="191313" y="4529093"/>
            <a:ext cx="2199222" cy="2312690"/>
          </a:xfrm>
          <a:prstGeom prst="rect">
            <a:avLst/>
          </a:prstGeom>
        </p:spPr>
      </p:pic>
    </p:spTree>
    <p:extLst>
      <p:ext uri="{BB962C8B-B14F-4D97-AF65-F5344CB8AC3E}">
        <p14:creationId xmlns:p14="http://schemas.microsoft.com/office/powerpoint/2010/main" val="152252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randombar(horizont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1"/>
                                        </p:tgtEl>
                                        <p:attrNameLst>
                                          <p:attrName>style.visibility</p:attrName>
                                        </p:attrNameLst>
                                      </p:cBhvr>
                                      <p:to>
                                        <p:strVal val="visible"/>
                                      </p:to>
                                    </p:set>
                                    <p:animEffect transition="in" filter="randombar(horizontal)">
                                      <p:cBhvr>
                                        <p:cTn id="47" dur="500"/>
                                        <p:tgtEl>
                                          <p:spTgt spid="11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randombar(horizontal)">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randombar(horizontal)">
                                      <p:cBhvr>
                                        <p:cTn id="57" dur="500"/>
                                        <p:tgtEl>
                                          <p:spTgt spid="9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randombar(horizontal)">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randombar(horizontal)">
                                      <p:cBhvr>
                                        <p:cTn id="6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xmlns="" id="{62DCA108-62E0-44C7-9B47-C608D5CEFE73}"/>
              </a:ext>
            </a:extLst>
          </p:cNvPr>
          <p:cNvPicPr>
            <a:picLocks noChangeAspect="1"/>
          </p:cNvPicPr>
          <p:nvPr/>
        </p:nvPicPr>
        <p:blipFill rotWithShape="1">
          <a:blip r:embed="rId3"/>
          <a:srcRect b="18919"/>
          <a:stretch>
            <a:fillRect/>
          </a:stretch>
        </p:blipFill>
        <p:spPr>
          <a:xfrm>
            <a:off x="0" y="381000"/>
            <a:ext cx="12192000" cy="6477000"/>
          </a:xfrm>
          <a:prstGeom prst="rect">
            <a:avLst/>
          </a:prstGeom>
        </p:spPr>
      </p:pic>
      <p:grpSp>
        <p:nvGrpSpPr>
          <p:cNvPr id="67" name="Group 66">
            <a:extLst>
              <a:ext uri="{FF2B5EF4-FFF2-40B4-BE49-F238E27FC236}">
                <a16:creationId xmlns:a16="http://schemas.microsoft.com/office/drawing/2014/main" xmlns="" id="{2525DAB7-0AE8-4F1F-9D75-03B8AFF90325}"/>
              </a:ext>
            </a:extLst>
          </p:cNvPr>
          <p:cNvGrpSpPr/>
          <p:nvPr/>
        </p:nvGrpSpPr>
        <p:grpSpPr>
          <a:xfrm>
            <a:off x="-56944" y="-323882"/>
            <a:ext cx="12214578" cy="1585964"/>
            <a:chOff x="-22578" y="-490942"/>
            <a:chExt cx="12237156" cy="1585964"/>
          </a:xfrm>
        </p:grpSpPr>
        <p:pic>
          <p:nvPicPr>
            <p:cNvPr id="68" name="Picture 67">
              <a:extLst>
                <a:ext uri="{FF2B5EF4-FFF2-40B4-BE49-F238E27FC236}">
                  <a16:creationId xmlns:a16="http://schemas.microsoft.com/office/drawing/2014/main" xmlns="" id="{4AECDB37-07A1-43A8-972C-8D0CFE93C55D}"/>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69" name="Picture 68">
              <a:extLst>
                <a:ext uri="{FF2B5EF4-FFF2-40B4-BE49-F238E27FC236}">
                  <a16:creationId xmlns:a16="http://schemas.microsoft.com/office/drawing/2014/main" xmlns="" id="{192025B7-4CCA-468F-93B9-FE403B22808E}"/>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31" name="矩形: 圆角 7">
            <a:extLst>
              <a:ext uri="{FF2B5EF4-FFF2-40B4-BE49-F238E27FC236}">
                <a16:creationId xmlns:a16="http://schemas.microsoft.com/office/drawing/2014/main" xmlns="" id="{7447FEBB-83A3-426C-8FBA-184241AA45FC}"/>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grpSp>
        <p:nvGrpSpPr>
          <p:cNvPr id="60" name="Group 59">
            <a:extLst>
              <a:ext uri="{FF2B5EF4-FFF2-40B4-BE49-F238E27FC236}">
                <a16:creationId xmlns:a16="http://schemas.microsoft.com/office/drawing/2014/main" xmlns="" id="{5C0E97F4-ED5C-4B2F-A648-B4876F91CCE8}"/>
              </a:ext>
            </a:extLst>
          </p:cNvPr>
          <p:cNvGrpSpPr/>
          <p:nvPr/>
        </p:nvGrpSpPr>
        <p:grpSpPr>
          <a:xfrm>
            <a:off x="4992943" y="8356600"/>
            <a:ext cx="1066800" cy="457200"/>
            <a:chOff x="6162612" y="430418"/>
            <a:chExt cx="2513588" cy="831104"/>
          </a:xfrm>
        </p:grpSpPr>
        <p:sp>
          <p:nvSpPr>
            <p:cNvPr id="61" name="Rectangle: Rounded Corners 60">
              <a:extLst>
                <a:ext uri="{FF2B5EF4-FFF2-40B4-BE49-F238E27FC236}">
                  <a16:creationId xmlns:a16="http://schemas.microsoft.com/office/drawing/2014/main" xmlns="" id="{F21691A8-C40D-4378-BEC3-1FB0000E8EF7}"/>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xmlns="" id="{636432DC-E910-4178-9D27-EA69416DC89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8" name="Picture 7">
            <a:extLst>
              <a:ext uri="{FF2B5EF4-FFF2-40B4-BE49-F238E27FC236}">
                <a16:creationId xmlns:a16="http://schemas.microsoft.com/office/drawing/2014/main" xmlns="" id="{8C551FD6-7CBB-4348-872F-5BBC02D137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3495" y="-349946"/>
            <a:ext cx="5649775" cy="1872026"/>
          </a:xfrm>
          <a:prstGeom prst="rect">
            <a:avLst/>
          </a:prstGeom>
        </p:spPr>
      </p:pic>
      <p:pic>
        <p:nvPicPr>
          <p:cNvPr id="10" name="Picture 9">
            <a:extLst>
              <a:ext uri="{FF2B5EF4-FFF2-40B4-BE49-F238E27FC236}">
                <a16:creationId xmlns:a16="http://schemas.microsoft.com/office/drawing/2014/main" xmlns="" id="{9FFA7EEA-AEE9-4504-B87F-31879F0BA0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78365" y="3057533"/>
            <a:ext cx="5649972" cy="2340018"/>
          </a:xfrm>
          <a:prstGeom prst="rect">
            <a:avLst/>
          </a:prstGeom>
        </p:spPr>
      </p:pic>
      <p:sp>
        <p:nvSpPr>
          <p:cNvPr id="24" name="Speech Bubble: Rectangle with Corners Rounded 23">
            <a:extLst>
              <a:ext uri="{FF2B5EF4-FFF2-40B4-BE49-F238E27FC236}">
                <a16:creationId xmlns:a16="http://schemas.microsoft.com/office/drawing/2014/main" xmlns="" id="{1DECD157-16D6-4C62-8E7E-87311F5007D5}"/>
              </a:ext>
            </a:extLst>
          </p:cNvPr>
          <p:cNvSpPr/>
          <p:nvPr/>
        </p:nvSpPr>
        <p:spPr>
          <a:xfrm>
            <a:off x="4512518" y="-79642"/>
            <a:ext cx="2947082" cy="730758"/>
          </a:xfrm>
          <a:prstGeom prst="wedgeRoundRectCallout">
            <a:avLst>
              <a:gd name="adj1" fmla="val 21275"/>
              <a:gd name="adj2" fmla="val 47244"/>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a:ln>
                  <a:noFill/>
                </a:ln>
                <a:solidFill>
                  <a:srgbClr val="00B050"/>
                </a:solidFill>
                <a:effectLst/>
                <a:uLnTx/>
                <a:uFillTx/>
                <a:latin typeface="iCiel Cadena" panose="02000503000000020004" pitchFamily="50" charset="0"/>
                <a:ea typeface="+mn-ea"/>
                <a:cs typeface="+mn-cs"/>
              </a:rPr>
              <a:t>THỰC ĐƠN 2</a:t>
            </a:r>
            <a:endParaRPr kumimoji="0" lang="en-US" sz="3600" b="0" i="0" u="none" strike="noStrike" kern="1200" cap="none" spc="0" normalizeH="0" baseline="0" noProof="0">
              <a:ln>
                <a:noFill/>
              </a:ln>
              <a:solidFill>
                <a:srgbClr val="E25A74"/>
              </a:solidFill>
              <a:effectLst/>
              <a:uLnTx/>
              <a:uFillTx/>
              <a:latin typeface="iCiel Cadena" panose="02000503000000020004" pitchFamily="50" charset="0"/>
              <a:ea typeface="+mn-ea"/>
              <a:cs typeface="+mn-cs"/>
            </a:endParaRPr>
          </a:p>
        </p:txBody>
      </p:sp>
      <p:sp>
        <p:nvSpPr>
          <p:cNvPr id="47" name="Speech Bubble: Rectangle with Corners Rounded 46">
            <a:extLst>
              <a:ext uri="{FF2B5EF4-FFF2-40B4-BE49-F238E27FC236}">
                <a16:creationId xmlns:a16="http://schemas.microsoft.com/office/drawing/2014/main" xmlns="" id="{3B3AB719-AB6A-430D-A3E9-9B9E2FA0CA89}"/>
              </a:ext>
            </a:extLst>
          </p:cNvPr>
          <p:cNvSpPr/>
          <p:nvPr/>
        </p:nvSpPr>
        <p:spPr>
          <a:xfrm>
            <a:off x="807882" y="781204"/>
            <a:ext cx="2599191" cy="863883"/>
          </a:xfrm>
          <a:prstGeom prst="wedgeRoundRectCallout">
            <a:avLst>
              <a:gd name="adj1" fmla="val 21275"/>
              <a:gd name="adj2" fmla="val 47244"/>
              <a:gd name="adj3" fmla="val 16667"/>
            </a:avLst>
          </a:prstGeom>
          <a:solidFill>
            <a:schemeClr val="accent4">
              <a:lumMod val="20000"/>
              <a:lumOff val="80000"/>
            </a:schemeClr>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srgbClr val="7030A0"/>
                </a:solidFill>
                <a:effectLst/>
                <a:uLnTx/>
                <a:uFillTx/>
                <a:latin typeface="iCiel Cadena" panose="02000503000000020004" pitchFamily="50" charset="0"/>
                <a:ea typeface="+mn-ea"/>
                <a:cs typeface="+mn-cs"/>
              </a:rPr>
              <a:t>Bữa sáng</a:t>
            </a:r>
            <a:endParaRPr kumimoji="0" lang="en-US" sz="4400" b="0" i="0" u="none" strike="noStrike" kern="1200" cap="none" spc="0" normalizeH="0" baseline="0" noProof="0">
              <a:ln>
                <a:noFill/>
              </a:ln>
              <a:solidFill>
                <a:srgbClr val="7030A0"/>
              </a:solidFill>
              <a:effectLst/>
              <a:uLnTx/>
              <a:uFillTx/>
              <a:latin typeface="iCiel Cadena" panose="02000503000000020004" pitchFamily="50" charset="0"/>
              <a:ea typeface="+mn-ea"/>
              <a:cs typeface="+mn-cs"/>
            </a:endParaRPr>
          </a:p>
        </p:txBody>
      </p:sp>
      <p:sp>
        <p:nvSpPr>
          <p:cNvPr id="50" name="Speech Bubble: Rectangle with Corners Rounded 49">
            <a:extLst>
              <a:ext uri="{FF2B5EF4-FFF2-40B4-BE49-F238E27FC236}">
                <a16:creationId xmlns:a16="http://schemas.microsoft.com/office/drawing/2014/main" xmlns="" id="{7078DE72-855A-48E9-8014-B6C77B34796F}"/>
              </a:ext>
            </a:extLst>
          </p:cNvPr>
          <p:cNvSpPr/>
          <p:nvPr/>
        </p:nvSpPr>
        <p:spPr>
          <a:xfrm>
            <a:off x="4717479" y="730696"/>
            <a:ext cx="2599191" cy="863883"/>
          </a:xfrm>
          <a:prstGeom prst="wedgeRoundRectCallout">
            <a:avLst>
              <a:gd name="adj1" fmla="val 21275"/>
              <a:gd name="adj2" fmla="val 47244"/>
              <a:gd name="adj3" fmla="val 16667"/>
            </a:avLst>
          </a:prstGeom>
          <a:solidFill>
            <a:schemeClr val="accent5">
              <a:lumMod val="20000"/>
              <a:lumOff val="80000"/>
            </a:schemeClr>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srgbClr val="7030A0"/>
                </a:solidFill>
                <a:effectLst/>
                <a:uLnTx/>
                <a:uFillTx/>
                <a:latin typeface="iCiel Cadena" panose="02000503000000020004" pitchFamily="50" charset="0"/>
                <a:ea typeface="+mn-ea"/>
                <a:cs typeface="+mn-cs"/>
              </a:rPr>
              <a:t>Bữa trưa</a:t>
            </a:r>
            <a:endParaRPr kumimoji="0" lang="en-US" sz="4400" b="0" i="0" u="none" strike="noStrike" kern="1200" cap="none" spc="0" normalizeH="0" baseline="0" noProof="0">
              <a:ln>
                <a:noFill/>
              </a:ln>
              <a:solidFill>
                <a:srgbClr val="7030A0"/>
              </a:solidFill>
              <a:effectLst/>
              <a:uLnTx/>
              <a:uFillTx/>
              <a:latin typeface="iCiel Cadena" panose="02000503000000020004" pitchFamily="50" charset="0"/>
              <a:ea typeface="+mn-ea"/>
              <a:cs typeface="+mn-cs"/>
            </a:endParaRPr>
          </a:p>
        </p:txBody>
      </p:sp>
      <p:sp>
        <p:nvSpPr>
          <p:cNvPr id="51" name="Speech Bubble: Rectangle with Corners Rounded 50">
            <a:extLst>
              <a:ext uri="{FF2B5EF4-FFF2-40B4-BE49-F238E27FC236}">
                <a16:creationId xmlns:a16="http://schemas.microsoft.com/office/drawing/2014/main" xmlns="" id="{DDFF163C-512A-4B0A-80D4-E6732703BC42}"/>
              </a:ext>
            </a:extLst>
          </p:cNvPr>
          <p:cNvSpPr/>
          <p:nvPr/>
        </p:nvSpPr>
        <p:spPr>
          <a:xfrm>
            <a:off x="8701682" y="729732"/>
            <a:ext cx="2599191" cy="863883"/>
          </a:xfrm>
          <a:prstGeom prst="wedgeRoundRectCallout">
            <a:avLst>
              <a:gd name="adj1" fmla="val 21275"/>
              <a:gd name="adj2" fmla="val 47244"/>
              <a:gd name="adj3" fmla="val 16667"/>
            </a:avLst>
          </a:prstGeom>
          <a:solidFill>
            <a:schemeClr val="accent6">
              <a:lumMod val="20000"/>
              <a:lumOff val="80000"/>
            </a:schemeClr>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srgbClr val="7030A0"/>
                </a:solidFill>
                <a:effectLst/>
                <a:uLnTx/>
                <a:uFillTx/>
                <a:latin typeface="iCiel Cadena" panose="02000503000000020004" pitchFamily="50" charset="0"/>
                <a:ea typeface="+mn-ea"/>
                <a:cs typeface="+mn-cs"/>
              </a:rPr>
              <a:t>Bữa tối</a:t>
            </a:r>
            <a:endParaRPr kumimoji="0" lang="en-US" sz="4400" b="0" i="0" u="none" strike="noStrike" kern="1200" cap="none" spc="0" normalizeH="0" baseline="0" noProof="0">
              <a:ln>
                <a:noFill/>
              </a:ln>
              <a:solidFill>
                <a:srgbClr val="7030A0"/>
              </a:solidFill>
              <a:effectLst/>
              <a:uLnTx/>
              <a:uFillTx/>
              <a:latin typeface="iCiel Cadena" panose="02000503000000020004" pitchFamily="50" charset="0"/>
              <a:ea typeface="+mn-ea"/>
              <a:cs typeface="+mn-cs"/>
            </a:endParaRPr>
          </a:p>
        </p:txBody>
      </p:sp>
      <p:grpSp>
        <p:nvGrpSpPr>
          <p:cNvPr id="15" name="Group 14">
            <a:extLst>
              <a:ext uri="{FF2B5EF4-FFF2-40B4-BE49-F238E27FC236}">
                <a16:creationId xmlns:a16="http://schemas.microsoft.com/office/drawing/2014/main" xmlns="" id="{1424E6B8-8C7F-41A8-B31B-F38D28B561C5}"/>
              </a:ext>
            </a:extLst>
          </p:cNvPr>
          <p:cNvGrpSpPr/>
          <p:nvPr/>
        </p:nvGrpSpPr>
        <p:grpSpPr>
          <a:xfrm>
            <a:off x="3771002" y="1668321"/>
            <a:ext cx="3545667" cy="922491"/>
            <a:chOff x="4309990" y="2439196"/>
            <a:chExt cx="3146818" cy="922491"/>
          </a:xfrm>
        </p:grpSpPr>
        <p:grpSp>
          <p:nvGrpSpPr>
            <p:cNvPr id="42" name="DapAnA - 9Slide.vn">
              <a:extLst>
                <a:ext uri="{FF2B5EF4-FFF2-40B4-BE49-F238E27FC236}">
                  <a16:creationId xmlns:a16="http://schemas.microsoft.com/office/drawing/2014/main" xmlns="" id="{C1672D11-8F10-475F-9C2D-DC89441C2E4B}"/>
                </a:ext>
              </a:extLst>
            </p:cNvPr>
            <p:cNvGrpSpPr/>
            <p:nvPr/>
          </p:nvGrpSpPr>
          <p:grpSpPr>
            <a:xfrm>
              <a:off x="5369265" y="2566698"/>
              <a:ext cx="2087543" cy="772647"/>
              <a:chOff x="609600" y="3061123"/>
              <a:chExt cx="3670622" cy="1421875"/>
            </a:xfrm>
          </p:grpSpPr>
          <p:grpSp>
            <p:nvGrpSpPr>
              <p:cNvPr id="43" name="Group 42">
                <a:extLst>
                  <a:ext uri="{FF2B5EF4-FFF2-40B4-BE49-F238E27FC236}">
                    <a16:creationId xmlns:a16="http://schemas.microsoft.com/office/drawing/2014/main" xmlns="" id="{51508DE6-5C22-4338-BEE8-41CD8E0C3C4A}"/>
                  </a:ext>
                </a:extLst>
              </p:cNvPr>
              <p:cNvGrpSpPr/>
              <p:nvPr/>
            </p:nvGrpSpPr>
            <p:grpSpPr>
              <a:xfrm>
                <a:off x="609600" y="3061123"/>
                <a:ext cx="3670622" cy="1421875"/>
                <a:chOff x="289671" y="3263477"/>
                <a:chExt cx="7707365" cy="1981200"/>
              </a:xfrm>
            </p:grpSpPr>
            <p:sp>
              <p:nvSpPr>
                <p:cNvPr id="45" name="Rectangle: Rounded Corners 44">
                  <a:extLst>
                    <a:ext uri="{FF2B5EF4-FFF2-40B4-BE49-F238E27FC236}">
                      <a16:creationId xmlns:a16="http://schemas.microsoft.com/office/drawing/2014/main" xmlns="" id="{59AE9643-F67A-442A-8006-6F86F7263BC4}"/>
                    </a:ext>
                  </a:extLst>
                </p:cNvPr>
                <p:cNvSpPr/>
                <p:nvPr/>
              </p:nvSpPr>
              <p:spPr>
                <a:xfrm>
                  <a:off x="289671" y="3263477"/>
                  <a:ext cx="7707365"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xmlns="" id="{24EBE550-4636-4E40-A2CD-BDF8E33C6BE1}"/>
                    </a:ext>
                  </a:extLst>
                </p:cNvPr>
                <p:cNvSpPr/>
                <p:nvPr/>
              </p:nvSpPr>
              <p:spPr>
                <a:xfrm>
                  <a:off x="765181" y="3431807"/>
                  <a:ext cx="7015780"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xmlns="" id="{2BF8A634-8E02-4AF8-86E1-E683289E34C9}"/>
                  </a:ext>
                </a:extLst>
              </p:cNvPr>
              <p:cNvSpPr txBox="1"/>
              <p:nvPr/>
            </p:nvSpPr>
            <p:spPr>
              <a:xfrm>
                <a:off x="813754" y="3223386"/>
                <a:ext cx="3369620"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cơm trắng</a:t>
                </a:r>
              </a:p>
            </p:txBody>
          </p:sp>
        </p:grpSp>
        <p:pic>
          <p:nvPicPr>
            <p:cNvPr id="3076" name="Picture 4" descr="Bát Cơm, Tô Cơm - KhoThietKe.Net">
              <a:extLst>
                <a:ext uri="{FF2B5EF4-FFF2-40B4-BE49-F238E27FC236}">
                  <a16:creationId xmlns:a16="http://schemas.microsoft.com/office/drawing/2014/main" xmlns="" id="{6EDECCDF-1140-4D1C-8D46-C80F4E5381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09990" y="2439196"/>
              <a:ext cx="1059275" cy="922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xmlns="" id="{3DBDDFA3-1733-4917-BA01-50CAB3A95DE7}"/>
              </a:ext>
            </a:extLst>
          </p:cNvPr>
          <p:cNvGrpSpPr/>
          <p:nvPr/>
        </p:nvGrpSpPr>
        <p:grpSpPr>
          <a:xfrm>
            <a:off x="3542223" y="2678722"/>
            <a:ext cx="3917378" cy="1254729"/>
            <a:chOff x="4283192" y="4004254"/>
            <a:chExt cx="3917378" cy="1254729"/>
          </a:xfrm>
        </p:grpSpPr>
        <p:grpSp>
          <p:nvGrpSpPr>
            <p:cNvPr id="52" name="DapAnA - 9Slide.vn">
              <a:extLst>
                <a:ext uri="{FF2B5EF4-FFF2-40B4-BE49-F238E27FC236}">
                  <a16:creationId xmlns:a16="http://schemas.microsoft.com/office/drawing/2014/main" xmlns="" id="{A22166B8-3EC9-4A70-A33D-65E8F9B57309}"/>
                </a:ext>
              </a:extLst>
            </p:cNvPr>
            <p:cNvGrpSpPr/>
            <p:nvPr/>
          </p:nvGrpSpPr>
          <p:grpSpPr>
            <a:xfrm>
              <a:off x="5331778" y="4004254"/>
              <a:ext cx="2868792" cy="1254729"/>
              <a:chOff x="609600" y="3061122"/>
              <a:chExt cx="4055886" cy="1252663"/>
            </a:xfrm>
          </p:grpSpPr>
          <p:grpSp>
            <p:nvGrpSpPr>
              <p:cNvPr id="53" name="Group 52">
                <a:extLst>
                  <a:ext uri="{FF2B5EF4-FFF2-40B4-BE49-F238E27FC236}">
                    <a16:creationId xmlns:a16="http://schemas.microsoft.com/office/drawing/2014/main" xmlns="" id="{F912FEAE-2BAA-406A-BDB4-B0C8CBDD9458}"/>
                  </a:ext>
                </a:extLst>
              </p:cNvPr>
              <p:cNvGrpSpPr/>
              <p:nvPr/>
            </p:nvGrpSpPr>
            <p:grpSpPr>
              <a:xfrm>
                <a:off x="609600" y="3061122"/>
                <a:ext cx="4055886" cy="1252663"/>
                <a:chOff x="289671" y="3263477"/>
                <a:chExt cx="8516323" cy="1745425"/>
              </a:xfrm>
            </p:grpSpPr>
            <p:sp>
              <p:nvSpPr>
                <p:cNvPr id="55" name="Rectangle: Rounded Corners 54">
                  <a:extLst>
                    <a:ext uri="{FF2B5EF4-FFF2-40B4-BE49-F238E27FC236}">
                      <a16:creationId xmlns:a16="http://schemas.microsoft.com/office/drawing/2014/main" xmlns="" id="{137EAEC5-062F-4DD1-8832-53D0E33FCBF6}"/>
                    </a:ext>
                  </a:extLst>
                </p:cNvPr>
                <p:cNvSpPr/>
                <p:nvPr/>
              </p:nvSpPr>
              <p:spPr>
                <a:xfrm>
                  <a:off x="289671" y="3263477"/>
                  <a:ext cx="8516323" cy="1745425"/>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xmlns="" id="{F8CCC7E3-EA9F-4721-8C24-37A26FF5E5C8}"/>
                    </a:ext>
                  </a:extLst>
                </p:cNvPr>
                <p:cNvSpPr/>
                <p:nvPr/>
              </p:nvSpPr>
              <p:spPr>
                <a:xfrm>
                  <a:off x="765183" y="3431807"/>
                  <a:ext cx="7674235" cy="1431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TextBox 53">
                <a:extLst>
                  <a:ext uri="{FF2B5EF4-FFF2-40B4-BE49-F238E27FC236}">
                    <a16:creationId xmlns:a16="http://schemas.microsoft.com/office/drawing/2014/main" xmlns="" id="{1D8F7615-E747-42C0-8C04-EDD9F24ED6F2}"/>
                  </a:ext>
                </a:extLst>
              </p:cNvPr>
              <p:cNvSpPr txBox="1"/>
              <p:nvPr/>
            </p:nvSpPr>
            <p:spPr>
              <a:xfrm>
                <a:off x="1137975" y="3133529"/>
                <a:ext cx="3057989" cy="107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canh cà rốt,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khoai tây</a:t>
                </a:r>
              </a:p>
            </p:txBody>
          </p:sp>
        </p:grpSp>
        <p:pic>
          <p:nvPicPr>
            <p:cNvPr id="3080" name="Picture 8" descr="Cách nấu canh cua rau đay mồng tơi không bị nhớt mà rất xanh rau - BepXua">
              <a:extLst>
                <a:ext uri="{FF2B5EF4-FFF2-40B4-BE49-F238E27FC236}">
                  <a16:creationId xmlns:a16="http://schemas.microsoft.com/office/drawing/2014/main" xmlns="" id="{01E91C05-804C-455D-9A0B-2101A516FBE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3192" y="4162630"/>
              <a:ext cx="1033712" cy="10337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xmlns="" id="{3CCD5532-482C-425B-BD5E-4D1BFBBA2C6A}"/>
              </a:ext>
            </a:extLst>
          </p:cNvPr>
          <p:cNvGrpSpPr/>
          <p:nvPr/>
        </p:nvGrpSpPr>
        <p:grpSpPr>
          <a:xfrm>
            <a:off x="8126354" y="5843062"/>
            <a:ext cx="3390905" cy="887368"/>
            <a:chOff x="8120588" y="5717340"/>
            <a:chExt cx="3390905" cy="887368"/>
          </a:xfrm>
        </p:grpSpPr>
        <p:grpSp>
          <p:nvGrpSpPr>
            <p:cNvPr id="105" name="DapAnA - 9Slide.vn">
              <a:extLst>
                <a:ext uri="{FF2B5EF4-FFF2-40B4-BE49-F238E27FC236}">
                  <a16:creationId xmlns:a16="http://schemas.microsoft.com/office/drawing/2014/main" xmlns="" id="{B33E4F09-F0EB-4658-9D00-5B40AF0A4E5A}"/>
                </a:ext>
              </a:extLst>
            </p:cNvPr>
            <p:cNvGrpSpPr/>
            <p:nvPr/>
          </p:nvGrpSpPr>
          <p:grpSpPr>
            <a:xfrm>
              <a:off x="8972795" y="5804633"/>
              <a:ext cx="2538698" cy="772647"/>
              <a:chOff x="609600" y="3061123"/>
              <a:chExt cx="4463910" cy="1421875"/>
            </a:xfrm>
          </p:grpSpPr>
          <p:grpSp>
            <p:nvGrpSpPr>
              <p:cNvPr id="107" name="Group 106">
                <a:extLst>
                  <a:ext uri="{FF2B5EF4-FFF2-40B4-BE49-F238E27FC236}">
                    <a16:creationId xmlns:a16="http://schemas.microsoft.com/office/drawing/2014/main" xmlns="" id="{299EEF2E-CB69-4266-9019-5ABA0BE8B388}"/>
                  </a:ext>
                </a:extLst>
              </p:cNvPr>
              <p:cNvGrpSpPr/>
              <p:nvPr/>
            </p:nvGrpSpPr>
            <p:grpSpPr>
              <a:xfrm>
                <a:off x="609600" y="3061123"/>
                <a:ext cx="4463910" cy="1421875"/>
                <a:chOff x="289671" y="3263477"/>
                <a:chExt cx="9373068" cy="1981200"/>
              </a:xfrm>
            </p:grpSpPr>
            <p:sp>
              <p:nvSpPr>
                <p:cNvPr id="109" name="Rectangle: Rounded Corners 108">
                  <a:extLst>
                    <a:ext uri="{FF2B5EF4-FFF2-40B4-BE49-F238E27FC236}">
                      <a16:creationId xmlns:a16="http://schemas.microsoft.com/office/drawing/2014/main" xmlns="" id="{105DEB4A-ECE8-4117-9FEC-A50B645DA60B}"/>
                    </a:ext>
                  </a:extLst>
                </p:cNvPr>
                <p:cNvSpPr/>
                <p:nvPr/>
              </p:nvSpPr>
              <p:spPr>
                <a:xfrm>
                  <a:off x="289671" y="3263477"/>
                  <a:ext cx="9373068"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Rounded Corners 109">
                  <a:extLst>
                    <a:ext uri="{FF2B5EF4-FFF2-40B4-BE49-F238E27FC236}">
                      <a16:creationId xmlns:a16="http://schemas.microsoft.com/office/drawing/2014/main" xmlns="" id="{16458B90-C659-490A-ABEA-3E4A9D7F28FA}"/>
                    </a:ext>
                  </a:extLst>
                </p:cNvPr>
                <p:cNvSpPr/>
                <p:nvPr/>
              </p:nvSpPr>
              <p:spPr>
                <a:xfrm>
                  <a:off x="765185" y="3431807"/>
                  <a:ext cx="8654091"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8" name="TextBox 107">
                <a:extLst>
                  <a:ext uri="{FF2B5EF4-FFF2-40B4-BE49-F238E27FC236}">
                    <a16:creationId xmlns:a16="http://schemas.microsoft.com/office/drawing/2014/main" xmlns="" id="{D0160651-24EE-41A0-BA85-D59812E3DF49}"/>
                  </a:ext>
                </a:extLst>
              </p:cNvPr>
              <p:cNvSpPr txBox="1"/>
              <p:nvPr/>
            </p:nvSpPr>
            <p:spPr>
              <a:xfrm>
                <a:off x="1323012" y="3272244"/>
                <a:ext cx="3342899"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E7E6E6">
                        <a:lumMod val="25000"/>
                      </a:srgbClr>
                    </a:solidFill>
                    <a:effectLst/>
                    <a:uLnTx/>
                    <a:uFillTx/>
                    <a:latin typeface="Calibri" panose="020F0502020204030204" pitchFamily="34" charset="0"/>
                    <a:ea typeface="+mn-ea"/>
                    <a:cs typeface="Calibri" panose="020F0502020204030204" pitchFamily="34" charset="0"/>
                  </a:rPr>
                  <a:t>chuối chín</a:t>
                </a:r>
              </a:p>
            </p:txBody>
          </p:sp>
        </p:grpSp>
        <p:pic>
          <p:nvPicPr>
            <p:cNvPr id="3084" name="Picture 12" descr="Quả Chuối Chín Thực Phẩm Nền - Quả chuối PNG png tải về - Miễn phí trong  suốt Nấu ăn Chuối png Tải về.">
              <a:extLst>
                <a:ext uri="{FF2B5EF4-FFF2-40B4-BE49-F238E27FC236}">
                  <a16:creationId xmlns:a16="http://schemas.microsoft.com/office/drawing/2014/main" xmlns="" id="{11E45B90-62A6-40F4-A5CB-F24DDF4067EF}"/>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3529" l="5000" r="95000">
                          <a14:foregroundMark x1="5778" y1="45882" x2="14667" y2="59412"/>
                          <a14:foregroundMark x1="5333" y1="40882" x2="10889" y2="48235"/>
                          <a14:foregroundMark x1="90222" y1="36765" x2="89778" y2="60000"/>
                          <a14:foregroundMark x1="92444" y1="41765" x2="95111" y2="52941"/>
                          <a14:foregroundMark x1="47556" y1="90294" x2="65778" y2="93529"/>
                        </a14:backgroundRemoval>
                      </a14:imgEffect>
                    </a14:imgLayer>
                  </a14:imgProps>
                </a:ext>
                <a:ext uri="{28A0092B-C50C-407E-A947-70E740481C1C}">
                  <a14:useLocalDpi xmlns:a14="http://schemas.microsoft.com/office/drawing/2010/main" val="0"/>
                </a:ext>
              </a:extLst>
            </a:blip>
            <a:srcRect/>
            <a:stretch>
              <a:fillRect/>
            </a:stretch>
          </p:blipFill>
          <p:spPr bwMode="auto">
            <a:xfrm>
              <a:off x="8120588" y="5717340"/>
              <a:ext cx="1174457" cy="8873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xmlns="" id="{80A69B4E-A47B-477A-8862-E92076A3A62A}"/>
              </a:ext>
            </a:extLst>
          </p:cNvPr>
          <p:cNvGrpSpPr/>
          <p:nvPr/>
        </p:nvGrpSpPr>
        <p:grpSpPr>
          <a:xfrm>
            <a:off x="7911701" y="1726597"/>
            <a:ext cx="3545667" cy="922491"/>
            <a:chOff x="4309990" y="2439196"/>
            <a:chExt cx="3146818" cy="922491"/>
          </a:xfrm>
        </p:grpSpPr>
        <p:grpSp>
          <p:nvGrpSpPr>
            <p:cNvPr id="112" name="DapAnA - 9Slide.vn">
              <a:extLst>
                <a:ext uri="{FF2B5EF4-FFF2-40B4-BE49-F238E27FC236}">
                  <a16:creationId xmlns:a16="http://schemas.microsoft.com/office/drawing/2014/main" xmlns="" id="{B5B504DC-594C-445B-B31C-ED7E8413C7A2}"/>
                </a:ext>
              </a:extLst>
            </p:cNvPr>
            <p:cNvGrpSpPr/>
            <p:nvPr/>
          </p:nvGrpSpPr>
          <p:grpSpPr>
            <a:xfrm>
              <a:off x="5369265" y="2566698"/>
              <a:ext cx="2087543" cy="772647"/>
              <a:chOff x="609600" y="3061123"/>
              <a:chExt cx="3670622" cy="1421875"/>
            </a:xfrm>
          </p:grpSpPr>
          <p:grpSp>
            <p:nvGrpSpPr>
              <p:cNvPr id="114" name="Group 113">
                <a:extLst>
                  <a:ext uri="{FF2B5EF4-FFF2-40B4-BE49-F238E27FC236}">
                    <a16:creationId xmlns:a16="http://schemas.microsoft.com/office/drawing/2014/main" xmlns="" id="{E2C07CE4-504A-4A56-9D0F-4945D1F90390}"/>
                  </a:ext>
                </a:extLst>
              </p:cNvPr>
              <p:cNvGrpSpPr/>
              <p:nvPr/>
            </p:nvGrpSpPr>
            <p:grpSpPr>
              <a:xfrm>
                <a:off x="609600" y="3061123"/>
                <a:ext cx="3670622" cy="1421875"/>
                <a:chOff x="289671" y="3263477"/>
                <a:chExt cx="7707365" cy="1981200"/>
              </a:xfrm>
            </p:grpSpPr>
            <p:sp>
              <p:nvSpPr>
                <p:cNvPr id="116" name="Rectangle: Rounded Corners 115">
                  <a:extLst>
                    <a:ext uri="{FF2B5EF4-FFF2-40B4-BE49-F238E27FC236}">
                      <a16:creationId xmlns:a16="http://schemas.microsoft.com/office/drawing/2014/main" xmlns="" id="{E9DC9435-8F3C-4046-A49D-F500BCFFE624}"/>
                    </a:ext>
                  </a:extLst>
                </p:cNvPr>
                <p:cNvSpPr/>
                <p:nvPr/>
              </p:nvSpPr>
              <p:spPr>
                <a:xfrm>
                  <a:off x="289671" y="3263477"/>
                  <a:ext cx="7707365"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Rounded Corners 116">
                  <a:extLst>
                    <a:ext uri="{FF2B5EF4-FFF2-40B4-BE49-F238E27FC236}">
                      <a16:creationId xmlns:a16="http://schemas.microsoft.com/office/drawing/2014/main" xmlns="" id="{A106E1B7-B23B-4011-977D-D63A6CEB09C7}"/>
                    </a:ext>
                  </a:extLst>
                </p:cNvPr>
                <p:cNvSpPr/>
                <p:nvPr/>
              </p:nvSpPr>
              <p:spPr>
                <a:xfrm>
                  <a:off x="765181" y="3431807"/>
                  <a:ext cx="7015780"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5" name="TextBox 114">
                <a:extLst>
                  <a:ext uri="{FF2B5EF4-FFF2-40B4-BE49-F238E27FC236}">
                    <a16:creationId xmlns:a16="http://schemas.microsoft.com/office/drawing/2014/main" xmlns="" id="{7F7B3873-812D-4E6D-8D6F-5DFD027B414C}"/>
                  </a:ext>
                </a:extLst>
              </p:cNvPr>
              <p:cNvSpPr txBox="1"/>
              <p:nvPr/>
            </p:nvSpPr>
            <p:spPr>
              <a:xfrm>
                <a:off x="813754" y="3223386"/>
                <a:ext cx="3369620"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cơm trắng</a:t>
                </a:r>
              </a:p>
            </p:txBody>
          </p:sp>
        </p:grpSp>
        <p:pic>
          <p:nvPicPr>
            <p:cNvPr id="113" name="Picture 4" descr="Bát Cơm, Tô Cơm - KhoThietKe.Net">
              <a:extLst>
                <a:ext uri="{FF2B5EF4-FFF2-40B4-BE49-F238E27FC236}">
                  <a16:creationId xmlns:a16="http://schemas.microsoft.com/office/drawing/2014/main" xmlns="" id="{4DD9B40E-1849-4331-9E1F-C1767AE6FB0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09990" y="2439196"/>
              <a:ext cx="1059275" cy="922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xmlns="" id="{C148D9BD-57A6-46C2-88D2-E4819474DE77}"/>
              </a:ext>
            </a:extLst>
          </p:cNvPr>
          <p:cNvGrpSpPr/>
          <p:nvPr/>
        </p:nvGrpSpPr>
        <p:grpSpPr>
          <a:xfrm>
            <a:off x="8063472" y="2775149"/>
            <a:ext cx="3462913" cy="1234706"/>
            <a:chOff x="8083231" y="3106683"/>
            <a:chExt cx="3462913" cy="1234706"/>
          </a:xfrm>
        </p:grpSpPr>
        <p:grpSp>
          <p:nvGrpSpPr>
            <p:cNvPr id="91" name="DapAnA - 9Slide.vn">
              <a:extLst>
                <a:ext uri="{FF2B5EF4-FFF2-40B4-BE49-F238E27FC236}">
                  <a16:creationId xmlns:a16="http://schemas.microsoft.com/office/drawing/2014/main" xmlns="" id="{60136C43-FB86-46EE-B614-6FE8750D8A45}"/>
                </a:ext>
              </a:extLst>
            </p:cNvPr>
            <p:cNvGrpSpPr/>
            <p:nvPr/>
          </p:nvGrpSpPr>
          <p:grpSpPr>
            <a:xfrm>
              <a:off x="8839109" y="3106683"/>
              <a:ext cx="2707035" cy="1234706"/>
              <a:chOff x="609600" y="3061123"/>
              <a:chExt cx="4586258" cy="1232673"/>
            </a:xfrm>
          </p:grpSpPr>
          <p:grpSp>
            <p:nvGrpSpPr>
              <p:cNvPr id="93" name="Group 92">
                <a:extLst>
                  <a:ext uri="{FF2B5EF4-FFF2-40B4-BE49-F238E27FC236}">
                    <a16:creationId xmlns:a16="http://schemas.microsoft.com/office/drawing/2014/main" xmlns="" id="{FDD0A105-9BDA-43BD-927A-CFB018C03203}"/>
                  </a:ext>
                </a:extLst>
              </p:cNvPr>
              <p:cNvGrpSpPr/>
              <p:nvPr/>
            </p:nvGrpSpPr>
            <p:grpSpPr>
              <a:xfrm>
                <a:off x="609600" y="3061123"/>
                <a:ext cx="4586258" cy="1232673"/>
                <a:chOff x="289671" y="3263477"/>
                <a:chExt cx="9629968" cy="1717571"/>
              </a:xfrm>
            </p:grpSpPr>
            <p:sp>
              <p:nvSpPr>
                <p:cNvPr id="95" name="Rectangle: Rounded Corners 94">
                  <a:extLst>
                    <a:ext uri="{FF2B5EF4-FFF2-40B4-BE49-F238E27FC236}">
                      <a16:creationId xmlns:a16="http://schemas.microsoft.com/office/drawing/2014/main" xmlns="" id="{FD213D93-BDF8-498C-A45F-B21B2C12760C}"/>
                    </a:ext>
                  </a:extLst>
                </p:cNvPr>
                <p:cNvSpPr/>
                <p:nvPr/>
              </p:nvSpPr>
              <p:spPr>
                <a:xfrm>
                  <a:off x="289671" y="3263477"/>
                  <a:ext cx="9629968" cy="1717571"/>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Rounded Corners 95">
                  <a:extLst>
                    <a:ext uri="{FF2B5EF4-FFF2-40B4-BE49-F238E27FC236}">
                      <a16:creationId xmlns:a16="http://schemas.microsoft.com/office/drawing/2014/main" xmlns="" id="{CA889475-9DAA-495D-A5B5-DF15576CB7A3}"/>
                    </a:ext>
                  </a:extLst>
                </p:cNvPr>
                <p:cNvSpPr/>
                <p:nvPr/>
              </p:nvSpPr>
              <p:spPr>
                <a:xfrm>
                  <a:off x="629234" y="3431807"/>
                  <a:ext cx="8375758" cy="13502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4" name="TextBox 93">
                <a:extLst>
                  <a:ext uri="{FF2B5EF4-FFF2-40B4-BE49-F238E27FC236}">
                    <a16:creationId xmlns:a16="http://schemas.microsoft.com/office/drawing/2014/main" xmlns="" id="{CB32633D-B336-4505-B546-71F92A530000}"/>
                  </a:ext>
                </a:extLst>
              </p:cNvPr>
              <p:cNvSpPr txBox="1"/>
              <p:nvPr/>
            </p:nvSpPr>
            <p:spPr>
              <a:xfrm>
                <a:off x="1219554" y="3110986"/>
                <a:ext cx="3411263" cy="107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a:solidFill>
                      <a:srgbClr val="0070C0"/>
                    </a:solidFill>
                    <a:latin typeface="Calibri" panose="020F0502020204030204" pitchFamily="34" charset="0"/>
                    <a:cs typeface="Calibri" panose="020F0502020204030204" pitchFamily="34" charset="0"/>
                  </a:rPr>
                  <a:t>thịt xào rau cải</a:t>
                </a:r>
                <a:endParaRPr kumimoji="0" lang="en-US" sz="35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pic>
          <p:nvPicPr>
            <p:cNvPr id="2050" name="Picture 2" descr="Cá rô nấu rau ngót, ấm lòng ngày mưa | Phụ nữ - Báo Người Lao Động">
              <a:extLst>
                <a:ext uri="{FF2B5EF4-FFF2-40B4-BE49-F238E27FC236}">
                  <a16:creationId xmlns:a16="http://schemas.microsoft.com/office/drawing/2014/main" xmlns="" id="{F9D52661-1630-4091-ADAF-6D8FE17AA6D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83231" y="3200262"/>
              <a:ext cx="1147905" cy="964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4" name="Group 103">
            <a:extLst>
              <a:ext uri="{FF2B5EF4-FFF2-40B4-BE49-F238E27FC236}">
                <a16:creationId xmlns:a16="http://schemas.microsoft.com/office/drawing/2014/main" xmlns="" id="{A700A0F6-9204-42D5-A87A-1B11DCDF9516}"/>
              </a:ext>
            </a:extLst>
          </p:cNvPr>
          <p:cNvGrpSpPr/>
          <p:nvPr/>
        </p:nvGrpSpPr>
        <p:grpSpPr>
          <a:xfrm>
            <a:off x="-142607" y="2870253"/>
            <a:ext cx="3696871" cy="1083476"/>
            <a:chOff x="4093985" y="5563616"/>
            <a:chExt cx="3696871" cy="1083476"/>
          </a:xfrm>
        </p:grpSpPr>
        <p:grpSp>
          <p:nvGrpSpPr>
            <p:cNvPr id="121" name="DapAnA - 9Slide.vn">
              <a:extLst>
                <a:ext uri="{FF2B5EF4-FFF2-40B4-BE49-F238E27FC236}">
                  <a16:creationId xmlns:a16="http://schemas.microsoft.com/office/drawing/2014/main" xmlns="" id="{00E4E651-DB05-46CD-9553-B10EC9128FF3}"/>
                </a:ext>
              </a:extLst>
            </p:cNvPr>
            <p:cNvGrpSpPr/>
            <p:nvPr/>
          </p:nvGrpSpPr>
          <p:grpSpPr>
            <a:xfrm>
              <a:off x="4922064" y="5825533"/>
              <a:ext cx="2868792" cy="772647"/>
              <a:chOff x="609600" y="3061123"/>
              <a:chExt cx="5044329" cy="1421875"/>
            </a:xfrm>
          </p:grpSpPr>
          <p:grpSp>
            <p:nvGrpSpPr>
              <p:cNvPr id="128" name="Group 127">
                <a:extLst>
                  <a:ext uri="{FF2B5EF4-FFF2-40B4-BE49-F238E27FC236}">
                    <a16:creationId xmlns:a16="http://schemas.microsoft.com/office/drawing/2014/main" xmlns="" id="{1040CC1D-0B51-467F-A165-B6C00D74D97F}"/>
                  </a:ext>
                </a:extLst>
              </p:cNvPr>
              <p:cNvGrpSpPr/>
              <p:nvPr/>
            </p:nvGrpSpPr>
            <p:grpSpPr>
              <a:xfrm>
                <a:off x="609600" y="3061123"/>
                <a:ext cx="5044329" cy="1421875"/>
                <a:chOff x="289671" y="3263477"/>
                <a:chExt cx="10591800" cy="1981200"/>
              </a:xfrm>
            </p:grpSpPr>
            <p:sp>
              <p:nvSpPr>
                <p:cNvPr id="130" name="Rectangle: Rounded Corners 129">
                  <a:extLst>
                    <a:ext uri="{FF2B5EF4-FFF2-40B4-BE49-F238E27FC236}">
                      <a16:creationId xmlns:a16="http://schemas.microsoft.com/office/drawing/2014/main" xmlns="" id="{984984E0-61AB-46C9-8DD1-9433241CC1A9}"/>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Rounded Corners 130">
                  <a:extLst>
                    <a:ext uri="{FF2B5EF4-FFF2-40B4-BE49-F238E27FC236}">
                      <a16:creationId xmlns:a16="http://schemas.microsoft.com/office/drawing/2014/main" xmlns="" id="{B740E88C-C708-4B55-BBC4-6532F997C410}"/>
                    </a:ext>
                  </a:extLst>
                </p:cNvPr>
                <p:cNvSpPr/>
                <p:nvPr/>
              </p:nvSpPr>
              <p:spPr>
                <a:xfrm>
                  <a:off x="765183" y="3431807"/>
                  <a:ext cx="9640773"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9" name="TextBox 128">
                <a:extLst>
                  <a:ext uri="{FF2B5EF4-FFF2-40B4-BE49-F238E27FC236}">
                    <a16:creationId xmlns:a16="http://schemas.microsoft.com/office/drawing/2014/main" xmlns="" id="{2E8E8B11-F0A1-40A4-901A-89CCEAB9F77F}"/>
                  </a:ext>
                </a:extLst>
              </p:cNvPr>
              <p:cNvSpPr txBox="1"/>
              <p:nvPr/>
            </p:nvSpPr>
            <p:spPr>
              <a:xfrm>
                <a:off x="828922" y="3228589"/>
                <a:ext cx="4673297"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E7E6E6">
                        <a:lumMod val="25000"/>
                      </a:srgbClr>
                    </a:solidFill>
                    <a:effectLst/>
                    <a:uLnTx/>
                    <a:uFillTx/>
                    <a:latin typeface="Calibri" panose="020F0502020204030204" pitchFamily="34" charset="0"/>
                    <a:ea typeface="+mn-ea"/>
                    <a:cs typeface="Calibri" panose="020F0502020204030204" pitchFamily="34" charset="0"/>
                  </a:rPr>
                  <a:t>nước dưa hấu</a:t>
                </a:r>
              </a:p>
            </p:txBody>
          </p:sp>
        </p:grpSp>
        <p:pic>
          <p:nvPicPr>
            <p:cNvPr id="123" name="Picture 8" descr="Nước dưa hấu – Vị Quảng">
              <a:extLst>
                <a:ext uri="{FF2B5EF4-FFF2-40B4-BE49-F238E27FC236}">
                  <a16:creationId xmlns:a16="http://schemas.microsoft.com/office/drawing/2014/main" xmlns="" id="{13C27018-DF34-4CE8-A33D-E673730C812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4093985" y="5563616"/>
              <a:ext cx="866530" cy="10834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32" name="Group 131">
            <a:extLst>
              <a:ext uri="{FF2B5EF4-FFF2-40B4-BE49-F238E27FC236}">
                <a16:creationId xmlns:a16="http://schemas.microsoft.com/office/drawing/2014/main" xmlns="" id="{C78D86DF-8866-4AC6-B64B-C6CEAB4D1AAE}"/>
              </a:ext>
            </a:extLst>
          </p:cNvPr>
          <p:cNvGrpSpPr/>
          <p:nvPr/>
        </p:nvGrpSpPr>
        <p:grpSpPr>
          <a:xfrm>
            <a:off x="3533683" y="4678757"/>
            <a:ext cx="3300507" cy="1313546"/>
            <a:chOff x="4100937" y="4540245"/>
            <a:chExt cx="3300507" cy="1313546"/>
          </a:xfrm>
        </p:grpSpPr>
        <p:grpSp>
          <p:nvGrpSpPr>
            <p:cNvPr id="133" name="DapAnA - 9Slide.vn">
              <a:extLst>
                <a:ext uri="{FF2B5EF4-FFF2-40B4-BE49-F238E27FC236}">
                  <a16:creationId xmlns:a16="http://schemas.microsoft.com/office/drawing/2014/main" xmlns="" id="{78A7A220-5645-41E3-8F61-D805E0622EF6}"/>
                </a:ext>
              </a:extLst>
            </p:cNvPr>
            <p:cNvGrpSpPr/>
            <p:nvPr/>
          </p:nvGrpSpPr>
          <p:grpSpPr>
            <a:xfrm>
              <a:off x="5399034" y="4872890"/>
              <a:ext cx="2002410" cy="772647"/>
              <a:chOff x="609600" y="3061123"/>
              <a:chExt cx="3520930" cy="1421875"/>
            </a:xfrm>
          </p:grpSpPr>
          <p:grpSp>
            <p:nvGrpSpPr>
              <p:cNvPr id="135" name="Group 134">
                <a:extLst>
                  <a:ext uri="{FF2B5EF4-FFF2-40B4-BE49-F238E27FC236}">
                    <a16:creationId xmlns:a16="http://schemas.microsoft.com/office/drawing/2014/main" xmlns="" id="{B4B15062-3194-455F-83F1-F7092F0D925E}"/>
                  </a:ext>
                </a:extLst>
              </p:cNvPr>
              <p:cNvGrpSpPr/>
              <p:nvPr/>
            </p:nvGrpSpPr>
            <p:grpSpPr>
              <a:xfrm>
                <a:off x="609600" y="3061123"/>
                <a:ext cx="3520930" cy="1421875"/>
                <a:chOff x="289671" y="3263477"/>
                <a:chExt cx="7393051" cy="1981200"/>
              </a:xfrm>
            </p:grpSpPr>
            <p:sp>
              <p:nvSpPr>
                <p:cNvPr id="137" name="Rectangle: Rounded Corners 136">
                  <a:extLst>
                    <a:ext uri="{FF2B5EF4-FFF2-40B4-BE49-F238E27FC236}">
                      <a16:creationId xmlns:a16="http://schemas.microsoft.com/office/drawing/2014/main" xmlns="" id="{1155DAE9-1A5A-4BF5-942B-C6FB4283A942}"/>
                    </a:ext>
                  </a:extLst>
                </p:cNvPr>
                <p:cNvSpPr/>
                <p:nvPr/>
              </p:nvSpPr>
              <p:spPr>
                <a:xfrm>
                  <a:off x="289671" y="3263477"/>
                  <a:ext cx="7393051"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srgbClr val="4F0E0E"/>
                    </a:solidFill>
                    <a:effectLst/>
                    <a:uLnTx/>
                    <a:uFillTx/>
                    <a:latin typeface="Calibri" panose="020F0502020204030204"/>
                    <a:ea typeface="+mn-ea"/>
                    <a:cs typeface="+mn-cs"/>
                  </a:endParaRPr>
                </a:p>
              </p:txBody>
            </p:sp>
            <p:sp>
              <p:nvSpPr>
                <p:cNvPr id="138" name="Rectangle: Rounded Corners 137">
                  <a:extLst>
                    <a:ext uri="{FF2B5EF4-FFF2-40B4-BE49-F238E27FC236}">
                      <a16:creationId xmlns:a16="http://schemas.microsoft.com/office/drawing/2014/main" xmlns="" id="{EBECE3F8-0B7D-4831-90A4-A88E34F2A1E3}"/>
                    </a:ext>
                  </a:extLst>
                </p:cNvPr>
                <p:cNvSpPr/>
                <p:nvPr/>
              </p:nvSpPr>
              <p:spPr>
                <a:xfrm>
                  <a:off x="765185" y="3431807"/>
                  <a:ext cx="5921345"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srgbClr val="4F0E0E"/>
                    </a:solidFill>
                    <a:effectLst/>
                    <a:uLnTx/>
                    <a:uFillTx/>
                    <a:latin typeface="Calibri" panose="020F0502020204030204"/>
                    <a:ea typeface="+mn-ea"/>
                    <a:cs typeface="+mn-cs"/>
                  </a:endParaRPr>
                </a:p>
              </p:txBody>
            </p:sp>
          </p:grpSp>
          <p:sp>
            <p:nvSpPr>
              <p:cNvPr id="136" name="TextBox 135">
                <a:extLst>
                  <a:ext uri="{FF2B5EF4-FFF2-40B4-BE49-F238E27FC236}">
                    <a16:creationId xmlns:a16="http://schemas.microsoft.com/office/drawing/2014/main" xmlns="" id="{69982B56-FABC-4E60-A830-125D338F9927}"/>
                  </a:ext>
                </a:extLst>
              </p:cNvPr>
              <p:cNvSpPr txBox="1"/>
              <p:nvPr/>
            </p:nvSpPr>
            <p:spPr>
              <a:xfrm>
                <a:off x="1227646" y="3271487"/>
                <a:ext cx="2126266"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4F0E0E"/>
                    </a:solidFill>
                    <a:effectLst/>
                    <a:uLnTx/>
                    <a:uFillTx/>
                    <a:latin typeface="Calibri" panose="020F0502020204030204" pitchFamily="34" charset="0"/>
                    <a:ea typeface="+mn-ea"/>
                    <a:cs typeface="Calibri" panose="020F0502020204030204" pitchFamily="34" charset="0"/>
                  </a:rPr>
                  <a:t>cá hấp</a:t>
                </a:r>
              </a:p>
            </p:txBody>
          </p:sp>
        </p:grpSp>
        <p:pic>
          <p:nvPicPr>
            <p:cNvPr id="134" name="Picture 10" descr="Cá Hấp Hình ảnh | Định dạng hình ảnh PNG 401238450| vn.lovepik.com">
              <a:extLst>
                <a:ext uri="{FF2B5EF4-FFF2-40B4-BE49-F238E27FC236}">
                  <a16:creationId xmlns:a16="http://schemas.microsoft.com/office/drawing/2014/main" xmlns="" id="{DF986F99-0FBD-4111-ACDB-0EBA7EBE5A09}"/>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9816" b="89724" l="10000" r="94186">
                          <a14:foregroundMark x1="90233" y1="43865" x2="90465" y2="42945"/>
                          <a14:foregroundMark x1="90465" y1="41411" x2="94186" y2="42025"/>
                        </a14:backgroundRemoval>
                      </a14:imgEffect>
                    </a14:imgLayer>
                  </a14:imgProps>
                </a:ext>
                <a:ext uri="{28A0092B-C50C-407E-A947-70E740481C1C}">
                  <a14:useLocalDpi xmlns:a14="http://schemas.microsoft.com/office/drawing/2010/main" val="0"/>
                </a:ext>
              </a:extLst>
            </a:blip>
            <a:srcRect/>
            <a:stretch>
              <a:fillRect/>
            </a:stretch>
          </p:blipFill>
          <p:spPr bwMode="auto">
            <a:xfrm>
              <a:off x="4100937" y="4540245"/>
              <a:ext cx="1732591" cy="13135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9" name="Group 138">
            <a:extLst>
              <a:ext uri="{FF2B5EF4-FFF2-40B4-BE49-F238E27FC236}">
                <a16:creationId xmlns:a16="http://schemas.microsoft.com/office/drawing/2014/main" xmlns="" id="{84443F96-A18F-451B-9211-28246A848481}"/>
              </a:ext>
            </a:extLst>
          </p:cNvPr>
          <p:cNvGrpSpPr/>
          <p:nvPr/>
        </p:nvGrpSpPr>
        <p:grpSpPr>
          <a:xfrm>
            <a:off x="7935667" y="4996598"/>
            <a:ext cx="3211959" cy="809301"/>
            <a:chOff x="3764475" y="5035067"/>
            <a:chExt cx="3211959" cy="809301"/>
          </a:xfrm>
        </p:grpSpPr>
        <p:grpSp>
          <p:nvGrpSpPr>
            <p:cNvPr id="140" name="DapAnA - 9Slide.vn">
              <a:extLst>
                <a:ext uri="{FF2B5EF4-FFF2-40B4-BE49-F238E27FC236}">
                  <a16:creationId xmlns:a16="http://schemas.microsoft.com/office/drawing/2014/main" xmlns="" id="{A7E82965-B1C4-44D1-81E1-F2E06311270C}"/>
                </a:ext>
              </a:extLst>
            </p:cNvPr>
            <p:cNvGrpSpPr/>
            <p:nvPr/>
          </p:nvGrpSpPr>
          <p:grpSpPr>
            <a:xfrm>
              <a:off x="4988691" y="5071721"/>
              <a:ext cx="1987743" cy="772647"/>
              <a:chOff x="609600" y="3061123"/>
              <a:chExt cx="3495139" cy="1421875"/>
            </a:xfrm>
          </p:grpSpPr>
          <p:grpSp>
            <p:nvGrpSpPr>
              <p:cNvPr id="142" name="Group 141">
                <a:extLst>
                  <a:ext uri="{FF2B5EF4-FFF2-40B4-BE49-F238E27FC236}">
                    <a16:creationId xmlns:a16="http://schemas.microsoft.com/office/drawing/2014/main" xmlns="" id="{52C8FEC8-29D2-4EEA-AB1D-F4FC47B1C8F5}"/>
                  </a:ext>
                </a:extLst>
              </p:cNvPr>
              <p:cNvGrpSpPr/>
              <p:nvPr/>
            </p:nvGrpSpPr>
            <p:grpSpPr>
              <a:xfrm>
                <a:off x="609600" y="3061123"/>
                <a:ext cx="3495139" cy="1421875"/>
                <a:chOff x="289671" y="3263477"/>
                <a:chExt cx="7338896" cy="1981200"/>
              </a:xfrm>
            </p:grpSpPr>
            <p:sp>
              <p:nvSpPr>
                <p:cNvPr id="144" name="Rectangle: Rounded Corners 143">
                  <a:extLst>
                    <a:ext uri="{FF2B5EF4-FFF2-40B4-BE49-F238E27FC236}">
                      <a16:creationId xmlns:a16="http://schemas.microsoft.com/office/drawing/2014/main" xmlns="" id="{49925B37-92DD-4C82-B0EC-CA5C54766238}"/>
                    </a:ext>
                  </a:extLst>
                </p:cNvPr>
                <p:cNvSpPr/>
                <p:nvPr/>
              </p:nvSpPr>
              <p:spPr>
                <a:xfrm>
                  <a:off x="289671" y="3263477"/>
                  <a:ext cx="7338896"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Rounded Corners 144">
                  <a:extLst>
                    <a:ext uri="{FF2B5EF4-FFF2-40B4-BE49-F238E27FC236}">
                      <a16:creationId xmlns:a16="http://schemas.microsoft.com/office/drawing/2014/main" xmlns="" id="{F1E59F5D-2E7F-46E7-B305-1FC3D5CC29EA}"/>
                    </a:ext>
                  </a:extLst>
                </p:cNvPr>
                <p:cNvSpPr/>
                <p:nvPr/>
              </p:nvSpPr>
              <p:spPr>
                <a:xfrm>
                  <a:off x="765185" y="3431807"/>
                  <a:ext cx="6396858"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3" name="TextBox 142">
                <a:extLst>
                  <a:ext uri="{FF2B5EF4-FFF2-40B4-BE49-F238E27FC236}">
                    <a16:creationId xmlns:a16="http://schemas.microsoft.com/office/drawing/2014/main" xmlns="" id="{CF089AF6-1FAD-4B4F-868A-5BE216506DD3}"/>
                  </a:ext>
                </a:extLst>
              </p:cNvPr>
              <p:cNvSpPr txBox="1"/>
              <p:nvPr/>
            </p:nvSpPr>
            <p:spPr>
              <a:xfrm>
                <a:off x="1130818" y="3199343"/>
                <a:ext cx="2716712"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4F0E0E"/>
                    </a:solidFill>
                    <a:effectLst/>
                    <a:uLnTx/>
                    <a:uFillTx/>
                    <a:latin typeface="Calibri" panose="020F0502020204030204" pitchFamily="34" charset="0"/>
                    <a:ea typeface="+mn-ea"/>
                    <a:cs typeface="Calibri" panose="020F0502020204030204" pitchFamily="34" charset="0"/>
                  </a:rPr>
                  <a:t>nem rán</a:t>
                </a:r>
              </a:p>
            </p:txBody>
          </p:sp>
        </p:grpSp>
        <p:pic>
          <p:nvPicPr>
            <p:cNvPr id="141" name="Picture 6" descr="Nem rán - tinh hoa ẩm thực Tết Việt - VnExpress">
              <a:extLst>
                <a:ext uri="{FF2B5EF4-FFF2-40B4-BE49-F238E27FC236}">
                  <a16:creationId xmlns:a16="http://schemas.microsoft.com/office/drawing/2014/main" xmlns="" id="{8AC685D7-DBA1-4D40-BFB5-1E5094B8046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64475" y="5035067"/>
              <a:ext cx="1352769" cy="8035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xmlns="" id="{6DB1D608-35E8-4CDF-BCA4-6DB534AF51EB}"/>
              </a:ext>
            </a:extLst>
          </p:cNvPr>
          <p:cNvGrpSpPr/>
          <p:nvPr/>
        </p:nvGrpSpPr>
        <p:grpSpPr>
          <a:xfrm>
            <a:off x="3952233" y="5822641"/>
            <a:ext cx="2917152" cy="893023"/>
            <a:chOff x="3952233" y="5822641"/>
            <a:chExt cx="2917152" cy="893023"/>
          </a:xfrm>
        </p:grpSpPr>
        <p:grpSp>
          <p:nvGrpSpPr>
            <p:cNvPr id="77" name="DapAnA - 9Slide.vn">
              <a:extLst>
                <a:ext uri="{FF2B5EF4-FFF2-40B4-BE49-F238E27FC236}">
                  <a16:creationId xmlns:a16="http://schemas.microsoft.com/office/drawing/2014/main" xmlns="" id="{247CDCC9-0855-4DD6-BBFF-6555D4804B32}"/>
                </a:ext>
              </a:extLst>
            </p:cNvPr>
            <p:cNvGrpSpPr/>
            <p:nvPr/>
          </p:nvGrpSpPr>
          <p:grpSpPr>
            <a:xfrm>
              <a:off x="4796584" y="5913910"/>
              <a:ext cx="2072801" cy="772647"/>
              <a:chOff x="609600" y="3061123"/>
              <a:chExt cx="3644702" cy="1421875"/>
            </a:xfrm>
          </p:grpSpPr>
          <p:grpSp>
            <p:nvGrpSpPr>
              <p:cNvPr id="79" name="Group 78">
                <a:extLst>
                  <a:ext uri="{FF2B5EF4-FFF2-40B4-BE49-F238E27FC236}">
                    <a16:creationId xmlns:a16="http://schemas.microsoft.com/office/drawing/2014/main" xmlns="" id="{0CD6933B-2ED5-4136-9F31-648E23542150}"/>
                  </a:ext>
                </a:extLst>
              </p:cNvPr>
              <p:cNvGrpSpPr/>
              <p:nvPr/>
            </p:nvGrpSpPr>
            <p:grpSpPr>
              <a:xfrm>
                <a:off x="609600" y="3061123"/>
                <a:ext cx="3644702" cy="1421875"/>
                <a:chOff x="289671" y="3263477"/>
                <a:chExt cx="7652940" cy="1981200"/>
              </a:xfrm>
            </p:grpSpPr>
            <p:sp>
              <p:nvSpPr>
                <p:cNvPr id="81" name="Rectangle: Rounded Corners 80">
                  <a:extLst>
                    <a:ext uri="{FF2B5EF4-FFF2-40B4-BE49-F238E27FC236}">
                      <a16:creationId xmlns:a16="http://schemas.microsoft.com/office/drawing/2014/main" xmlns="" id="{5B931CE1-3950-4F04-A95E-6D625580EC0A}"/>
                    </a:ext>
                  </a:extLst>
                </p:cNvPr>
                <p:cNvSpPr/>
                <p:nvPr/>
              </p:nvSpPr>
              <p:spPr>
                <a:xfrm>
                  <a:off x="289671" y="3263477"/>
                  <a:ext cx="765294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Rounded Corners 81">
                  <a:extLst>
                    <a:ext uri="{FF2B5EF4-FFF2-40B4-BE49-F238E27FC236}">
                      <a16:creationId xmlns:a16="http://schemas.microsoft.com/office/drawing/2014/main" xmlns="" id="{9B1F12E5-C0D9-4664-A6FD-B3C637199111}"/>
                    </a:ext>
                  </a:extLst>
                </p:cNvPr>
                <p:cNvSpPr/>
                <p:nvPr/>
              </p:nvSpPr>
              <p:spPr>
                <a:xfrm>
                  <a:off x="765185" y="3431807"/>
                  <a:ext cx="6396858"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0" name="TextBox 79">
                <a:extLst>
                  <a:ext uri="{FF2B5EF4-FFF2-40B4-BE49-F238E27FC236}">
                    <a16:creationId xmlns:a16="http://schemas.microsoft.com/office/drawing/2014/main" xmlns="" id="{D2BF20C2-F2DA-4382-B085-FAC66EBA3798}"/>
                  </a:ext>
                </a:extLst>
              </p:cNvPr>
              <p:cNvSpPr txBox="1"/>
              <p:nvPr/>
            </p:nvSpPr>
            <p:spPr>
              <a:xfrm>
                <a:off x="882223" y="3264619"/>
                <a:ext cx="3226798" cy="99118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E7E6E6">
                        <a:lumMod val="25000"/>
                      </a:srgbClr>
                    </a:solidFill>
                    <a:effectLst/>
                    <a:uLnTx/>
                    <a:uFillTx/>
                    <a:latin typeface="Calibri" panose="020F0502020204030204" pitchFamily="34" charset="0"/>
                    <a:ea typeface="+mn-ea"/>
                    <a:cs typeface="Calibri" panose="020F0502020204030204" pitchFamily="34" charset="0"/>
                  </a:rPr>
                  <a:t>sữa chua</a:t>
                </a:r>
              </a:p>
            </p:txBody>
          </p:sp>
        </p:grpSp>
        <p:pic>
          <p:nvPicPr>
            <p:cNvPr id="3" name="Picture 2" descr="Sữa Chua Nha Đam Vinamilk lốc 4 hộp x 100g - Cung cấp thực phẩm Csfood">
              <a:extLst>
                <a:ext uri="{FF2B5EF4-FFF2-40B4-BE49-F238E27FC236}">
                  <a16:creationId xmlns:a16="http://schemas.microsoft.com/office/drawing/2014/main" xmlns="" id="{C7007EB5-923D-4A87-8D06-4E94B909B24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52233" y="5822641"/>
              <a:ext cx="893023" cy="8930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xmlns="" id="{42D0A02B-2443-4955-AB52-16AA077E53AE}"/>
              </a:ext>
            </a:extLst>
          </p:cNvPr>
          <p:cNvGrpSpPr/>
          <p:nvPr/>
        </p:nvGrpSpPr>
        <p:grpSpPr>
          <a:xfrm>
            <a:off x="3465420" y="4154105"/>
            <a:ext cx="3847447" cy="772647"/>
            <a:chOff x="3465420" y="4154105"/>
            <a:chExt cx="3847447" cy="772647"/>
          </a:xfrm>
        </p:grpSpPr>
        <p:grpSp>
          <p:nvGrpSpPr>
            <p:cNvPr id="70" name="DapAnA - 9Slide.vn">
              <a:extLst>
                <a:ext uri="{FF2B5EF4-FFF2-40B4-BE49-F238E27FC236}">
                  <a16:creationId xmlns:a16="http://schemas.microsoft.com/office/drawing/2014/main" xmlns="" id="{D55F39FC-4F16-4635-91C2-F97B8353E4F5}"/>
                </a:ext>
              </a:extLst>
            </p:cNvPr>
            <p:cNvGrpSpPr/>
            <p:nvPr/>
          </p:nvGrpSpPr>
          <p:grpSpPr>
            <a:xfrm>
              <a:off x="4575935" y="4154105"/>
              <a:ext cx="2736932" cy="772647"/>
              <a:chOff x="-90805" y="3061123"/>
              <a:chExt cx="4812472" cy="1421875"/>
            </a:xfrm>
          </p:grpSpPr>
          <p:grpSp>
            <p:nvGrpSpPr>
              <p:cNvPr id="72" name="Group 71">
                <a:extLst>
                  <a:ext uri="{FF2B5EF4-FFF2-40B4-BE49-F238E27FC236}">
                    <a16:creationId xmlns:a16="http://schemas.microsoft.com/office/drawing/2014/main" xmlns="" id="{67BE9058-C386-4C89-9029-5A88C9565897}"/>
                  </a:ext>
                </a:extLst>
              </p:cNvPr>
              <p:cNvGrpSpPr/>
              <p:nvPr/>
            </p:nvGrpSpPr>
            <p:grpSpPr>
              <a:xfrm>
                <a:off x="-90805" y="3061123"/>
                <a:ext cx="4812472" cy="1421875"/>
                <a:chOff x="-1181001" y="3263477"/>
                <a:chExt cx="10104958" cy="1981200"/>
              </a:xfrm>
            </p:grpSpPr>
            <p:sp>
              <p:nvSpPr>
                <p:cNvPr id="74" name="Rectangle: Rounded Corners 73">
                  <a:extLst>
                    <a:ext uri="{FF2B5EF4-FFF2-40B4-BE49-F238E27FC236}">
                      <a16:creationId xmlns:a16="http://schemas.microsoft.com/office/drawing/2014/main" xmlns="" id="{8CFD9309-4BE3-40C8-A7A8-E79D87094C5C}"/>
                    </a:ext>
                  </a:extLst>
                </p:cNvPr>
                <p:cNvSpPr/>
                <p:nvPr/>
              </p:nvSpPr>
              <p:spPr>
                <a:xfrm>
                  <a:off x="-1181001" y="3263477"/>
                  <a:ext cx="10104958"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Rounded Corners 74">
                  <a:extLst>
                    <a:ext uri="{FF2B5EF4-FFF2-40B4-BE49-F238E27FC236}">
                      <a16:creationId xmlns:a16="http://schemas.microsoft.com/office/drawing/2014/main" xmlns="" id="{76F9E79D-C22A-4AAE-9056-E1CF5FB974A2}"/>
                    </a:ext>
                  </a:extLst>
                </p:cNvPr>
                <p:cNvSpPr/>
                <p:nvPr/>
              </p:nvSpPr>
              <p:spPr>
                <a:xfrm>
                  <a:off x="-534689" y="3431807"/>
                  <a:ext cx="8949970"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3" name="TextBox 72">
                <a:extLst>
                  <a:ext uri="{FF2B5EF4-FFF2-40B4-BE49-F238E27FC236}">
                    <a16:creationId xmlns:a16="http://schemas.microsoft.com/office/drawing/2014/main" xmlns="" id="{981C2724-D194-484D-8776-03567FFA9C0D}"/>
                  </a:ext>
                </a:extLst>
              </p:cNvPr>
              <p:cNvSpPr txBox="1"/>
              <p:nvPr/>
            </p:nvSpPr>
            <p:spPr>
              <a:xfrm>
                <a:off x="248755" y="3230819"/>
                <a:ext cx="4230656"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92D050"/>
                    </a:solidFill>
                    <a:effectLst/>
                    <a:uLnTx/>
                    <a:uFillTx/>
                    <a:latin typeface="Calibri" panose="020F0502020204030204" pitchFamily="34" charset="0"/>
                    <a:ea typeface="+mn-ea"/>
                    <a:cs typeface="Calibri" panose="020F0502020204030204" pitchFamily="34" charset="0"/>
                  </a:rPr>
                  <a:t>thịt lợn quay</a:t>
                </a:r>
              </a:p>
            </p:txBody>
          </p:sp>
        </p:grpSp>
        <p:pic>
          <p:nvPicPr>
            <p:cNvPr id="17" name="Picture 4" descr="THỊT HEO QUAY CHẢO GIÒN TAN - Cách làm Thịt Heo Quay tại nhà đơn giản món  ngon đãi khách ngày TẾT - YouTube">
              <a:extLst>
                <a:ext uri="{FF2B5EF4-FFF2-40B4-BE49-F238E27FC236}">
                  <a16:creationId xmlns:a16="http://schemas.microsoft.com/office/drawing/2014/main" xmlns="" id="{F8DAAFE9-840D-4CD2-B5CE-B973D05D389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65420" y="4165828"/>
              <a:ext cx="1297301" cy="7297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xmlns="" id="{9D5C17C6-B921-4FCA-A4D0-3029C10E2906}"/>
              </a:ext>
            </a:extLst>
          </p:cNvPr>
          <p:cNvGrpSpPr/>
          <p:nvPr/>
        </p:nvGrpSpPr>
        <p:grpSpPr>
          <a:xfrm>
            <a:off x="32655" y="1950721"/>
            <a:ext cx="2843442" cy="775166"/>
            <a:chOff x="32655" y="1950721"/>
            <a:chExt cx="2843442" cy="775166"/>
          </a:xfrm>
        </p:grpSpPr>
        <p:grpSp>
          <p:nvGrpSpPr>
            <p:cNvPr id="25" name="DapAnA - 9Slide.vn">
              <a:extLst>
                <a:ext uri="{FF2B5EF4-FFF2-40B4-BE49-F238E27FC236}">
                  <a16:creationId xmlns:a16="http://schemas.microsoft.com/office/drawing/2014/main" xmlns="" id="{FF9808CB-9A19-459C-A942-BA7B31EA82D6}"/>
                </a:ext>
              </a:extLst>
            </p:cNvPr>
            <p:cNvGrpSpPr/>
            <p:nvPr/>
          </p:nvGrpSpPr>
          <p:grpSpPr>
            <a:xfrm>
              <a:off x="1090622" y="1953240"/>
              <a:ext cx="1785475" cy="772647"/>
              <a:chOff x="609600" y="3061123"/>
              <a:chExt cx="5044329" cy="1421875"/>
            </a:xfrm>
          </p:grpSpPr>
          <p:grpSp>
            <p:nvGrpSpPr>
              <p:cNvPr id="26" name="Group 25">
                <a:extLst>
                  <a:ext uri="{FF2B5EF4-FFF2-40B4-BE49-F238E27FC236}">
                    <a16:creationId xmlns:a16="http://schemas.microsoft.com/office/drawing/2014/main" xmlns="" id="{2D29FD72-36DE-43BE-BDF7-EEC8579F9612}"/>
                  </a:ext>
                </a:extLst>
              </p:cNvPr>
              <p:cNvGrpSpPr/>
              <p:nvPr/>
            </p:nvGrpSpPr>
            <p:grpSpPr>
              <a:xfrm>
                <a:off x="609600" y="3061123"/>
                <a:ext cx="5044329" cy="1421875"/>
                <a:chOff x="289671" y="3263477"/>
                <a:chExt cx="10591800" cy="1981200"/>
              </a:xfrm>
            </p:grpSpPr>
            <p:sp>
              <p:nvSpPr>
                <p:cNvPr id="32" name="Rectangle: Rounded Corners 31">
                  <a:extLst>
                    <a:ext uri="{FF2B5EF4-FFF2-40B4-BE49-F238E27FC236}">
                      <a16:creationId xmlns:a16="http://schemas.microsoft.com/office/drawing/2014/main" xmlns="" id="{26D352B9-1FF8-49B6-A6F1-4E8B9D50EF85}"/>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xmlns="" id="{02B1DC91-6439-4B2E-9CFC-AE6CBC0CC1B4}"/>
                    </a:ext>
                  </a:extLst>
                </p:cNvPr>
                <p:cNvSpPr/>
                <p:nvPr/>
              </p:nvSpPr>
              <p:spPr>
                <a:xfrm>
                  <a:off x="765183" y="3431807"/>
                  <a:ext cx="9640773"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xmlns="" id="{885FE589-8D48-435A-B1C4-4774484E900B}"/>
                  </a:ext>
                </a:extLst>
              </p:cNvPr>
              <p:cNvSpPr txBox="1"/>
              <p:nvPr/>
            </p:nvSpPr>
            <p:spPr>
              <a:xfrm>
                <a:off x="2247201" y="3123462"/>
                <a:ext cx="1769134" cy="113278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xôi</a:t>
                </a:r>
              </a:p>
            </p:txBody>
          </p:sp>
        </p:grpSp>
        <p:pic>
          <p:nvPicPr>
            <p:cNvPr id="3078" name="Picture 6" descr="Nên bảo quản xôi trong ngăn đá không? Mách bạn cách bảo quản xôi qua đêm">
              <a:extLst>
                <a:ext uri="{FF2B5EF4-FFF2-40B4-BE49-F238E27FC236}">
                  <a16:creationId xmlns:a16="http://schemas.microsoft.com/office/drawing/2014/main" xmlns="" id="{DD3859A0-9E5A-4BE6-9D86-C659D1E5576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2655" y="1950721"/>
              <a:ext cx="1239705" cy="6983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46" name="Group 145">
            <a:extLst>
              <a:ext uri="{FF2B5EF4-FFF2-40B4-BE49-F238E27FC236}">
                <a16:creationId xmlns:a16="http://schemas.microsoft.com/office/drawing/2014/main" xmlns="" id="{A7B3562E-1618-43C5-9418-54E9E2B6E6BA}"/>
              </a:ext>
            </a:extLst>
          </p:cNvPr>
          <p:cNvGrpSpPr/>
          <p:nvPr/>
        </p:nvGrpSpPr>
        <p:grpSpPr>
          <a:xfrm>
            <a:off x="7790226" y="3996387"/>
            <a:ext cx="3264115" cy="855340"/>
            <a:chOff x="3516899" y="4852881"/>
            <a:chExt cx="3264115" cy="855340"/>
          </a:xfrm>
        </p:grpSpPr>
        <p:grpSp>
          <p:nvGrpSpPr>
            <p:cNvPr id="147" name="DapAnA - 9Slide.vn">
              <a:extLst>
                <a:ext uri="{FF2B5EF4-FFF2-40B4-BE49-F238E27FC236}">
                  <a16:creationId xmlns:a16="http://schemas.microsoft.com/office/drawing/2014/main" xmlns="" id="{4BC1DDF7-875B-4E77-88A7-BA6151981935}"/>
                </a:ext>
              </a:extLst>
            </p:cNvPr>
            <p:cNvGrpSpPr/>
            <p:nvPr/>
          </p:nvGrpSpPr>
          <p:grpSpPr>
            <a:xfrm>
              <a:off x="4793271" y="4935574"/>
              <a:ext cx="1987743" cy="772647"/>
              <a:chOff x="609600" y="3061123"/>
              <a:chExt cx="3495139" cy="1421875"/>
            </a:xfrm>
          </p:grpSpPr>
          <p:grpSp>
            <p:nvGrpSpPr>
              <p:cNvPr id="149" name="Group 148">
                <a:extLst>
                  <a:ext uri="{FF2B5EF4-FFF2-40B4-BE49-F238E27FC236}">
                    <a16:creationId xmlns:a16="http://schemas.microsoft.com/office/drawing/2014/main" xmlns="" id="{41C9F0BD-15A4-4D94-8331-974CDFD74A9E}"/>
                  </a:ext>
                </a:extLst>
              </p:cNvPr>
              <p:cNvGrpSpPr/>
              <p:nvPr/>
            </p:nvGrpSpPr>
            <p:grpSpPr>
              <a:xfrm>
                <a:off x="609600" y="3061123"/>
                <a:ext cx="3495139" cy="1421875"/>
                <a:chOff x="289671" y="3263477"/>
                <a:chExt cx="7338896" cy="1981200"/>
              </a:xfrm>
            </p:grpSpPr>
            <p:sp>
              <p:nvSpPr>
                <p:cNvPr id="151" name="Rectangle: Rounded Corners 150">
                  <a:extLst>
                    <a:ext uri="{FF2B5EF4-FFF2-40B4-BE49-F238E27FC236}">
                      <a16:creationId xmlns:a16="http://schemas.microsoft.com/office/drawing/2014/main" xmlns="" id="{58B45E44-4721-4F8B-8A41-590413F7A590}"/>
                    </a:ext>
                  </a:extLst>
                </p:cNvPr>
                <p:cNvSpPr/>
                <p:nvPr/>
              </p:nvSpPr>
              <p:spPr>
                <a:xfrm>
                  <a:off x="289671" y="3263477"/>
                  <a:ext cx="7338896"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Rounded Corners 151">
                  <a:extLst>
                    <a:ext uri="{FF2B5EF4-FFF2-40B4-BE49-F238E27FC236}">
                      <a16:creationId xmlns:a16="http://schemas.microsoft.com/office/drawing/2014/main" xmlns="" id="{C66C771F-0AEC-48E7-A208-6B66AD4EAE34}"/>
                    </a:ext>
                  </a:extLst>
                </p:cNvPr>
                <p:cNvSpPr/>
                <p:nvPr/>
              </p:nvSpPr>
              <p:spPr>
                <a:xfrm>
                  <a:off x="765185" y="3431807"/>
                  <a:ext cx="6396858"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0" name="TextBox 149">
                <a:extLst>
                  <a:ext uri="{FF2B5EF4-FFF2-40B4-BE49-F238E27FC236}">
                    <a16:creationId xmlns:a16="http://schemas.microsoft.com/office/drawing/2014/main" xmlns="" id="{2BD67A20-5156-405D-99C9-139B61F36A80}"/>
                  </a:ext>
                </a:extLst>
              </p:cNvPr>
              <p:cNvSpPr txBox="1"/>
              <p:nvPr/>
            </p:nvSpPr>
            <p:spPr>
              <a:xfrm>
                <a:off x="1116104" y="3199343"/>
                <a:ext cx="2746139"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92D050"/>
                    </a:solidFill>
                    <a:effectLst/>
                    <a:uLnTx/>
                    <a:uFillTx/>
                    <a:latin typeface="Calibri" panose="020F0502020204030204" pitchFamily="34" charset="0"/>
                    <a:ea typeface="+mn-ea"/>
                    <a:cs typeface="Calibri" panose="020F0502020204030204" pitchFamily="34" charset="0"/>
                  </a:rPr>
                  <a:t>tôm hấp</a:t>
                </a:r>
              </a:p>
            </p:txBody>
          </p:sp>
        </p:grpSp>
        <p:pic>
          <p:nvPicPr>
            <p:cNvPr id="148" name="Picture 6" descr="3 cách chế biến món tôm hấp ngon, đơn giản nhanh chóng">
              <a:extLst>
                <a:ext uri="{FF2B5EF4-FFF2-40B4-BE49-F238E27FC236}">
                  <a16:creationId xmlns:a16="http://schemas.microsoft.com/office/drawing/2014/main" xmlns="" id="{6FA4FCAE-932E-4831-B8A7-D0EC092CBEA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16899" y="4852881"/>
              <a:ext cx="1405709" cy="7918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53" name="Picture 152">
            <a:extLst>
              <a:ext uri="{FF2B5EF4-FFF2-40B4-BE49-F238E27FC236}">
                <a16:creationId xmlns:a16="http://schemas.microsoft.com/office/drawing/2014/main" xmlns="" id="{35C3AE79-F40B-437D-8FB3-02B23015F8F3}"/>
              </a:ext>
            </a:extLst>
          </p:cNvPr>
          <p:cNvPicPr>
            <a:picLocks noChangeAspect="1"/>
          </p:cNvPicPr>
          <p:nvPr/>
        </p:nvPicPr>
        <p:blipFill>
          <a:blip r:embed="rId20">
            <a:extLst>
              <a:ext uri="{28A0092B-C50C-407E-A947-70E740481C1C}">
                <a14:useLocalDpi xmlns:a14="http://schemas.microsoft.com/office/drawing/2010/main" val="0"/>
              </a:ext>
            </a:extLst>
          </a:blip>
          <a:srcRect t="278" b="278"/>
          <a:stretch>
            <a:fillRect/>
          </a:stretch>
        </p:blipFill>
        <p:spPr>
          <a:xfrm>
            <a:off x="252585" y="4488160"/>
            <a:ext cx="2234608" cy="2349902"/>
          </a:xfrm>
          <a:prstGeom prst="rect">
            <a:avLst/>
          </a:prstGeom>
        </p:spPr>
      </p:pic>
    </p:spTree>
    <p:extLst>
      <p:ext uri="{BB962C8B-B14F-4D97-AF65-F5344CB8AC3E}">
        <p14:creationId xmlns:p14="http://schemas.microsoft.com/office/powerpoint/2010/main" val="1422813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randombar(horizontal)">
                                      <p:cBhvr>
                                        <p:cTn id="17" dur="500"/>
                                        <p:tgtEl>
                                          <p:spTgt spid="10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32"/>
                                        </p:tgtEl>
                                        <p:attrNameLst>
                                          <p:attrName>style.visibility</p:attrName>
                                        </p:attrNameLst>
                                      </p:cBhvr>
                                      <p:to>
                                        <p:strVal val="visible"/>
                                      </p:to>
                                    </p:set>
                                    <p:animEffect transition="in" filter="randombar(horizontal)">
                                      <p:cBhvr>
                                        <p:cTn id="37" dur="500"/>
                                        <p:tgtEl>
                                          <p:spTgt spid="1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randombar(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1"/>
                                        </p:tgtEl>
                                        <p:attrNameLst>
                                          <p:attrName>style.visibility</p:attrName>
                                        </p:attrNameLst>
                                      </p:cBhvr>
                                      <p:to>
                                        <p:strVal val="visible"/>
                                      </p:to>
                                    </p:set>
                                    <p:animEffect transition="in" filter="randombar(horizontal)">
                                      <p:cBhvr>
                                        <p:cTn id="47" dur="500"/>
                                        <p:tgtEl>
                                          <p:spTgt spid="11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randombar(horizontal)">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46"/>
                                        </p:tgtEl>
                                        <p:attrNameLst>
                                          <p:attrName>style.visibility</p:attrName>
                                        </p:attrNameLst>
                                      </p:cBhvr>
                                      <p:to>
                                        <p:strVal val="visible"/>
                                      </p:to>
                                    </p:set>
                                    <p:animEffect transition="in" filter="randombar(horizontal)">
                                      <p:cBhvr>
                                        <p:cTn id="57" dur="500"/>
                                        <p:tgtEl>
                                          <p:spTgt spid="146"/>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39"/>
                                        </p:tgtEl>
                                        <p:attrNameLst>
                                          <p:attrName>style.visibility</p:attrName>
                                        </p:attrNameLst>
                                      </p:cBhvr>
                                      <p:to>
                                        <p:strVal val="visible"/>
                                      </p:to>
                                    </p:set>
                                    <p:animEffect transition="in" filter="randombar(horizontal)">
                                      <p:cBhvr>
                                        <p:cTn id="62" dur="500"/>
                                        <p:tgtEl>
                                          <p:spTgt spid="139"/>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randombar(horizontal)">
                                      <p:cBhvr>
                                        <p:cTn id="6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xmlns="" id="{62DCA108-62E0-44C7-9B47-C608D5CEFE73}"/>
              </a:ext>
            </a:extLst>
          </p:cNvPr>
          <p:cNvPicPr>
            <a:picLocks noChangeAspect="1"/>
          </p:cNvPicPr>
          <p:nvPr/>
        </p:nvPicPr>
        <p:blipFill rotWithShape="1">
          <a:blip r:embed="rId3"/>
          <a:srcRect b="18919"/>
          <a:stretch>
            <a:fillRect/>
          </a:stretch>
        </p:blipFill>
        <p:spPr>
          <a:xfrm>
            <a:off x="0" y="381000"/>
            <a:ext cx="12192000" cy="6477000"/>
          </a:xfrm>
          <a:prstGeom prst="rect">
            <a:avLst/>
          </a:prstGeom>
        </p:spPr>
      </p:pic>
      <p:grpSp>
        <p:nvGrpSpPr>
          <p:cNvPr id="67" name="Group 66">
            <a:extLst>
              <a:ext uri="{FF2B5EF4-FFF2-40B4-BE49-F238E27FC236}">
                <a16:creationId xmlns:a16="http://schemas.microsoft.com/office/drawing/2014/main" xmlns="" id="{2525DAB7-0AE8-4F1F-9D75-03B8AFF90325}"/>
              </a:ext>
            </a:extLst>
          </p:cNvPr>
          <p:cNvGrpSpPr/>
          <p:nvPr/>
        </p:nvGrpSpPr>
        <p:grpSpPr>
          <a:xfrm>
            <a:off x="-56944" y="-323882"/>
            <a:ext cx="12214578" cy="1585964"/>
            <a:chOff x="-22578" y="-490942"/>
            <a:chExt cx="12237156" cy="1585964"/>
          </a:xfrm>
        </p:grpSpPr>
        <p:pic>
          <p:nvPicPr>
            <p:cNvPr id="68" name="Picture 67">
              <a:extLst>
                <a:ext uri="{FF2B5EF4-FFF2-40B4-BE49-F238E27FC236}">
                  <a16:creationId xmlns:a16="http://schemas.microsoft.com/office/drawing/2014/main" xmlns="" id="{4AECDB37-07A1-43A8-972C-8D0CFE93C55D}"/>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69" name="Picture 68">
              <a:extLst>
                <a:ext uri="{FF2B5EF4-FFF2-40B4-BE49-F238E27FC236}">
                  <a16:creationId xmlns:a16="http://schemas.microsoft.com/office/drawing/2014/main" xmlns="" id="{192025B7-4CCA-468F-93B9-FE403B22808E}"/>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31" name="矩形: 圆角 7">
            <a:extLst>
              <a:ext uri="{FF2B5EF4-FFF2-40B4-BE49-F238E27FC236}">
                <a16:creationId xmlns:a16="http://schemas.microsoft.com/office/drawing/2014/main" xmlns="" id="{7447FEBB-83A3-426C-8FBA-184241AA45FC}"/>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grpSp>
        <p:nvGrpSpPr>
          <p:cNvPr id="60" name="Group 59">
            <a:extLst>
              <a:ext uri="{FF2B5EF4-FFF2-40B4-BE49-F238E27FC236}">
                <a16:creationId xmlns:a16="http://schemas.microsoft.com/office/drawing/2014/main" xmlns="" id="{5C0E97F4-ED5C-4B2F-A648-B4876F91CCE8}"/>
              </a:ext>
            </a:extLst>
          </p:cNvPr>
          <p:cNvGrpSpPr/>
          <p:nvPr/>
        </p:nvGrpSpPr>
        <p:grpSpPr>
          <a:xfrm>
            <a:off x="4992943" y="8356600"/>
            <a:ext cx="1066800" cy="457200"/>
            <a:chOff x="6162612" y="430418"/>
            <a:chExt cx="2513588" cy="831104"/>
          </a:xfrm>
        </p:grpSpPr>
        <p:sp>
          <p:nvSpPr>
            <p:cNvPr id="61" name="Rectangle: Rounded Corners 60">
              <a:extLst>
                <a:ext uri="{FF2B5EF4-FFF2-40B4-BE49-F238E27FC236}">
                  <a16:creationId xmlns:a16="http://schemas.microsoft.com/office/drawing/2014/main" xmlns="" id="{F21691A8-C40D-4378-BEC3-1FB0000E8EF7}"/>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xmlns="" id="{636432DC-E910-4178-9D27-EA69416DC89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8" name="Picture 7">
            <a:extLst>
              <a:ext uri="{FF2B5EF4-FFF2-40B4-BE49-F238E27FC236}">
                <a16:creationId xmlns:a16="http://schemas.microsoft.com/office/drawing/2014/main" xmlns="" id="{8C551FD6-7CBB-4348-872F-5BBC02D137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3495" y="-349946"/>
            <a:ext cx="5649775" cy="1872026"/>
          </a:xfrm>
          <a:prstGeom prst="rect">
            <a:avLst/>
          </a:prstGeom>
        </p:spPr>
      </p:pic>
      <p:pic>
        <p:nvPicPr>
          <p:cNvPr id="10" name="Picture 9">
            <a:extLst>
              <a:ext uri="{FF2B5EF4-FFF2-40B4-BE49-F238E27FC236}">
                <a16:creationId xmlns:a16="http://schemas.microsoft.com/office/drawing/2014/main" xmlns="" id="{9FFA7EEA-AEE9-4504-B87F-31879F0BA0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78365" y="3057533"/>
            <a:ext cx="5649972" cy="2340018"/>
          </a:xfrm>
          <a:prstGeom prst="rect">
            <a:avLst/>
          </a:prstGeom>
        </p:spPr>
      </p:pic>
      <p:sp>
        <p:nvSpPr>
          <p:cNvPr id="24" name="Speech Bubble: Rectangle with Corners Rounded 23">
            <a:extLst>
              <a:ext uri="{FF2B5EF4-FFF2-40B4-BE49-F238E27FC236}">
                <a16:creationId xmlns:a16="http://schemas.microsoft.com/office/drawing/2014/main" xmlns="" id="{1DECD157-16D6-4C62-8E7E-87311F5007D5}"/>
              </a:ext>
            </a:extLst>
          </p:cNvPr>
          <p:cNvSpPr/>
          <p:nvPr/>
        </p:nvSpPr>
        <p:spPr>
          <a:xfrm>
            <a:off x="4512518" y="-79642"/>
            <a:ext cx="2947082" cy="730758"/>
          </a:xfrm>
          <a:prstGeom prst="wedgeRoundRectCallout">
            <a:avLst>
              <a:gd name="adj1" fmla="val 21275"/>
              <a:gd name="adj2" fmla="val 47244"/>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a:ln>
                  <a:noFill/>
                </a:ln>
                <a:solidFill>
                  <a:srgbClr val="00B050"/>
                </a:solidFill>
                <a:effectLst/>
                <a:uLnTx/>
                <a:uFillTx/>
                <a:latin typeface="iCiel Cadena" panose="02000503000000020004" pitchFamily="50" charset="0"/>
                <a:ea typeface="+mn-ea"/>
                <a:cs typeface="+mn-cs"/>
              </a:rPr>
              <a:t>THỰC ĐƠN 3</a:t>
            </a:r>
            <a:endParaRPr kumimoji="0" lang="en-US" sz="3600" b="0" i="0" u="none" strike="noStrike" kern="1200" cap="none" spc="0" normalizeH="0" baseline="0" noProof="0">
              <a:ln>
                <a:noFill/>
              </a:ln>
              <a:solidFill>
                <a:srgbClr val="E25A74"/>
              </a:solidFill>
              <a:effectLst/>
              <a:uLnTx/>
              <a:uFillTx/>
              <a:latin typeface="iCiel Cadena" panose="02000503000000020004" pitchFamily="50" charset="0"/>
              <a:ea typeface="+mn-ea"/>
              <a:cs typeface="+mn-cs"/>
            </a:endParaRPr>
          </a:p>
        </p:txBody>
      </p:sp>
      <p:sp>
        <p:nvSpPr>
          <p:cNvPr id="47" name="Speech Bubble: Rectangle with Corners Rounded 46">
            <a:extLst>
              <a:ext uri="{FF2B5EF4-FFF2-40B4-BE49-F238E27FC236}">
                <a16:creationId xmlns:a16="http://schemas.microsoft.com/office/drawing/2014/main" xmlns="" id="{3B3AB719-AB6A-430D-A3E9-9B9E2FA0CA89}"/>
              </a:ext>
            </a:extLst>
          </p:cNvPr>
          <p:cNvSpPr/>
          <p:nvPr/>
        </p:nvSpPr>
        <p:spPr>
          <a:xfrm>
            <a:off x="807882" y="781204"/>
            <a:ext cx="2599191" cy="863883"/>
          </a:xfrm>
          <a:prstGeom prst="wedgeRoundRectCallout">
            <a:avLst>
              <a:gd name="adj1" fmla="val 21275"/>
              <a:gd name="adj2" fmla="val 47244"/>
              <a:gd name="adj3" fmla="val 16667"/>
            </a:avLst>
          </a:prstGeom>
          <a:solidFill>
            <a:schemeClr val="accent4">
              <a:lumMod val="20000"/>
              <a:lumOff val="80000"/>
            </a:schemeClr>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srgbClr val="7030A0"/>
                </a:solidFill>
                <a:effectLst/>
                <a:uLnTx/>
                <a:uFillTx/>
                <a:latin typeface="iCiel Cadena" panose="02000503000000020004" pitchFamily="50" charset="0"/>
                <a:ea typeface="+mn-ea"/>
                <a:cs typeface="+mn-cs"/>
              </a:rPr>
              <a:t>Bữa sáng</a:t>
            </a:r>
            <a:endParaRPr kumimoji="0" lang="en-US" sz="4400" b="0" i="0" u="none" strike="noStrike" kern="1200" cap="none" spc="0" normalizeH="0" baseline="0" noProof="0">
              <a:ln>
                <a:noFill/>
              </a:ln>
              <a:solidFill>
                <a:srgbClr val="7030A0"/>
              </a:solidFill>
              <a:effectLst/>
              <a:uLnTx/>
              <a:uFillTx/>
              <a:latin typeface="iCiel Cadena" panose="02000503000000020004" pitchFamily="50" charset="0"/>
              <a:ea typeface="+mn-ea"/>
              <a:cs typeface="+mn-cs"/>
            </a:endParaRPr>
          </a:p>
        </p:txBody>
      </p:sp>
      <p:sp>
        <p:nvSpPr>
          <p:cNvPr id="50" name="Speech Bubble: Rectangle with Corners Rounded 49">
            <a:extLst>
              <a:ext uri="{FF2B5EF4-FFF2-40B4-BE49-F238E27FC236}">
                <a16:creationId xmlns:a16="http://schemas.microsoft.com/office/drawing/2014/main" xmlns="" id="{7078DE72-855A-48E9-8014-B6C77B34796F}"/>
              </a:ext>
            </a:extLst>
          </p:cNvPr>
          <p:cNvSpPr/>
          <p:nvPr/>
        </p:nvSpPr>
        <p:spPr>
          <a:xfrm>
            <a:off x="4717479" y="730696"/>
            <a:ext cx="2599191" cy="863883"/>
          </a:xfrm>
          <a:prstGeom prst="wedgeRoundRectCallout">
            <a:avLst>
              <a:gd name="adj1" fmla="val 21275"/>
              <a:gd name="adj2" fmla="val 47244"/>
              <a:gd name="adj3" fmla="val 16667"/>
            </a:avLst>
          </a:prstGeom>
          <a:solidFill>
            <a:schemeClr val="accent5">
              <a:lumMod val="20000"/>
              <a:lumOff val="80000"/>
            </a:schemeClr>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srgbClr val="7030A0"/>
                </a:solidFill>
                <a:effectLst/>
                <a:uLnTx/>
                <a:uFillTx/>
                <a:latin typeface="iCiel Cadena" panose="02000503000000020004" pitchFamily="50" charset="0"/>
                <a:ea typeface="+mn-ea"/>
                <a:cs typeface="+mn-cs"/>
              </a:rPr>
              <a:t>Bữa trưa</a:t>
            </a:r>
            <a:endParaRPr kumimoji="0" lang="en-US" sz="4400" b="0" i="0" u="none" strike="noStrike" kern="1200" cap="none" spc="0" normalizeH="0" baseline="0" noProof="0">
              <a:ln>
                <a:noFill/>
              </a:ln>
              <a:solidFill>
                <a:srgbClr val="7030A0"/>
              </a:solidFill>
              <a:effectLst/>
              <a:uLnTx/>
              <a:uFillTx/>
              <a:latin typeface="iCiel Cadena" panose="02000503000000020004" pitchFamily="50" charset="0"/>
              <a:ea typeface="+mn-ea"/>
              <a:cs typeface="+mn-cs"/>
            </a:endParaRPr>
          </a:p>
        </p:txBody>
      </p:sp>
      <p:sp>
        <p:nvSpPr>
          <p:cNvPr id="51" name="Speech Bubble: Rectangle with Corners Rounded 50">
            <a:extLst>
              <a:ext uri="{FF2B5EF4-FFF2-40B4-BE49-F238E27FC236}">
                <a16:creationId xmlns:a16="http://schemas.microsoft.com/office/drawing/2014/main" xmlns="" id="{DDFF163C-512A-4B0A-80D4-E6732703BC42}"/>
              </a:ext>
            </a:extLst>
          </p:cNvPr>
          <p:cNvSpPr/>
          <p:nvPr/>
        </p:nvSpPr>
        <p:spPr>
          <a:xfrm>
            <a:off x="8701682" y="729732"/>
            <a:ext cx="2599191" cy="863883"/>
          </a:xfrm>
          <a:prstGeom prst="wedgeRoundRectCallout">
            <a:avLst>
              <a:gd name="adj1" fmla="val 21275"/>
              <a:gd name="adj2" fmla="val 47244"/>
              <a:gd name="adj3" fmla="val 16667"/>
            </a:avLst>
          </a:prstGeom>
          <a:solidFill>
            <a:schemeClr val="accent6">
              <a:lumMod val="20000"/>
              <a:lumOff val="80000"/>
            </a:schemeClr>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srgbClr val="7030A0"/>
                </a:solidFill>
                <a:effectLst/>
                <a:uLnTx/>
                <a:uFillTx/>
                <a:latin typeface="iCiel Cadena" panose="02000503000000020004" pitchFamily="50" charset="0"/>
                <a:ea typeface="+mn-ea"/>
                <a:cs typeface="+mn-cs"/>
              </a:rPr>
              <a:t>Bữa tối</a:t>
            </a:r>
            <a:endParaRPr kumimoji="0" lang="en-US" sz="4400" b="0" i="0" u="none" strike="noStrike" kern="1200" cap="none" spc="0" normalizeH="0" baseline="0" noProof="0">
              <a:ln>
                <a:noFill/>
              </a:ln>
              <a:solidFill>
                <a:srgbClr val="7030A0"/>
              </a:solidFill>
              <a:effectLst/>
              <a:uLnTx/>
              <a:uFillTx/>
              <a:latin typeface="iCiel Cadena" panose="02000503000000020004" pitchFamily="50" charset="0"/>
              <a:ea typeface="+mn-ea"/>
              <a:cs typeface="+mn-cs"/>
            </a:endParaRPr>
          </a:p>
        </p:txBody>
      </p:sp>
      <p:grpSp>
        <p:nvGrpSpPr>
          <p:cNvPr id="15" name="Group 14">
            <a:extLst>
              <a:ext uri="{FF2B5EF4-FFF2-40B4-BE49-F238E27FC236}">
                <a16:creationId xmlns:a16="http://schemas.microsoft.com/office/drawing/2014/main" xmlns="" id="{1424E6B8-8C7F-41A8-B31B-F38D28B561C5}"/>
              </a:ext>
            </a:extLst>
          </p:cNvPr>
          <p:cNvGrpSpPr/>
          <p:nvPr/>
        </p:nvGrpSpPr>
        <p:grpSpPr>
          <a:xfrm>
            <a:off x="3771002" y="1668321"/>
            <a:ext cx="3545667" cy="922491"/>
            <a:chOff x="4309990" y="2439196"/>
            <a:chExt cx="3146818" cy="922491"/>
          </a:xfrm>
        </p:grpSpPr>
        <p:grpSp>
          <p:nvGrpSpPr>
            <p:cNvPr id="42" name="DapAnA - 9Slide.vn">
              <a:extLst>
                <a:ext uri="{FF2B5EF4-FFF2-40B4-BE49-F238E27FC236}">
                  <a16:creationId xmlns:a16="http://schemas.microsoft.com/office/drawing/2014/main" xmlns="" id="{C1672D11-8F10-475F-9C2D-DC89441C2E4B}"/>
                </a:ext>
              </a:extLst>
            </p:cNvPr>
            <p:cNvGrpSpPr/>
            <p:nvPr/>
          </p:nvGrpSpPr>
          <p:grpSpPr>
            <a:xfrm>
              <a:off x="5369265" y="2566698"/>
              <a:ext cx="2087543" cy="772647"/>
              <a:chOff x="609600" y="3061123"/>
              <a:chExt cx="3670622" cy="1421875"/>
            </a:xfrm>
          </p:grpSpPr>
          <p:grpSp>
            <p:nvGrpSpPr>
              <p:cNvPr id="43" name="Group 42">
                <a:extLst>
                  <a:ext uri="{FF2B5EF4-FFF2-40B4-BE49-F238E27FC236}">
                    <a16:creationId xmlns:a16="http://schemas.microsoft.com/office/drawing/2014/main" xmlns="" id="{51508DE6-5C22-4338-BEE8-41CD8E0C3C4A}"/>
                  </a:ext>
                </a:extLst>
              </p:cNvPr>
              <p:cNvGrpSpPr/>
              <p:nvPr/>
            </p:nvGrpSpPr>
            <p:grpSpPr>
              <a:xfrm>
                <a:off x="609600" y="3061123"/>
                <a:ext cx="3670622" cy="1421875"/>
                <a:chOff x="289671" y="3263477"/>
                <a:chExt cx="7707365" cy="1981200"/>
              </a:xfrm>
            </p:grpSpPr>
            <p:sp>
              <p:nvSpPr>
                <p:cNvPr id="45" name="Rectangle: Rounded Corners 44">
                  <a:extLst>
                    <a:ext uri="{FF2B5EF4-FFF2-40B4-BE49-F238E27FC236}">
                      <a16:creationId xmlns:a16="http://schemas.microsoft.com/office/drawing/2014/main" xmlns="" id="{59AE9643-F67A-442A-8006-6F86F7263BC4}"/>
                    </a:ext>
                  </a:extLst>
                </p:cNvPr>
                <p:cNvSpPr/>
                <p:nvPr/>
              </p:nvSpPr>
              <p:spPr>
                <a:xfrm>
                  <a:off x="289671" y="3263477"/>
                  <a:ext cx="7707365"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xmlns="" id="{24EBE550-4636-4E40-A2CD-BDF8E33C6BE1}"/>
                    </a:ext>
                  </a:extLst>
                </p:cNvPr>
                <p:cNvSpPr/>
                <p:nvPr/>
              </p:nvSpPr>
              <p:spPr>
                <a:xfrm>
                  <a:off x="765181" y="3431807"/>
                  <a:ext cx="7015780"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xmlns="" id="{2BF8A634-8E02-4AF8-86E1-E683289E34C9}"/>
                  </a:ext>
                </a:extLst>
              </p:cNvPr>
              <p:cNvSpPr txBox="1"/>
              <p:nvPr/>
            </p:nvSpPr>
            <p:spPr>
              <a:xfrm>
                <a:off x="813754" y="3223386"/>
                <a:ext cx="3369620"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cơm trắng</a:t>
                </a:r>
              </a:p>
            </p:txBody>
          </p:sp>
        </p:grpSp>
        <p:pic>
          <p:nvPicPr>
            <p:cNvPr id="3076" name="Picture 4" descr="Bát Cơm, Tô Cơm - KhoThietKe.Net">
              <a:extLst>
                <a:ext uri="{FF2B5EF4-FFF2-40B4-BE49-F238E27FC236}">
                  <a16:creationId xmlns:a16="http://schemas.microsoft.com/office/drawing/2014/main" xmlns="" id="{6EDECCDF-1140-4D1C-8D46-C80F4E5381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09990" y="2439196"/>
              <a:ext cx="1059275" cy="922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xmlns="" id="{3CCD5532-482C-425B-BD5E-4D1BFBBA2C6A}"/>
              </a:ext>
            </a:extLst>
          </p:cNvPr>
          <p:cNvGrpSpPr/>
          <p:nvPr/>
        </p:nvGrpSpPr>
        <p:grpSpPr>
          <a:xfrm>
            <a:off x="-35546" y="2910434"/>
            <a:ext cx="3390905" cy="887368"/>
            <a:chOff x="8120588" y="5717340"/>
            <a:chExt cx="3390905" cy="887368"/>
          </a:xfrm>
        </p:grpSpPr>
        <p:grpSp>
          <p:nvGrpSpPr>
            <p:cNvPr id="105" name="DapAnA - 9Slide.vn">
              <a:extLst>
                <a:ext uri="{FF2B5EF4-FFF2-40B4-BE49-F238E27FC236}">
                  <a16:creationId xmlns:a16="http://schemas.microsoft.com/office/drawing/2014/main" xmlns="" id="{B33E4F09-F0EB-4658-9D00-5B40AF0A4E5A}"/>
                </a:ext>
              </a:extLst>
            </p:cNvPr>
            <p:cNvGrpSpPr/>
            <p:nvPr/>
          </p:nvGrpSpPr>
          <p:grpSpPr>
            <a:xfrm>
              <a:off x="8972795" y="5804633"/>
              <a:ext cx="2538698" cy="772647"/>
              <a:chOff x="609600" y="3061123"/>
              <a:chExt cx="4463910" cy="1421875"/>
            </a:xfrm>
          </p:grpSpPr>
          <p:grpSp>
            <p:nvGrpSpPr>
              <p:cNvPr id="107" name="Group 106">
                <a:extLst>
                  <a:ext uri="{FF2B5EF4-FFF2-40B4-BE49-F238E27FC236}">
                    <a16:creationId xmlns:a16="http://schemas.microsoft.com/office/drawing/2014/main" xmlns="" id="{299EEF2E-CB69-4266-9019-5ABA0BE8B388}"/>
                  </a:ext>
                </a:extLst>
              </p:cNvPr>
              <p:cNvGrpSpPr/>
              <p:nvPr/>
            </p:nvGrpSpPr>
            <p:grpSpPr>
              <a:xfrm>
                <a:off x="609600" y="3061123"/>
                <a:ext cx="4463910" cy="1421875"/>
                <a:chOff x="289671" y="3263477"/>
                <a:chExt cx="9373068" cy="1981200"/>
              </a:xfrm>
            </p:grpSpPr>
            <p:sp>
              <p:nvSpPr>
                <p:cNvPr id="109" name="Rectangle: Rounded Corners 108">
                  <a:extLst>
                    <a:ext uri="{FF2B5EF4-FFF2-40B4-BE49-F238E27FC236}">
                      <a16:creationId xmlns:a16="http://schemas.microsoft.com/office/drawing/2014/main" xmlns="" id="{105DEB4A-ECE8-4117-9FEC-A50B645DA60B}"/>
                    </a:ext>
                  </a:extLst>
                </p:cNvPr>
                <p:cNvSpPr/>
                <p:nvPr/>
              </p:nvSpPr>
              <p:spPr>
                <a:xfrm>
                  <a:off x="289671" y="3263477"/>
                  <a:ext cx="9373068"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Rounded Corners 109">
                  <a:extLst>
                    <a:ext uri="{FF2B5EF4-FFF2-40B4-BE49-F238E27FC236}">
                      <a16:creationId xmlns:a16="http://schemas.microsoft.com/office/drawing/2014/main" xmlns="" id="{16458B90-C659-490A-ABEA-3E4A9D7F28FA}"/>
                    </a:ext>
                  </a:extLst>
                </p:cNvPr>
                <p:cNvSpPr/>
                <p:nvPr/>
              </p:nvSpPr>
              <p:spPr>
                <a:xfrm>
                  <a:off x="765185" y="3431807"/>
                  <a:ext cx="8654091"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8" name="TextBox 107">
                <a:extLst>
                  <a:ext uri="{FF2B5EF4-FFF2-40B4-BE49-F238E27FC236}">
                    <a16:creationId xmlns:a16="http://schemas.microsoft.com/office/drawing/2014/main" xmlns="" id="{D0160651-24EE-41A0-BA85-D59812E3DF49}"/>
                  </a:ext>
                </a:extLst>
              </p:cNvPr>
              <p:cNvSpPr txBox="1"/>
              <p:nvPr/>
            </p:nvSpPr>
            <p:spPr>
              <a:xfrm>
                <a:off x="1323012" y="3272244"/>
                <a:ext cx="3342899"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E7E6E6">
                        <a:lumMod val="25000"/>
                      </a:srgbClr>
                    </a:solidFill>
                    <a:effectLst/>
                    <a:uLnTx/>
                    <a:uFillTx/>
                    <a:latin typeface="Calibri" panose="020F0502020204030204" pitchFamily="34" charset="0"/>
                    <a:ea typeface="+mn-ea"/>
                    <a:cs typeface="Calibri" panose="020F0502020204030204" pitchFamily="34" charset="0"/>
                  </a:rPr>
                  <a:t>chuối chín</a:t>
                </a:r>
              </a:p>
            </p:txBody>
          </p:sp>
        </p:grpSp>
        <p:pic>
          <p:nvPicPr>
            <p:cNvPr id="3084" name="Picture 12" descr="Quả Chuối Chín Thực Phẩm Nền - Quả chuối PNG png tải về - Miễn phí trong  suốt Nấu ăn Chuối png Tải về.">
              <a:extLst>
                <a:ext uri="{FF2B5EF4-FFF2-40B4-BE49-F238E27FC236}">
                  <a16:creationId xmlns:a16="http://schemas.microsoft.com/office/drawing/2014/main" xmlns="" id="{11E45B90-62A6-40F4-A5CB-F24DDF4067EF}"/>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3529" l="5000" r="95000">
                          <a14:foregroundMark x1="5778" y1="45882" x2="14667" y2="59412"/>
                          <a14:foregroundMark x1="5333" y1="40882" x2="10889" y2="48235"/>
                          <a14:foregroundMark x1="90222" y1="36765" x2="89778" y2="60000"/>
                          <a14:foregroundMark x1="92444" y1="41765" x2="95111" y2="52941"/>
                          <a14:foregroundMark x1="47556" y1="90294" x2="65778" y2="93529"/>
                        </a14:backgroundRemoval>
                      </a14:imgEffect>
                    </a14:imgLayer>
                  </a14:imgProps>
                </a:ext>
                <a:ext uri="{28A0092B-C50C-407E-A947-70E740481C1C}">
                  <a14:useLocalDpi xmlns:a14="http://schemas.microsoft.com/office/drawing/2010/main" val="0"/>
                </a:ext>
              </a:extLst>
            </a:blip>
            <a:srcRect/>
            <a:stretch>
              <a:fillRect/>
            </a:stretch>
          </p:blipFill>
          <p:spPr bwMode="auto">
            <a:xfrm>
              <a:off x="8120588" y="5717340"/>
              <a:ext cx="1174457" cy="8873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xmlns="" id="{80A69B4E-A47B-477A-8862-E92076A3A62A}"/>
              </a:ext>
            </a:extLst>
          </p:cNvPr>
          <p:cNvGrpSpPr/>
          <p:nvPr/>
        </p:nvGrpSpPr>
        <p:grpSpPr>
          <a:xfrm>
            <a:off x="7911701" y="1726597"/>
            <a:ext cx="3545667" cy="922491"/>
            <a:chOff x="4309990" y="2439196"/>
            <a:chExt cx="3146818" cy="922491"/>
          </a:xfrm>
        </p:grpSpPr>
        <p:grpSp>
          <p:nvGrpSpPr>
            <p:cNvPr id="112" name="DapAnA - 9Slide.vn">
              <a:extLst>
                <a:ext uri="{FF2B5EF4-FFF2-40B4-BE49-F238E27FC236}">
                  <a16:creationId xmlns:a16="http://schemas.microsoft.com/office/drawing/2014/main" xmlns="" id="{B5B504DC-594C-445B-B31C-ED7E8413C7A2}"/>
                </a:ext>
              </a:extLst>
            </p:cNvPr>
            <p:cNvGrpSpPr/>
            <p:nvPr/>
          </p:nvGrpSpPr>
          <p:grpSpPr>
            <a:xfrm>
              <a:off x="5369265" y="2566698"/>
              <a:ext cx="2087543" cy="772647"/>
              <a:chOff x="609600" y="3061123"/>
              <a:chExt cx="3670622" cy="1421875"/>
            </a:xfrm>
          </p:grpSpPr>
          <p:grpSp>
            <p:nvGrpSpPr>
              <p:cNvPr id="114" name="Group 113">
                <a:extLst>
                  <a:ext uri="{FF2B5EF4-FFF2-40B4-BE49-F238E27FC236}">
                    <a16:creationId xmlns:a16="http://schemas.microsoft.com/office/drawing/2014/main" xmlns="" id="{E2C07CE4-504A-4A56-9D0F-4945D1F90390}"/>
                  </a:ext>
                </a:extLst>
              </p:cNvPr>
              <p:cNvGrpSpPr/>
              <p:nvPr/>
            </p:nvGrpSpPr>
            <p:grpSpPr>
              <a:xfrm>
                <a:off x="609600" y="3061123"/>
                <a:ext cx="3670622" cy="1421875"/>
                <a:chOff x="289671" y="3263477"/>
                <a:chExt cx="7707365" cy="1981200"/>
              </a:xfrm>
            </p:grpSpPr>
            <p:sp>
              <p:nvSpPr>
                <p:cNvPr id="116" name="Rectangle: Rounded Corners 115">
                  <a:extLst>
                    <a:ext uri="{FF2B5EF4-FFF2-40B4-BE49-F238E27FC236}">
                      <a16:creationId xmlns:a16="http://schemas.microsoft.com/office/drawing/2014/main" xmlns="" id="{E9DC9435-8F3C-4046-A49D-F500BCFFE624}"/>
                    </a:ext>
                  </a:extLst>
                </p:cNvPr>
                <p:cNvSpPr/>
                <p:nvPr/>
              </p:nvSpPr>
              <p:spPr>
                <a:xfrm>
                  <a:off x="289671" y="3263477"/>
                  <a:ext cx="7707365"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Rounded Corners 116">
                  <a:extLst>
                    <a:ext uri="{FF2B5EF4-FFF2-40B4-BE49-F238E27FC236}">
                      <a16:creationId xmlns:a16="http://schemas.microsoft.com/office/drawing/2014/main" xmlns="" id="{A106E1B7-B23B-4011-977D-D63A6CEB09C7}"/>
                    </a:ext>
                  </a:extLst>
                </p:cNvPr>
                <p:cNvSpPr/>
                <p:nvPr/>
              </p:nvSpPr>
              <p:spPr>
                <a:xfrm>
                  <a:off x="765181" y="3431807"/>
                  <a:ext cx="7015780"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5" name="TextBox 114">
                <a:extLst>
                  <a:ext uri="{FF2B5EF4-FFF2-40B4-BE49-F238E27FC236}">
                    <a16:creationId xmlns:a16="http://schemas.microsoft.com/office/drawing/2014/main" xmlns="" id="{7F7B3873-812D-4E6D-8D6F-5DFD027B414C}"/>
                  </a:ext>
                </a:extLst>
              </p:cNvPr>
              <p:cNvSpPr txBox="1"/>
              <p:nvPr/>
            </p:nvSpPr>
            <p:spPr>
              <a:xfrm>
                <a:off x="813754" y="3223386"/>
                <a:ext cx="3369620"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cơm trắng</a:t>
                </a:r>
              </a:p>
            </p:txBody>
          </p:sp>
        </p:grpSp>
        <p:pic>
          <p:nvPicPr>
            <p:cNvPr id="113" name="Picture 4" descr="Bát Cơm, Tô Cơm - KhoThietKe.Net">
              <a:extLst>
                <a:ext uri="{FF2B5EF4-FFF2-40B4-BE49-F238E27FC236}">
                  <a16:creationId xmlns:a16="http://schemas.microsoft.com/office/drawing/2014/main" xmlns="" id="{4DD9B40E-1849-4331-9E1F-C1767AE6FB0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09990" y="2439196"/>
              <a:ext cx="1059275" cy="922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 name="Group 103">
            <a:extLst>
              <a:ext uri="{FF2B5EF4-FFF2-40B4-BE49-F238E27FC236}">
                <a16:creationId xmlns:a16="http://schemas.microsoft.com/office/drawing/2014/main" xmlns="" id="{A700A0F6-9204-42D5-A87A-1B11DCDF9516}"/>
              </a:ext>
            </a:extLst>
          </p:cNvPr>
          <p:cNvGrpSpPr/>
          <p:nvPr/>
        </p:nvGrpSpPr>
        <p:grpSpPr>
          <a:xfrm>
            <a:off x="3534697" y="5671590"/>
            <a:ext cx="3696871" cy="1083476"/>
            <a:chOff x="4093985" y="5563616"/>
            <a:chExt cx="3696871" cy="1083476"/>
          </a:xfrm>
        </p:grpSpPr>
        <p:grpSp>
          <p:nvGrpSpPr>
            <p:cNvPr id="121" name="DapAnA - 9Slide.vn">
              <a:extLst>
                <a:ext uri="{FF2B5EF4-FFF2-40B4-BE49-F238E27FC236}">
                  <a16:creationId xmlns:a16="http://schemas.microsoft.com/office/drawing/2014/main" xmlns="" id="{00E4E651-DB05-46CD-9553-B10EC9128FF3}"/>
                </a:ext>
              </a:extLst>
            </p:cNvPr>
            <p:cNvGrpSpPr/>
            <p:nvPr/>
          </p:nvGrpSpPr>
          <p:grpSpPr>
            <a:xfrm>
              <a:off x="4922064" y="5825533"/>
              <a:ext cx="2868792" cy="772647"/>
              <a:chOff x="609600" y="3061123"/>
              <a:chExt cx="5044329" cy="1421875"/>
            </a:xfrm>
          </p:grpSpPr>
          <p:grpSp>
            <p:nvGrpSpPr>
              <p:cNvPr id="128" name="Group 127">
                <a:extLst>
                  <a:ext uri="{FF2B5EF4-FFF2-40B4-BE49-F238E27FC236}">
                    <a16:creationId xmlns:a16="http://schemas.microsoft.com/office/drawing/2014/main" xmlns="" id="{1040CC1D-0B51-467F-A165-B6C00D74D97F}"/>
                  </a:ext>
                </a:extLst>
              </p:cNvPr>
              <p:cNvGrpSpPr/>
              <p:nvPr/>
            </p:nvGrpSpPr>
            <p:grpSpPr>
              <a:xfrm>
                <a:off x="609600" y="3061123"/>
                <a:ext cx="5044329" cy="1421875"/>
                <a:chOff x="289671" y="3263477"/>
                <a:chExt cx="10591800" cy="1981200"/>
              </a:xfrm>
            </p:grpSpPr>
            <p:sp>
              <p:nvSpPr>
                <p:cNvPr id="130" name="Rectangle: Rounded Corners 129">
                  <a:extLst>
                    <a:ext uri="{FF2B5EF4-FFF2-40B4-BE49-F238E27FC236}">
                      <a16:creationId xmlns:a16="http://schemas.microsoft.com/office/drawing/2014/main" xmlns="" id="{984984E0-61AB-46C9-8DD1-9433241CC1A9}"/>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Rounded Corners 130">
                  <a:extLst>
                    <a:ext uri="{FF2B5EF4-FFF2-40B4-BE49-F238E27FC236}">
                      <a16:creationId xmlns:a16="http://schemas.microsoft.com/office/drawing/2014/main" xmlns="" id="{B740E88C-C708-4B55-BBC4-6532F997C410}"/>
                    </a:ext>
                  </a:extLst>
                </p:cNvPr>
                <p:cNvSpPr/>
                <p:nvPr/>
              </p:nvSpPr>
              <p:spPr>
                <a:xfrm>
                  <a:off x="765183" y="3431807"/>
                  <a:ext cx="9640773"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9" name="TextBox 128">
                <a:extLst>
                  <a:ext uri="{FF2B5EF4-FFF2-40B4-BE49-F238E27FC236}">
                    <a16:creationId xmlns:a16="http://schemas.microsoft.com/office/drawing/2014/main" xmlns="" id="{2E8E8B11-F0A1-40A4-901A-89CCEAB9F77F}"/>
                  </a:ext>
                </a:extLst>
              </p:cNvPr>
              <p:cNvSpPr txBox="1"/>
              <p:nvPr/>
            </p:nvSpPr>
            <p:spPr>
              <a:xfrm>
                <a:off x="828929" y="3228589"/>
                <a:ext cx="4673295"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E7E6E6">
                        <a:lumMod val="25000"/>
                      </a:srgbClr>
                    </a:solidFill>
                    <a:effectLst/>
                    <a:uLnTx/>
                    <a:uFillTx/>
                    <a:latin typeface="Calibri" panose="020F0502020204030204" pitchFamily="34" charset="0"/>
                    <a:ea typeface="+mn-ea"/>
                    <a:cs typeface="Calibri" panose="020F0502020204030204" pitchFamily="34" charset="0"/>
                  </a:rPr>
                  <a:t>nước dưa hấu</a:t>
                </a:r>
              </a:p>
            </p:txBody>
          </p:sp>
        </p:grpSp>
        <p:pic>
          <p:nvPicPr>
            <p:cNvPr id="123" name="Picture 8" descr="Nước dưa hấu – Vị Quảng">
              <a:extLst>
                <a:ext uri="{FF2B5EF4-FFF2-40B4-BE49-F238E27FC236}">
                  <a16:creationId xmlns:a16="http://schemas.microsoft.com/office/drawing/2014/main" xmlns="" id="{13C27018-DF34-4CE8-A33D-E673730C812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4093985" y="5563616"/>
              <a:ext cx="866530" cy="10834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32" name="Group 131">
            <a:extLst>
              <a:ext uri="{FF2B5EF4-FFF2-40B4-BE49-F238E27FC236}">
                <a16:creationId xmlns:a16="http://schemas.microsoft.com/office/drawing/2014/main" xmlns="" id="{C78D86DF-8866-4AC6-B64B-C6CEAB4D1AAE}"/>
              </a:ext>
            </a:extLst>
          </p:cNvPr>
          <p:cNvGrpSpPr/>
          <p:nvPr/>
        </p:nvGrpSpPr>
        <p:grpSpPr>
          <a:xfrm>
            <a:off x="7777984" y="3857737"/>
            <a:ext cx="3300507" cy="1313546"/>
            <a:chOff x="4100937" y="4540245"/>
            <a:chExt cx="3300507" cy="1313546"/>
          </a:xfrm>
        </p:grpSpPr>
        <p:grpSp>
          <p:nvGrpSpPr>
            <p:cNvPr id="133" name="DapAnA - 9Slide.vn">
              <a:extLst>
                <a:ext uri="{FF2B5EF4-FFF2-40B4-BE49-F238E27FC236}">
                  <a16:creationId xmlns:a16="http://schemas.microsoft.com/office/drawing/2014/main" xmlns="" id="{78A7A220-5645-41E3-8F61-D805E0622EF6}"/>
                </a:ext>
              </a:extLst>
            </p:cNvPr>
            <p:cNvGrpSpPr/>
            <p:nvPr/>
          </p:nvGrpSpPr>
          <p:grpSpPr>
            <a:xfrm>
              <a:off x="5399034" y="4872890"/>
              <a:ext cx="2002410" cy="772647"/>
              <a:chOff x="609600" y="3061123"/>
              <a:chExt cx="3520930" cy="1421875"/>
            </a:xfrm>
          </p:grpSpPr>
          <p:grpSp>
            <p:nvGrpSpPr>
              <p:cNvPr id="135" name="Group 134">
                <a:extLst>
                  <a:ext uri="{FF2B5EF4-FFF2-40B4-BE49-F238E27FC236}">
                    <a16:creationId xmlns:a16="http://schemas.microsoft.com/office/drawing/2014/main" xmlns="" id="{B4B15062-3194-455F-83F1-F7092F0D925E}"/>
                  </a:ext>
                </a:extLst>
              </p:cNvPr>
              <p:cNvGrpSpPr/>
              <p:nvPr/>
            </p:nvGrpSpPr>
            <p:grpSpPr>
              <a:xfrm>
                <a:off x="609600" y="3061123"/>
                <a:ext cx="3520930" cy="1421875"/>
                <a:chOff x="289671" y="3263477"/>
                <a:chExt cx="7393051" cy="1981200"/>
              </a:xfrm>
            </p:grpSpPr>
            <p:sp>
              <p:nvSpPr>
                <p:cNvPr id="137" name="Rectangle: Rounded Corners 136">
                  <a:extLst>
                    <a:ext uri="{FF2B5EF4-FFF2-40B4-BE49-F238E27FC236}">
                      <a16:creationId xmlns:a16="http://schemas.microsoft.com/office/drawing/2014/main" xmlns="" id="{1155DAE9-1A5A-4BF5-942B-C6FB4283A942}"/>
                    </a:ext>
                  </a:extLst>
                </p:cNvPr>
                <p:cNvSpPr/>
                <p:nvPr/>
              </p:nvSpPr>
              <p:spPr>
                <a:xfrm>
                  <a:off x="289671" y="3263477"/>
                  <a:ext cx="7393051"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srgbClr val="4F0E0E"/>
                    </a:solidFill>
                    <a:effectLst/>
                    <a:uLnTx/>
                    <a:uFillTx/>
                    <a:latin typeface="Calibri" panose="020F0502020204030204"/>
                    <a:ea typeface="+mn-ea"/>
                    <a:cs typeface="+mn-cs"/>
                  </a:endParaRPr>
                </a:p>
              </p:txBody>
            </p:sp>
            <p:sp>
              <p:nvSpPr>
                <p:cNvPr id="138" name="Rectangle: Rounded Corners 137">
                  <a:extLst>
                    <a:ext uri="{FF2B5EF4-FFF2-40B4-BE49-F238E27FC236}">
                      <a16:creationId xmlns:a16="http://schemas.microsoft.com/office/drawing/2014/main" xmlns="" id="{EBECE3F8-0B7D-4831-90A4-A88E34F2A1E3}"/>
                    </a:ext>
                  </a:extLst>
                </p:cNvPr>
                <p:cNvSpPr/>
                <p:nvPr/>
              </p:nvSpPr>
              <p:spPr>
                <a:xfrm>
                  <a:off x="765185" y="3431807"/>
                  <a:ext cx="5921345"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srgbClr val="4F0E0E"/>
                    </a:solidFill>
                    <a:effectLst/>
                    <a:uLnTx/>
                    <a:uFillTx/>
                    <a:latin typeface="Calibri" panose="020F0502020204030204"/>
                    <a:ea typeface="+mn-ea"/>
                    <a:cs typeface="+mn-cs"/>
                  </a:endParaRPr>
                </a:p>
              </p:txBody>
            </p:sp>
          </p:grpSp>
          <p:sp>
            <p:nvSpPr>
              <p:cNvPr id="136" name="TextBox 135">
                <a:extLst>
                  <a:ext uri="{FF2B5EF4-FFF2-40B4-BE49-F238E27FC236}">
                    <a16:creationId xmlns:a16="http://schemas.microsoft.com/office/drawing/2014/main" xmlns="" id="{69982B56-FABC-4E60-A830-125D338F9927}"/>
                  </a:ext>
                </a:extLst>
              </p:cNvPr>
              <p:cNvSpPr txBox="1"/>
              <p:nvPr/>
            </p:nvSpPr>
            <p:spPr>
              <a:xfrm>
                <a:off x="1227645" y="3271487"/>
                <a:ext cx="2126266"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4F0E0E"/>
                    </a:solidFill>
                    <a:effectLst/>
                    <a:uLnTx/>
                    <a:uFillTx/>
                    <a:latin typeface="Calibri" panose="020F0502020204030204" pitchFamily="34" charset="0"/>
                    <a:ea typeface="+mn-ea"/>
                    <a:cs typeface="Calibri" panose="020F0502020204030204" pitchFamily="34" charset="0"/>
                  </a:rPr>
                  <a:t>cá hấp</a:t>
                </a:r>
              </a:p>
            </p:txBody>
          </p:sp>
        </p:grpSp>
        <p:pic>
          <p:nvPicPr>
            <p:cNvPr id="134" name="Picture 10" descr="Cá Hấp Hình ảnh | Định dạng hình ảnh PNG 401238450| vn.lovepik.com">
              <a:extLst>
                <a:ext uri="{FF2B5EF4-FFF2-40B4-BE49-F238E27FC236}">
                  <a16:creationId xmlns:a16="http://schemas.microsoft.com/office/drawing/2014/main" xmlns="" id="{DF986F99-0FBD-4111-ACDB-0EBA7EBE5A09}"/>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816" b="89724" l="10000" r="94186">
                          <a14:foregroundMark x1="90233" y1="43865" x2="90465" y2="42945"/>
                          <a14:foregroundMark x1="90465" y1="41411" x2="94186" y2="42025"/>
                        </a14:backgroundRemoval>
                      </a14:imgEffect>
                    </a14:imgLayer>
                  </a14:imgProps>
                </a:ext>
                <a:ext uri="{28A0092B-C50C-407E-A947-70E740481C1C}">
                  <a14:useLocalDpi xmlns:a14="http://schemas.microsoft.com/office/drawing/2010/main" val="0"/>
                </a:ext>
              </a:extLst>
            </a:blip>
            <a:srcRect/>
            <a:stretch>
              <a:fillRect/>
            </a:stretch>
          </p:blipFill>
          <p:spPr bwMode="auto">
            <a:xfrm>
              <a:off x="4100937" y="4540245"/>
              <a:ext cx="1732591" cy="13135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xmlns="" id="{CA779F39-B976-482D-9A0C-E5A137251E83}"/>
              </a:ext>
            </a:extLst>
          </p:cNvPr>
          <p:cNvGrpSpPr/>
          <p:nvPr/>
        </p:nvGrpSpPr>
        <p:grpSpPr>
          <a:xfrm>
            <a:off x="143453" y="1934702"/>
            <a:ext cx="3182477" cy="791185"/>
            <a:chOff x="143453" y="1934702"/>
            <a:chExt cx="3182477" cy="791185"/>
          </a:xfrm>
        </p:grpSpPr>
        <p:grpSp>
          <p:nvGrpSpPr>
            <p:cNvPr id="25" name="DapAnA - 9Slide.vn">
              <a:extLst>
                <a:ext uri="{FF2B5EF4-FFF2-40B4-BE49-F238E27FC236}">
                  <a16:creationId xmlns:a16="http://schemas.microsoft.com/office/drawing/2014/main" xmlns="" id="{FF9808CB-9A19-459C-A942-BA7B31EA82D6}"/>
                </a:ext>
              </a:extLst>
            </p:cNvPr>
            <p:cNvGrpSpPr/>
            <p:nvPr/>
          </p:nvGrpSpPr>
          <p:grpSpPr>
            <a:xfrm>
              <a:off x="1036790" y="1953240"/>
              <a:ext cx="2289140" cy="772647"/>
              <a:chOff x="457511" y="3061123"/>
              <a:chExt cx="5348524" cy="1421875"/>
            </a:xfrm>
          </p:grpSpPr>
          <p:grpSp>
            <p:nvGrpSpPr>
              <p:cNvPr id="26" name="Group 25">
                <a:extLst>
                  <a:ext uri="{FF2B5EF4-FFF2-40B4-BE49-F238E27FC236}">
                    <a16:creationId xmlns:a16="http://schemas.microsoft.com/office/drawing/2014/main" xmlns="" id="{2D29FD72-36DE-43BE-BDF7-EEC8579F9612}"/>
                  </a:ext>
                </a:extLst>
              </p:cNvPr>
              <p:cNvGrpSpPr/>
              <p:nvPr/>
            </p:nvGrpSpPr>
            <p:grpSpPr>
              <a:xfrm>
                <a:off x="609600" y="3061123"/>
                <a:ext cx="5044329" cy="1421875"/>
                <a:chOff x="289671" y="3263477"/>
                <a:chExt cx="10591800" cy="1981200"/>
              </a:xfrm>
            </p:grpSpPr>
            <p:sp>
              <p:nvSpPr>
                <p:cNvPr id="32" name="Rectangle: Rounded Corners 31">
                  <a:extLst>
                    <a:ext uri="{FF2B5EF4-FFF2-40B4-BE49-F238E27FC236}">
                      <a16:creationId xmlns:a16="http://schemas.microsoft.com/office/drawing/2014/main" xmlns="" id="{26D352B9-1FF8-49B6-A6F1-4E8B9D50EF85}"/>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xmlns="" id="{02B1DC91-6439-4B2E-9CFC-AE6CBC0CC1B4}"/>
                    </a:ext>
                  </a:extLst>
                </p:cNvPr>
                <p:cNvSpPr/>
                <p:nvPr/>
              </p:nvSpPr>
              <p:spPr>
                <a:xfrm>
                  <a:off x="765183" y="3431807"/>
                  <a:ext cx="9640773"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xmlns="" id="{885FE589-8D48-435A-B1C4-4774484E900B}"/>
                  </a:ext>
                </a:extLst>
              </p:cNvPr>
              <p:cNvSpPr txBox="1"/>
              <p:nvPr/>
            </p:nvSpPr>
            <p:spPr>
              <a:xfrm>
                <a:off x="457511" y="3123462"/>
                <a:ext cx="5348524" cy="113278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cháo thịt</a:t>
                </a:r>
              </a:p>
            </p:txBody>
          </p:sp>
        </p:grpSp>
        <p:pic>
          <p:nvPicPr>
            <p:cNvPr id="4098" name="Picture 2" descr="3 cách nấu cháo thịt bằm dân dã, thơm ngon, bổ dưỡng">
              <a:extLst>
                <a:ext uri="{FF2B5EF4-FFF2-40B4-BE49-F238E27FC236}">
                  <a16:creationId xmlns:a16="http://schemas.microsoft.com/office/drawing/2014/main" xmlns="" id="{4904CBB1-5560-4FFE-BDEE-A94AB0F828F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453" y="1934702"/>
              <a:ext cx="982796" cy="6551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6" name="Group 105">
            <a:extLst>
              <a:ext uri="{FF2B5EF4-FFF2-40B4-BE49-F238E27FC236}">
                <a16:creationId xmlns:a16="http://schemas.microsoft.com/office/drawing/2014/main" xmlns="" id="{C4F1E7F7-433C-473C-B7C2-A45AB61138AA}"/>
              </a:ext>
            </a:extLst>
          </p:cNvPr>
          <p:cNvGrpSpPr/>
          <p:nvPr/>
        </p:nvGrpSpPr>
        <p:grpSpPr>
          <a:xfrm>
            <a:off x="3689921" y="4969881"/>
            <a:ext cx="3264115" cy="855340"/>
            <a:chOff x="3516899" y="4852881"/>
            <a:chExt cx="3264115" cy="855340"/>
          </a:xfrm>
        </p:grpSpPr>
        <p:grpSp>
          <p:nvGrpSpPr>
            <p:cNvPr id="118" name="DapAnA - 9Slide.vn">
              <a:extLst>
                <a:ext uri="{FF2B5EF4-FFF2-40B4-BE49-F238E27FC236}">
                  <a16:creationId xmlns:a16="http://schemas.microsoft.com/office/drawing/2014/main" xmlns="" id="{EEC664CB-FC24-4F10-95D8-4C90D4B799C8}"/>
                </a:ext>
              </a:extLst>
            </p:cNvPr>
            <p:cNvGrpSpPr/>
            <p:nvPr/>
          </p:nvGrpSpPr>
          <p:grpSpPr>
            <a:xfrm>
              <a:off x="4793271" y="4935574"/>
              <a:ext cx="1987743" cy="772647"/>
              <a:chOff x="609600" y="3061123"/>
              <a:chExt cx="3495139" cy="1421875"/>
            </a:xfrm>
          </p:grpSpPr>
          <p:grpSp>
            <p:nvGrpSpPr>
              <p:cNvPr id="120" name="Group 119">
                <a:extLst>
                  <a:ext uri="{FF2B5EF4-FFF2-40B4-BE49-F238E27FC236}">
                    <a16:creationId xmlns:a16="http://schemas.microsoft.com/office/drawing/2014/main" xmlns="" id="{2EA9693C-0858-4EB6-BE64-2C19D45B200E}"/>
                  </a:ext>
                </a:extLst>
              </p:cNvPr>
              <p:cNvGrpSpPr/>
              <p:nvPr/>
            </p:nvGrpSpPr>
            <p:grpSpPr>
              <a:xfrm>
                <a:off x="609600" y="3061123"/>
                <a:ext cx="3495139" cy="1421875"/>
                <a:chOff x="289671" y="3263477"/>
                <a:chExt cx="7338896" cy="1981200"/>
              </a:xfrm>
            </p:grpSpPr>
            <p:sp>
              <p:nvSpPr>
                <p:cNvPr id="124" name="Rectangle: Rounded Corners 123">
                  <a:extLst>
                    <a:ext uri="{FF2B5EF4-FFF2-40B4-BE49-F238E27FC236}">
                      <a16:creationId xmlns:a16="http://schemas.microsoft.com/office/drawing/2014/main" xmlns="" id="{4A177E5D-96A8-4B34-811B-831B72599F72}"/>
                    </a:ext>
                  </a:extLst>
                </p:cNvPr>
                <p:cNvSpPr/>
                <p:nvPr/>
              </p:nvSpPr>
              <p:spPr>
                <a:xfrm>
                  <a:off x="289671" y="3263477"/>
                  <a:ext cx="7338896"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Rounded Corners 124">
                  <a:extLst>
                    <a:ext uri="{FF2B5EF4-FFF2-40B4-BE49-F238E27FC236}">
                      <a16:creationId xmlns:a16="http://schemas.microsoft.com/office/drawing/2014/main" xmlns="" id="{9579B0F2-F0D4-4EEE-AEB5-1093235AF270}"/>
                    </a:ext>
                  </a:extLst>
                </p:cNvPr>
                <p:cNvSpPr/>
                <p:nvPr/>
              </p:nvSpPr>
              <p:spPr>
                <a:xfrm>
                  <a:off x="765185" y="3431807"/>
                  <a:ext cx="6396858"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2" name="TextBox 121">
                <a:extLst>
                  <a:ext uri="{FF2B5EF4-FFF2-40B4-BE49-F238E27FC236}">
                    <a16:creationId xmlns:a16="http://schemas.microsoft.com/office/drawing/2014/main" xmlns="" id="{67F81F9C-B9CB-42F9-9181-098E2F815F3D}"/>
                  </a:ext>
                </a:extLst>
              </p:cNvPr>
              <p:cNvSpPr txBox="1"/>
              <p:nvPr/>
            </p:nvSpPr>
            <p:spPr>
              <a:xfrm>
                <a:off x="1116104" y="3199343"/>
                <a:ext cx="2746139" cy="9911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92D050"/>
                    </a:solidFill>
                    <a:effectLst/>
                    <a:uLnTx/>
                    <a:uFillTx/>
                    <a:latin typeface="Calibri" panose="020F0502020204030204" pitchFamily="34" charset="0"/>
                    <a:ea typeface="+mn-ea"/>
                    <a:cs typeface="Calibri" panose="020F0502020204030204" pitchFamily="34" charset="0"/>
                  </a:rPr>
                  <a:t>tôm hấp</a:t>
                </a:r>
              </a:p>
            </p:txBody>
          </p:sp>
        </p:grpSp>
        <p:pic>
          <p:nvPicPr>
            <p:cNvPr id="119" name="Picture 6" descr="3 cách chế biến món tôm hấp ngon, đơn giản nhanh chóng">
              <a:extLst>
                <a:ext uri="{FF2B5EF4-FFF2-40B4-BE49-F238E27FC236}">
                  <a16:creationId xmlns:a16="http://schemas.microsoft.com/office/drawing/2014/main" xmlns="" id="{4B8B3415-20A8-44B1-BCAA-99DA82C4B30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16899" y="4852881"/>
              <a:ext cx="1405709" cy="7918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xmlns="" id="{DA10ED96-D631-461B-AF83-0AC2EA4830E6}"/>
              </a:ext>
            </a:extLst>
          </p:cNvPr>
          <p:cNvGrpSpPr/>
          <p:nvPr/>
        </p:nvGrpSpPr>
        <p:grpSpPr>
          <a:xfrm>
            <a:off x="3438640" y="4145298"/>
            <a:ext cx="3874210" cy="807702"/>
            <a:chOff x="3438657" y="4154105"/>
            <a:chExt cx="3874210" cy="807702"/>
          </a:xfrm>
        </p:grpSpPr>
        <p:grpSp>
          <p:nvGrpSpPr>
            <p:cNvPr id="70" name="DapAnA - 9Slide.vn">
              <a:extLst>
                <a:ext uri="{FF2B5EF4-FFF2-40B4-BE49-F238E27FC236}">
                  <a16:creationId xmlns:a16="http://schemas.microsoft.com/office/drawing/2014/main" xmlns="" id="{D55F39FC-4F16-4635-91C2-F97B8353E4F5}"/>
                </a:ext>
              </a:extLst>
            </p:cNvPr>
            <p:cNvGrpSpPr/>
            <p:nvPr/>
          </p:nvGrpSpPr>
          <p:grpSpPr>
            <a:xfrm>
              <a:off x="4575935" y="4154105"/>
              <a:ext cx="2736932" cy="772647"/>
              <a:chOff x="-90805" y="3061123"/>
              <a:chExt cx="4812472" cy="1421875"/>
            </a:xfrm>
          </p:grpSpPr>
          <p:grpSp>
            <p:nvGrpSpPr>
              <p:cNvPr id="72" name="Group 71">
                <a:extLst>
                  <a:ext uri="{FF2B5EF4-FFF2-40B4-BE49-F238E27FC236}">
                    <a16:creationId xmlns:a16="http://schemas.microsoft.com/office/drawing/2014/main" xmlns="" id="{67BE9058-C386-4C89-9029-5A88C9565897}"/>
                  </a:ext>
                </a:extLst>
              </p:cNvPr>
              <p:cNvGrpSpPr/>
              <p:nvPr/>
            </p:nvGrpSpPr>
            <p:grpSpPr>
              <a:xfrm>
                <a:off x="-90805" y="3061123"/>
                <a:ext cx="4812472" cy="1421875"/>
                <a:chOff x="-1181001" y="3263477"/>
                <a:chExt cx="10104958" cy="1981200"/>
              </a:xfrm>
            </p:grpSpPr>
            <p:sp>
              <p:nvSpPr>
                <p:cNvPr id="74" name="Rectangle: Rounded Corners 73">
                  <a:extLst>
                    <a:ext uri="{FF2B5EF4-FFF2-40B4-BE49-F238E27FC236}">
                      <a16:creationId xmlns:a16="http://schemas.microsoft.com/office/drawing/2014/main" xmlns="" id="{8CFD9309-4BE3-40C8-A7A8-E79D87094C5C}"/>
                    </a:ext>
                  </a:extLst>
                </p:cNvPr>
                <p:cNvSpPr/>
                <p:nvPr/>
              </p:nvSpPr>
              <p:spPr>
                <a:xfrm>
                  <a:off x="-1181001" y="3263477"/>
                  <a:ext cx="10104958"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Rounded Corners 74">
                  <a:extLst>
                    <a:ext uri="{FF2B5EF4-FFF2-40B4-BE49-F238E27FC236}">
                      <a16:creationId xmlns:a16="http://schemas.microsoft.com/office/drawing/2014/main" xmlns="" id="{76F9E79D-C22A-4AAE-9056-E1CF5FB974A2}"/>
                    </a:ext>
                  </a:extLst>
                </p:cNvPr>
                <p:cNvSpPr/>
                <p:nvPr/>
              </p:nvSpPr>
              <p:spPr>
                <a:xfrm>
                  <a:off x="-534689" y="3431807"/>
                  <a:ext cx="8949970" cy="1650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3" name="TextBox 72">
                <a:extLst>
                  <a:ext uri="{FF2B5EF4-FFF2-40B4-BE49-F238E27FC236}">
                    <a16:creationId xmlns:a16="http://schemas.microsoft.com/office/drawing/2014/main" xmlns="" id="{981C2724-D194-484D-8776-03567FFA9C0D}"/>
                  </a:ext>
                </a:extLst>
              </p:cNvPr>
              <p:cNvSpPr txBox="1"/>
              <p:nvPr/>
            </p:nvSpPr>
            <p:spPr>
              <a:xfrm>
                <a:off x="1332804" y="3230819"/>
                <a:ext cx="2062562" cy="101950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gà rán</a:t>
                </a:r>
              </a:p>
            </p:txBody>
          </p:sp>
        </p:grpSp>
        <p:pic>
          <p:nvPicPr>
            <p:cNvPr id="4100" name="Picture 4" descr="Bí quyết làm gà lắc phô mai giòn thơm siêu ngon mà ai cũng làm được">
              <a:extLst>
                <a:ext uri="{FF2B5EF4-FFF2-40B4-BE49-F238E27FC236}">
                  <a16:creationId xmlns:a16="http://schemas.microsoft.com/office/drawing/2014/main" xmlns="" id="{4FAEC6CE-3B1F-4B85-B676-43C44986762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38657" y="4190516"/>
              <a:ext cx="1326202" cy="7712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xmlns="" id="{156B7918-9CD9-444F-A982-B50C1836F80B}"/>
              </a:ext>
            </a:extLst>
          </p:cNvPr>
          <p:cNvGrpSpPr/>
          <p:nvPr/>
        </p:nvGrpSpPr>
        <p:grpSpPr>
          <a:xfrm>
            <a:off x="7918135" y="2775149"/>
            <a:ext cx="3608250" cy="1234706"/>
            <a:chOff x="7918135" y="2775149"/>
            <a:chExt cx="3608250" cy="1234706"/>
          </a:xfrm>
        </p:grpSpPr>
        <p:grpSp>
          <p:nvGrpSpPr>
            <p:cNvPr id="91" name="DapAnA - 9Slide.vn">
              <a:extLst>
                <a:ext uri="{FF2B5EF4-FFF2-40B4-BE49-F238E27FC236}">
                  <a16:creationId xmlns:a16="http://schemas.microsoft.com/office/drawing/2014/main" xmlns="" id="{60136C43-FB86-46EE-B614-6FE8750D8A45}"/>
                </a:ext>
              </a:extLst>
            </p:cNvPr>
            <p:cNvGrpSpPr/>
            <p:nvPr/>
          </p:nvGrpSpPr>
          <p:grpSpPr>
            <a:xfrm>
              <a:off x="8819350" y="2775149"/>
              <a:ext cx="2707035" cy="1234706"/>
              <a:chOff x="609600" y="3061123"/>
              <a:chExt cx="4586258" cy="1232673"/>
            </a:xfrm>
          </p:grpSpPr>
          <p:grpSp>
            <p:nvGrpSpPr>
              <p:cNvPr id="93" name="Group 92">
                <a:extLst>
                  <a:ext uri="{FF2B5EF4-FFF2-40B4-BE49-F238E27FC236}">
                    <a16:creationId xmlns:a16="http://schemas.microsoft.com/office/drawing/2014/main" xmlns="" id="{FDD0A105-9BDA-43BD-927A-CFB018C03203}"/>
                  </a:ext>
                </a:extLst>
              </p:cNvPr>
              <p:cNvGrpSpPr/>
              <p:nvPr/>
            </p:nvGrpSpPr>
            <p:grpSpPr>
              <a:xfrm>
                <a:off x="609600" y="3061123"/>
                <a:ext cx="4586258" cy="1232673"/>
                <a:chOff x="289671" y="3263477"/>
                <a:chExt cx="9629968" cy="1717571"/>
              </a:xfrm>
            </p:grpSpPr>
            <p:sp>
              <p:nvSpPr>
                <p:cNvPr id="95" name="Rectangle: Rounded Corners 94">
                  <a:extLst>
                    <a:ext uri="{FF2B5EF4-FFF2-40B4-BE49-F238E27FC236}">
                      <a16:creationId xmlns:a16="http://schemas.microsoft.com/office/drawing/2014/main" xmlns="" id="{FD213D93-BDF8-498C-A45F-B21B2C12760C}"/>
                    </a:ext>
                  </a:extLst>
                </p:cNvPr>
                <p:cNvSpPr/>
                <p:nvPr/>
              </p:nvSpPr>
              <p:spPr>
                <a:xfrm>
                  <a:off x="289671" y="3263477"/>
                  <a:ext cx="9629968" cy="1717571"/>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Rounded Corners 95">
                  <a:extLst>
                    <a:ext uri="{FF2B5EF4-FFF2-40B4-BE49-F238E27FC236}">
                      <a16:creationId xmlns:a16="http://schemas.microsoft.com/office/drawing/2014/main" xmlns="" id="{CA889475-9DAA-495D-A5B5-DF15576CB7A3}"/>
                    </a:ext>
                  </a:extLst>
                </p:cNvPr>
                <p:cNvSpPr/>
                <p:nvPr/>
              </p:nvSpPr>
              <p:spPr>
                <a:xfrm>
                  <a:off x="629234" y="3431807"/>
                  <a:ext cx="8375758" cy="13502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4" name="TextBox 93">
                <a:extLst>
                  <a:ext uri="{FF2B5EF4-FFF2-40B4-BE49-F238E27FC236}">
                    <a16:creationId xmlns:a16="http://schemas.microsoft.com/office/drawing/2014/main" xmlns="" id="{CB32633D-B336-4505-B546-71F92A530000}"/>
                  </a:ext>
                </a:extLst>
              </p:cNvPr>
              <p:cNvSpPr txBox="1"/>
              <p:nvPr/>
            </p:nvSpPr>
            <p:spPr>
              <a:xfrm>
                <a:off x="1030498" y="3129398"/>
                <a:ext cx="4005613" cy="107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canh cua rau mồng tơi</a:t>
                </a:r>
              </a:p>
            </p:txBody>
          </p:sp>
        </p:grpSp>
        <p:pic>
          <p:nvPicPr>
            <p:cNvPr id="126" name="Picture 8" descr="Cách nấu canh cua rau đay mồng tơi không bị nhớt mà rất xanh rau - BepXua">
              <a:extLst>
                <a:ext uri="{FF2B5EF4-FFF2-40B4-BE49-F238E27FC236}">
                  <a16:creationId xmlns:a16="http://schemas.microsoft.com/office/drawing/2014/main" xmlns="" id="{6E0DD21E-88DB-4DF7-9791-1A46697DECF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18135" y="2860262"/>
              <a:ext cx="1033712" cy="10337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xmlns="" id="{4D73BA8F-2F0D-4E07-B5B3-8D5C6C1AA776}"/>
              </a:ext>
            </a:extLst>
          </p:cNvPr>
          <p:cNvGrpSpPr/>
          <p:nvPr/>
        </p:nvGrpSpPr>
        <p:grpSpPr>
          <a:xfrm>
            <a:off x="3792757" y="2754339"/>
            <a:ext cx="3660679" cy="1254729"/>
            <a:chOff x="3792757" y="2754339"/>
            <a:chExt cx="3660679" cy="1254729"/>
          </a:xfrm>
        </p:grpSpPr>
        <p:grpSp>
          <p:nvGrpSpPr>
            <p:cNvPr id="52" name="DapAnA - 9Slide.vn">
              <a:extLst>
                <a:ext uri="{FF2B5EF4-FFF2-40B4-BE49-F238E27FC236}">
                  <a16:creationId xmlns:a16="http://schemas.microsoft.com/office/drawing/2014/main" xmlns="" id="{A22166B8-3EC9-4A70-A33D-65E8F9B57309}"/>
                </a:ext>
              </a:extLst>
            </p:cNvPr>
            <p:cNvGrpSpPr/>
            <p:nvPr/>
          </p:nvGrpSpPr>
          <p:grpSpPr>
            <a:xfrm>
              <a:off x="4584644" y="2754339"/>
              <a:ext cx="2868792" cy="1254729"/>
              <a:chOff x="609600" y="3061122"/>
              <a:chExt cx="4055886" cy="1252663"/>
            </a:xfrm>
          </p:grpSpPr>
          <p:grpSp>
            <p:nvGrpSpPr>
              <p:cNvPr id="53" name="Group 52">
                <a:extLst>
                  <a:ext uri="{FF2B5EF4-FFF2-40B4-BE49-F238E27FC236}">
                    <a16:creationId xmlns:a16="http://schemas.microsoft.com/office/drawing/2014/main" xmlns="" id="{F912FEAE-2BAA-406A-BDB4-B0C8CBDD9458}"/>
                  </a:ext>
                </a:extLst>
              </p:cNvPr>
              <p:cNvGrpSpPr/>
              <p:nvPr/>
            </p:nvGrpSpPr>
            <p:grpSpPr>
              <a:xfrm>
                <a:off x="609600" y="3061122"/>
                <a:ext cx="4055886" cy="1252663"/>
                <a:chOff x="289671" y="3263477"/>
                <a:chExt cx="8516323" cy="1745425"/>
              </a:xfrm>
            </p:grpSpPr>
            <p:sp>
              <p:nvSpPr>
                <p:cNvPr id="55" name="Rectangle: Rounded Corners 54">
                  <a:extLst>
                    <a:ext uri="{FF2B5EF4-FFF2-40B4-BE49-F238E27FC236}">
                      <a16:creationId xmlns:a16="http://schemas.microsoft.com/office/drawing/2014/main" xmlns="" id="{137EAEC5-062F-4DD1-8832-53D0E33FCBF6}"/>
                    </a:ext>
                  </a:extLst>
                </p:cNvPr>
                <p:cNvSpPr/>
                <p:nvPr/>
              </p:nvSpPr>
              <p:spPr>
                <a:xfrm>
                  <a:off x="289671" y="3263477"/>
                  <a:ext cx="8516323" cy="1745425"/>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xmlns="" id="{F8CCC7E3-EA9F-4721-8C24-37A26FF5E5C8}"/>
                    </a:ext>
                  </a:extLst>
                </p:cNvPr>
                <p:cNvSpPr/>
                <p:nvPr/>
              </p:nvSpPr>
              <p:spPr>
                <a:xfrm>
                  <a:off x="765183" y="3431807"/>
                  <a:ext cx="7674235" cy="1431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TextBox 53">
                <a:extLst>
                  <a:ext uri="{FF2B5EF4-FFF2-40B4-BE49-F238E27FC236}">
                    <a16:creationId xmlns:a16="http://schemas.microsoft.com/office/drawing/2014/main" xmlns="" id="{1D8F7615-E747-42C0-8C04-EDD9F24ED6F2}"/>
                  </a:ext>
                </a:extLst>
              </p:cNvPr>
              <p:cNvSpPr txBox="1"/>
              <p:nvPr/>
            </p:nvSpPr>
            <p:spPr>
              <a:xfrm>
                <a:off x="1171387" y="3133529"/>
                <a:ext cx="2991177" cy="107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rau muống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luộc</a:t>
                </a:r>
              </a:p>
            </p:txBody>
          </p:sp>
        </p:grpSp>
        <p:pic>
          <p:nvPicPr>
            <p:cNvPr id="4102" name="Picture 6" descr="Rau muống luộc – VỊT 34">
              <a:extLst>
                <a:ext uri="{FF2B5EF4-FFF2-40B4-BE49-F238E27FC236}">
                  <a16:creationId xmlns:a16="http://schemas.microsoft.com/office/drawing/2014/main" xmlns="" id="{87A780BD-940F-4DD0-83CF-412A33A16B17}"/>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5184" t="12554" r="22784" b="9846"/>
            <a:stretch/>
          </p:blipFill>
          <p:spPr bwMode="auto">
            <a:xfrm>
              <a:off x="3792757" y="2839690"/>
              <a:ext cx="1026425" cy="10202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xmlns="" id="{89540835-6F61-42EE-9A84-D4BA81B7C4B4}"/>
              </a:ext>
            </a:extLst>
          </p:cNvPr>
          <p:cNvGrpSpPr/>
          <p:nvPr/>
        </p:nvGrpSpPr>
        <p:grpSpPr>
          <a:xfrm>
            <a:off x="7675120" y="5078873"/>
            <a:ext cx="3908688" cy="1234706"/>
            <a:chOff x="7675120" y="5078873"/>
            <a:chExt cx="3908688" cy="1234706"/>
          </a:xfrm>
        </p:grpSpPr>
        <p:grpSp>
          <p:nvGrpSpPr>
            <p:cNvPr id="146" name="DapAnA - 9Slide.vn">
              <a:extLst>
                <a:ext uri="{FF2B5EF4-FFF2-40B4-BE49-F238E27FC236}">
                  <a16:creationId xmlns:a16="http://schemas.microsoft.com/office/drawing/2014/main" xmlns="" id="{5CF02FEB-C93F-4D0E-A552-7C487DE32DFC}"/>
                </a:ext>
              </a:extLst>
            </p:cNvPr>
            <p:cNvGrpSpPr/>
            <p:nvPr/>
          </p:nvGrpSpPr>
          <p:grpSpPr>
            <a:xfrm>
              <a:off x="8876773" y="5078873"/>
              <a:ext cx="2707035" cy="1234706"/>
              <a:chOff x="609600" y="3061123"/>
              <a:chExt cx="4586258" cy="1232673"/>
            </a:xfrm>
          </p:grpSpPr>
          <p:grpSp>
            <p:nvGrpSpPr>
              <p:cNvPr id="148" name="Group 147">
                <a:extLst>
                  <a:ext uri="{FF2B5EF4-FFF2-40B4-BE49-F238E27FC236}">
                    <a16:creationId xmlns:a16="http://schemas.microsoft.com/office/drawing/2014/main" xmlns="" id="{CDF37FFD-80A0-4AC8-96C3-CFBC9BE0B186}"/>
                  </a:ext>
                </a:extLst>
              </p:cNvPr>
              <p:cNvGrpSpPr/>
              <p:nvPr/>
            </p:nvGrpSpPr>
            <p:grpSpPr>
              <a:xfrm>
                <a:off x="609600" y="3061123"/>
                <a:ext cx="4586258" cy="1232673"/>
                <a:chOff x="289671" y="3263477"/>
                <a:chExt cx="9629968" cy="1717571"/>
              </a:xfrm>
            </p:grpSpPr>
            <p:sp>
              <p:nvSpPr>
                <p:cNvPr id="150" name="Rectangle: Rounded Corners 149">
                  <a:extLst>
                    <a:ext uri="{FF2B5EF4-FFF2-40B4-BE49-F238E27FC236}">
                      <a16:creationId xmlns:a16="http://schemas.microsoft.com/office/drawing/2014/main" xmlns="" id="{B74BAB79-77A7-4637-91C8-862E35F27F19}"/>
                    </a:ext>
                  </a:extLst>
                </p:cNvPr>
                <p:cNvSpPr/>
                <p:nvPr/>
              </p:nvSpPr>
              <p:spPr>
                <a:xfrm>
                  <a:off x="289671" y="3263477"/>
                  <a:ext cx="9629968" cy="1717571"/>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Rounded Corners 150">
                  <a:extLst>
                    <a:ext uri="{FF2B5EF4-FFF2-40B4-BE49-F238E27FC236}">
                      <a16:creationId xmlns:a16="http://schemas.microsoft.com/office/drawing/2014/main" xmlns="" id="{DA85EE0A-888C-4554-B6B7-B795ACC48AFF}"/>
                    </a:ext>
                  </a:extLst>
                </p:cNvPr>
                <p:cNvSpPr/>
                <p:nvPr/>
              </p:nvSpPr>
              <p:spPr>
                <a:xfrm>
                  <a:off x="629234" y="3431807"/>
                  <a:ext cx="8375758" cy="13502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9" name="TextBox 148">
                <a:extLst>
                  <a:ext uri="{FF2B5EF4-FFF2-40B4-BE49-F238E27FC236}">
                    <a16:creationId xmlns:a16="http://schemas.microsoft.com/office/drawing/2014/main" xmlns="" id="{12B667BB-DA73-4A44-B18C-94EE3380FAD6}"/>
                  </a:ext>
                </a:extLst>
              </p:cNvPr>
              <p:cNvSpPr txBox="1"/>
              <p:nvPr/>
            </p:nvSpPr>
            <p:spPr>
              <a:xfrm>
                <a:off x="1030499" y="3129398"/>
                <a:ext cx="4005613" cy="107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đậu phụ nhồi thịt</a:t>
                </a:r>
              </a:p>
            </p:txBody>
          </p:sp>
        </p:grpSp>
        <p:pic>
          <p:nvPicPr>
            <p:cNvPr id="4104" name="Picture 8" descr="Cách Làm Đậu Hũ Nhồi Thịt Sốt Cà Chua Ngon Tuyệt Cú Mèo / Ăn Gì Đây -  YouTube">
              <a:extLst>
                <a:ext uri="{FF2B5EF4-FFF2-40B4-BE49-F238E27FC236}">
                  <a16:creationId xmlns:a16="http://schemas.microsoft.com/office/drawing/2014/main" xmlns="" id="{279EEA41-25AB-4C75-ABC1-CFF76716F767}"/>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75120" y="5287127"/>
              <a:ext cx="1529753" cy="8604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52" name="Picture 151">
            <a:extLst>
              <a:ext uri="{FF2B5EF4-FFF2-40B4-BE49-F238E27FC236}">
                <a16:creationId xmlns:a16="http://schemas.microsoft.com/office/drawing/2014/main" xmlns="" id="{219378B4-AC4D-4727-AFBC-2E078F891021}"/>
              </a:ext>
            </a:extLst>
          </p:cNvPr>
          <p:cNvPicPr>
            <a:picLocks noChangeAspect="1"/>
          </p:cNvPicPr>
          <p:nvPr/>
        </p:nvPicPr>
        <p:blipFill>
          <a:blip r:embed="rId19">
            <a:extLst>
              <a:ext uri="{28A0092B-C50C-407E-A947-70E740481C1C}">
                <a14:useLocalDpi xmlns:a14="http://schemas.microsoft.com/office/drawing/2010/main" val="0"/>
              </a:ext>
            </a:extLst>
          </a:blip>
          <a:srcRect t="278" b="278"/>
          <a:stretch>
            <a:fillRect/>
          </a:stretch>
        </p:blipFill>
        <p:spPr>
          <a:xfrm>
            <a:off x="-35546" y="4031329"/>
            <a:ext cx="2677016" cy="2815136"/>
          </a:xfrm>
          <a:prstGeom prst="rect">
            <a:avLst/>
          </a:prstGeom>
        </p:spPr>
      </p:pic>
    </p:spTree>
    <p:extLst>
      <p:ext uri="{BB962C8B-B14F-4D97-AF65-F5344CB8AC3E}">
        <p14:creationId xmlns:p14="http://schemas.microsoft.com/office/powerpoint/2010/main" val="2877480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6"/>
                                        </p:tgtEl>
                                        <p:attrNameLst>
                                          <p:attrName>style.visibility</p:attrName>
                                        </p:attrNameLst>
                                      </p:cBhvr>
                                      <p:to>
                                        <p:strVal val="visible"/>
                                      </p:to>
                                    </p:set>
                                    <p:animEffect transition="in" filter="randombar(horizontal)">
                                      <p:cBhvr>
                                        <p:cTn id="37" dur="500"/>
                                        <p:tgtEl>
                                          <p:spTgt spid="10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randombar(horizontal)">
                                      <p:cBhvr>
                                        <p:cTn id="42" dur="500"/>
                                        <p:tgtEl>
                                          <p:spTgt spid="1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1"/>
                                        </p:tgtEl>
                                        <p:attrNameLst>
                                          <p:attrName>style.visibility</p:attrName>
                                        </p:attrNameLst>
                                      </p:cBhvr>
                                      <p:to>
                                        <p:strVal val="visible"/>
                                      </p:to>
                                    </p:set>
                                    <p:animEffect transition="in" filter="randombar(horizontal)">
                                      <p:cBhvr>
                                        <p:cTn id="47" dur="500"/>
                                        <p:tgtEl>
                                          <p:spTgt spid="11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randombar(horizontal)">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32"/>
                                        </p:tgtEl>
                                        <p:attrNameLst>
                                          <p:attrName>style.visibility</p:attrName>
                                        </p:attrNameLst>
                                      </p:cBhvr>
                                      <p:to>
                                        <p:strVal val="visible"/>
                                      </p:to>
                                    </p:set>
                                    <p:animEffect transition="in" filter="randombar(horizontal)">
                                      <p:cBhvr>
                                        <p:cTn id="57" dur="500"/>
                                        <p:tgtEl>
                                          <p:spTgt spid="132"/>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randombar(horizontal)">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p:cNvPicPr>
            <a:picLocks noChangeAspect="1"/>
          </p:cNvPicPr>
          <p:nvPr/>
        </p:nvPicPr>
        <p:blipFill>
          <a:blip r:embed="rId4"/>
          <a:stretch>
            <a:fillRect/>
          </a:stretch>
        </p:blipFill>
        <p:spPr>
          <a:xfrm>
            <a:off x="8763000" y="2450407"/>
            <a:ext cx="3276600" cy="4313337"/>
          </a:xfrm>
          <a:prstGeom prst="rect">
            <a:avLst/>
          </a:prstGeom>
        </p:spPr>
      </p:pic>
      <p:pic>
        <p:nvPicPr>
          <p:cNvPr id="7" name="Picture 6"/>
          <p:cNvPicPr>
            <a:picLocks noChangeAspect="1"/>
          </p:cNvPicPr>
          <p:nvPr/>
        </p:nvPicPr>
        <p:blipFill>
          <a:blip r:embed="rId5"/>
          <a:stretch>
            <a:fillRect/>
          </a:stretch>
        </p:blipFill>
        <p:spPr>
          <a:xfrm>
            <a:off x="152400" y="2363188"/>
            <a:ext cx="3276600" cy="4307637"/>
          </a:xfrm>
          <a:prstGeom prst="rect">
            <a:avLst/>
          </a:prstGeom>
        </p:spPr>
      </p:pic>
      <p:sp>
        <p:nvSpPr>
          <p:cNvPr id="9" name="Speech Bubble: Rectangle with Corners Rounded 8"/>
          <p:cNvSpPr/>
          <p:nvPr/>
        </p:nvSpPr>
        <p:spPr>
          <a:xfrm flipH="1">
            <a:off x="1607674" y="359620"/>
            <a:ext cx="8938552" cy="2667000"/>
          </a:xfrm>
          <a:prstGeom prst="wedgeRoundRectCallout">
            <a:avLst>
              <a:gd name="adj1" fmla="val -49882"/>
              <a:gd name="adj2" fmla="val 14436"/>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3000"/>
              </a:lnSpc>
              <a:spcBef>
                <a:spcPts val="0"/>
              </a:spcBef>
              <a:spcAft>
                <a:spcPts val="0"/>
              </a:spcAft>
              <a:buClrTx/>
              <a:buSzTx/>
              <a:buFontTx/>
              <a:buNone/>
              <a:tabLst/>
              <a:defRPr/>
            </a:pPr>
            <a:r>
              <a:rPr kumimoji="0" lang="en-US" sz="6000" b="0" i="0" strike="noStrike" kern="1200" cap="none" spc="0" normalizeH="0" baseline="0" noProof="0">
                <a:ln>
                  <a:noFill/>
                </a:ln>
                <a:solidFill>
                  <a:srgbClr val="00B050"/>
                </a:solidFill>
                <a:effectLst/>
                <a:uLnTx/>
                <a:uFillTx/>
                <a:latin typeface="iCiel Cadena" panose="02000503000000020004" pitchFamily="50" charset="0"/>
                <a:ea typeface="+mn-ea"/>
                <a:cs typeface="+mn-cs"/>
              </a:rPr>
              <a:t>CHÚC</a:t>
            </a:r>
            <a:r>
              <a:rPr kumimoji="0" lang="en-US" sz="6000" b="0" i="0" strike="noStrike" kern="1200" cap="none" spc="0" normalizeH="0" noProof="0">
                <a:ln>
                  <a:noFill/>
                </a:ln>
                <a:solidFill>
                  <a:srgbClr val="00B050"/>
                </a:solidFill>
                <a:effectLst/>
                <a:uLnTx/>
                <a:uFillTx/>
                <a:latin typeface="iCiel Cadena" panose="02000503000000020004" pitchFamily="50" charset="0"/>
                <a:ea typeface="+mn-ea"/>
                <a:cs typeface="+mn-cs"/>
              </a:rPr>
              <a:t> MỪNG CÁC SIÊU ĐẦU BẾP NHÍ</a:t>
            </a:r>
            <a:endParaRPr kumimoji="0" lang="en-US" sz="4800" b="0" i="0" strike="noStrike" kern="1200" cap="none" spc="0" normalizeH="0" baseline="0" noProof="0">
              <a:ln>
                <a:noFill/>
              </a:ln>
              <a:solidFill>
                <a:srgbClr val="E25A74"/>
              </a:solidFill>
              <a:effectLst/>
              <a:uLnTx/>
              <a:uFillTx/>
              <a:latin typeface="iCiel Cadena" panose="02000503000000020004" pitchFamily="50" charset="0"/>
              <a:ea typeface="+mn-ea"/>
              <a:cs typeface="+mn-cs"/>
            </a:endParaRPr>
          </a:p>
        </p:txBody>
      </p:sp>
      <p:pic>
        <p:nvPicPr>
          <p:cNvPr id="10" name="Picture 9"/>
          <p:cNvPicPr>
            <a:picLocks noChangeAspect="1"/>
          </p:cNvPicPr>
          <p:nvPr/>
        </p:nvPicPr>
        <p:blipFill>
          <a:blip r:embed="rId6"/>
          <a:stretch>
            <a:fillRect/>
          </a:stretch>
        </p:blipFill>
        <p:spPr>
          <a:xfrm>
            <a:off x="-870155" y="1693120"/>
            <a:ext cx="762000" cy="757287"/>
          </a:xfrm>
          <a:prstGeom prst="rect">
            <a:avLst/>
          </a:prstGeom>
        </p:spPr>
      </p:pic>
    </p:spTree>
    <p:extLst>
      <p:ext uri="{BB962C8B-B14F-4D97-AF65-F5344CB8AC3E}">
        <p14:creationId xmlns:p14="http://schemas.microsoft.com/office/powerpoint/2010/main" val="38867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14:presetBounceEnd="69000">
                                      <p:stCondLst>
                                        <p:cond delay="0"/>
                                      </p:stCondLst>
                                      <p:childTnLst>
                                        <p:animMotion origin="layout" path="M -8.33333E-7 7.37257E-18 L -8.33333E-7 0.00023 C -8.33333E-7 0.00671 -0.00013 0.01319 -0.00013 0.01991 C -0.00026 0.02338 -0.00026 0.02731 -0.00026 0.03056 C -0.00039 0.0331 -0.00052 0.03495 -0.00052 0.03727 C -0.00078 0.06227 -0.00039 0.03241 -0.00117 0.07616 C -0.0013 0.08079 -0.0013 0.08565 -0.00143 0.08935 C -0.00208 0.10694 -0.00182 0.10023 -0.00234 0.11111 C -0.00273 0.12708 -0.00247 0.11481 -0.00338 0.1412 C -0.0043 0.16412 -0.00299 0.13032 -0.00404 0.1544 C -0.00417 0.15648 -0.00417 0.15903 -0.0043 0.16111 C -0.00456 0.1662 -0.00482 0.17083 -0.00508 0.17616 C -0.00521 0.18056 -0.00547 0.18588 -0.0056 0.18958 C -0.00586 0.1919 -0.00612 0.1919 -0.00638 0.19352 C -0.00716 0.21528 -0.00651 0.2 -0.00781 0.22199 C -0.00872 0.23935 -0.0082 0.23449 -0.00898 0.23912 C -0.0095 0.25394 -0.00872 0.23657 -0.00976 0.25208 C -0.0099 0.25394 -0.0099 0.25694 -0.01003 0.2588 C -0.01016 0.26157 -0.01042 0.26296 -0.01055 0.26528 C -0.01133 0.28588 -0.01029 0.26204 -0.01146 0.28056 C -0.01159 0.28218 -0.01159 0.28495 -0.01172 0.28704 C -0.01185 0.28935 -0.01198 0.29167 -0.01211 0.29329 C -0.01211 0.29514 -0.01237 0.29606 -0.01237 0.29792 C -0.0125 0.29977 -0.01263 0.30255 -0.01276 0.30417 C -0.01328 0.31134 -0.0138 0.31574 -0.01432 0.32384 C -0.01471 0.33287 -0.01471 0.33241 -0.01549 0.34074 C -0.01562 0.34259 -0.01575 0.34352 -0.01588 0.34491 C -0.01641 0.35116 -0.01615 0.34977 -0.0168 0.3581 C -0.01797 0.37245 -0.01667 0.35486 -0.01758 0.36435 C -0.01979 0.38681 -0.01875 0.38102 -0.01979 0.38611 C -0.02005 0.38935 -0.02031 0.39282 -0.0207 0.39514 C -0.02096 0.39606 -0.02096 0.3963 -0.02109 0.39676 C -0.02135 0.39861 -0.02161 0.39977 -0.02187 0.40139 C -0.02331 0.4125 -0.02161 0.40093 -0.02266 0.4081 C -0.02292 0.41019 -0.02292 0.41319 -0.02292 0.41435 C -0.02331 0.41852 -0.02422 0.42454 -0.02448 0.42755 C -0.02461 0.42894 -0.02487 0.43102 -0.025 0.43218 C -0.025 0.43241 -0.02591 0.43657 -0.02617 0.43843 C -0.02643 0.44144 -0.02682 0.44468 -0.02721 0.44676 C -0.0276 0.45046 -0.02851 0.45069 -0.02878 0.45139 L -0.03021 0.4625 C -0.03034 0.46343 -0.03047 0.46412 -0.0306 0.46458 C -0.03112 0.46667 -0.03112 0.46528 -0.03164 0.46898 C -0.03177 0.47014 -0.0319 0.47222 -0.03203 0.47338 C -0.03216 0.47431 -0.03242 0.47454 -0.03255 0.47546 C -0.03307 0.47824 -0.03359 0.48032 -0.03411 0.48403 C -0.03463 0.48773 -0.03516 0.49259 -0.03568 0.49468 C -0.03594 0.49653 -0.03633 0.49792 -0.03659 0.49931 C -0.03672 0.5 -0.03685 0.50093 -0.03698 0.50162 C -0.03711 0.50255 -0.03724 0.50301 -0.03737 0.5037 C -0.0375 0.50394 -0.03763 0.50532 -0.03776 0.50579 C -0.03802 0.50671 -0.03815 0.50718 -0.03841 0.5081 C -0.03893 0.51065 -0.03854 0.51042 -0.03919 0.5125 C -0.03945 0.51319 -0.03984 0.51412 -0.0401 0.51458 C -0.04075 0.51875 -0.04049 0.51736 -0.04167 0.5213 C -0.04193 0.52199 -0.04219 0.52222 -0.04245 0.52338 C -0.04258 0.52384 -0.04271 0.52477 -0.04284 0.52546 C -0.0431 0.52639 -0.04336 0.52662 -0.04362 0.52755 C -0.04375 0.52824 -0.04388 0.5294 -0.04401 0.52986 C -0.0444 0.53079 -0.04479 0.53102 -0.04505 0.53218 C -0.04713 0.53727 -0.04466 0.53125 -0.04609 0.53611 C -0.04635 0.53727 -0.04753 0.54028 -0.04779 0.54051 C -0.04792 0.54306 -0.04818 0.54514 -0.04831 0.54722 C -0.04857 0.54838 -0.0487 0.54861 -0.04883 0.54931 C -0.04909 0.55046 -0.04935 0.55208 -0.04961 0.55394 C -0.04987 0.55463 -0.05 0.55671 -0.05026 0.5581 C -0.05104 0.56343 -0.05286 0.56389 -0.05325 0.56435 C -0.05417 0.56343 -0.05469 0.56389 -0.05547 0.56019 C -0.0556 0.55949 -0.05573 0.55903 -0.05586 0.5581 C -0.05599 0.55694 -0.05625 0.55394 -0.05625 0.55417 " pathEditMode="relative" rAng="0" ptsTypes="AAAAAAAAAAAAAAAAAAAAAAAAAAAAAAAAAAAAAAAAAAAAAAAAAAAAAAAAAAAAAAAAAAAAAA" p14:bounceEnd="69000">
                                          <p:cBhvr>
                                            <p:cTn id="6" dur="2000" fill="hold"/>
                                            <p:tgtEl>
                                              <p:spTgt spid="10"/>
                                            </p:tgtEl>
                                            <p:attrNameLst>
                                              <p:attrName>ppt_x</p:attrName>
                                              <p:attrName>ppt_y</p:attrName>
                                            </p:attrNameLst>
                                          </p:cBhvr>
                                          <p:rCtr x="-2812" y="28218"/>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42"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anim calcmode="lin" valueType="num">
                                          <p:cBhvr>
                                            <p:cTn id="10" dur="500" fill="hold"/>
                                            <p:tgtEl>
                                              <p:spTgt spid="9"/>
                                            </p:tgtEl>
                                            <p:attrNameLst>
                                              <p:attrName>ppt_x</p:attrName>
                                            </p:attrNameLst>
                                          </p:cBhvr>
                                          <p:tavLst>
                                            <p:tav tm="0">
                                              <p:val>
                                                <p:strVal val="#ppt_x"/>
                                              </p:val>
                                            </p:tav>
                                            <p:tav tm="100000">
                                              <p:val>
                                                <p:strVal val="#ppt_x"/>
                                              </p:val>
                                            </p:tav>
                                          </p:tavLst>
                                        </p:anim>
                                        <p:anim calcmode="lin" valueType="num">
                                          <p:cBhvr>
                                            <p:cTn id="1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8.33333E-7 7.37257E-18 L -8.33333E-7 0.00023 C -8.33333E-7 0.00671 -0.00013 0.01319 -0.00013 0.01991 C -0.00026 0.02338 -0.00026 0.02731 -0.00026 0.03056 C -0.00039 0.0331 -0.00052 0.03495 -0.00052 0.03727 C -0.00078 0.06227 -0.00039 0.03241 -0.00117 0.07616 C -0.0013 0.08079 -0.0013 0.08565 -0.00143 0.08935 C -0.00208 0.10694 -0.00182 0.10023 -0.00234 0.11111 C -0.00273 0.12708 -0.00247 0.11481 -0.00338 0.1412 C -0.0043 0.16412 -0.00299 0.13032 -0.00404 0.1544 C -0.00417 0.15648 -0.00417 0.15903 -0.0043 0.16111 C -0.00456 0.1662 -0.00482 0.17083 -0.00508 0.17616 C -0.00521 0.18056 -0.00547 0.18588 -0.0056 0.18958 C -0.00586 0.1919 -0.00612 0.1919 -0.00638 0.19352 C -0.00716 0.21528 -0.00651 0.2 -0.00781 0.22199 C -0.00872 0.23935 -0.0082 0.23449 -0.00898 0.23912 C -0.0095 0.25394 -0.00872 0.23657 -0.00976 0.25208 C -0.0099 0.25394 -0.0099 0.25694 -0.01003 0.2588 C -0.01016 0.26157 -0.01042 0.26296 -0.01055 0.26528 C -0.01133 0.28588 -0.01029 0.26204 -0.01146 0.28056 C -0.01159 0.28218 -0.01159 0.28495 -0.01172 0.28704 C -0.01185 0.28935 -0.01198 0.29167 -0.01211 0.29329 C -0.01211 0.29514 -0.01237 0.29606 -0.01237 0.29792 C -0.0125 0.29977 -0.01263 0.30255 -0.01276 0.30417 C -0.01328 0.31134 -0.0138 0.31574 -0.01432 0.32384 C -0.01471 0.33287 -0.01471 0.33241 -0.01549 0.34074 C -0.01562 0.34259 -0.01575 0.34352 -0.01588 0.34491 C -0.01641 0.35116 -0.01615 0.34977 -0.0168 0.3581 C -0.01797 0.37245 -0.01667 0.35486 -0.01758 0.36435 C -0.01979 0.38681 -0.01875 0.38102 -0.01979 0.38611 C -0.02005 0.38935 -0.02031 0.39282 -0.0207 0.39514 C -0.02096 0.39606 -0.02096 0.3963 -0.02109 0.39676 C -0.02135 0.39861 -0.02161 0.39977 -0.02187 0.40139 C -0.02331 0.4125 -0.02161 0.40093 -0.02266 0.4081 C -0.02292 0.41019 -0.02292 0.41319 -0.02292 0.41435 C -0.02331 0.41852 -0.02422 0.42454 -0.02448 0.42755 C -0.02461 0.42894 -0.02487 0.43102 -0.025 0.43218 C -0.025 0.43241 -0.02591 0.43657 -0.02617 0.43843 C -0.02643 0.44144 -0.02682 0.44468 -0.02721 0.44676 C -0.0276 0.45046 -0.02851 0.45069 -0.02878 0.45139 L -0.03021 0.4625 C -0.03034 0.46343 -0.03047 0.46412 -0.0306 0.46458 C -0.03112 0.46667 -0.03112 0.46528 -0.03164 0.46898 C -0.03177 0.47014 -0.0319 0.47222 -0.03203 0.47338 C -0.03216 0.47431 -0.03242 0.47454 -0.03255 0.47546 C -0.03307 0.47824 -0.03359 0.48032 -0.03411 0.48403 C -0.03463 0.48773 -0.03516 0.49259 -0.03568 0.49468 C -0.03594 0.49653 -0.03633 0.49792 -0.03659 0.49931 C -0.03672 0.5 -0.03685 0.50093 -0.03698 0.50162 C -0.03711 0.50255 -0.03724 0.50301 -0.03737 0.5037 C -0.0375 0.50394 -0.03763 0.50532 -0.03776 0.50579 C -0.03802 0.50671 -0.03815 0.50718 -0.03841 0.5081 C -0.03893 0.51065 -0.03854 0.51042 -0.03919 0.5125 C -0.03945 0.51319 -0.03984 0.51412 -0.0401 0.51458 C -0.04075 0.51875 -0.04049 0.51736 -0.04167 0.5213 C -0.04193 0.52199 -0.04219 0.52222 -0.04245 0.52338 C -0.04258 0.52384 -0.04271 0.52477 -0.04284 0.52546 C -0.0431 0.52639 -0.04336 0.52662 -0.04362 0.52755 C -0.04375 0.52824 -0.04388 0.5294 -0.04401 0.52986 C -0.0444 0.53079 -0.04479 0.53102 -0.04505 0.53218 C -0.04713 0.53727 -0.04466 0.53125 -0.04609 0.53611 C -0.04635 0.53727 -0.04753 0.54028 -0.04779 0.54051 C -0.04792 0.54306 -0.04818 0.54514 -0.04831 0.54722 C -0.04857 0.54838 -0.0487 0.54861 -0.04883 0.54931 C -0.04909 0.55046 -0.04935 0.55208 -0.04961 0.55394 C -0.04987 0.55463 -0.05 0.55671 -0.05026 0.5581 C -0.05104 0.56343 -0.05286 0.56389 -0.05325 0.56435 C -0.05417 0.56343 -0.05469 0.56389 -0.05547 0.56019 C -0.0556 0.55949 -0.05573 0.55903 -0.05586 0.5581 C -0.05599 0.55694 -0.05625 0.55394 -0.05625 0.55417 " pathEditMode="relative" rAng="0" ptsTypes="AAAAAAAAAAAAAAAAAAAAAAAAAAAAAAAAAAAAAAAAAAAAAAAAAAAAAAAAAAAAAAAAAAAAAA">
                                          <p:cBhvr>
                                            <p:cTn id="6" dur="2000" fill="hold"/>
                                            <p:tgtEl>
                                              <p:spTgt spid="10"/>
                                            </p:tgtEl>
                                            <p:attrNameLst>
                                              <p:attrName>ppt_x</p:attrName>
                                              <p:attrName>ppt_y</p:attrName>
                                            </p:attrNameLst>
                                          </p:cBhvr>
                                          <p:rCtr x="-2812" y="28218"/>
                                        </p:animMotion>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par>
                                    <p:cTn id="7" presetID="42"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anim calcmode="lin" valueType="num">
                                          <p:cBhvr>
                                            <p:cTn id="10" dur="500" fill="hold"/>
                                            <p:tgtEl>
                                              <p:spTgt spid="9"/>
                                            </p:tgtEl>
                                            <p:attrNameLst>
                                              <p:attrName>ppt_x</p:attrName>
                                            </p:attrNameLst>
                                          </p:cBhvr>
                                          <p:tavLst>
                                            <p:tav tm="0">
                                              <p:val>
                                                <p:strVal val="#ppt_x"/>
                                              </p:val>
                                            </p:tav>
                                            <p:tav tm="100000">
                                              <p:val>
                                                <p:strVal val="#ppt_x"/>
                                              </p:val>
                                            </p:tav>
                                          </p:tavLst>
                                        </p:anim>
                                        <p:anim calcmode="lin" valueType="num">
                                          <p:cBhvr>
                                            <p:cTn id="1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Hình ảnh">
            <a:extLst>
              <a:ext uri="{FF2B5EF4-FFF2-40B4-BE49-F238E27FC236}">
                <a16:creationId xmlns:a16="http://schemas.microsoft.com/office/drawing/2014/main" xmlns="" id="{64BD125E-DF92-4A72-A383-3A7591BC0D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xmlns="" id="{15D1695B-4237-4550-AA3D-DE80EEC0A7DC}"/>
              </a:ext>
            </a:extLst>
          </p:cNvPr>
          <p:cNvPicPr>
            <a:picLocks noChangeAspect="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b="18749"/>
          <a:stretch/>
        </p:blipFill>
        <p:spPr>
          <a:xfrm>
            <a:off x="0" y="-1829120"/>
            <a:ext cx="11734800" cy="8725220"/>
          </a:xfrm>
          <a:prstGeom prst="rect">
            <a:avLst/>
          </a:prstGeom>
        </p:spPr>
      </p:pic>
      <p:pic>
        <p:nvPicPr>
          <p:cNvPr id="64" name="do an">
            <a:hlinkClick r:id="" action="ppaction://media"/>
            <a:extLst>
              <a:ext uri="{FF2B5EF4-FFF2-40B4-BE49-F238E27FC236}">
                <a16:creationId xmlns:a16="http://schemas.microsoft.com/office/drawing/2014/main" xmlns="" id="{FB47ABD9-CFEE-4ADA-8824-0F57CE0A3B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0030" r="6218"/>
          <a:stretch/>
        </p:blipFill>
        <p:spPr>
          <a:xfrm>
            <a:off x="2775055" y="1981200"/>
            <a:ext cx="6184690" cy="4153791"/>
          </a:xfrm>
          <a:prstGeom prst="roundRect">
            <a:avLst/>
          </a:prstGeom>
          <a:ln w="57150">
            <a:solidFill>
              <a:srgbClr val="054E50"/>
            </a:solidFill>
          </a:ln>
        </p:spPr>
      </p:pic>
      <p:grpSp>
        <p:nvGrpSpPr>
          <p:cNvPr id="3" name="Group 2"/>
          <p:cNvGrpSpPr/>
          <p:nvPr/>
        </p:nvGrpSpPr>
        <p:grpSpPr>
          <a:xfrm>
            <a:off x="3657600" y="88683"/>
            <a:ext cx="3927317" cy="1777326"/>
            <a:chOff x="911250" y="282798"/>
            <a:chExt cx="4523133" cy="2153303"/>
          </a:xfrm>
        </p:grpSpPr>
        <p:pic>
          <p:nvPicPr>
            <p:cNvPr id="62" name="Picture 61"/>
            <p:cNvPicPr>
              <a:picLocks noChangeAspect="1"/>
            </p:cNvPicPr>
            <p:nvPr/>
          </p:nvPicPr>
          <p:blipFill>
            <a:blip r:embed="rId8"/>
            <a:stretch>
              <a:fillRect/>
            </a:stretch>
          </p:blipFill>
          <p:spPr>
            <a:xfrm rot="175581">
              <a:off x="911250" y="282798"/>
              <a:ext cx="4523133" cy="2153303"/>
            </a:xfrm>
            <a:prstGeom prst="rect">
              <a:avLst/>
            </a:prstGeom>
          </p:spPr>
        </p:pic>
        <p:sp>
          <p:nvSpPr>
            <p:cNvPr id="63" name="TextBox 62"/>
            <p:cNvSpPr txBox="1"/>
            <p:nvPr/>
          </p:nvSpPr>
          <p:spPr>
            <a:xfrm>
              <a:off x="1310218" y="805451"/>
              <a:ext cx="3781399"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A759E"/>
                  </a:solidFill>
                  <a:effectLst/>
                  <a:uLnTx/>
                  <a:uFillTx/>
                  <a:latin typeface="Calibri" panose="020F0502020204030204" pitchFamily="34" charset="0"/>
                  <a:ea typeface="+mn-ea"/>
                  <a:cs typeface="Calibri" panose="020F0502020204030204" pitchFamily="34" charset="0"/>
                </a:rPr>
                <a:t>Bạn nhỏ thích ăn những gì?</a:t>
              </a:r>
            </a:p>
          </p:txBody>
        </p:sp>
      </p:grpSp>
      <p:pic>
        <p:nvPicPr>
          <p:cNvPr id="10" name="Picture 9">
            <a:extLst>
              <a:ext uri="{FF2B5EF4-FFF2-40B4-BE49-F238E27FC236}">
                <a16:creationId xmlns:a16="http://schemas.microsoft.com/office/drawing/2014/main" xmlns="" id="{83D148F2-2BF5-48B7-B909-FA66ACFE312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2800">
                        <a14:foregroundMark x1="88400" y1="60463" x2="92800" y2="60741"/>
                        <a14:foregroundMark x1="70000" y1="83611" x2="70000" y2="87315"/>
                        <a14:foregroundMark x1="65600" y1="66481" x2="66300" y2="75185"/>
                        <a14:foregroundMark x1="66300" y1="58148" x2="66300" y2="75463"/>
                        <a14:foregroundMark x1="66300" y1="75463" x2="66300" y2="75463"/>
                        <a14:foregroundMark x1="60600" y1="70556" x2="60600" y2="70556"/>
                        <a14:foregroundMark x1="61900" y1="71389" x2="63100" y2="78333"/>
                        <a14:foregroundMark x1="59100" y1="68796" x2="61600" y2="72870"/>
                        <a14:backgroundMark x1="22200" y1="36389" x2="31900" y2="74630"/>
                        <a14:backgroundMark x1="18800" y1="35833" x2="30000" y2="79537"/>
                        <a14:backgroundMark x1="29100" y1="31204" x2="33800" y2="63056"/>
                        <a14:backgroundMark x1="23400" y1="52870" x2="29700" y2="68519"/>
                        <a14:backgroundMark x1="39700" y1="56667" x2="43800" y2="61019"/>
                      </a14:backgroundRemoval>
                    </a14:imgEffect>
                  </a14:imgLayer>
                </a14:imgProps>
              </a:ext>
              <a:ext uri="{28A0092B-C50C-407E-A947-70E740481C1C}">
                <a14:useLocalDpi xmlns:a14="http://schemas.microsoft.com/office/drawing/2010/main" val="0"/>
              </a:ext>
            </a:extLst>
          </a:blip>
          <a:srcRect l="41525" t="16968" r="4642" b="8860"/>
          <a:stretch/>
        </p:blipFill>
        <p:spPr>
          <a:xfrm>
            <a:off x="-431317" y="1434613"/>
            <a:ext cx="3705686" cy="5514268"/>
          </a:xfrm>
          <a:prstGeom prst="rect">
            <a:avLst/>
          </a:prstGeom>
        </p:spPr>
      </p:pic>
    </p:spTree>
    <p:extLst>
      <p:ext uri="{BB962C8B-B14F-4D97-AF65-F5344CB8AC3E}">
        <p14:creationId xmlns:p14="http://schemas.microsoft.com/office/powerpoint/2010/main" val="1270525596"/>
      </p:ext>
    </p:extLst>
  </p:cSld>
  <p:clrMapOvr>
    <a:masterClrMapping/>
  </p:clrMapOvr>
  <mc:AlternateContent xmlns:mc="http://schemas.openxmlformats.org/markup-compatibility/2006" xmlns:p14="http://schemas.microsoft.com/office/powerpoint/2010/main">
    <mc:Choice Requires="p14">
      <p:transition spd="med" p14:dur="700">
        <p:fade/>
        <p:sndAc>
          <p:stSnd>
            <p:snd r:embed="rId4" name="uỷn.wav"/>
          </p:stSnd>
        </p:sndAc>
      </p:transition>
    </mc:Choice>
    <mc:Fallback xmlns="">
      <p:transition spd="med">
        <p:fade/>
        <p:sndAc>
          <p:stSnd>
            <p:snd r:embed="rId11" name="uỷ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xmlns="" id="{62DCA108-62E0-44C7-9B47-C608D5CEFE73}"/>
              </a:ext>
            </a:extLst>
          </p:cNvPr>
          <p:cNvPicPr>
            <a:picLocks noChangeAspect="1"/>
          </p:cNvPicPr>
          <p:nvPr/>
        </p:nvPicPr>
        <p:blipFill rotWithShape="1">
          <a:blip r:embed="rId3"/>
          <a:srcRect b="18919"/>
          <a:stretch>
            <a:fillRect/>
          </a:stretch>
        </p:blipFill>
        <p:spPr>
          <a:xfrm>
            <a:off x="0" y="381000"/>
            <a:ext cx="12192000" cy="6477000"/>
          </a:xfrm>
          <a:prstGeom prst="rect">
            <a:avLst/>
          </a:prstGeom>
        </p:spPr>
      </p:pic>
      <p:grpSp>
        <p:nvGrpSpPr>
          <p:cNvPr id="67" name="Group 66">
            <a:extLst>
              <a:ext uri="{FF2B5EF4-FFF2-40B4-BE49-F238E27FC236}">
                <a16:creationId xmlns:a16="http://schemas.microsoft.com/office/drawing/2014/main" xmlns="" id="{2525DAB7-0AE8-4F1F-9D75-03B8AFF90325}"/>
              </a:ext>
            </a:extLst>
          </p:cNvPr>
          <p:cNvGrpSpPr/>
          <p:nvPr/>
        </p:nvGrpSpPr>
        <p:grpSpPr>
          <a:xfrm>
            <a:off x="-56944" y="-323882"/>
            <a:ext cx="12214578" cy="1585964"/>
            <a:chOff x="-22578" y="-490942"/>
            <a:chExt cx="12237156" cy="1585964"/>
          </a:xfrm>
        </p:grpSpPr>
        <p:pic>
          <p:nvPicPr>
            <p:cNvPr id="68" name="Picture 67">
              <a:extLst>
                <a:ext uri="{FF2B5EF4-FFF2-40B4-BE49-F238E27FC236}">
                  <a16:creationId xmlns:a16="http://schemas.microsoft.com/office/drawing/2014/main" xmlns="" id="{4AECDB37-07A1-43A8-972C-8D0CFE93C55D}"/>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69" name="Picture 68">
              <a:extLst>
                <a:ext uri="{FF2B5EF4-FFF2-40B4-BE49-F238E27FC236}">
                  <a16:creationId xmlns:a16="http://schemas.microsoft.com/office/drawing/2014/main" xmlns="" id="{192025B7-4CCA-468F-93B9-FE403B22808E}"/>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31" name="矩形: 圆角 7">
            <a:extLst>
              <a:ext uri="{FF2B5EF4-FFF2-40B4-BE49-F238E27FC236}">
                <a16:creationId xmlns:a16="http://schemas.microsoft.com/office/drawing/2014/main" xmlns="" id="{7447FEBB-83A3-426C-8FBA-184241AA45FC}"/>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grpSp>
        <p:nvGrpSpPr>
          <p:cNvPr id="60" name="Group 59">
            <a:extLst>
              <a:ext uri="{FF2B5EF4-FFF2-40B4-BE49-F238E27FC236}">
                <a16:creationId xmlns:a16="http://schemas.microsoft.com/office/drawing/2014/main" xmlns="" id="{5C0E97F4-ED5C-4B2F-A648-B4876F91CCE8}"/>
              </a:ext>
            </a:extLst>
          </p:cNvPr>
          <p:cNvGrpSpPr/>
          <p:nvPr/>
        </p:nvGrpSpPr>
        <p:grpSpPr>
          <a:xfrm>
            <a:off x="4992943" y="8356600"/>
            <a:ext cx="1066800" cy="457200"/>
            <a:chOff x="6162612" y="430418"/>
            <a:chExt cx="2513588" cy="831104"/>
          </a:xfrm>
        </p:grpSpPr>
        <p:sp>
          <p:nvSpPr>
            <p:cNvPr id="61" name="Rectangle: Rounded Corners 60">
              <a:extLst>
                <a:ext uri="{FF2B5EF4-FFF2-40B4-BE49-F238E27FC236}">
                  <a16:creationId xmlns:a16="http://schemas.microsoft.com/office/drawing/2014/main" xmlns="" id="{F21691A8-C40D-4378-BEC3-1FB0000E8EF7}"/>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xmlns="" id="{636432DC-E910-4178-9D27-EA69416DC89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64" name="Picture 63">
            <a:extLst>
              <a:ext uri="{FF2B5EF4-FFF2-40B4-BE49-F238E27FC236}">
                <a16:creationId xmlns:a16="http://schemas.microsoft.com/office/drawing/2014/main" xmlns="" id="{BA69342B-4BF3-4460-B1E6-2F3BFB4BD35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67315" y="4997885"/>
            <a:ext cx="1405709" cy="1849893"/>
          </a:xfrm>
          <a:prstGeom prst="rect">
            <a:avLst/>
          </a:prstGeom>
        </p:spPr>
      </p:pic>
      <p:pic>
        <p:nvPicPr>
          <p:cNvPr id="8" name="Picture 7">
            <a:extLst>
              <a:ext uri="{FF2B5EF4-FFF2-40B4-BE49-F238E27FC236}">
                <a16:creationId xmlns:a16="http://schemas.microsoft.com/office/drawing/2014/main" xmlns="" id="{8C551FD6-7CBB-4348-872F-5BBC02D137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93495" y="-349946"/>
            <a:ext cx="5649775" cy="1872026"/>
          </a:xfrm>
          <a:prstGeom prst="rect">
            <a:avLst/>
          </a:prstGeom>
        </p:spPr>
      </p:pic>
      <p:pic>
        <p:nvPicPr>
          <p:cNvPr id="10" name="Picture 9">
            <a:extLst>
              <a:ext uri="{FF2B5EF4-FFF2-40B4-BE49-F238E27FC236}">
                <a16:creationId xmlns:a16="http://schemas.microsoft.com/office/drawing/2014/main" xmlns="" id="{9FFA7EEA-AEE9-4504-B87F-31879F0BA0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78365" y="3057533"/>
            <a:ext cx="5649972" cy="2340018"/>
          </a:xfrm>
          <a:prstGeom prst="rect">
            <a:avLst/>
          </a:prstGeom>
        </p:spPr>
      </p:pic>
      <p:sp>
        <p:nvSpPr>
          <p:cNvPr id="47" name="Speech Bubble: Rectangle with Corners Rounded 46">
            <a:extLst>
              <a:ext uri="{FF2B5EF4-FFF2-40B4-BE49-F238E27FC236}">
                <a16:creationId xmlns:a16="http://schemas.microsoft.com/office/drawing/2014/main" xmlns="" id="{3B3AB719-AB6A-430D-A3E9-9B9E2FA0CA89}"/>
              </a:ext>
            </a:extLst>
          </p:cNvPr>
          <p:cNvSpPr/>
          <p:nvPr/>
        </p:nvSpPr>
        <p:spPr>
          <a:xfrm>
            <a:off x="4980576" y="413181"/>
            <a:ext cx="2599191" cy="863883"/>
          </a:xfrm>
          <a:prstGeom prst="wedgeRoundRectCallout">
            <a:avLst>
              <a:gd name="adj1" fmla="val 21275"/>
              <a:gd name="adj2" fmla="val 47244"/>
              <a:gd name="adj3" fmla="val 16667"/>
            </a:avLst>
          </a:prstGeom>
          <a:solidFill>
            <a:schemeClr val="accent4">
              <a:lumMod val="20000"/>
              <a:lumOff val="80000"/>
            </a:schemeClr>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srgbClr val="7030A0"/>
                </a:solidFill>
                <a:effectLst/>
                <a:uLnTx/>
                <a:uFillTx/>
                <a:latin typeface="iCiel Cadena" panose="02000503000000020004" pitchFamily="50" charset="0"/>
                <a:ea typeface="+mn-ea"/>
                <a:cs typeface="+mn-cs"/>
              </a:rPr>
              <a:t>Bữa sáng</a:t>
            </a:r>
            <a:endParaRPr kumimoji="0" lang="en-US" sz="4400" b="0" i="0" u="none" strike="noStrike" kern="1200" cap="none" spc="0" normalizeH="0" baseline="0" noProof="0">
              <a:ln>
                <a:noFill/>
              </a:ln>
              <a:solidFill>
                <a:srgbClr val="7030A0"/>
              </a:solidFill>
              <a:effectLst/>
              <a:uLnTx/>
              <a:uFillTx/>
              <a:latin typeface="iCiel Cadena" panose="02000503000000020004" pitchFamily="50" charset="0"/>
              <a:ea typeface="+mn-ea"/>
              <a:cs typeface="+mn-cs"/>
            </a:endParaRPr>
          </a:p>
        </p:txBody>
      </p:sp>
      <p:sp>
        <p:nvSpPr>
          <p:cNvPr id="17" name="Rectangle: Rounded Corners 16">
            <a:extLst>
              <a:ext uri="{FF2B5EF4-FFF2-40B4-BE49-F238E27FC236}">
                <a16:creationId xmlns:a16="http://schemas.microsoft.com/office/drawing/2014/main" xmlns="" id="{A7477263-438D-4908-B988-7426027D3485}"/>
              </a:ext>
            </a:extLst>
          </p:cNvPr>
          <p:cNvSpPr/>
          <p:nvPr/>
        </p:nvSpPr>
        <p:spPr>
          <a:xfrm>
            <a:off x="865290" y="1412948"/>
            <a:ext cx="2966859"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Cháo thịt</a:t>
            </a:r>
          </a:p>
        </p:txBody>
      </p:sp>
      <p:sp>
        <p:nvSpPr>
          <p:cNvPr id="102" name="Rectangle: Rounded Corners 101">
            <a:extLst>
              <a:ext uri="{FF2B5EF4-FFF2-40B4-BE49-F238E27FC236}">
                <a16:creationId xmlns:a16="http://schemas.microsoft.com/office/drawing/2014/main" xmlns="" id="{00ACBF5A-412D-4AD5-A6F8-F89895862458}"/>
              </a:ext>
            </a:extLst>
          </p:cNvPr>
          <p:cNvSpPr/>
          <p:nvPr/>
        </p:nvSpPr>
        <p:spPr>
          <a:xfrm>
            <a:off x="4758329" y="1454863"/>
            <a:ext cx="2599191"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Bánh mỳ</a:t>
            </a:r>
          </a:p>
        </p:txBody>
      </p:sp>
      <p:sp>
        <p:nvSpPr>
          <p:cNvPr id="103" name="Rectangle: Rounded Corners 102">
            <a:extLst>
              <a:ext uri="{FF2B5EF4-FFF2-40B4-BE49-F238E27FC236}">
                <a16:creationId xmlns:a16="http://schemas.microsoft.com/office/drawing/2014/main" xmlns="" id="{8EABA72A-1320-4477-975E-62D4EF6B5612}"/>
              </a:ext>
            </a:extLst>
          </p:cNvPr>
          <p:cNvSpPr/>
          <p:nvPr/>
        </p:nvSpPr>
        <p:spPr>
          <a:xfrm>
            <a:off x="8229600" y="1412744"/>
            <a:ext cx="2599191"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Xôi</a:t>
            </a:r>
          </a:p>
        </p:txBody>
      </p:sp>
      <p:sp>
        <p:nvSpPr>
          <p:cNvPr id="127" name="Rectangle: Rounded Corners 126">
            <a:extLst>
              <a:ext uri="{FF2B5EF4-FFF2-40B4-BE49-F238E27FC236}">
                <a16:creationId xmlns:a16="http://schemas.microsoft.com/office/drawing/2014/main" xmlns="" id="{3886A6CE-0B5F-4726-9F2F-21E784B5A358}"/>
              </a:ext>
            </a:extLst>
          </p:cNvPr>
          <p:cNvSpPr/>
          <p:nvPr/>
        </p:nvSpPr>
        <p:spPr>
          <a:xfrm>
            <a:off x="4758329" y="2472119"/>
            <a:ext cx="2599191"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Sữa tươi</a:t>
            </a:r>
          </a:p>
        </p:txBody>
      </p:sp>
      <p:sp>
        <p:nvSpPr>
          <p:cNvPr id="33" name="Rectangle: Rounded Corners 32">
            <a:extLst>
              <a:ext uri="{FF2B5EF4-FFF2-40B4-BE49-F238E27FC236}">
                <a16:creationId xmlns:a16="http://schemas.microsoft.com/office/drawing/2014/main" xmlns="" id="{C59C2A1D-04EC-4C82-9D13-6E18891BF9E0}"/>
              </a:ext>
            </a:extLst>
          </p:cNvPr>
          <p:cNvSpPr/>
          <p:nvPr/>
        </p:nvSpPr>
        <p:spPr>
          <a:xfrm>
            <a:off x="865291" y="2450782"/>
            <a:ext cx="2966859"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Nước dưa hấu</a:t>
            </a:r>
          </a:p>
        </p:txBody>
      </p:sp>
      <p:sp>
        <p:nvSpPr>
          <p:cNvPr id="34" name="Rectangle: Rounded Corners 33">
            <a:extLst>
              <a:ext uri="{FF2B5EF4-FFF2-40B4-BE49-F238E27FC236}">
                <a16:creationId xmlns:a16="http://schemas.microsoft.com/office/drawing/2014/main" xmlns="" id="{F5353521-58C7-48DC-8E89-93608404301D}"/>
              </a:ext>
            </a:extLst>
          </p:cNvPr>
          <p:cNvSpPr/>
          <p:nvPr/>
        </p:nvSpPr>
        <p:spPr>
          <a:xfrm>
            <a:off x="8229600" y="2388035"/>
            <a:ext cx="2599191"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Bánh cuốn</a:t>
            </a:r>
          </a:p>
        </p:txBody>
      </p:sp>
      <p:sp>
        <p:nvSpPr>
          <p:cNvPr id="35" name="Rectangle: Rounded Corners 34">
            <a:extLst>
              <a:ext uri="{FF2B5EF4-FFF2-40B4-BE49-F238E27FC236}">
                <a16:creationId xmlns:a16="http://schemas.microsoft.com/office/drawing/2014/main" xmlns="" id="{ADA5A7B9-46A5-45C9-8D56-BA0205DCA4BF}"/>
              </a:ext>
            </a:extLst>
          </p:cNvPr>
          <p:cNvSpPr/>
          <p:nvPr/>
        </p:nvSpPr>
        <p:spPr>
          <a:xfrm>
            <a:off x="792140" y="3545323"/>
            <a:ext cx="2966859"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Phở</a:t>
            </a:r>
          </a:p>
        </p:txBody>
      </p:sp>
      <p:sp>
        <p:nvSpPr>
          <p:cNvPr id="36" name="Rectangle: Rounded Corners 35">
            <a:extLst>
              <a:ext uri="{FF2B5EF4-FFF2-40B4-BE49-F238E27FC236}">
                <a16:creationId xmlns:a16="http://schemas.microsoft.com/office/drawing/2014/main" xmlns="" id="{93EB7E65-4E17-470D-94FB-6AB3C2FB7C27}"/>
              </a:ext>
            </a:extLst>
          </p:cNvPr>
          <p:cNvSpPr/>
          <p:nvPr/>
        </p:nvSpPr>
        <p:spPr>
          <a:xfrm>
            <a:off x="4704228" y="3504261"/>
            <a:ext cx="2599191"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Bún</a:t>
            </a:r>
          </a:p>
        </p:txBody>
      </p:sp>
      <p:sp>
        <p:nvSpPr>
          <p:cNvPr id="37" name="Rectangle: Rounded Corners 36">
            <a:extLst>
              <a:ext uri="{FF2B5EF4-FFF2-40B4-BE49-F238E27FC236}">
                <a16:creationId xmlns:a16="http://schemas.microsoft.com/office/drawing/2014/main" xmlns="" id="{9ADEDDD1-940A-4D13-B9BE-3190DFFF33E7}"/>
              </a:ext>
            </a:extLst>
          </p:cNvPr>
          <p:cNvSpPr/>
          <p:nvPr/>
        </p:nvSpPr>
        <p:spPr>
          <a:xfrm>
            <a:off x="8229600" y="3366537"/>
            <a:ext cx="2599191"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Xúc xích</a:t>
            </a:r>
          </a:p>
        </p:txBody>
      </p:sp>
      <p:grpSp>
        <p:nvGrpSpPr>
          <p:cNvPr id="38" name="Group 37">
            <a:extLst>
              <a:ext uri="{FF2B5EF4-FFF2-40B4-BE49-F238E27FC236}">
                <a16:creationId xmlns:a16="http://schemas.microsoft.com/office/drawing/2014/main" xmlns="" id="{8C1F9376-EB5C-43EB-915A-D1E1AB5C95CE}"/>
              </a:ext>
            </a:extLst>
          </p:cNvPr>
          <p:cNvGrpSpPr/>
          <p:nvPr/>
        </p:nvGrpSpPr>
        <p:grpSpPr>
          <a:xfrm>
            <a:off x="1138395" y="4475854"/>
            <a:ext cx="10444006" cy="1767246"/>
            <a:chOff x="469557" y="282308"/>
            <a:chExt cx="8000493" cy="1767246"/>
          </a:xfrm>
        </p:grpSpPr>
        <p:sp>
          <p:nvSpPr>
            <p:cNvPr id="39" name="Speech Bubble: Rectangle with Corners Rounded 38">
              <a:extLst>
                <a:ext uri="{FF2B5EF4-FFF2-40B4-BE49-F238E27FC236}">
                  <a16:creationId xmlns:a16="http://schemas.microsoft.com/office/drawing/2014/main" xmlns="" id="{C083E05F-FEEB-4BDD-8937-06F6A16D3E8F}"/>
                </a:ext>
              </a:extLst>
            </p:cNvPr>
            <p:cNvSpPr/>
            <p:nvPr/>
          </p:nvSpPr>
          <p:spPr>
            <a:xfrm>
              <a:off x="469557" y="282308"/>
              <a:ext cx="8000493" cy="1767246"/>
            </a:xfrm>
            <a:prstGeom prst="wedgeRoundRectCallout">
              <a:avLst>
                <a:gd name="adj1" fmla="val -52599"/>
                <a:gd name="adj2" fmla="val -17436"/>
                <a:gd name="adj3" fmla="val 16667"/>
              </a:avLst>
            </a:prstGeom>
            <a:solidFill>
              <a:schemeClr val="bg1"/>
            </a:solidFill>
            <a:ln w="76200">
              <a:solidFill>
                <a:srgbClr val="FCA8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xmlns="" id="{D96BD397-023A-4DA8-84FA-6E9D4D73EE4C}"/>
                </a:ext>
              </a:extLst>
            </p:cNvPr>
            <p:cNvSpPr txBox="1"/>
            <p:nvPr/>
          </p:nvSpPr>
          <p:spPr>
            <a:xfrm>
              <a:off x="606304" y="475876"/>
              <a:ext cx="7664383" cy="1477328"/>
            </a:xfrm>
            <a:prstGeom prst="rect">
              <a:avLst/>
            </a:prstGeom>
            <a:noFill/>
          </p:spPr>
          <p:txBody>
            <a:bodyPr wrap="square" lIns="0" tIns="0" rIns="0" bIns="0" rtlCol="0">
              <a:spAutoFit/>
            </a:bodyPr>
            <a:lstStyle/>
            <a:p>
              <a:pPr algn="ctr"/>
              <a:r>
                <a:rPr lang="en-US" sz="3200" b="1" u="sng">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Lưu ý:</a:t>
              </a:r>
              <a:r>
                <a:rPr lang="en-US" sz="3200" b="1">
                  <a:latin typeface="Calibri" panose="020F0502020204030204" pitchFamily="34" charset="0"/>
                  <a:cs typeface="Calibri" panose="020F0502020204030204" pitchFamily="34" charset="0"/>
                </a:rPr>
                <a:t> Các món ăn như phở, bánh cuốn, xúc xích, bún cũng có thể dùng cho bữa sáng nhưng chúng ta nên hạn chế ăn vì ăn nhiều sẽ không có lợi cho các cơ quan</a:t>
              </a:r>
            </a:p>
          </p:txBody>
        </p:sp>
      </p:grpSp>
    </p:spTree>
    <p:extLst>
      <p:ext uri="{BB962C8B-B14F-4D97-AF65-F5344CB8AC3E}">
        <p14:creationId xmlns:p14="http://schemas.microsoft.com/office/powerpoint/2010/main" val="1511784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8" presetID="2" presetClass="entr" presetSubtype="8" fill="hold" nodeType="withEffect" p14:presetBounceEnd="70000">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14:bounceEnd="70000">
                                          <p:cBhvr additive="base">
                                            <p:cTn id="10" dur="1000" fill="hold"/>
                                            <p:tgtEl>
                                              <p:spTgt spid="64"/>
                                            </p:tgtEl>
                                            <p:attrNameLst>
                                              <p:attrName>ppt_x</p:attrName>
                                            </p:attrNameLst>
                                          </p:cBhvr>
                                          <p:tavLst>
                                            <p:tav tm="0">
                                              <p:val>
                                                <p:strVal val="0-#ppt_w/2"/>
                                              </p:val>
                                            </p:tav>
                                            <p:tav tm="100000">
                                              <p:val>
                                                <p:strVal val="#ppt_x"/>
                                              </p:val>
                                            </p:tav>
                                          </p:tavLst>
                                        </p:anim>
                                        <p:anim calcmode="lin" valueType="num" p14:bounceEnd="70000">
                                          <p:cBhvr additive="base">
                                            <p:cTn id="11" dur="10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anim calcmode="lin" valueType="num">
                                          <p:cBhvr>
                                            <p:cTn id="17" dur="500" fill="hold"/>
                                            <p:tgtEl>
                                              <p:spTgt spid="38"/>
                                            </p:tgtEl>
                                            <p:attrNameLst>
                                              <p:attrName>ppt_x</p:attrName>
                                            </p:attrNameLst>
                                          </p:cBhvr>
                                          <p:tavLst>
                                            <p:tav tm="0">
                                              <p:val>
                                                <p:strVal val="#ppt_x"/>
                                              </p:val>
                                            </p:tav>
                                            <p:tav tm="100000">
                                              <p:val>
                                                <p:strVal val="#ppt_x"/>
                                              </p:val>
                                            </p:tav>
                                          </p:tavLst>
                                        </p:anim>
                                        <p:anim calcmode="lin" valueType="num">
                                          <p:cBhvr>
                                            <p:cTn id="18"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8" name="Trò-chơi-ting.wav"/>
                                            </p:tgtEl>
                                          </p:cMediaNode>
                                        </p:audio>
                                      </p:subTnLst>
                                    </p:cTn>
                                  </p:par>
                                  <p:par>
                                    <p:cTn id="8" presetID="2" presetClass="entr" presetSubtype="8"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cBhvr additive="base">
                                            <p:cTn id="10" dur="1000" fill="hold"/>
                                            <p:tgtEl>
                                              <p:spTgt spid="64"/>
                                            </p:tgtEl>
                                            <p:attrNameLst>
                                              <p:attrName>ppt_x</p:attrName>
                                            </p:attrNameLst>
                                          </p:cBhvr>
                                          <p:tavLst>
                                            <p:tav tm="0">
                                              <p:val>
                                                <p:strVal val="0-#ppt_w/2"/>
                                              </p:val>
                                            </p:tav>
                                            <p:tav tm="100000">
                                              <p:val>
                                                <p:strVal val="#ppt_x"/>
                                              </p:val>
                                            </p:tav>
                                          </p:tavLst>
                                        </p:anim>
                                        <p:anim calcmode="lin" valueType="num">
                                          <p:cBhvr additive="base">
                                            <p:cTn id="11" dur="10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anim calcmode="lin" valueType="num">
                                          <p:cBhvr>
                                            <p:cTn id="17" dur="500" fill="hold"/>
                                            <p:tgtEl>
                                              <p:spTgt spid="38"/>
                                            </p:tgtEl>
                                            <p:attrNameLst>
                                              <p:attrName>ppt_x</p:attrName>
                                            </p:attrNameLst>
                                          </p:cBhvr>
                                          <p:tavLst>
                                            <p:tav tm="0">
                                              <p:val>
                                                <p:strVal val="#ppt_x"/>
                                              </p:val>
                                            </p:tav>
                                            <p:tav tm="100000">
                                              <p:val>
                                                <p:strVal val="#ppt_x"/>
                                              </p:val>
                                            </p:tav>
                                          </p:tavLst>
                                        </p:anim>
                                        <p:anim calcmode="lin" valueType="num">
                                          <p:cBhvr>
                                            <p:cTn id="18"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xmlns="" id="{62DCA108-62E0-44C7-9B47-C608D5CEFE73}"/>
              </a:ext>
            </a:extLst>
          </p:cNvPr>
          <p:cNvPicPr>
            <a:picLocks noChangeAspect="1"/>
          </p:cNvPicPr>
          <p:nvPr/>
        </p:nvPicPr>
        <p:blipFill rotWithShape="1">
          <a:blip r:embed="rId3"/>
          <a:srcRect b="18919"/>
          <a:stretch>
            <a:fillRect/>
          </a:stretch>
        </p:blipFill>
        <p:spPr>
          <a:xfrm>
            <a:off x="0" y="381000"/>
            <a:ext cx="12192000" cy="6477000"/>
          </a:xfrm>
          <a:prstGeom prst="rect">
            <a:avLst/>
          </a:prstGeom>
        </p:spPr>
      </p:pic>
      <p:grpSp>
        <p:nvGrpSpPr>
          <p:cNvPr id="67" name="Group 66">
            <a:extLst>
              <a:ext uri="{FF2B5EF4-FFF2-40B4-BE49-F238E27FC236}">
                <a16:creationId xmlns:a16="http://schemas.microsoft.com/office/drawing/2014/main" xmlns="" id="{2525DAB7-0AE8-4F1F-9D75-03B8AFF90325}"/>
              </a:ext>
            </a:extLst>
          </p:cNvPr>
          <p:cNvGrpSpPr/>
          <p:nvPr/>
        </p:nvGrpSpPr>
        <p:grpSpPr>
          <a:xfrm>
            <a:off x="-56944" y="-323882"/>
            <a:ext cx="12214578" cy="1585964"/>
            <a:chOff x="-22578" y="-490942"/>
            <a:chExt cx="12237156" cy="1585964"/>
          </a:xfrm>
        </p:grpSpPr>
        <p:pic>
          <p:nvPicPr>
            <p:cNvPr id="68" name="Picture 67">
              <a:extLst>
                <a:ext uri="{FF2B5EF4-FFF2-40B4-BE49-F238E27FC236}">
                  <a16:creationId xmlns:a16="http://schemas.microsoft.com/office/drawing/2014/main" xmlns="" id="{4AECDB37-07A1-43A8-972C-8D0CFE93C55D}"/>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69" name="Picture 68">
              <a:extLst>
                <a:ext uri="{FF2B5EF4-FFF2-40B4-BE49-F238E27FC236}">
                  <a16:creationId xmlns:a16="http://schemas.microsoft.com/office/drawing/2014/main" xmlns="" id="{192025B7-4CCA-468F-93B9-FE403B22808E}"/>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31" name="矩形: 圆角 7">
            <a:extLst>
              <a:ext uri="{FF2B5EF4-FFF2-40B4-BE49-F238E27FC236}">
                <a16:creationId xmlns:a16="http://schemas.microsoft.com/office/drawing/2014/main" xmlns="" id="{7447FEBB-83A3-426C-8FBA-184241AA45FC}"/>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grpSp>
        <p:nvGrpSpPr>
          <p:cNvPr id="60" name="Group 59">
            <a:extLst>
              <a:ext uri="{FF2B5EF4-FFF2-40B4-BE49-F238E27FC236}">
                <a16:creationId xmlns:a16="http://schemas.microsoft.com/office/drawing/2014/main" xmlns="" id="{5C0E97F4-ED5C-4B2F-A648-B4876F91CCE8}"/>
              </a:ext>
            </a:extLst>
          </p:cNvPr>
          <p:cNvGrpSpPr/>
          <p:nvPr/>
        </p:nvGrpSpPr>
        <p:grpSpPr>
          <a:xfrm>
            <a:off x="4992943" y="8356600"/>
            <a:ext cx="1066800" cy="457200"/>
            <a:chOff x="6162612" y="430418"/>
            <a:chExt cx="2513588" cy="831104"/>
          </a:xfrm>
        </p:grpSpPr>
        <p:sp>
          <p:nvSpPr>
            <p:cNvPr id="61" name="Rectangle: Rounded Corners 60">
              <a:extLst>
                <a:ext uri="{FF2B5EF4-FFF2-40B4-BE49-F238E27FC236}">
                  <a16:creationId xmlns:a16="http://schemas.microsoft.com/office/drawing/2014/main" xmlns="" id="{F21691A8-C40D-4378-BEC3-1FB0000E8EF7}"/>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xmlns="" id="{636432DC-E910-4178-9D27-EA69416DC89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64" name="Picture 63">
            <a:extLst>
              <a:ext uri="{FF2B5EF4-FFF2-40B4-BE49-F238E27FC236}">
                <a16:creationId xmlns:a16="http://schemas.microsoft.com/office/drawing/2014/main" xmlns="" id="{BA69342B-4BF3-4460-B1E6-2F3BFB4BD35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89560" y="4359179"/>
            <a:ext cx="1712135" cy="2253145"/>
          </a:xfrm>
          <a:prstGeom prst="rect">
            <a:avLst/>
          </a:prstGeom>
        </p:spPr>
      </p:pic>
      <p:pic>
        <p:nvPicPr>
          <p:cNvPr id="8" name="Picture 7">
            <a:extLst>
              <a:ext uri="{FF2B5EF4-FFF2-40B4-BE49-F238E27FC236}">
                <a16:creationId xmlns:a16="http://schemas.microsoft.com/office/drawing/2014/main" xmlns="" id="{8C551FD6-7CBB-4348-872F-5BBC02D137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93495" y="-349946"/>
            <a:ext cx="5649775" cy="1872026"/>
          </a:xfrm>
          <a:prstGeom prst="rect">
            <a:avLst/>
          </a:prstGeom>
        </p:spPr>
      </p:pic>
      <p:pic>
        <p:nvPicPr>
          <p:cNvPr id="10" name="Picture 9">
            <a:extLst>
              <a:ext uri="{FF2B5EF4-FFF2-40B4-BE49-F238E27FC236}">
                <a16:creationId xmlns:a16="http://schemas.microsoft.com/office/drawing/2014/main" xmlns="" id="{9FFA7EEA-AEE9-4504-B87F-31879F0BA0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78365" y="3057533"/>
            <a:ext cx="5649972" cy="2340018"/>
          </a:xfrm>
          <a:prstGeom prst="rect">
            <a:avLst/>
          </a:prstGeom>
        </p:spPr>
      </p:pic>
      <p:sp>
        <p:nvSpPr>
          <p:cNvPr id="47" name="Speech Bubble: Rectangle with Corners Rounded 46">
            <a:extLst>
              <a:ext uri="{FF2B5EF4-FFF2-40B4-BE49-F238E27FC236}">
                <a16:creationId xmlns:a16="http://schemas.microsoft.com/office/drawing/2014/main" xmlns="" id="{3B3AB719-AB6A-430D-A3E9-9B9E2FA0CA89}"/>
              </a:ext>
            </a:extLst>
          </p:cNvPr>
          <p:cNvSpPr/>
          <p:nvPr/>
        </p:nvSpPr>
        <p:spPr>
          <a:xfrm>
            <a:off x="4980576" y="413181"/>
            <a:ext cx="2599191" cy="863883"/>
          </a:xfrm>
          <a:prstGeom prst="wedgeRoundRectCallout">
            <a:avLst>
              <a:gd name="adj1" fmla="val 21275"/>
              <a:gd name="adj2" fmla="val 47244"/>
              <a:gd name="adj3" fmla="val 16667"/>
            </a:avLst>
          </a:prstGeom>
          <a:solidFill>
            <a:schemeClr val="accent4">
              <a:lumMod val="20000"/>
              <a:lumOff val="80000"/>
            </a:schemeClr>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srgbClr val="7030A0"/>
                </a:solidFill>
                <a:effectLst/>
                <a:uLnTx/>
                <a:uFillTx/>
                <a:latin typeface="iCiel Cadena" panose="02000503000000020004" pitchFamily="50" charset="0"/>
                <a:ea typeface="+mn-ea"/>
                <a:cs typeface="+mn-cs"/>
              </a:rPr>
              <a:t>Bữa tr</a:t>
            </a:r>
            <a:r>
              <a:rPr lang="en-US" sz="4400" u="sng">
                <a:solidFill>
                  <a:srgbClr val="7030A0"/>
                </a:solidFill>
                <a:latin typeface="iCiel Cadena" panose="02000503000000020004" pitchFamily="50" charset="0"/>
              </a:rPr>
              <a:t>ưa</a:t>
            </a:r>
            <a:endParaRPr kumimoji="0" lang="en-US" sz="4400" b="0" i="0" u="none" strike="noStrike" kern="1200" cap="none" spc="0" normalizeH="0" baseline="0" noProof="0">
              <a:ln>
                <a:noFill/>
              </a:ln>
              <a:solidFill>
                <a:srgbClr val="7030A0"/>
              </a:solidFill>
              <a:effectLst/>
              <a:uLnTx/>
              <a:uFillTx/>
              <a:latin typeface="iCiel Cadena" panose="02000503000000020004" pitchFamily="50" charset="0"/>
              <a:ea typeface="+mn-ea"/>
              <a:cs typeface="+mn-cs"/>
            </a:endParaRPr>
          </a:p>
        </p:txBody>
      </p:sp>
      <p:sp>
        <p:nvSpPr>
          <p:cNvPr id="17" name="Rectangle: Rounded Corners 16">
            <a:extLst>
              <a:ext uri="{FF2B5EF4-FFF2-40B4-BE49-F238E27FC236}">
                <a16:creationId xmlns:a16="http://schemas.microsoft.com/office/drawing/2014/main" xmlns="" id="{A7477263-438D-4908-B988-7426027D3485}"/>
              </a:ext>
            </a:extLst>
          </p:cNvPr>
          <p:cNvSpPr/>
          <p:nvPr/>
        </p:nvSpPr>
        <p:spPr>
          <a:xfrm>
            <a:off x="512552" y="1435794"/>
            <a:ext cx="2966859"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Cơm trắng</a:t>
            </a:r>
          </a:p>
        </p:txBody>
      </p:sp>
      <p:sp>
        <p:nvSpPr>
          <p:cNvPr id="102" name="Rectangle: Rounded Corners 101">
            <a:extLst>
              <a:ext uri="{FF2B5EF4-FFF2-40B4-BE49-F238E27FC236}">
                <a16:creationId xmlns:a16="http://schemas.microsoft.com/office/drawing/2014/main" xmlns="" id="{00ACBF5A-412D-4AD5-A6F8-F89895862458}"/>
              </a:ext>
            </a:extLst>
          </p:cNvPr>
          <p:cNvSpPr/>
          <p:nvPr/>
        </p:nvSpPr>
        <p:spPr>
          <a:xfrm>
            <a:off x="3962401" y="1435794"/>
            <a:ext cx="2599191"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Cá hấp</a:t>
            </a:r>
          </a:p>
        </p:txBody>
      </p:sp>
      <p:sp>
        <p:nvSpPr>
          <p:cNvPr id="103" name="Rectangle: Rounded Corners 102">
            <a:extLst>
              <a:ext uri="{FF2B5EF4-FFF2-40B4-BE49-F238E27FC236}">
                <a16:creationId xmlns:a16="http://schemas.microsoft.com/office/drawing/2014/main" xmlns="" id="{8EABA72A-1320-4477-975E-62D4EF6B5612}"/>
              </a:ext>
            </a:extLst>
          </p:cNvPr>
          <p:cNvSpPr/>
          <p:nvPr/>
        </p:nvSpPr>
        <p:spPr>
          <a:xfrm>
            <a:off x="6828907" y="1429464"/>
            <a:ext cx="2315093"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Tôm hấp</a:t>
            </a:r>
          </a:p>
        </p:txBody>
      </p:sp>
      <p:sp>
        <p:nvSpPr>
          <p:cNvPr id="127" name="Rectangle: Rounded Corners 126">
            <a:extLst>
              <a:ext uri="{FF2B5EF4-FFF2-40B4-BE49-F238E27FC236}">
                <a16:creationId xmlns:a16="http://schemas.microsoft.com/office/drawing/2014/main" xmlns="" id="{3886A6CE-0B5F-4726-9F2F-21E784B5A358}"/>
              </a:ext>
            </a:extLst>
          </p:cNvPr>
          <p:cNvSpPr/>
          <p:nvPr/>
        </p:nvSpPr>
        <p:spPr>
          <a:xfrm>
            <a:off x="3962400" y="2432600"/>
            <a:ext cx="2599191"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Nem rán</a:t>
            </a:r>
          </a:p>
        </p:txBody>
      </p:sp>
      <p:sp>
        <p:nvSpPr>
          <p:cNvPr id="33" name="Rectangle: Rounded Corners 32">
            <a:extLst>
              <a:ext uri="{FF2B5EF4-FFF2-40B4-BE49-F238E27FC236}">
                <a16:creationId xmlns:a16="http://schemas.microsoft.com/office/drawing/2014/main" xmlns="" id="{C59C2A1D-04EC-4C82-9D13-6E18891BF9E0}"/>
              </a:ext>
            </a:extLst>
          </p:cNvPr>
          <p:cNvSpPr/>
          <p:nvPr/>
        </p:nvSpPr>
        <p:spPr>
          <a:xfrm>
            <a:off x="512551" y="2353576"/>
            <a:ext cx="2966859"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Thịt lợn quay</a:t>
            </a:r>
          </a:p>
        </p:txBody>
      </p:sp>
      <p:sp>
        <p:nvSpPr>
          <p:cNvPr id="34" name="Rectangle: Rounded Corners 33">
            <a:extLst>
              <a:ext uri="{FF2B5EF4-FFF2-40B4-BE49-F238E27FC236}">
                <a16:creationId xmlns:a16="http://schemas.microsoft.com/office/drawing/2014/main" xmlns="" id="{F5353521-58C7-48DC-8E89-93608404301D}"/>
              </a:ext>
            </a:extLst>
          </p:cNvPr>
          <p:cNvSpPr/>
          <p:nvPr/>
        </p:nvSpPr>
        <p:spPr>
          <a:xfrm>
            <a:off x="9545495" y="1441399"/>
            <a:ext cx="2098889"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Arial" panose="020B0604020202020204" pitchFamily="34" charset="0"/>
                <a:cs typeface="Arial" panose="020B0604020202020204" pitchFamily="34" charset="0"/>
              </a:rPr>
              <a:t>Đậu phụ</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Rectangle: Rounded Corners 34">
            <a:extLst>
              <a:ext uri="{FF2B5EF4-FFF2-40B4-BE49-F238E27FC236}">
                <a16:creationId xmlns:a16="http://schemas.microsoft.com/office/drawing/2014/main" xmlns="" id="{ADA5A7B9-46A5-45C9-8D56-BA0205DCA4BF}"/>
              </a:ext>
            </a:extLst>
          </p:cNvPr>
          <p:cNvSpPr/>
          <p:nvPr/>
        </p:nvSpPr>
        <p:spPr>
          <a:xfrm>
            <a:off x="660631" y="3404394"/>
            <a:ext cx="3246460"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Thịt xào rau cải</a:t>
            </a:r>
          </a:p>
        </p:txBody>
      </p:sp>
      <p:sp>
        <p:nvSpPr>
          <p:cNvPr id="36" name="Rectangle: Rounded Corners 35">
            <a:extLst>
              <a:ext uri="{FF2B5EF4-FFF2-40B4-BE49-F238E27FC236}">
                <a16:creationId xmlns:a16="http://schemas.microsoft.com/office/drawing/2014/main" xmlns="" id="{93EB7E65-4E17-470D-94FB-6AB3C2FB7C27}"/>
              </a:ext>
            </a:extLst>
          </p:cNvPr>
          <p:cNvSpPr/>
          <p:nvPr/>
        </p:nvSpPr>
        <p:spPr>
          <a:xfrm>
            <a:off x="4374160" y="3425201"/>
            <a:ext cx="2599191"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Arial" panose="020B0604020202020204" pitchFamily="34" charset="0"/>
                <a:cs typeface="Arial" panose="020B0604020202020204" pitchFamily="34" charset="0"/>
              </a:rPr>
              <a:t>Trứng chiên</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Rectangle: Rounded Corners 36">
            <a:extLst>
              <a:ext uri="{FF2B5EF4-FFF2-40B4-BE49-F238E27FC236}">
                <a16:creationId xmlns:a16="http://schemas.microsoft.com/office/drawing/2014/main" xmlns="" id="{9ADEDDD1-940A-4D13-B9BE-3190DFFF33E7}"/>
              </a:ext>
            </a:extLst>
          </p:cNvPr>
          <p:cNvSpPr/>
          <p:nvPr/>
        </p:nvSpPr>
        <p:spPr>
          <a:xfrm>
            <a:off x="7524622" y="3403835"/>
            <a:ext cx="3414785"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Các loại canh rau</a:t>
            </a:r>
          </a:p>
        </p:txBody>
      </p:sp>
      <p:grpSp>
        <p:nvGrpSpPr>
          <p:cNvPr id="38" name="Group 37">
            <a:extLst>
              <a:ext uri="{FF2B5EF4-FFF2-40B4-BE49-F238E27FC236}">
                <a16:creationId xmlns:a16="http://schemas.microsoft.com/office/drawing/2014/main" xmlns="" id="{8C1F9376-EB5C-43EB-915A-D1E1AB5C95CE}"/>
              </a:ext>
            </a:extLst>
          </p:cNvPr>
          <p:cNvGrpSpPr/>
          <p:nvPr/>
        </p:nvGrpSpPr>
        <p:grpSpPr>
          <a:xfrm>
            <a:off x="3118642" y="4669519"/>
            <a:ext cx="6064466" cy="1585964"/>
            <a:chOff x="-95216" y="282308"/>
            <a:chExt cx="8565266" cy="1767246"/>
          </a:xfrm>
        </p:grpSpPr>
        <p:sp>
          <p:nvSpPr>
            <p:cNvPr id="39" name="Speech Bubble: Rectangle with Corners Rounded 38">
              <a:extLst>
                <a:ext uri="{FF2B5EF4-FFF2-40B4-BE49-F238E27FC236}">
                  <a16:creationId xmlns:a16="http://schemas.microsoft.com/office/drawing/2014/main" xmlns="" id="{C083E05F-FEEB-4BDD-8937-06F6A16D3E8F}"/>
                </a:ext>
              </a:extLst>
            </p:cNvPr>
            <p:cNvSpPr/>
            <p:nvPr/>
          </p:nvSpPr>
          <p:spPr>
            <a:xfrm>
              <a:off x="-95216" y="282308"/>
              <a:ext cx="8565266" cy="1767246"/>
            </a:xfrm>
            <a:prstGeom prst="wedgeRoundRectCallout">
              <a:avLst>
                <a:gd name="adj1" fmla="val -65786"/>
                <a:gd name="adj2" fmla="val -4224"/>
                <a:gd name="adj3" fmla="val 16667"/>
              </a:avLst>
            </a:prstGeom>
            <a:solidFill>
              <a:schemeClr val="bg1"/>
            </a:solidFill>
            <a:ln w="76200">
              <a:solidFill>
                <a:srgbClr val="FCA8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xmlns="" id="{D96BD397-023A-4DA8-84FA-6E9D4D73EE4C}"/>
                </a:ext>
              </a:extLst>
            </p:cNvPr>
            <p:cNvSpPr txBox="1"/>
            <p:nvPr/>
          </p:nvSpPr>
          <p:spPr>
            <a:xfrm>
              <a:off x="606304" y="475876"/>
              <a:ext cx="7664383" cy="12346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Lưu ý:</a:t>
              </a: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Các món ăn chiên rán nên hạn chế ăn nhiều</a:t>
              </a:r>
            </a:p>
          </p:txBody>
        </p:sp>
      </p:grpSp>
      <p:sp>
        <p:nvSpPr>
          <p:cNvPr id="27" name="Rectangle: Rounded Corners 26">
            <a:extLst>
              <a:ext uri="{FF2B5EF4-FFF2-40B4-BE49-F238E27FC236}">
                <a16:creationId xmlns:a16="http://schemas.microsoft.com/office/drawing/2014/main" xmlns="" id="{E29A62AD-5093-4B32-8076-9EA201B5A40D}"/>
              </a:ext>
            </a:extLst>
          </p:cNvPr>
          <p:cNvSpPr/>
          <p:nvPr/>
        </p:nvSpPr>
        <p:spPr>
          <a:xfrm>
            <a:off x="9545495" y="2428395"/>
            <a:ext cx="2278978"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Sữa chua</a:t>
            </a:r>
          </a:p>
        </p:txBody>
      </p:sp>
      <p:sp>
        <p:nvSpPr>
          <p:cNvPr id="28" name="Rectangle: Rounded Corners 27">
            <a:extLst>
              <a:ext uri="{FF2B5EF4-FFF2-40B4-BE49-F238E27FC236}">
                <a16:creationId xmlns:a16="http://schemas.microsoft.com/office/drawing/2014/main" xmlns="" id="{B6E70780-FCB0-44CA-8BB2-E5CBFF681E9B}"/>
              </a:ext>
            </a:extLst>
          </p:cNvPr>
          <p:cNvSpPr/>
          <p:nvPr/>
        </p:nvSpPr>
        <p:spPr>
          <a:xfrm>
            <a:off x="6809856" y="2428395"/>
            <a:ext cx="2334144"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Hoa quả </a:t>
            </a:r>
          </a:p>
        </p:txBody>
      </p:sp>
    </p:spTree>
    <p:extLst>
      <p:ext uri="{BB962C8B-B14F-4D97-AF65-F5344CB8AC3E}">
        <p14:creationId xmlns:p14="http://schemas.microsoft.com/office/powerpoint/2010/main" val="80071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8" presetID="2" presetClass="entr" presetSubtype="8" fill="hold" nodeType="withEffect" p14:presetBounceEnd="70000">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14:bounceEnd="70000">
                                          <p:cBhvr additive="base">
                                            <p:cTn id="10" dur="1000" fill="hold"/>
                                            <p:tgtEl>
                                              <p:spTgt spid="64"/>
                                            </p:tgtEl>
                                            <p:attrNameLst>
                                              <p:attrName>ppt_x</p:attrName>
                                            </p:attrNameLst>
                                          </p:cBhvr>
                                          <p:tavLst>
                                            <p:tav tm="0">
                                              <p:val>
                                                <p:strVal val="0-#ppt_w/2"/>
                                              </p:val>
                                            </p:tav>
                                            <p:tav tm="100000">
                                              <p:val>
                                                <p:strVal val="#ppt_x"/>
                                              </p:val>
                                            </p:tav>
                                          </p:tavLst>
                                        </p:anim>
                                        <p:anim calcmode="lin" valueType="num" p14:bounceEnd="70000">
                                          <p:cBhvr additive="base">
                                            <p:cTn id="11" dur="10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anim calcmode="lin" valueType="num">
                                          <p:cBhvr>
                                            <p:cTn id="17" dur="500" fill="hold"/>
                                            <p:tgtEl>
                                              <p:spTgt spid="38"/>
                                            </p:tgtEl>
                                            <p:attrNameLst>
                                              <p:attrName>ppt_x</p:attrName>
                                            </p:attrNameLst>
                                          </p:cBhvr>
                                          <p:tavLst>
                                            <p:tav tm="0">
                                              <p:val>
                                                <p:strVal val="#ppt_x"/>
                                              </p:val>
                                            </p:tav>
                                            <p:tav tm="100000">
                                              <p:val>
                                                <p:strVal val="#ppt_x"/>
                                              </p:val>
                                            </p:tav>
                                          </p:tavLst>
                                        </p:anim>
                                        <p:anim calcmode="lin" valueType="num">
                                          <p:cBhvr>
                                            <p:cTn id="18"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8" name="Trò-chơi-ting.wav"/>
                                            </p:tgtEl>
                                          </p:cMediaNode>
                                        </p:audio>
                                      </p:subTnLst>
                                    </p:cTn>
                                  </p:par>
                                  <p:par>
                                    <p:cTn id="8" presetID="2" presetClass="entr" presetSubtype="8"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cBhvr additive="base">
                                            <p:cTn id="10" dur="1000" fill="hold"/>
                                            <p:tgtEl>
                                              <p:spTgt spid="64"/>
                                            </p:tgtEl>
                                            <p:attrNameLst>
                                              <p:attrName>ppt_x</p:attrName>
                                            </p:attrNameLst>
                                          </p:cBhvr>
                                          <p:tavLst>
                                            <p:tav tm="0">
                                              <p:val>
                                                <p:strVal val="0-#ppt_w/2"/>
                                              </p:val>
                                            </p:tav>
                                            <p:tav tm="100000">
                                              <p:val>
                                                <p:strVal val="#ppt_x"/>
                                              </p:val>
                                            </p:tav>
                                          </p:tavLst>
                                        </p:anim>
                                        <p:anim calcmode="lin" valueType="num">
                                          <p:cBhvr additive="base">
                                            <p:cTn id="11" dur="10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anim calcmode="lin" valueType="num">
                                          <p:cBhvr>
                                            <p:cTn id="17" dur="500" fill="hold"/>
                                            <p:tgtEl>
                                              <p:spTgt spid="38"/>
                                            </p:tgtEl>
                                            <p:attrNameLst>
                                              <p:attrName>ppt_x</p:attrName>
                                            </p:attrNameLst>
                                          </p:cBhvr>
                                          <p:tavLst>
                                            <p:tav tm="0">
                                              <p:val>
                                                <p:strVal val="#ppt_x"/>
                                              </p:val>
                                            </p:tav>
                                            <p:tav tm="100000">
                                              <p:val>
                                                <p:strVal val="#ppt_x"/>
                                              </p:val>
                                            </p:tav>
                                          </p:tavLst>
                                        </p:anim>
                                        <p:anim calcmode="lin" valueType="num">
                                          <p:cBhvr>
                                            <p:cTn id="18"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xmlns="" id="{62DCA108-62E0-44C7-9B47-C608D5CEFE73}"/>
              </a:ext>
            </a:extLst>
          </p:cNvPr>
          <p:cNvPicPr>
            <a:picLocks noChangeAspect="1"/>
          </p:cNvPicPr>
          <p:nvPr/>
        </p:nvPicPr>
        <p:blipFill rotWithShape="1">
          <a:blip r:embed="rId3"/>
          <a:srcRect b="18919"/>
          <a:stretch>
            <a:fillRect/>
          </a:stretch>
        </p:blipFill>
        <p:spPr>
          <a:xfrm>
            <a:off x="0" y="381000"/>
            <a:ext cx="12192000" cy="6477000"/>
          </a:xfrm>
          <a:prstGeom prst="rect">
            <a:avLst/>
          </a:prstGeom>
        </p:spPr>
      </p:pic>
      <p:grpSp>
        <p:nvGrpSpPr>
          <p:cNvPr id="67" name="Group 66">
            <a:extLst>
              <a:ext uri="{FF2B5EF4-FFF2-40B4-BE49-F238E27FC236}">
                <a16:creationId xmlns:a16="http://schemas.microsoft.com/office/drawing/2014/main" xmlns="" id="{2525DAB7-0AE8-4F1F-9D75-03B8AFF90325}"/>
              </a:ext>
            </a:extLst>
          </p:cNvPr>
          <p:cNvGrpSpPr/>
          <p:nvPr/>
        </p:nvGrpSpPr>
        <p:grpSpPr>
          <a:xfrm>
            <a:off x="-56944" y="-323882"/>
            <a:ext cx="12214578" cy="1585964"/>
            <a:chOff x="-22578" y="-490942"/>
            <a:chExt cx="12237156" cy="1585964"/>
          </a:xfrm>
        </p:grpSpPr>
        <p:pic>
          <p:nvPicPr>
            <p:cNvPr id="68" name="Picture 67">
              <a:extLst>
                <a:ext uri="{FF2B5EF4-FFF2-40B4-BE49-F238E27FC236}">
                  <a16:creationId xmlns:a16="http://schemas.microsoft.com/office/drawing/2014/main" xmlns="" id="{4AECDB37-07A1-43A8-972C-8D0CFE93C55D}"/>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69" name="Picture 68">
              <a:extLst>
                <a:ext uri="{FF2B5EF4-FFF2-40B4-BE49-F238E27FC236}">
                  <a16:creationId xmlns:a16="http://schemas.microsoft.com/office/drawing/2014/main" xmlns="" id="{192025B7-4CCA-468F-93B9-FE403B22808E}"/>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31" name="矩形: 圆角 7">
            <a:extLst>
              <a:ext uri="{FF2B5EF4-FFF2-40B4-BE49-F238E27FC236}">
                <a16:creationId xmlns:a16="http://schemas.microsoft.com/office/drawing/2014/main" xmlns="" id="{7447FEBB-83A3-426C-8FBA-184241AA45FC}"/>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grpSp>
        <p:nvGrpSpPr>
          <p:cNvPr id="60" name="Group 59">
            <a:extLst>
              <a:ext uri="{FF2B5EF4-FFF2-40B4-BE49-F238E27FC236}">
                <a16:creationId xmlns:a16="http://schemas.microsoft.com/office/drawing/2014/main" xmlns="" id="{5C0E97F4-ED5C-4B2F-A648-B4876F91CCE8}"/>
              </a:ext>
            </a:extLst>
          </p:cNvPr>
          <p:cNvGrpSpPr/>
          <p:nvPr/>
        </p:nvGrpSpPr>
        <p:grpSpPr>
          <a:xfrm>
            <a:off x="4992943" y="8356600"/>
            <a:ext cx="1066800" cy="457200"/>
            <a:chOff x="6162612" y="430418"/>
            <a:chExt cx="2513588" cy="831104"/>
          </a:xfrm>
        </p:grpSpPr>
        <p:sp>
          <p:nvSpPr>
            <p:cNvPr id="61" name="Rectangle: Rounded Corners 60">
              <a:extLst>
                <a:ext uri="{FF2B5EF4-FFF2-40B4-BE49-F238E27FC236}">
                  <a16:creationId xmlns:a16="http://schemas.microsoft.com/office/drawing/2014/main" xmlns="" id="{F21691A8-C40D-4378-BEC3-1FB0000E8EF7}"/>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xmlns="" id="{636432DC-E910-4178-9D27-EA69416DC896}"/>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64" name="Picture 63">
            <a:extLst>
              <a:ext uri="{FF2B5EF4-FFF2-40B4-BE49-F238E27FC236}">
                <a16:creationId xmlns:a16="http://schemas.microsoft.com/office/drawing/2014/main" xmlns="" id="{BA69342B-4BF3-4460-B1E6-2F3BFB4BD35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89560" y="4359179"/>
            <a:ext cx="1712135" cy="2253145"/>
          </a:xfrm>
          <a:prstGeom prst="rect">
            <a:avLst/>
          </a:prstGeom>
        </p:spPr>
      </p:pic>
      <p:pic>
        <p:nvPicPr>
          <p:cNvPr id="8" name="Picture 7">
            <a:extLst>
              <a:ext uri="{FF2B5EF4-FFF2-40B4-BE49-F238E27FC236}">
                <a16:creationId xmlns:a16="http://schemas.microsoft.com/office/drawing/2014/main" xmlns="" id="{8C551FD6-7CBB-4348-872F-5BBC02D137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93495" y="-349946"/>
            <a:ext cx="5649775" cy="1872026"/>
          </a:xfrm>
          <a:prstGeom prst="rect">
            <a:avLst/>
          </a:prstGeom>
        </p:spPr>
      </p:pic>
      <p:pic>
        <p:nvPicPr>
          <p:cNvPr id="10" name="Picture 9">
            <a:extLst>
              <a:ext uri="{FF2B5EF4-FFF2-40B4-BE49-F238E27FC236}">
                <a16:creationId xmlns:a16="http://schemas.microsoft.com/office/drawing/2014/main" xmlns="" id="{9FFA7EEA-AEE9-4504-B87F-31879F0BA0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78365" y="3057533"/>
            <a:ext cx="5649972" cy="2340018"/>
          </a:xfrm>
          <a:prstGeom prst="rect">
            <a:avLst/>
          </a:prstGeom>
        </p:spPr>
      </p:pic>
      <p:sp>
        <p:nvSpPr>
          <p:cNvPr id="47" name="Speech Bubble: Rectangle with Corners Rounded 46">
            <a:extLst>
              <a:ext uri="{FF2B5EF4-FFF2-40B4-BE49-F238E27FC236}">
                <a16:creationId xmlns:a16="http://schemas.microsoft.com/office/drawing/2014/main" xmlns="" id="{3B3AB719-AB6A-430D-A3E9-9B9E2FA0CA89}"/>
              </a:ext>
            </a:extLst>
          </p:cNvPr>
          <p:cNvSpPr/>
          <p:nvPr/>
        </p:nvSpPr>
        <p:spPr>
          <a:xfrm>
            <a:off x="4980576" y="413181"/>
            <a:ext cx="2599191" cy="863883"/>
          </a:xfrm>
          <a:prstGeom prst="wedgeRoundRectCallout">
            <a:avLst>
              <a:gd name="adj1" fmla="val 21275"/>
              <a:gd name="adj2" fmla="val 47244"/>
              <a:gd name="adj3" fmla="val 16667"/>
            </a:avLst>
          </a:prstGeom>
          <a:solidFill>
            <a:schemeClr val="accent4">
              <a:lumMod val="20000"/>
              <a:lumOff val="80000"/>
            </a:schemeClr>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srgbClr val="7030A0"/>
                </a:solidFill>
                <a:effectLst/>
                <a:uLnTx/>
                <a:uFillTx/>
                <a:latin typeface="iCiel Cadena" panose="02000503000000020004" pitchFamily="50" charset="0"/>
                <a:ea typeface="+mn-ea"/>
                <a:cs typeface="+mn-cs"/>
              </a:rPr>
              <a:t>Bữa tối</a:t>
            </a:r>
            <a:endParaRPr kumimoji="0" lang="en-US" sz="4400" b="0" i="0" u="none" strike="noStrike" kern="1200" cap="none" spc="0" normalizeH="0" baseline="0" noProof="0">
              <a:ln>
                <a:noFill/>
              </a:ln>
              <a:solidFill>
                <a:srgbClr val="7030A0"/>
              </a:solidFill>
              <a:effectLst/>
              <a:uLnTx/>
              <a:uFillTx/>
              <a:latin typeface="iCiel Cadena" panose="02000503000000020004" pitchFamily="50" charset="0"/>
              <a:ea typeface="+mn-ea"/>
              <a:cs typeface="+mn-cs"/>
            </a:endParaRPr>
          </a:p>
        </p:txBody>
      </p:sp>
      <p:sp>
        <p:nvSpPr>
          <p:cNvPr id="17" name="Rectangle: Rounded Corners 16">
            <a:extLst>
              <a:ext uri="{FF2B5EF4-FFF2-40B4-BE49-F238E27FC236}">
                <a16:creationId xmlns:a16="http://schemas.microsoft.com/office/drawing/2014/main" xmlns="" id="{A7477263-438D-4908-B988-7426027D3485}"/>
              </a:ext>
            </a:extLst>
          </p:cNvPr>
          <p:cNvSpPr/>
          <p:nvPr/>
        </p:nvSpPr>
        <p:spPr>
          <a:xfrm>
            <a:off x="512552" y="1435794"/>
            <a:ext cx="2966859"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Cơm trắng</a:t>
            </a:r>
          </a:p>
        </p:txBody>
      </p:sp>
      <p:sp>
        <p:nvSpPr>
          <p:cNvPr id="102" name="Rectangle: Rounded Corners 101">
            <a:extLst>
              <a:ext uri="{FF2B5EF4-FFF2-40B4-BE49-F238E27FC236}">
                <a16:creationId xmlns:a16="http://schemas.microsoft.com/office/drawing/2014/main" xmlns="" id="{00ACBF5A-412D-4AD5-A6F8-F89895862458}"/>
              </a:ext>
            </a:extLst>
          </p:cNvPr>
          <p:cNvSpPr/>
          <p:nvPr/>
        </p:nvSpPr>
        <p:spPr>
          <a:xfrm>
            <a:off x="3962401" y="1435794"/>
            <a:ext cx="2599191"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Cá hấp</a:t>
            </a:r>
          </a:p>
        </p:txBody>
      </p:sp>
      <p:sp>
        <p:nvSpPr>
          <p:cNvPr id="103" name="Rectangle: Rounded Corners 102">
            <a:extLst>
              <a:ext uri="{FF2B5EF4-FFF2-40B4-BE49-F238E27FC236}">
                <a16:creationId xmlns:a16="http://schemas.microsoft.com/office/drawing/2014/main" xmlns="" id="{8EABA72A-1320-4477-975E-62D4EF6B5612}"/>
              </a:ext>
            </a:extLst>
          </p:cNvPr>
          <p:cNvSpPr/>
          <p:nvPr/>
        </p:nvSpPr>
        <p:spPr>
          <a:xfrm>
            <a:off x="6828907" y="1429464"/>
            <a:ext cx="2315093"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Tôm hấp</a:t>
            </a:r>
          </a:p>
        </p:txBody>
      </p:sp>
      <p:sp>
        <p:nvSpPr>
          <p:cNvPr id="127" name="Rectangle: Rounded Corners 126">
            <a:extLst>
              <a:ext uri="{FF2B5EF4-FFF2-40B4-BE49-F238E27FC236}">
                <a16:creationId xmlns:a16="http://schemas.microsoft.com/office/drawing/2014/main" xmlns="" id="{3886A6CE-0B5F-4726-9F2F-21E784B5A358}"/>
              </a:ext>
            </a:extLst>
          </p:cNvPr>
          <p:cNvSpPr/>
          <p:nvPr/>
        </p:nvSpPr>
        <p:spPr>
          <a:xfrm>
            <a:off x="3962400" y="2432600"/>
            <a:ext cx="2599191"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Nem rán</a:t>
            </a:r>
          </a:p>
        </p:txBody>
      </p:sp>
      <p:sp>
        <p:nvSpPr>
          <p:cNvPr id="33" name="Rectangle: Rounded Corners 32">
            <a:extLst>
              <a:ext uri="{FF2B5EF4-FFF2-40B4-BE49-F238E27FC236}">
                <a16:creationId xmlns:a16="http://schemas.microsoft.com/office/drawing/2014/main" xmlns="" id="{C59C2A1D-04EC-4C82-9D13-6E18891BF9E0}"/>
              </a:ext>
            </a:extLst>
          </p:cNvPr>
          <p:cNvSpPr/>
          <p:nvPr/>
        </p:nvSpPr>
        <p:spPr>
          <a:xfrm>
            <a:off x="512551" y="2353576"/>
            <a:ext cx="2966859"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Thịt lợn quay</a:t>
            </a:r>
          </a:p>
        </p:txBody>
      </p:sp>
      <p:sp>
        <p:nvSpPr>
          <p:cNvPr id="34" name="Rectangle: Rounded Corners 33">
            <a:extLst>
              <a:ext uri="{FF2B5EF4-FFF2-40B4-BE49-F238E27FC236}">
                <a16:creationId xmlns:a16="http://schemas.microsoft.com/office/drawing/2014/main" xmlns="" id="{F5353521-58C7-48DC-8E89-93608404301D}"/>
              </a:ext>
            </a:extLst>
          </p:cNvPr>
          <p:cNvSpPr/>
          <p:nvPr/>
        </p:nvSpPr>
        <p:spPr>
          <a:xfrm>
            <a:off x="9545495" y="1441399"/>
            <a:ext cx="2098889"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Đậu phụ</a:t>
            </a:r>
          </a:p>
        </p:txBody>
      </p:sp>
      <p:sp>
        <p:nvSpPr>
          <p:cNvPr id="35" name="Rectangle: Rounded Corners 34">
            <a:extLst>
              <a:ext uri="{FF2B5EF4-FFF2-40B4-BE49-F238E27FC236}">
                <a16:creationId xmlns:a16="http://schemas.microsoft.com/office/drawing/2014/main" xmlns="" id="{ADA5A7B9-46A5-45C9-8D56-BA0205DCA4BF}"/>
              </a:ext>
            </a:extLst>
          </p:cNvPr>
          <p:cNvSpPr/>
          <p:nvPr/>
        </p:nvSpPr>
        <p:spPr>
          <a:xfrm>
            <a:off x="660631" y="3404394"/>
            <a:ext cx="3246460"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Thịt xào rau cải</a:t>
            </a:r>
          </a:p>
        </p:txBody>
      </p:sp>
      <p:sp>
        <p:nvSpPr>
          <p:cNvPr id="36" name="Rectangle: Rounded Corners 35">
            <a:extLst>
              <a:ext uri="{FF2B5EF4-FFF2-40B4-BE49-F238E27FC236}">
                <a16:creationId xmlns:a16="http://schemas.microsoft.com/office/drawing/2014/main" xmlns="" id="{93EB7E65-4E17-470D-94FB-6AB3C2FB7C27}"/>
              </a:ext>
            </a:extLst>
          </p:cNvPr>
          <p:cNvSpPr/>
          <p:nvPr/>
        </p:nvSpPr>
        <p:spPr>
          <a:xfrm>
            <a:off x="4374160" y="3425201"/>
            <a:ext cx="2599191"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Trứng chiên</a:t>
            </a:r>
          </a:p>
        </p:txBody>
      </p:sp>
      <p:sp>
        <p:nvSpPr>
          <p:cNvPr id="37" name="Rectangle: Rounded Corners 36">
            <a:extLst>
              <a:ext uri="{FF2B5EF4-FFF2-40B4-BE49-F238E27FC236}">
                <a16:creationId xmlns:a16="http://schemas.microsoft.com/office/drawing/2014/main" xmlns="" id="{9ADEDDD1-940A-4D13-B9BE-3190DFFF33E7}"/>
              </a:ext>
            </a:extLst>
          </p:cNvPr>
          <p:cNvSpPr/>
          <p:nvPr/>
        </p:nvSpPr>
        <p:spPr>
          <a:xfrm>
            <a:off x="7524622" y="3403835"/>
            <a:ext cx="3414785"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Các loại canh rau</a:t>
            </a:r>
          </a:p>
        </p:txBody>
      </p:sp>
      <p:grpSp>
        <p:nvGrpSpPr>
          <p:cNvPr id="38" name="Group 37">
            <a:extLst>
              <a:ext uri="{FF2B5EF4-FFF2-40B4-BE49-F238E27FC236}">
                <a16:creationId xmlns:a16="http://schemas.microsoft.com/office/drawing/2014/main" xmlns="" id="{8C1F9376-EB5C-43EB-915A-D1E1AB5C95CE}"/>
              </a:ext>
            </a:extLst>
          </p:cNvPr>
          <p:cNvGrpSpPr/>
          <p:nvPr/>
        </p:nvGrpSpPr>
        <p:grpSpPr>
          <a:xfrm>
            <a:off x="3222898" y="4400641"/>
            <a:ext cx="6064466" cy="1992062"/>
            <a:chOff x="-95216" y="282308"/>
            <a:chExt cx="8565266" cy="2219762"/>
          </a:xfrm>
        </p:grpSpPr>
        <p:sp>
          <p:nvSpPr>
            <p:cNvPr id="39" name="Speech Bubble: Rectangle with Corners Rounded 38">
              <a:extLst>
                <a:ext uri="{FF2B5EF4-FFF2-40B4-BE49-F238E27FC236}">
                  <a16:creationId xmlns:a16="http://schemas.microsoft.com/office/drawing/2014/main" xmlns="" id="{C083E05F-FEEB-4BDD-8937-06F6A16D3E8F}"/>
                </a:ext>
              </a:extLst>
            </p:cNvPr>
            <p:cNvSpPr/>
            <p:nvPr/>
          </p:nvSpPr>
          <p:spPr>
            <a:xfrm>
              <a:off x="-95216" y="282308"/>
              <a:ext cx="8565266" cy="2219762"/>
            </a:xfrm>
            <a:prstGeom prst="wedgeRoundRectCallout">
              <a:avLst>
                <a:gd name="adj1" fmla="val -65786"/>
                <a:gd name="adj2" fmla="val -4224"/>
                <a:gd name="adj3" fmla="val 16667"/>
              </a:avLst>
            </a:prstGeom>
            <a:solidFill>
              <a:schemeClr val="bg1"/>
            </a:solidFill>
            <a:ln w="76200">
              <a:solidFill>
                <a:srgbClr val="FCA8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xmlns="" id="{D96BD397-023A-4DA8-84FA-6E9D4D73EE4C}"/>
                </a:ext>
              </a:extLst>
            </p:cNvPr>
            <p:cNvSpPr txBox="1"/>
            <p:nvPr/>
          </p:nvSpPr>
          <p:spPr>
            <a:xfrm>
              <a:off x="606304" y="475876"/>
              <a:ext cx="7159144" cy="18519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Lưu ý:</a:t>
              </a: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Bữa tối nên ăn nhẹ nhàng, ăn những món ăn dễ tiêu hoá</a:t>
              </a:r>
            </a:p>
          </p:txBody>
        </p:sp>
      </p:grpSp>
      <p:sp>
        <p:nvSpPr>
          <p:cNvPr id="27" name="Rectangle: Rounded Corners 26">
            <a:extLst>
              <a:ext uri="{FF2B5EF4-FFF2-40B4-BE49-F238E27FC236}">
                <a16:creationId xmlns:a16="http://schemas.microsoft.com/office/drawing/2014/main" xmlns="" id="{E29A62AD-5093-4B32-8076-9EA201B5A40D}"/>
              </a:ext>
            </a:extLst>
          </p:cNvPr>
          <p:cNvSpPr/>
          <p:nvPr/>
        </p:nvSpPr>
        <p:spPr>
          <a:xfrm>
            <a:off x="9545495" y="2428395"/>
            <a:ext cx="2278978"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Sữa chua</a:t>
            </a:r>
          </a:p>
        </p:txBody>
      </p:sp>
      <p:sp>
        <p:nvSpPr>
          <p:cNvPr id="28" name="Rectangle: Rounded Corners 27">
            <a:extLst>
              <a:ext uri="{FF2B5EF4-FFF2-40B4-BE49-F238E27FC236}">
                <a16:creationId xmlns:a16="http://schemas.microsoft.com/office/drawing/2014/main" xmlns="" id="{B6E70780-FCB0-44CA-8BB2-E5CBFF681E9B}"/>
              </a:ext>
            </a:extLst>
          </p:cNvPr>
          <p:cNvSpPr/>
          <p:nvPr/>
        </p:nvSpPr>
        <p:spPr>
          <a:xfrm>
            <a:off x="6809856" y="2428395"/>
            <a:ext cx="2334144" cy="693788"/>
          </a:xfrm>
          <a:prstGeom prst="roundRect">
            <a:avLst/>
          </a:prstGeom>
          <a:solidFill>
            <a:srgbClr val="FFF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Hoa quả </a:t>
            </a:r>
          </a:p>
        </p:txBody>
      </p:sp>
    </p:spTree>
    <p:extLst>
      <p:ext uri="{BB962C8B-B14F-4D97-AF65-F5344CB8AC3E}">
        <p14:creationId xmlns:p14="http://schemas.microsoft.com/office/powerpoint/2010/main" val="3008582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8" presetID="2" presetClass="entr" presetSubtype="8" fill="hold" nodeType="withEffect" p14:presetBounceEnd="70000">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14:bounceEnd="70000">
                                          <p:cBhvr additive="base">
                                            <p:cTn id="10" dur="1000" fill="hold"/>
                                            <p:tgtEl>
                                              <p:spTgt spid="64"/>
                                            </p:tgtEl>
                                            <p:attrNameLst>
                                              <p:attrName>ppt_x</p:attrName>
                                            </p:attrNameLst>
                                          </p:cBhvr>
                                          <p:tavLst>
                                            <p:tav tm="0">
                                              <p:val>
                                                <p:strVal val="0-#ppt_w/2"/>
                                              </p:val>
                                            </p:tav>
                                            <p:tav tm="100000">
                                              <p:val>
                                                <p:strVal val="#ppt_x"/>
                                              </p:val>
                                            </p:tav>
                                          </p:tavLst>
                                        </p:anim>
                                        <p:anim calcmode="lin" valueType="num" p14:bounceEnd="70000">
                                          <p:cBhvr additive="base">
                                            <p:cTn id="11" dur="10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anim calcmode="lin" valueType="num">
                                          <p:cBhvr>
                                            <p:cTn id="17" dur="500" fill="hold"/>
                                            <p:tgtEl>
                                              <p:spTgt spid="38"/>
                                            </p:tgtEl>
                                            <p:attrNameLst>
                                              <p:attrName>ppt_x</p:attrName>
                                            </p:attrNameLst>
                                          </p:cBhvr>
                                          <p:tavLst>
                                            <p:tav tm="0">
                                              <p:val>
                                                <p:strVal val="#ppt_x"/>
                                              </p:val>
                                            </p:tav>
                                            <p:tav tm="100000">
                                              <p:val>
                                                <p:strVal val="#ppt_x"/>
                                              </p:val>
                                            </p:tav>
                                          </p:tavLst>
                                        </p:anim>
                                        <p:anim calcmode="lin" valueType="num">
                                          <p:cBhvr>
                                            <p:cTn id="18"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outVertical)">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8" name="Trò-chơi-ting.wav"/>
                                            </p:tgtEl>
                                          </p:cMediaNode>
                                        </p:audio>
                                      </p:subTnLst>
                                    </p:cTn>
                                  </p:par>
                                  <p:par>
                                    <p:cTn id="8" presetID="2" presetClass="entr" presetSubtype="8"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cBhvr additive="base">
                                            <p:cTn id="10" dur="1000" fill="hold"/>
                                            <p:tgtEl>
                                              <p:spTgt spid="64"/>
                                            </p:tgtEl>
                                            <p:attrNameLst>
                                              <p:attrName>ppt_x</p:attrName>
                                            </p:attrNameLst>
                                          </p:cBhvr>
                                          <p:tavLst>
                                            <p:tav tm="0">
                                              <p:val>
                                                <p:strVal val="0-#ppt_w/2"/>
                                              </p:val>
                                            </p:tav>
                                            <p:tav tm="100000">
                                              <p:val>
                                                <p:strVal val="#ppt_x"/>
                                              </p:val>
                                            </p:tav>
                                          </p:tavLst>
                                        </p:anim>
                                        <p:anim calcmode="lin" valueType="num">
                                          <p:cBhvr additive="base">
                                            <p:cTn id="11" dur="10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anim calcmode="lin" valueType="num">
                                          <p:cBhvr>
                                            <p:cTn id="17" dur="500" fill="hold"/>
                                            <p:tgtEl>
                                              <p:spTgt spid="38"/>
                                            </p:tgtEl>
                                            <p:attrNameLst>
                                              <p:attrName>ppt_x</p:attrName>
                                            </p:attrNameLst>
                                          </p:cBhvr>
                                          <p:tavLst>
                                            <p:tav tm="0">
                                              <p:val>
                                                <p:strVal val="#ppt_x"/>
                                              </p:val>
                                            </p:tav>
                                            <p:tav tm="100000">
                                              <p:val>
                                                <p:strVal val="#ppt_x"/>
                                              </p:val>
                                            </p:tav>
                                          </p:tavLst>
                                        </p:anim>
                                        <p:anim calcmode="lin" valueType="num">
                                          <p:cBhvr>
                                            <p:cTn id="18"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49235" y="963220"/>
            <a:ext cx="7988108" cy="4119786"/>
            <a:chOff x="249235" y="963220"/>
            <a:chExt cx="7988108" cy="4119786"/>
          </a:xfrm>
        </p:grpSpPr>
        <p:pic>
          <p:nvPicPr>
            <p:cNvPr id="5" name="Picture 4"/>
            <p:cNvPicPr>
              <a:picLocks noChangeAspect="1"/>
            </p:cNvPicPr>
            <p:nvPr/>
          </p:nvPicPr>
          <p:blipFill>
            <a:blip r:embed="rId3"/>
            <a:stretch>
              <a:fillRect/>
            </a:stretch>
          </p:blipFill>
          <p:spPr>
            <a:xfrm rot="175581">
              <a:off x="249235" y="963220"/>
              <a:ext cx="7988108" cy="4119786"/>
            </a:xfrm>
            <a:prstGeom prst="rect">
              <a:avLst/>
            </a:prstGeom>
          </p:spPr>
        </p:pic>
        <p:sp>
          <p:nvSpPr>
            <p:cNvPr id="6" name="TextBox 5"/>
            <p:cNvSpPr txBox="1"/>
            <p:nvPr/>
          </p:nvSpPr>
          <p:spPr>
            <a:xfrm>
              <a:off x="547589" y="1827273"/>
              <a:ext cx="7391400" cy="1776127"/>
            </a:xfrm>
            <a:prstGeom prst="rect">
              <a:avLst/>
            </a:prstGeom>
            <a:noFill/>
          </p:spPr>
          <p:txBody>
            <a:bodyPr wrap="square" lIns="0" tIns="0" rIns="0" bIns="0"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3200" b="0" i="0" u="none" strike="noStrike" kern="1200" cap="none" spc="0" normalizeH="0" baseline="0" noProof="0">
                  <a:ln>
                    <a:noFill/>
                  </a:ln>
                  <a:solidFill>
                    <a:srgbClr val="E76EA3"/>
                  </a:solidFill>
                  <a:effectLst/>
                  <a:uLnTx/>
                  <a:uFillTx/>
                  <a:latin typeface="iCiel Cadena" panose="02000503000000020004" pitchFamily="50" charset="0"/>
                  <a:ea typeface="+mn-ea"/>
                  <a:cs typeface="+mn-cs"/>
                </a:rPr>
                <a:t>Em hãy chia sẻ với bạn về bữa ăn hàng ngày của em? Một ngày em ăn mấy bữa và mỗi bữa ăn thường có những gì?</a:t>
              </a:r>
            </a:p>
          </p:txBody>
        </p:sp>
      </p:grpSp>
      <p:pic>
        <p:nvPicPr>
          <p:cNvPr id="4" name="Graphic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697306" y="1128852"/>
            <a:ext cx="4345413" cy="5729148"/>
          </a:xfrm>
          <a:prstGeom prst="rect">
            <a:avLst/>
          </a:prstGeom>
        </p:spPr>
      </p:pic>
    </p:spTree>
    <p:extLst>
      <p:ext uri="{BB962C8B-B14F-4D97-AF65-F5344CB8AC3E}">
        <p14:creationId xmlns:p14="http://schemas.microsoft.com/office/powerpoint/2010/main" val="384574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4000">
                                          <p:cBhvr additive="base">
                                            <p:cTn id="7" dur="750" fill="hold"/>
                                            <p:tgtEl>
                                              <p:spTgt spid="4"/>
                                            </p:tgtEl>
                                            <p:attrNameLst>
                                              <p:attrName>ppt_x</p:attrName>
                                            </p:attrNameLst>
                                          </p:cBhvr>
                                          <p:tavLst>
                                            <p:tav tm="0">
                                              <p:val>
                                                <p:strVal val="1+#ppt_w/2"/>
                                              </p:val>
                                            </p:tav>
                                            <p:tav tm="100000">
                                              <p:val>
                                                <p:strVal val="#ppt_x"/>
                                              </p:val>
                                            </p:tav>
                                          </p:tavLst>
                                        </p:anim>
                                        <p:anim calcmode="lin" valueType="num" p14:bounceEnd="64000">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8919"/>
          <a:stretch>
            <a:fillRect/>
          </a:stretch>
        </p:blipFill>
        <p:spPr>
          <a:xfrm>
            <a:off x="0" y="0"/>
            <a:ext cx="12192000" cy="6858000"/>
          </a:xfrm>
          <a:prstGeom prst="rect">
            <a:avLst/>
          </a:prstGeom>
        </p:spPr>
      </p:pic>
      <p:grpSp>
        <p:nvGrpSpPr>
          <p:cNvPr id="7" name="Group 6"/>
          <p:cNvGrpSpPr/>
          <p:nvPr/>
        </p:nvGrpSpPr>
        <p:grpSpPr>
          <a:xfrm>
            <a:off x="831705" y="990600"/>
            <a:ext cx="10528588" cy="5638800"/>
            <a:chOff x="289671" y="3246336"/>
            <a:chExt cx="10591800" cy="1981200"/>
          </a:xfrm>
        </p:grpSpPr>
        <p:sp>
          <p:nvSpPr>
            <p:cNvPr id="8" name="Rectangle: Rounded Corners 7"/>
            <p:cNvSpPr/>
            <p:nvPr/>
          </p:nvSpPr>
          <p:spPr>
            <a:xfrm>
              <a:off x="289671" y="3246336"/>
              <a:ext cx="10591800" cy="1981200"/>
            </a:xfrm>
            <a:prstGeom prst="roundRect">
              <a:avLst>
                <a:gd name="adj" fmla="val 17360"/>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Rectangle: Rounded Corners 8"/>
            <p:cNvSpPr/>
            <p:nvPr/>
          </p:nvSpPr>
          <p:spPr>
            <a:xfrm>
              <a:off x="507631" y="3314903"/>
              <a:ext cx="10183192" cy="1818569"/>
            </a:xfrm>
            <a:prstGeom prst="roundRect">
              <a:avLst>
                <a:gd name="adj" fmla="val 201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Graphic 9"/>
          <p:cNvPicPr>
            <a:picLocks noChangeAspect="1"/>
          </p:cNvPicPr>
          <p:nvPr/>
        </p:nvPicPr>
        <p:blipFill>
          <a:blip r:embed="rId3"/>
          <a:stretch>
            <a:fillRect/>
          </a:stretch>
        </p:blipFill>
        <p:spPr>
          <a:xfrm>
            <a:off x="9728356" y="3581400"/>
            <a:ext cx="2463641" cy="3243152"/>
          </a:xfrm>
          <a:prstGeom prst="rect">
            <a:avLst/>
          </a:prstGeom>
        </p:spPr>
      </p:pic>
      <p:sp>
        <p:nvSpPr>
          <p:cNvPr id="11" name="TextBox 10"/>
          <p:cNvSpPr txBox="1"/>
          <p:nvPr/>
        </p:nvSpPr>
        <p:spPr>
          <a:xfrm>
            <a:off x="1828801" y="1887855"/>
            <a:ext cx="8077200" cy="3693319"/>
          </a:xfrm>
          <a:prstGeom prst="rect">
            <a:avLst/>
          </a:prstGeom>
          <a:noFill/>
        </p:spPr>
        <p:txBody>
          <a:bodyPr wrap="square" lIns="0" tIns="0" rIns="0" bIns="0" rtlCol="0">
            <a:spAutoFit/>
          </a:bodyPr>
          <a:lstStyle/>
          <a:p>
            <a:pPr lvl="0" algn="just"/>
            <a:r>
              <a:rPr lang="vi-VN" sz="4800" b="1">
                <a:solidFill>
                  <a:srgbClr val="BF465A"/>
                </a:solidFill>
                <a:latin typeface="Calibri" panose="020F0502020204030204" pitchFamily="34" charset="0"/>
                <a:cs typeface="Calibri" panose="020F0502020204030204" pitchFamily="34" charset="0"/>
              </a:rPr>
              <a:t>Chúng ta cần ăn đủ ba bữa chính mỗi ngày và lựa chọn các thức ăn, đồ uống có lợi cho sức khoẻ. Thức ăn nên đa dạng, đầy đủ chất dinh dưỡng. </a:t>
            </a:r>
            <a:endParaRPr kumimoji="0" lang="en-US" sz="4800" b="1" i="0" u="none" strike="noStrike" kern="1200" cap="none" spc="0" normalizeH="0" baseline="0" noProof="0">
              <a:ln>
                <a:noFill/>
              </a:ln>
              <a:solidFill>
                <a:srgbClr val="BF465A"/>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xmlns="" id="{5F32A69E-C778-4A11-A08B-329E9EF121EC}"/>
              </a:ext>
            </a:extLst>
          </p:cNvPr>
          <p:cNvPicPr>
            <a:picLocks noChangeAspect="1"/>
          </p:cNvPicPr>
          <p:nvPr/>
        </p:nvPicPr>
        <p:blipFill>
          <a:blip r:embed="rId4"/>
          <a:stretch>
            <a:fillRect/>
          </a:stretch>
        </p:blipFill>
        <p:spPr>
          <a:xfrm>
            <a:off x="4095485" y="288496"/>
            <a:ext cx="4001030" cy="1404207"/>
          </a:xfrm>
          <a:prstGeom prst="rect">
            <a:avLst/>
          </a:prstGeom>
        </p:spPr>
      </p:pic>
    </p:spTree>
    <p:extLst>
      <p:ext uri="{BB962C8B-B14F-4D97-AF65-F5344CB8AC3E}">
        <p14:creationId xmlns:p14="http://schemas.microsoft.com/office/powerpoint/2010/main" val="14351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76000">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14:presetBounceEnd="7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76000">
                                          <p:cBhvr additive="base">
                                            <p:cTn id="11" dur="1000" fill="hold"/>
                                            <p:tgtEl>
                                              <p:spTgt spid="10"/>
                                            </p:tgtEl>
                                            <p:attrNameLst>
                                              <p:attrName>ppt_x</p:attrName>
                                            </p:attrNameLst>
                                          </p:cBhvr>
                                          <p:tavLst>
                                            <p:tav tm="0">
                                              <p:val>
                                                <p:strVal val="1+#ppt_w/2"/>
                                              </p:val>
                                            </p:tav>
                                            <p:tav tm="100000">
                                              <p:val>
                                                <p:strVal val="#ppt_x"/>
                                              </p:val>
                                            </p:tav>
                                          </p:tavLst>
                                        </p:anim>
                                        <p:anim calcmode="lin" valueType="num" p14:bounceEnd="76000">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grpSp>
        <p:nvGrpSpPr>
          <p:cNvPr id="5" name="Group 4"/>
          <p:cNvGrpSpPr/>
          <p:nvPr/>
        </p:nvGrpSpPr>
        <p:grpSpPr>
          <a:xfrm>
            <a:off x="1843329" y="1057124"/>
            <a:ext cx="8534400" cy="4935127"/>
            <a:chOff x="289671" y="3263477"/>
            <a:chExt cx="10591800" cy="1981200"/>
          </a:xfrm>
        </p:grpSpPr>
        <p:sp>
          <p:nvSpPr>
            <p:cNvPr id="6" name="Rectangle: Rounded Corners 5"/>
            <p:cNvSpPr/>
            <p:nvPr/>
          </p:nvSpPr>
          <p:spPr>
            <a:xfrm>
              <a:off x="289671" y="3263477"/>
              <a:ext cx="10591800" cy="1981200"/>
            </a:xfrm>
            <a:prstGeom prst="roundRect">
              <a:avLst>
                <a:gd name="adj" fmla="val 14660"/>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Rectangle: Rounded Corners 6"/>
            <p:cNvSpPr/>
            <p:nvPr/>
          </p:nvSpPr>
          <p:spPr>
            <a:xfrm>
              <a:off x="507632" y="3337403"/>
              <a:ext cx="10183192" cy="1825785"/>
            </a:xfrm>
            <a:prstGeom prst="roundRect">
              <a:avLst>
                <a:gd name="adj" fmla="val 13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Picture 9"/>
          <p:cNvPicPr>
            <a:picLocks noChangeAspect="1"/>
          </p:cNvPicPr>
          <p:nvPr/>
        </p:nvPicPr>
        <p:blipFill>
          <a:blip r:embed="rId3"/>
          <a:stretch>
            <a:fillRect/>
          </a:stretch>
        </p:blipFill>
        <p:spPr>
          <a:xfrm>
            <a:off x="-176687" y="3770068"/>
            <a:ext cx="2144573" cy="2819400"/>
          </a:xfrm>
          <a:prstGeom prst="rect">
            <a:avLst/>
          </a:prstGeom>
        </p:spPr>
      </p:pic>
      <p:pic>
        <p:nvPicPr>
          <p:cNvPr id="60" name="Graphic 59"/>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151955" y="4050898"/>
            <a:ext cx="2144573" cy="2823130"/>
          </a:xfrm>
          <a:prstGeom prst="rect">
            <a:avLst/>
          </a:prstGeom>
        </p:spPr>
      </p:pic>
      <p:pic>
        <p:nvPicPr>
          <p:cNvPr id="8" name="Non - 9Slide.vn"/>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762020" y="-458007"/>
            <a:ext cx="4129329" cy="2647512"/>
          </a:xfrm>
          <a:prstGeom prst="rect">
            <a:avLst/>
          </a:prstGeom>
        </p:spPr>
      </p:pic>
      <p:sp>
        <p:nvSpPr>
          <p:cNvPr id="62" name="TextBox 61">
            <a:extLst>
              <a:ext uri="{FF2B5EF4-FFF2-40B4-BE49-F238E27FC236}">
                <a16:creationId xmlns:a16="http://schemas.microsoft.com/office/drawing/2014/main" xmlns="" id="{BE832255-FD68-4D70-B7CF-7268123FAAFF}"/>
              </a:ext>
            </a:extLst>
          </p:cNvPr>
          <p:cNvSpPr txBox="1"/>
          <p:nvPr/>
        </p:nvSpPr>
        <p:spPr>
          <a:xfrm>
            <a:off x="2555095" y="2121052"/>
            <a:ext cx="7132875" cy="307776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Để bảo vệ cơ quan tiêu hoá, tuần hoàn, thần kinh em nên ăn uống đầy đủ chất dinh dưỡng và hạn chế sử dụng đồ chiên rán, đồ uống có ga, thức ăn chua cay.</a:t>
            </a:r>
          </a:p>
        </p:txBody>
      </p:sp>
    </p:spTree>
    <p:extLst>
      <p:ext uri="{BB962C8B-B14F-4D97-AF65-F5344CB8AC3E}">
        <p14:creationId xmlns:p14="http://schemas.microsoft.com/office/powerpoint/2010/main" val="161991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Effect transition="in" filter="fade">
                                      <p:cBhvr>
                                        <p:cTn id="7" dur="500"/>
                                        <p:tgtEl>
                                          <p:spTgt spid="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rot="362539">
            <a:off x="2295603" y="761976"/>
            <a:ext cx="7600793" cy="5386223"/>
          </a:xfrm>
          <a:prstGeom prst="rect">
            <a:avLst/>
          </a:prstGeom>
        </p:spPr>
      </p:pic>
      <p:sp>
        <p:nvSpPr>
          <p:cNvPr id="2" name="TextBox 1"/>
          <p:cNvSpPr txBox="1"/>
          <p:nvPr/>
        </p:nvSpPr>
        <p:spPr>
          <a:xfrm>
            <a:off x="3607392" y="2247744"/>
            <a:ext cx="4717638" cy="1546321"/>
          </a:xfrm>
          <a:prstGeom prst="rect">
            <a:avLst/>
          </a:prstGeom>
          <a:noFill/>
          <a:effectLst>
            <a:outerShdw dist="50800" dir="1200000" algn="tl" rotWithShape="0">
              <a:schemeClr val="bg1"/>
            </a:outerShdw>
          </a:effectLst>
        </p:spPr>
        <p:txBody>
          <a:bodyPr wrap="none" lIns="0" tIns="0" rIns="0" bIns="0"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9600" b="0" i="0" u="none" strike="noStrike" kern="1200" cap="none" spc="0" normalizeH="0" baseline="0" noProof="0">
                <a:ln>
                  <a:noFill/>
                </a:ln>
                <a:solidFill>
                  <a:srgbClr val="FFFF00"/>
                </a:solidFill>
                <a:effectLst/>
                <a:uLnTx/>
                <a:uFillTx/>
                <a:latin typeface="iCiel Cadena" panose="02000503000000020004" pitchFamily="50" charset="0"/>
                <a:ea typeface="+mn-ea"/>
                <a:cs typeface="+mn-cs"/>
              </a:rPr>
              <a:t>CỦNG</a:t>
            </a:r>
            <a:r>
              <a:rPr kumimoji="0" lang="en-US" sz="9600" b="0" i="0" u="none" strike="noStrike" kern="1200" cap="none" spc="0" normalizeH="0" noProof="0">
                <a:ln>
                  <a:noFill/>
                </a:ln>
                <a:solidFill>
                  <a:srgbClr val="FFFF00"/>
                </a:solidFill>
                <a:effectLst/>
                <a:uLnTx/>
                <a:uFillTx/>
                <a:latin typeface="iCiel Cadena" panose="02000503000000020004" pitchFamily="50" charset="0"/>
                <a:ea typeface="+mn-ea"/>
                <a:cs typeface="+mn-cs"/>
              </a:rPr>
              <a:t> CỐ</a:t>
            </a:r>
            <a:endParaRPr kumimoji="0" lang="en-US" sz="9600" b="0" i="0" u="none" strike="noStrike" kern="1200" cap="none" spc="0" normalizeH="0" baseline="0" noProof="0">
              <a:ln>
                <a:noFill/>
              </a:ln>
              <a:solidFill>
                <a:srgbClr val="FFFF00"/>
              </a:solidFill>
              <a:effectLst/>
              <a:uLnTx/>
              <a:uFillTx/>
              <a:latin typeface="iCiel Cadena" panose="02000503000000020004" pitchFamily="50" charset="0"/>
              <a:ea typeface="+mn-ea"/>
              <a:cs typeface="+mn-cs"/>
            </a:endParaRPr>
          </a:p>
        </p:txBody>
      </p:sp>
      <p:grpSp>
        <p:nvGrpSpPr>
          <p:cNvPr id="4" name="Group 3"/>
          <p:cNvGrpSpPr/>
          <p:nvPr/>
        </p:nvGrpSpPr>
        <p:grpSpPr>
          <a:xfrm>
            <a:off x="4530326" y="1066800"/>
            <a:ext cx="3131345" cy="998888"/>
            <a:chOff x="4530326" y="1066800"/>
            <a:chExt cx="3131345" cy="998888"/>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530326" y="1066800"/>
              <a:ext cx="3131345" cy="998888"/>
            </a:xfrm>
            <a:prstGeom prst="rect">
              <a:avLst/>
            </a:prstGeom>
          </p:spPr>
        </p:pic>
        <p:sp>
          <p:nvSpPr>
            <p:cNvPr id="6" name="TextBox 5"/>
            <p:cNvSpPr txBox="1"/>
            <p:nvPr/>
          </p:nvSpPr>
          <p:spPr>
            <a:xfrm>
              <a:off x="4989926" y="1255295"/>
              <a:ext cx="2212144"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841918"/>
                  </a:solidFill>
                  <a:effectLst/>
                  <a:uLnTx/>
                  <a:uFillTx/>
                  <a:latin typeface="#9Slide03 BoosterNextFYBlack" panose="02000A03000000020004" pitchFamily="2" charset="0"/>
                  <a:ea typeface="+mn-ea"/>
                  <a:cs typeface="+mn-cs"/>
                </a:rPr>
                <a:t>CHẶNG 4</a:t>
              </a:r>
            </a:p>
          </p:txBody>
        </p:sp>
      </p:grpSp>
    </p:spTree>
    <p:extLst>
      <p:ext uri="{BB962C8B-B14F-4D97-AF65-F5344CB8AC3E}">
        <p14:creationId xmlns:p14="http://schemas.microsoft.com/office/powerpoint/2010/main" val="1554891719"/>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himes.wav"/>
          </p:stSnd>
        </p:sndAc>
      </p:transition>
    </mc:Choice>
    <mc:Fallback xmlns="">
      <p:transition spd="med">
        <p:fade/>
        <p:sndAc>
          <p:stSnd>
            <p:snd r:embed="rId6" name="chimes.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1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71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71000">
                                          <p:cBhvr additive="base">
                                            <p:cTn id="11" dur="1000" fill="hold"/>
                                            <p:tgtEl>
                                              <p:spTgt spid="8"/>
                                            </p:tgtEl>
                                            <p:attrNameLst>
                                              <p:attrName>ppt_x</p:attrName>
                                            </p:attrNameLst>
                                          </p:cBhvr>
                                          <p:tavLst>
                                            <p:tav tm="0">
                                              <p:val>
                                                <p:strVal val="1+#ppt_w/2"/>
                                              </p:val>
                                            </p:tav>
                                            <p:tav tm="100000">
                                              <p:val>
                                                <p:strVal val="#ppt_x"/>
                                              </p:val>
                                            </p:tav>
                                          </p:tavLst>
                                        </p:anim>
                                        <p:anim calcmode="lin" valueType="num" p14:bounceEnd="71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71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71000">
                                          <p:cBhvr additive="base">
                                            <p:cTn id="15" dur="1000" fill="hold"/>
                                            <p:tgtEl>
                                              <p:spTgt spid="2"/>
                                            </p:tgtEl>
                                            <p:attrNameLst>
                                              <p:attrName>ppt_x</p:attrName>
                                            </p:attrNameLst>
                                          </p:cBhvr>
                                          <p:tavLst>
                                            <p:tav tm="0">
                                              <p:val>
                                                <p:strVal val="1+#ppt_w/2"/>
                                              </p:val>
                                            </p:tav>
                                            <p:tav tm="100000">
                                              <p:val>
                                                <p:strVal val="#ppt_x"/>
                                              </p:val>
                                            </p:tav>
                                          </p:tavLst>
                                        </p:anim>
                                        <p:anim calcmode="lin" valueType="num" p14:bounceEnd="71000">
                                          <p:cBhvr additive="base">
                                            <p:cTn id="16"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1+#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xmlns="" id="{8834307A-C4B4-452D-862D-618EA4C901E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13799" y="2325225"/>
            <a:ext cx="6966284" cy="4127581"/>
          </a:xfrm>
          <a:prstGeom prst="rect">
            <a:avLst/>
          </a:prstGeom>
        </p:spPr>
      </p:pic>
      <p:pic>
        <p:nvPicPr>
          <p:cNvPr id="15" name="Picture 14">
            <a:extLst>
              <a:ext uri="{FF2B5EF4-FFF2-40B4-BE49-F238E27FC236}">
                <a16:creationId xmlns:a16="http://schemas.microsoft.com/office/drawing/2014/main" xmlns="" id="{EC1FA8C7-E360-4944-A15E-7957A3DED02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570748" y="2330369"/>
            <a:ext cx="6966284" cy="4127581"/>
          </a:xfrm>
          <a:prstGeom prst="rect">
            <a:avLst/>
          </a:prstGeom>
        </p:spPr>
      </p:pic>
      <p:pic>
        <p:nvPicPr>
          <p:cNvPr id="10" name="Picture 9"/>
          <p:cNvPicPr>
            <a:picLocks noChangeAspect="1"/>
          </p:cNvPicPr>
          <p:nvPr/>
        </p:nvPicPr>
        <p:blipFill>
          <a:blip r:embed="rId5"/>
          <a:stretch>
            <a:fillRect/>
          </a:stretch>
        </p:blipFill>
        <p:spPr>
          <a:xfrm>
            <a:off x="2587611" y="2606471"/>
            <a:ext cx="3089289" cy="4061387"/>
          </a:xfrm>
          <a:prstGeom prst="rect">
            <a:avLst/>
          </a:prstGeom>
        </p:spPr>
      </p:pic>
      <p:pic>
        <p:nvPicPr>
          <p:cNvPr id="60" name="Graphic 59"/>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845160" y="2641885"/>
            <a:ext cx="3089289" cy="4066760"/>
          </a:xfrm>
          <a:prstGeom prst="rect">
            <a:avLst/>
          </a:prstGeom>
        </p:spPr>
      </p:pic>
      <p:pic>
        <p:nvPicPr>
          <p:cNvPr id="2" name="Picture 1">
            <a:extLst>
              <a:ext uri="{FF2B5EF4-FFF2-40B4-BE49-F238E27FC236}">
                <a16:creationId xmlns:a16="http://schemas.microsoft.com/office/drawing/2014/main" xmlns="" id="{9AB80C3D-6209-4996-BB2A-10EBEE44FF3A}"/>
              </a:ext>
            </a:extLst>
          </p:cNvPr>
          <p:cNvPicPr>
            <a:picLocks noChangeAspect="1"/>
          </p:cNvPicPr>
          <p:nvPr/>
        </p:nvPicPr>
        <p:blipFill>
          <a:blip r:embed="rId8"/>
          <a:stretch>
            <a:fillRect/>
          </a:stretch>
        </p:blipFill>
        <p:spPr>
          <a:xfrm>
            <a:off x="1573936" y="317235"/>
            <a:ext cx="8205927" cy="2139881"/>
          </a:xfrm>
          <a:prstGeom prst="rect">
            <a:avLst/>
          </a:prstGeom>
        </p:spPr>
      </p:pic>
    </p:spTree>
    <p:extLst>
      <p:ext uri="{BB962C8B-B14F-4D97-AF65-F5344CB8AC3E}">
        <p14:creationId xmlns:p14="http://schemas.microsoft.com/office/powerpoint/2010/main" val="237280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9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11856" y="220133"/>
            <a:ext cx="11568289" cy="2675467"/>
            <a:chOff x="166511" y="152399"/>
            <a:chExt cx="11568289" cy="2675467"/>
          </a:xfrm>
        </p:grpSpPr>
        <p:sp>
          <p:nvSpPr>
            <p:cNvPr id="6" name="Rectangle: Rounded Corners 5"/>
            <p:cNvSpPr/>
            <p:nvPr/>
          </p:nvSpPr>
          <p:spPr>
            <a:xfrm>
              <a:off x="1143000" y="499533"/>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p:cNvSpPr/>
            <p:nvPr/>
          </p:nvSpPr>
          <p:spPr>
            <a:xfrm>
              <a:off x="1707444" y="665056"/>
              <a:ext cx="9874956"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7"/>
            <a:stretch>
              <a:fillRect/>
            </a:stretch>
          </p:blipFill>
          <p:spPr>
            <a:xfrm>
              <a:off x="166511" y="152399"/>
              <a:ext cx="2652889" cy="2675467"/>
            </a:xfrm>
            <a:prstGeom prst="rect">
              <a:avLst/>
            </a:prstGeom>
          </p:spPr>
        </p:pic>
      </p:grpSp>
      <p:sp>
        <p:nvSpPr>
          <p:cNvPr id="2" name="TextBox 1"/>
          <p:cNvSpPr txBox="1"/>
          <p:nvPr/>
        </p:nvSpPr>
        <p:spPr>
          <a:xfrm>
            <a:off x="3182826" y="1117154"/>
            <a:ext cx="7595605" cy="738664"/>
          </a:xfrm>
          <a:prstGeom prst="rect">
            <a:avLst/>
          </a:prstGeom>
          <a:noFill/>
        </p:spPr>
        <p:txBody>
          <a:bodyPr wrap="none" lIns="0" tIns="0" rIns="0" bIns="0" rtlCol="0">
            <a:spAutoFit/>
          </a:bodyPr>
          <a:lstStyle/>
          <a:p>
            <a:pPr algn="ctr"/>
            <a:r>
              <a:rPr lang="en-US" sz="4800" b="1">
                <a:solidFill>
                  <a:srgbClr val="E76EA3"/>
                </a:solidFill>
                <a:latin typeface="Calibri" panose="020F0502020204030204" pitchFamily="34" charset="0"/>
                <a:cs typeface="Calibri" panose="020F0502020204030204" pitchFamily="34" charset="0"/>
              </a:rPr>
              <a:t>Nên ăn sữa chua vào lúc nào?</a:t>
            </a:r>
          </a:p>
        </p:txBody>
      </p:sp>
      <p:grpSp>
        <p:nvGrpSpPr>
          <p:cNvPr id="16" name="DapAnA - 9Slide.vn"/>
          <p:cNvGrpSpPr/>
          <p:nvPr/>
        </p:nvGrpSpPr>
        <p:grpSpPr>
          <a:xfrm>
            <a:off x="609600" y="3061123"/>
            <a:ext cx="5044329" cy="1421875"/>
            <a:chOff x="609600" y="3061123"/>
            <a:chExt cx="5044329" cy="1421875"/>
          </a:xfrm>
        </p:grpSpPr>
        <p:grpSp>
          <p:nvGrpSpPr>
            <p:cNvPr id="10" name="Group 9"/>
            <p:cNvGrpSpPr/>
            <p:nvPr/>
          </p:nvGrpSpPr>
          <p:grpSpPr>
            <a:xfrm>
              <a:off x="609600" y="3061123"/>
              <a:ext cx="5044329" cy="1421875"/>
              <a:chOff x="289671" y="3263476"/>
              <a:chExt cx="10591800" cy="1981200"/>
            </a:xfrm>
          </p:grpSpPr>
          <p:sp>
            <p:nvSpPr>
              <p:cNvPr id="11" name="Rectangle: Rounded Corners 10"/>
              <p:cNvSpPr/>
              <p:nvPr/>
            </p:nvSpPr>
            <p:spPr>
              <a:xfrm>
                <a:off x="289671" y="3263476"/>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rgbClr val="7030A0"/>
                  </a:solidFill>
                </a:endParaRPr>
              </a:p>
            </p:txBody>
          </p:sp>
          <p:sp>
            <p:nvSpPr>
              <p:cNvPr id="12" name="Rectangle: Rounded Corners 11"/>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rgbClr val="7030A0"/>
                  </a:solidFill>
                </a:endParaRPr>
              </a:p>
            </p:txBody>
          </p:sp>
        </p:grpSp>
        <p:sp>
          <p:nvSpPr>
            <p:cNvPr id="36" name="TextBox 35"/>
            <p:cNvSpPr txBox="1"/>
            <p:nvPr/>
          </p:nvSpPr>
          <p:spPr>
            <a:xfrm>
              <a:off x="2262825" y="3458969"/>
              <a:ext cx="3146695" cy="553998"/>
            </a:xfrm>
            <a:prstGeom prst="rect">
              <a:avLst/>
            </a:prstGeom>
            <a:noFill/>
          </p:spPr>
          <p:txBody>
            <a:bodyPr wrap="none" lIns="0" tIns="0" rIns="0" bIns="0" rtlCol="0">
              <a:spAutoFit/>
            </a:bodyPr>
            <a:lstStyle/>
            <a:p>
              <a:pPr algn="ctr"/>
              <a:r>
                <a:rPr lang="en-US" sz="3600" b="1">
                  <a:solidFill>
                    <a:srgbClr val="7030A0"/>
                  </a:solidFill>
                  <a:latin typeface="Calibri" panose="020F0502020204030204" pitchFamily="34" charset="0"/>
                  <a:cs typeface="Calibri" panose="020F0502020204030204" pitchFamily="34" charset="0"/>
                </a:rPr>
                <a:t>ăn trước bữa ăn</a:t>
              </a:r>
            </a:p>
          </p:txBody>
        </p:sp>
        <p:grpSp>
          <p:nvGrpSpPr>
            <p:cNvPr id="9" name="Group 8"/>
            <p:cNvGrpSpPr/>
            <p:nvPr/>
          </p:nvGrpSpPr>
          <p:grpSpPr>
            <a:xfrm>
              <a:off x="742754" y="3200477"/>
              <a:ext cx="1320383" cy="1163728"/>
              <a:chOff x="812176" y="3200477"/>
              <a:chExt cx="1320383" cy="1163728"/>
            </a:xfrm>
          </p:grpSpPr>
          <p:pic>
            <p:nvPicPr>
              <p:cNvPr id="1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812176" y="3200477"/>
                <a:ext cx="1320383" cy="1163728"/>
              </a:xfrm>
              <a:prstGeom prst="rect">
                <a:avLst/>
              </a:prstGeom>
            </p:spPr>
          </p:pic>
          <p:sp>
            <p:nvSpPr>
              <p:cNvPr id="3" name="TextBox 2"/>
              <p:cNvSpPr txBox="1"/>
              <p:nvPr/>
            </p:nvSpPr>
            <p:spPr>
              <a:xfrm>
                <a:off x="1232233" y="3313659"/>
                <a:ext cx="387927" cy="769441"/>
              </a:xfrm>
              <a:prstGeom prst="rect">
                <a:avLst/>
              </a:prstGeom>
              <a:noFill/>
            </p:spPr>
            <p:txBody>
              <a:bodyPr wrap="none" lIns="0" tIns="0" rIns="0" bIns="0" rtlCol="0">
                <a:spAutoFit/>
              </a:bodyPr>
              <a:lstStyle/>
              <a:p>
                <a:pPr algn="ctr"/>
                <a:r>
                  <a:rPr lang="en-US" sz="5000" b="1">
                    <a:solidFill>
                      <a:srgbClr val="7030A0"/>
                    </a:solidFill>
                    <a:latin typeface="Calibri" panose="020F0502020204030204" pitchFamily="34" charset="0"/>
                    <a:cs typeface="Calibri" panose="020F0502020204030204" pitchFamily="34" charset="0"/>
                  </a:rPr>
                  <a:t>A</a:t>
                </a:r>
              </a:p>
            </p:txBody>
          </p:sp>
        </p:grpSp>
      </p:grpSp>
      <p:grpSp>
        <p:nvGrpSpPr>
          <p:cNvPr id="17" name="DapAnB - 9Slide.vn"/>
          <p:cNvGrpSpPr/>
          <p:nvPr/>
        </p:nvGrpSpPr>
        <p:grpSpPr>
          <a:xfrm>
            <a:off x="6835816" y="3061123"/>
            <a:ext cx="5044329" cy="1421875"/>
            <a:chOff x="6835816" y="3061123"/>
            <a:chExt cx="5044329" cy="1421875"/>
          </a:xfrm>
        </p:grpSpPr>
        <p:grpSp>
          <p:nvGrpSpPr>
            <p:cNvPr id="23" name="Group 22"/>
            <p:cNvGrpSpPr/>
            <p:nvPr/>
          </p:nvGrpSpPr>
          <p:grpSpPr>
            <a:xfrm>
              <a:off x="6835816" y="3061123"/>
              <a:ext cx="5044329" cy="1421875"/>
              <a:chOff x="289671" y="3263477"/>
              <a:chExt cx="10591800" cy="1981200"/>
            </a:xfrm>
          </p:grpSpPr>
          <p:sp>
            <p:nvSpPr>
              <p:cNvPr id="25" name="Rectangle: Rounded Corners 24"/>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rgbClr val="7030A0"/>
                  </a:solidFill>
                </a:endParaRPr>
              </a:p>
            </p:txBody>
          </p:sp>
          <p:sp>
            <p:nvSpPr>
              <p:cNvPr id="26" name="Rectangle: Rounded Corners 25"/>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rgbClr val="7030A0"/>
                  </a:solidFill>
                </a:endParaRPr>
              </a:p>
            </p:txBody>
          </p:sp>
        </p:grpSp>
        <p:sp>
          <p:nvSpPr>
            <p:cNvPr id="37" name="TextBox 36"/>
            <p:cNvSpPr txBox="1"/>
            <p:nvPr/>
          </p:nvSpPr>
          <p:spPr>
            <a:xfrm>
              <a:off x="8794326" y="3209978"/>
              <a:ext cx="2511906" cy="1107996"/>
            </a:xfrm>
            <a:prstGeom prst="rect">
              <a:avLst/>
            </a:prstGeom>
            <a:noFill/>
          </p:spPr>
          <p:txBody>
            <a:bodyPr wrap="none" lIns="0" tIns="0" rIns="0" bIns="0" rtlCol="0">
              <a:spAutoFit/>
            </a:bodyPr>
            <a:lstStyle/>
            <a:p>
              <a:pPr algn="ctr"/>
              <a:r>
                <a:rPr lang="en-US" sz="3600" b="1">
                  <a:solidFill>
                    <a:srgbClr val="7030A0"/>
                  </a:solidFill>
                  <a:latin typeface="Calibri" panose="020F0502020204030204" pitchFamily="34" charset="0"/>
                  <a:cs typeface="Calibri" panose="020F0502020204030204" pitchFamily="34" charset="0"/>
                </a:rPr>
                <a:t>ăn cùng </a:t>
              </a:r>
            </a:p>
            <a:p>
              <a:pPr algn="ctr"/>
              <a:r>
                <a:rPr lang="en-US" sz="3600" b="1">
                  <a:solidFill>
                    <a:srgbClr val="7030A0"/>
                  </a:solidFill>
                  <a:latin typeface="Calibri" panose="020F0502020204030204" pitchFamily="34" charset="0"/>
                  <a:cs typeface="Calibri" panose="020F0502020204030204" pitchFamily="34" charset="0"/>
                </a:rPr>
                <a:t>bữa ăn chính</a:t>
              </a:r>
            </a:p>
          </p:txBody>
        </p:sp>
        <p:grpSp>
          <p:nvGrpSpPr>
            <p:cNvPr id="14" name="Group 13"/>
            <p:cNvGrpSpPr/>
            <p:nvPr/>
          </p:nvGrpSpPr>
          <p:grpSpPr>
            <a:xfrm>
              <a:off x="6980629" y="3200477"/>
              <a:ext cx="1320383" cy="1163728"/>
              <a:chOff x="7038392" y="3200477"/>
              <a:chExt cx="1320383" cy="1163728"/>
            </a:xfrm>
          </p:grpSpPr>
          <p:pic>
            <p:nvPicPr>
              <p:cNvPr id="24"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038392" y="3200477"/>
                <a:ext cx="1320383" cy="1163728"/>
              </a:xfrm>
              <a:prstGeom prst="rect">
                <a:avLst/>
              </a:prstGeom>
            </p:spPr>
          </p:pic>
          <p:sp>
            <p:nvSpPr>
              <p:cNvPr id="39" name="TextBox 38"/>
              <p:cNvSpPr txBox="1"/>
              <p:nvPr/>
            </p:nvSpPr>
            <p:spPr>
              <a:xfrm>
                <a:off x="7576756" y="3280181"/>
                <a:ext cx="359074" cy="769441"/>
              </a:xfrm>
              <a:prstGeom prst="rect">
                <a:avLst/>
              </a:prstGeom>
              <a:noFill/>
            </p:spPr>
            <p:txBody>
              <a:bodyPr wrap="none" lIns="0" tIns="0" rIns="0" bIns="0" rtlCol="0">
                <a:spAutoFit/>
              </a:bodyPr>
              <a:lstStyle/>
              <a:p>
                <a:pPr algn="ctr"/>
                <a:r>
                  <a:rPr lang="en-US" sz="5000" b="1">
                    <a:solidFill>
                      <a:srgbClr val="7030A0"/>
                    </a:solidFill>
                    <a:latin typeface="Calibri" panose="020F0502020204030204" pitchFamily="34" charset="0"/>
                    <a:cs typeface="Calibri" panose="020F0502020204030204" pitchFamily="34" charset="0"/>
                  </a:rPr>
                  <a:t>B</a:t>
                </a:r>
              </a:p>
            </p:txBody>
          </p:sp>
        </p:grpSp>
      </p:grpSp>
      <p:grpSp>
        <p:nvGrpSpPr>
          <p:cNvPr id="18" name="Dap an C - 9Slide.vn"/>
          <p:cNvGrpSpPr/>
          <p:nvPr/>
        </p:nvGrpSpPr>
        <p:grpSpPr>
          <a:xfrm>
            <a:off x="4062080" y="5105400"/>
            <a:ext cx="5044329" cy="1421875"/>
            <a:chOff x="4062080" y="5105400"/>
            <a:chExt cx="5044329" cy="1421875"/>
          </a:xfrm>
        </p:grpSpPr>
        <p:grpSp>
          <p:nvGrpSpPr>
            <p:cNvPr id="28" name="Group 27"/>
            <p:cNvGrpSpPr/>
            <p:nvPr/>
          </p:nvGrpSpPr>
          <p:grpSpPr>
            <a:xfrm>
              <a:off x="4062080" y="5105400"/>
              <a:ext cx="5044329" cy="1421875"/>
              <a:chOff x="289671" y="3263477"/>
              <a:chExt cx="10591800" cy="1981200"/>
            </a:xfrm>
          </p:grpSpPr>
          <p:sp>
            <p:nvSpPr>
              <p:cNvPr id="30" name="Rectangle: Rounded Corners 29"/>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rgbClr val="7030A0"/>
                  </a:solidFill>
                </a:endParaRPr>
              </a:p>
            </p:txBody>
          </p:sp>
          <p:sp>
            <p:nvSpPr>
              <p:cNvPr id="31" name="Rectangle: Rounded Corners 30"/>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rgbClr val="7030A0"/>
                  </a:solidFill>
                </a:endParaRPr>
              </a:p>
            </p:txBody>
          </p:sp>
        </p:grpSp>
        <p:sp>
          <p:nvSpPr>
            <p:cNvPr id="38" name="TextBox 37"/>
            <p:cNvSpPr txBox="1"/>
            <p:nvPr/>
          </p:nvSpPr>
          <p:spPr>
            <a:xfrm>
              <a:off x="5912170" y="5246181"/>
              <a:ext cx="2803653" cy="1107996"/>
            </a:xfrm>
            <a:prstGeom prst="rect">
              <a:avLst/>
            </a:prstGeom>
            <a:noFill/>
          </p:spPr>
          <p:txBody>
            <a:bodyPr wrap="none" lIns="0" tIns="0" rIns="0" bIns="0" rtlCol="0">
              <a:spAutoFit/>
            </a:bodyPr>
            <a:lstStyle/>
            <a:p>
              <a:pPr algn="ctr"/>
              <a:r>
                <a:rPr lang="en-US" sz="3600" b="1">
                  <a:solidFill>
                    <a:srgbClr val="7030A0"/>
                  </a:solidFill>
                  <a:latin typeface="Calibri" panose="020F0502020204030204" pitchFamily="34" charset="0"/>
                  <a:cs typeface="Calibri" panose="020F0502020204030204" pitchFamily="34" charset="0"/>
                </a:rPr>
                <a:t>ăn sau bữa ăn </a:t>
              </a:r>
            </a:p>
            <a:p>
              <a:pPr algn="ctr"/>
              <a:r>
                <a:rPr lang="en-US" sz="3600" b="1">
                  <a:solidFill>
                    <a:srgbClr val="7030A0"/>
                  </a:solidFill>
                  <a:latin typeface="Calibri" panose="020F0502020204030204" pitchFamily="34" charset="0"/>
                  <a:cs typeface="Calibri" panose="020F0502020204030204" pitchFamily="34" charset="0"/>
                </a:rPr>
                <a:t>chính 1-2 giờ</a:t>
              </a:r>
            </a:p>
          </p:txBody>
        </p:sp>
        <p:grpSp>
          <p:nvGrpSpPr>
            <p:cNvPr id="15" name="Group 14"/>
            <p:cNvGrpSpPr/>
            <p:nvPr/>
          </p:nvGrpSpPr>
          <p:grpSpPr>
            <a:xfrm>
              <a:off x="4215284" y="5355769"/>
              <a:ext cx="1320383" cy="1052712"/>
              <a:chOff x="4264656" y="5355769"/>
              <a:chExt cx="1320383" cy="1052712"/>
            </a:xfrm>
          </p:grpSpPr>
          <p:pic>
            <p:nvPicPr>
              <p:cNvPr id="29" name="Picture 2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4264656" y="5361968"/>
                <a:ext cx="1320383" cy="1046513"/>
              </a:xfrm>
              <a:prstGeom prst="rect">
                <a:avLst/>
              </a:prstGeom>
            </p:spPr>
          </p:pic>
          <p:sp>
            <p:nvSpPr>
              <p:cNvPr id="40" name="TextBox 39"/>
              <p:cNvSpPr txBox="1"/>
              <p:nvPr/>
            </p:nvSpPr>
            <p:spPr>
              <a:xfrm>
                <a:off x="4786370" y="5355769"/>
                <a:ext cx="339838" cy="769441"/>
              </a:xfrm>
              <a:prstGeom prst="rect">
                <a:avLst/>
              </a:prstGeom>
              <a:noFill/>
            </p:spPr>
            <p:txBody>
              <a:bodyPr wrap="none" lIns="0" tIns="0" rIns="0" bIns="0" rtlCol="0">
                <a:spAutoFit/>
              </a:bodyPr>
              <a:lstStyle/>
              <a:p>
                <a:pPr algn="ctr"/>
                <a:r>
                  <a:rPr lang="en-US" sz="5000" b="1">
                    <a:solidFill>
                      <a:srgbClr val="7030A0"/>
                    </a:solidFill>
                    <a:latin typeface="Calibri" panose="020F0502020204030204" pitchFamily="34" charset="0"/>
                    <a:cs typeface="Calibri" panose="020F0502020204030204" pitchFamily="34" charset="0"/>
                  </a:rPr>
                  <a:t>C</a:t>
                </a:r>
              </a:p>
            </p:txBody>
          </p:sp>
        </p:grpSp>
      </p:grpSp>
      <p:grpSp>
        <p:nvGrpSpPr>
          <p:cNvPr id="2049" name="ChuaChinhXac - 9Slide.vn"/>
          <p:cNvGrpSpPr/>
          <p:nvPr/>
        </p:nvGrpSpPr>
        <p:grpSpPr>
          <a:xfrm>
            <a:off x="12681831" y="2352799"/>
            <a:ext cx="6200596" cy="4126860"/>
            <a:chOff x="12681831" y="2352799"/>
            <a:chExt cx="6200596" cy="4126860"/>
          </a:xfrm>
        </p:grpSpPr>
        <p:pic>
          <p:nvPicPr>
            <p:cNvPr id="27" name="Picture 26"/>
            <p:cNvPicPr>
              <a:picLocks noChangeAspect="1"/>
            </p:cNvPicPr>
            <p:nvPr/>
          </p:nvPicPr>
          <p:blipFill>
            <a:blip r:embed="rId9"/>
            <a:stretch>
              <a:fillRect/>
            </a:stretch>
          </p:blipFill>
          <p:spPr>
            <a:xfrm flipH="1">
              <a:off x="12681831" y="2352799"/>
              <a:ext cx="6200596" cy="4126860"/>
            </a:xfrm>
            <a:prstGeom prst="rect">
              <a:avLst/>
            </a:prstGeom>
          </p:spPr>
        </p:pic>
        <p:sp>
          <p:nvSpPr>
            <p:cNvPr id="2048" name="TextBox 2047"/>
            <p:cNvSpPr txBox="1"/>
            <p:nvPr/>
          </p:nvSpPr>
          <p:spPr>
            <a:xfrm>
              <a:off x="13467216" y="4831451"/>
              <a:ext cx="2151231" cy="1354217"/>
            </a:xfrm>
            <a:prstGeom prst="rect">
              <a:avLst/>
            </a:prstGeom>
            <a:noFill/>
          </p:spPr>
          <p:txBody>
            <a:bodyPr wrap="none" lIns="0" tIns="0" rIns="0" bIns="0" rtlCol="0">
              <a:spAutoFit/>
            </a:bodyPr>
            <a:lstStyle/>
            <a:p>
              <a:pPr algn="ctr"/>
              <a:r>
                <a:rPr lang="en-US" sz="4400">
                  <a:solidFill>
                    <a:srgbClr val="E25A74"/>
                  </a:solidFill>
                  <a:latin typeface="iCiel Cadena" panose="02000503000000020004" pitchFamily="50" charset="0"/>
                </a:rPr>
                <a:t>Chưa</a:t>
              </a:r>
            </a:p>
            <a:p>
              <a:pPr algn="ctr"/>
              <a:r>
                <a:rPr lang="en-US" sz="4400">
                  <a:solidFill>
                    <a:srgbClr val="E25A74"/>
                  </a:solidFill>
                  <a:latin typeface="iCiel Cadena" panose="02000503000000020004" pitchFamily="50" charset="0"/>
                </a:rPr>
                <a:t>đúng giá</a:t>
              </a:r>
            </a:p>
          </p:txBody>
        </p:sp>
      </p:grpSp>
      <p:pic>
        <p:nvPicPr>
          <p:cNvPr id="5122" name="Picture 2" descr="Nước trái cây Bơ sữa Chua Huệ nung - Chai sữa chua png tải về - Miễn phí  trong suốt Sức Khỏe Shake png Tải về.">
            <a:extLst>
              <a:ext uri="{FF2B5EF4-FFF2-40B4-BE49-F238E27FC236}">
                <a16:creationId xmlns:a16="http://schemas.microsoft.com/office/drawing/2014/main" xmlns="" id="{A5091A15-CC4F-49D9-899C-0F8A9AEE7A97}"/>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1935" l="10000" r="90000">
                        <a14:foregroundMark x1="38444" y1="91613" x2="47000" y2="91935"/>
                        <a14:foregroundMark x1="47000" y1="91935" x2="55111" y2="91613"/>
                        <a14:foregroundMark x1="38889" y1="36129" x2="43333" y2="44516"/>
                        <a14:foregroundMark x1="38000" y1="25161" x2="43667" y2="23387"/>
                        <a14:foregroundMark x1="43667" y1="23387" x2="54222" y2="23871"/>
                        <a14:foregroundMark x1="54222" y1="23871" x2="58222" y2="25806"/>
                        <a14:foregroundMark x1="44222" y1="20968" x2="47778" y2="21290"/>
                        <a14:foregroundMark x1="54667" y1="25161" x2="60000" y2="30323"/>
                        <a14:foregroundMark x1="58444" y1="26774" x2="61556" y2="30968"/>
                        <a14:foregroundMark x1="60222" y1="29032" x2="61556" y2="39355"/>
                        <a14:foregroundMark x1="61556" y1="39355" x2="59778" y2="41290"/>
                        <a14:foregroundMark x1="56444" y1="32258" x2="56667" y2="47097"/>
                        <a14:foregroundMark x1="44667" y1="80000" x2="44667" y2="80000"/>
                      </a14:backgroundRemoval>
                    </a14:imgEffect>
                  </a14:imgLayer>
                </a14:imgProps>
              </a:ext>
              <a:ext uri="{28A0092B-C50C-407E-A947-70E740481C1C}">
                <a14:useLocalDpi xmlns:a14="http://schemas.microsoft.com/office/drawing/2010/main" val="0"/>
              </a:ext>
            </a:extLst>
          </a:blip>
          <a:srcRect l="24864" t="12581" r="31021" b="3320"/>
          <a:stretch/>
        </p:blipFill>
        <p:spPr bwMode="auto">
          <a:xfrm>
            <a:off x="931359" y="686121"/>
            <a:ext cx="1413881" cy="185678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4001316" y="915197"/>
            <a:ext cx="3381811" cy="6195539"/>
            <a:chOff x="-3693667" y="479998"/>
            <a:chExt cx="3381811" cy="6195539"/>
          </a:xfrm>
        </p:grpSpPr>
        <p:pic>
          <p:nvPicPr>
            <p:cNvPr id="32" name="Graphic 3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3693667" y="2362200"/>
              <a:ext cx="3271556" cy="4313337"/>
            </a:xfrm>
            <a:prstGeom prst="rect">
              <a:avLst/>
            </a:prstGeom>
          </p:spPr>
        </p:pic>
        <p:sp>
          <p:nvSpPr>
            <p:cNvPr id="20" name="Speech Bubble: Rectangle with Corners Rounded 19"/>
            <p:cNvSpPr/>
            <p:nvPr/>
          </p:nvSpPr>
          <p:spPr>
            <a:xfrm>
              <a:off x="-3086849" y="479998"/>
              <a:ext cx="2774993" cy="1570813"/>
            </a:xfrm>
            <a:prstGeom prst="wedgeRoundRectCallout">
              <a:avLst>
                <a:gd name="adj1" fmla="val 379"/>
                <a:gd name="adj2" fmla="val 71232"/>
                <a:gd name="adj3" fmla="val 16667"/>
              </a:avLst>
            </a:prstGeom>
            <a:solidFill>
              <a:schemeClr val="bg1"/>
            </a:solidFill>
            <a:ln w="38100">
              <a:solidFill>
                <a:srgbClr val="7C3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50"/>
                  </a:solidFill>
                  <a:latin typeface="iCiel Cadena" panose="02000503000000020004" pitchFamily="50" charset="0"/>
                </a:rPr>
                <a:t>Sữa chua có giá 10.000đ</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withEffect" p14:presetBounceEnd="64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4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125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AmThanhDung_2.wav"/>
                                            </p:tgtEl>
                                          </p:cMediaNode>
                                        </p:audio>
                                      </p:subTnLst>
                                    </p:cTn>
                                  </p:par>
                                  <p:par>
                                    <p:cTn id="32" presetID="1" presetClass="exit" presetSubtype="0" fill="hold" nodeType="withEffect">
                                      <p:stCondLst>
                                        <p:cond delay="0"/>
                                      </p:stCondLst>
                                      <p:childTnLst>
                                        <p:set>
                                          <p:cBhvr>
                                            <p:cTn id="33" dur="1" fill="hold">
                                              <p:stCondLst>
                                                <p:cond delay="0"/>
                                              </p:stCondLst>
                                            </p:cTn>
                                            <p:tgtEl>
                                              <p:spTgt spid="17"/>
                                            </p:tgtEl>
                                            <p:attrNameLst>
                                              <p:attrName>style.visibility</p:attrName>
                                            </p:attrNameLst>
                                          </p:cBhvr>
                                          <p:to>
                                            <p:strVal val="hidden"/>
                                          </p:to>
                                        </p:set>
                                      </p:childTnLst>
                                    </p:cTn>
                                  </p:par>
                                </p:childTnLst>
                              </p:cTn>
                            </p:par>
                            <p:par>
                              <p:cTn id="34" fill="hold">
                                <p:stCondLst>
                                  <p:cond delay="0"/>
                                </p:stCondLst>
                                <p:childTnLst>
                                  <p:par>
                                    <p:cTn id="35" presetID="42" presetClass="path" presetSubtype="0" fill="hold" nodeType="afterEffect" p14:presetBounceEnd="83000">
                                      <p:stCondLst>
                                        <p:cond delay="0"/>
                                      </p:stCondLst>
                                      <p:childTnLst>
                                        <p:animMotion origin="layout" path="M 3.125E-6 4.81481E-6 L 0.28476 -0.00741 " pathEditMode="relative" rAng="0" ptsTypes="AA" p14:bounceEnd="83000">
                                          <p:cBhvr>
                                            <p:cTn id="36" dur="750" fill="hold"/>
                                            <p:tgtEl>
                                              <p:spTgt spid="21"/>
                                            </p:tgtEl>
                                            <p:attrNameLst>
                                              <p:attrName>ppt_x</p:attrName>
                                              <p:attrName>ppt_y</p:attrName>
                                            </p:attrNameLst>
                                          </p:cBhvr>
                                          <p:rCtr x="14245" y="-370"/>
                                        </p:animMotion>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utoRev="1" fill="hold" nodeType="clickEffect" p14:presetBounceEnd="83000">
                                      <p:stCondLst>
                                        <p:cond delay="0"/>
                                      </p:stCondLst>
                                      <p:childTnLst>
                                        <p:animMotion origin="layout" path="M -1.04167E-6 -1.48148E-6 L -0.56367 -1.48148E-6 " pathEditMode="relative" rAng="0" ptsTypes="AA" p14:bounceEnd="83000">
                                          <p:cBhvr>
                                            <p:cTn id="41" dur="1250" fill="hold"/>
                                            <p:tgtEl>
                                              <p:spTgt spid="2049"/>
                                            </p:tgtEl>
                                            <p:attrNameLst>
                                              <p:attrName>ppt_x</p:attrName>
                                              <p:attrName>ppt_y</p:attrName>
                                            </p:attrNameLst>
                                          </p:cBhvr>
                                          <p:rCtr x="-28190" y="0"/>
                                        </p:animMotion>
                                      </p:childTnLst>
                                      <p:subTnLst>
                                        <p:audio>
                                          <p:cMediaNode>
                                            <p:cTn display="0" masterRel="sameClick">
                                              <p:stCondLst>
                                                <p:cond evt="begin" delay="0">
                                                  <p:tn val="40"/>
                                                </p:cond>
                                              </p:stCondLst>
                                              <p:endCondLst>
                                                <p:cond evt="onStopAudio" delay="0">
                                                  <p:tgtEl>
                                                    <p:sldTgt/>
                                                  </p:tgtEl>
                                                </p:cond>
                                              </p:endCondLst>
                                            </p:cTn>
                                            <p:tgtEl>
                                              <p:sndTgt r:embed="rId4" name="AmthanhSai.wav"/>
                                            </p:tgtEl>
                                          </p:cMediaNode>
                                        </p:audio>
                                      </p:subTnLst>
                                    </p:cTn>
                                  </p:par>
                                </p:childTnLst>
                              </p:cTn>
                            </p:par>
                          </p:childTnLst>
                        </p:cTn>
                      </p:par>
                    </p:childTnLst>
                  </p:cTn>
                  <p:nextCondLst>
                    <p:cond evt="onClick" delay="0">
                      <p:tgtEl>
                        <p:spTgt spid="16"/>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utoRev="1" fill="hold" nodeType="clickEffect" p14:presetBounceEnd="70000">
                                      <p:stCondLst>
                                        <p:cond delay="0"/>
                                      </p:stCondLst>
                                      <p:childTnLst>
                                        <p:animMotion origin="layout" path="M -1.04167E-6 -1.48148E-6 L -0.5651 -0.00347 " pathEditMode="relative" rAng="0" ptsTypes="AA" p14:bounceEnd="70000">
                                          <p:cBhvr>
                                            <p:cTn id="46" dur="1250" fill="hold"/>
                                            <p:tgtEl>
                                              <p:spTgt spid="2049"/>
                                            </p:tgtEl>
                                            <p:attrNameLst>
                                              <p:attrName>ppt_x</p:attrName>
                                              <p:attrName>ppt_y</p:attrName>
                                            </p:attrNameLst>
                                          </p:cBhvr>
                                          <p:rCtr x="-28255" y="-185"/>
                                        </p:animMotion>
                                      </p:childTnLst>
                                      <p:subTnLst>
                                        <p:audio>
                                          <p:cMediaNode>
                                            <p:cTn display="0" masterRel="sameClick">
                                              <p:stCondLst>
                                                <p:cond evt="begin" delay="0">
                                                  <p:tn val="45"/>
                                                </p:cond>
                                              </p:stCondLst>
                                              <p:endCondLst>
                                                <p:cond evt="onStopAudio" delay="0">
                                                  <p:tgtEl>
                                                    <p:sldTgt/>
                                                  </p:tgtEl>
                                                </p:cond>
                                              </p:endCondLst>
                                            </p:cTn>
                                            <p:tgtEl>
                                              <p:sndTgt r:embed="rId4" name="AmthanhSai.wav"/>
                                            </p:tgtEl>
                                          </p:cMediaNode>
                                        </p:audio>
                                      </p:subTnLst>
                                    </p:cTn>
                                  </p:par>
                                </p:childTnLst>
                              </p:cTn>
                            </p:par>
                          </p:childTnLst>
                        </p:cTn>
                      </p:par>
                    </p:childTnLst>
                  </p:cTn>
                  <p:nextCondLst>
                    <p:cond evt="onClick" delay="0">
                      <p:tgtEl>
                        <p:spTgt spid="17"/>
                      </p:tgtEl>
                    </p:cond>
                  </p:nextCondLst>
                </p:seq>
              </p:childTnLst>
            </p:cTn>
          </p:par>
        </p:tnLst>
        <p:bldLst>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125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3" name="AmThanhDung_2.wav"/>
                                            </p:tgtEl>
                                          </p:cMediaNode>
                                        </p:audio>
                                      </p:subTnLst>
                                    </p:cTn>
                                  </p:par>
                                  <p:par>
                                    <p:cTn id="32" presetID="1" presetClass="exit" presetSubtype="0" fill="hold" nodeType="withEffect">
                                      <p:stCondLst>
                                        <p:cond delay="0"/>
                                      </p:stCondLst>
                                      <p:childTnLst>
                                        <p:set>
                                          <p:cBhvr>
                                            <p:cTn id="33" dur="1" fill="hold">
                                              <p:stCondLst>
                                                <p:cond delay="0"/>
                                              </p:stCondLst>
                                            </p:cTn>
                                            <p:tgtEl>
                                              <p:spTgt spid="17"/>
                                            </p:tgtEl>
                                            <p:attrNameLst>
                                              <p:attrName>style.visibility</p:attrName>
                                            </p:attrNameLst>
                                          </p:cBhvr>
                                          <p:to>
                                            <p:strVal val="hidden"/>
                                          </p:to>
                                        </p:set>
                                      </p:childTnLst>
                                    </p:cTn>
                                  </p:par>
                                </p:childTnLst>
                              </p:cTn>
                            </p:par>
                            <p:par>
                              <p:cTn id="34" fill="hold">
                                <p:stCondLst>
                                  <p:cond delay="0"/>
                                </p:stCondLst>
                                <p:childTnLst>
                                  <p:par>
                                    <p:cTn id="35" presetID="42" presetClass="path" presetSubtype="0" fill="hold" nodeType="afterEffect">
                                      <p:stCondLst>
                                        <p:cond delay="0"/>
                                      </p:stCondLst>
                                      <p:childTnLst>
                                        <p:animMotion origin="layout" path="M 3.125E-6 4.81481E-6 L 0.28476 -0.00741 " pathEditMode="relative" rAng="0" ptsTypes="AA">
                                          <p:cBhvr>
                                            <p:cTn id="36" dur="750" fill="hold"/>
                                            <p:tgtEl>
                                              <p:spTgt spid="21"/>
                                            </p:tgtEl>
                                            <p:attrNameLst>
                                              <p:attrName>ppt_x</p:attrName>
                                              <p:attrName>ppt_y</p:attrName>
                                            </p:attrNameLst>
                                          </p:cBhvr>
                                          <p:rCtr x="14245" y="-370"/>
                                        </p:animMotion>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utoRev="1" fill="hold" nodeType="clickEffect">
                                      <p:stCondLst>
                                        <p:cond delay="0"/>
                                      </p:stCondLst>
                                      <p:childTnLst>
                                        <p:animMotion origin="layout" path="M -1.04167E-6 -1.48148E-6 L -0.56367 -1.48148E-6 " pathEditMode="relative" rAng="0" ptsTypes="AA">
                                          <p:cBhvr>
                                            <p:cTn id="41" dur="1250" fill="hold"/>
                                            <p:tgtEl>
                                              <p:spTgt spid="2049"/>
                                            </p:tgtEl>
                                            <p:attrNameLst>
                                              <p:attrName>ppt_x</p:attrName>
                                              <p:attrName>ppt_y</p:attrName>
                                            </p:attrNameLst>
                                          </p:cBhvr>
                                          <p:rCtr x="-28190" y="0"/>
                                        </p:animMotion>
                                      </p:childTnLst>
                                      <p:subTnLst>
                                        <p:audio>
                                          <p:cMediaNode>
                                            <p:cTn display="0" masterRel="sameClick">
                                              <p:stCondLst>
                                                <p:cond evt="begin" delay="0">
                                                  <p:tn val="40"/>
                                                </p:cond>
                                              </p:stCondLst>
                                              <p:endCondLst>
                                                <p:cond evt="onStopAudio" delay="0">
                                                  <p:tgtEl>
                                                    <p:sldTgt/>
                                                  </p:tgtEl>
                                                </p:cond>
                                              </p:endCondLst>
                                            </p:cTn>
                                            <p:tgtEl>
                                              <p:sndTgt r:embed="rId14" name="AmthanhSai.wav"/>
                                            </p:tgtEl>
                                          </p:cMediaNode>
                                        </p:audio>
                                      </p:subTnLst>
                                    </p:cTn>
                                  </p:par>
                                </p:childTnLst>
                              </p:cTn>
                            </p:par>
                          </p:childTnLst>
                        </p:cTn>
                      </p:par>
                    </p:childTnLst>
                  </p:cTn>
                  <p:nextCondLst>
                    <p:cond evt="onClick" delay="0">
                      <p:tgtEl>
                        <p:spTgt spid="16"/>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utoRev="1" fill="hold" nodeType="clickEffect">
                                      <p:stCondLst>
                                        <p:cond delay="0"/>
                                      </p:stCondLst>
                                      <p:childTnLst>
                                        <p:animMotion origin="layout" path="M -1.04167E-6 -1.48148E-6 L -0.5651 -0.00347 " pathEditMode="relative" rAng="0" ptsTypes="AA">
                                          <p:cBhvr>
                                            <p:cTn id="46" dur="1250" fill="hold"/>
                                            <p:tgtEl>
                                              <p:spTgt spid="2049"/>
                                            </p:tgtEl>
                                            <p:attrNameLst>
                                              <p:attrName>ppt_x</p:attrName>
                                              <p:attrName>ppt_y</p:attrName>
                                            </p:attrNameLst>
                                          </p:cBhvr>
                                          <p:rCtr x="-28255" y="-185"/>
                                        </p:animMotion>
                                      </p:childTnLst>
                                      <p:subTnLst>
                                        <p:audio>
                                          <p:cMediaNode>
                                            <p:cTn display="0" masterRel="sameClick">
                                              <p:stCondLst>
                                                <p:cond evt="begin" delay="0">
                                                  <p:tn val="45"/>
                                                </p:cond>
                                              </p:stCondLst>
                                              <p:endCondLst>
                                                <p:cond evt="onStopAudio" delay="0">
                                                  <p:tgtEl>
                                                    <p:sldTgt/>
                                                  </p:tgtEl>
                                                </p:cond>
                                              </p:endCondLst>
                                            </p:cTn>
                                            <p:tgtEl>
                                              <p:sndTgt r:embed="rId14" name="AmthanhSai.wav"/>
                                            </p:tgtEl>
                                          </p:cMediaNode>
                                        </p:audio>
                                      </p:subTnLst>
                                    </p:cTn>
                                  </p:par>
                                </p:childTnLst>
                              </p:cTn>
                            </p:par>
                          </p:childTnLst>
                        </p:cTn>
                      </p:par>
                    </p:childTnLst>
                  </p:cTn>
                  <p:nextCondLst>
                    <p:cond evt="onClick" delay="0">
                      <p:tgtEl>
                        <p:spTgt spid="17"/>
                      </p:tgtEl>
                    </p:cond>
                  </p:nextCondLst>
                </p:seq>
              </p:childTnLst>
            </p:cTn>
          </p:par>
        </p:tnLst>
        <p:bldLst>
          <p:bldP spid="2" grpId="1"/>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9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11856" y="220133"/>
            <a:ext cx="11568289" cy="2675467"/>
            <a:chOff x="166511" y="152399"/>
            <a:chExt cx="11568289" cy="2675467"/>
          </a:xfrm>
        </p:grpSpPr>
        <p:sp>
          <p:nvSpPr>
            <p:cNvPr id="6" name="Rectangle: Rounded Corners 5"/>
            <p:cNvSpPr/>
            <p:nvPr/>
          </p:nvSpPr>
          <p:spPr>
            <a:xfrm>
              <a:off x="1143000" y="499533"/>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Rectangle: Rounded Corners 7"/>
            <p:cNvSpPr/>
            <p:nvPr/>
          </p:nvSpPr>
          <p:spPr>
            <a:xfrm>
              <a:off x="1707444" y="665056"/>
              <a:ext cx="9874956"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p:cNvPicPr>
              <a:picLocks noChangeAspect="1"/>
            </p:cNvPicPr>
            <p:nvPr/>
          </p:nvPicPr>
          <p:blipFill>
            <a:blip r:embed="rId7"/>
            <a:stretch>
              <a:fillRect/>
            </a:stretch>
          </p:blipFill>
          <p:spPr>
            <a:xfrm>
              <a:off x="166511" y="152399"/>
              <a:ext cx="2652889" cy="2675467"/>
            </a:xfrm>
            <a:prstGeom prst="rect">
              <a:avLst/>
            </a:prstGeom>
          </p:spPr>
        </p:pic>
      </p:grpSp>
      <p:sp>
        <p:nvSpPr>
          <p:cNvPr id="2" name="TextBox 1"/>
          <p:cNvSpPr txBox="1"/>
          <p:nvPr/>
        </p:nvSpPr>
        <p:spPr>
          <a:xfrm>
            <a:off x="3176639" y="872237"/>
            <a:ext cx="7607980" cy="147732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Ăn bữa sáng nên chọn lựa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 loại thực phẩm nào dưới đây</a:t>
            </a:r>
          </a:p>
        </p:txBody>
      </p:sp>
      <p:grpSp>
        <p:nvGrpSpPr>
          <p:cNvPr id="16" name="DapAnA - 9Slide.vn"/>
          <p:cNvGrpSpPr/>
          <p:nvPr/>
        </p:nvGrpSpPr>
        <p:grpSpPr>
          <a:xfrm>
            <a:off x="3573835" y="5090027"/>
            <a:ext cx="5044329" cy="1421875"/>
            <a:chOff x="609600" y="3061123"/>
            <a:chExt cx="5044329" cy="1421875"/>
          </a:xfrm>
        </p:grpSpPr>
        <p:grpSp>
          <p:nvGrpSpPr>
            <p:cNvPr id="10" name="Group 9"/>
            <p:cNvGrpSpPr/>
            <p:nvPr/>
          </p:nvGrpSpPr>
          <p:grpSpPr>
            <a:xfrm>
              <a:off x="609600" y="3061123"/>
              <a:ext cx="5044329" cy="1421875"/>
              <a:chOff x="289671" y="3263476"/>
              <a:chExt cx="10591800" cy="1981200"/>
            </a:xfrm>
          </p:grpSpPr>
          <p:sp>
            <p:nvSpPr>
              <p:cNvPr id="11" name="Rectangle: Rounded Corners 10"/>
              <p:cNvSpPr/>
              <p:nvPr/>
            </p:nvSpPr>
            <p:spPr>
              <a:xfrm>
                <a:off x="289671" y="3263476"/>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7030A0"/>
                  </a:solidFill>
                  <a:effectLst/>
                  <a:uLnTx/>
                  <a:uFillTx/>
                  <a:latin typeface="#9Slide02 Noi dung dai"/>
                  <a:ea typeface="+mn-ea"/>
                  <a:cs typeface="+mn-cs"/>
                </a:endParaRPr>
              </a:p>
            </p:txBody>
          </p:sp>
          <p:sp>
            <p:nvSpPr>
              <p:cNvPr id="12" name="Rectangle: Rounded Corners 11"/>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7030A0"/>
                  </a:solidFill>
                  <a:effectLst/>
                  <a:uLnTx/>
                  <a:uFillTx/>
                  <a:latin typeface="#9Slide02 Noi dung dai"/>
                  <a:ea typeface="+mn-ea"/>
                  <a:cs typeface="+mn-cs"/>
                </a:endParaRPr>
              </a:p>
            </p:txBody>
          </p:sp>
        </p:grpSp>
        <p:sp>
          <p:nvSpPr>
            <p:cNvPr id="36" name="TextBox 35"/>
            <p:cNvSpPr txBox="1"/>
            <p:nvPr/>
          </p:nvSpPr>
          <p:spPr>
            <a:xfrm>
              <a:off x="2991084" y="3363195"/>
              <a:ext cx="174086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Xúc xích</a:t>
              </a:r>
            </a:p>
          </p:txBody>
        </p:sp>
        <p:grpSp>
          <p:nvGrpSpPr>
            <p:cNvPr id="9" name="Group 8"/>
            <p:cNvGrpSpPr/>
            <p:nvPr/>
          </p:nvGrpSpPr>
          <p:grpSpPr>
            <a:xfrm>
              <a:off x="742754" y="3200477"/>
              <a:ext cx="1320383" cy="1163728"/>
              <a:chOff x="812176" y="3200477"/>
              <a:chExt cx="1320383" cy="1163728"/>
            </a:xfrm>
          </p:grpSpPr>
          <p:pic>
            <p:nvPicPr>
              <p:cNvPr id="1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812176" y="3200477"/>
                <a:ext cx="1320383" cy="1163728"/>
              </a:xfrm>
              <a:prstGeom prst="rect">
                <a:avLst/>
              </a:prstGeom>
            </p:spPr>
          </p:pic>
          <p:sp>
            <p:nvSpPr>
              <p:cNvPr id="3" name="TextBox 2"/>
              <p:cNvSpPr txBox="1"/>
              <p:nvPr/>
            </p:nvSpPr>
            <p:spPr>
              <a:xfrm>
                <a:off x="1290743" y="3313659"/>
                <a:ext cx="270908"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C</a:t>
                </a:r>
              </a:p>
            </p:txBody>
          </p:sp>
        </p:grpSp>
      </p:grpSp>
      <p:grpSp>
        <p:nvGrpSpPr>
          <p:cNvPr id="17" name="DapAnB - 9Slide.vn"/>
          <p:cNvGrpSpPr/>
          <p:nvPr/>
        </p:nvGrpSpPr>
        <p:grpSpPr>
          <a:xfrm>
            <a:off x="442580" y="3144602"/>
            <a:ext cx="5044329" cy="1421875"/>
            <a:chOff x="6835816" y="3061123"/>
            <a:chExt cx="5044329" cy="1421875"/>
          </a:xfrm>
        </p:grpSpPr>
        <p:grpSp>
          <p:nvGrpSpPr>
            <p:cNvPr id="23" name="Group 22"/>
            <p:cNvGrpSpPr/>
            <p:nvPr/>
          </p:nvGrpSpPr>
          <p:grpSpPr>
            <a:xfrm>
              <a:off x="6835816" y="3061123"/>
              <a:ext cx="5044329" cy="1421875"/>
              <a:chOff x="289671" y="3263477"/>
              <a:chExt cx="10591800" cy="1981200"/>
            </a:xfrm>
          </p:grpSpPr>
          <p:sp>
            <p:nvSpPr>
              <p:cNvPr id="25" name="Rectangle: Rounded Corners 24"/>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7030A0"/>
                  </a:solidFill>
                  <a:effectLst/>
                  <a:uLnTx/>
                  <a:uFillTx/>
                  <a:latin typeface="#9Slide02 Noi dung dai"/>
                  <a:ea typeface="+mn-ea"/>
                  <a:cs typeface="+mn-cs"/>
                </a:endParaRPr>
              </a:p>
            </p:txBody>
          </p:sp>
          <p:sp>
            <p:nvSpPr>
              <p:cNvPr id="26" name="Rectangle: Rounded Corners 25"/>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7030A0"/>
                  </a:solidFill>
                  <a:effectLst/>
                  <a:uLnTx/>
                  <a:uFillTx/>
                  <a:latin typeface="#9Slide02 Noi dung dai"/>
                  <a:ea typeface="+mn-ea"/>
                  <a:cs typeface="+mn-cs"/>
                </a:endParaRPr>
              </a:p>
            </p:txBody>
          </p:sp>
        </p:grpSp>
        <p:sp>
          <p:nvSpPr>
            <p:cNvPr id="37" name="TextBox 36"/>
            <p:cNvSpPr txBox="1"/>
            <p:nvPr/>
          </p:nvSpPr>
          <p:spPr>
            <a:xfrm>
              <a:off x="8511999" y="3434069"/>
              <a:ext cx="3254224"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Khoai tây chiên</a:t>
              </a:r>
            </a:p>
          </p:txBody>
        </p:sp>
        <p:grpSp>
          <p:nvGrpSpPr>
            <p:cNvPr id="14" name="Group 13"/>
            <p:cNvGrpSpPr/>
            <p:nvPr/>
          </p:nvGrpSpPr>
          <p:grpSpPr>
            <a:xfrm>
              <a:off x="6980629" y="3200477"/>
              <a:ext cx="1320383" cy="1163728"/>
              <a:chOff x="7038392" y="3200477"/>
              <a:chExt cx="1320383" cy="1163728"/>
            </a:xfrm>
          </p:grpSpPr>
          <p:pic>
            <p:nvPicPr>
              <p:cNvPr id="24"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038392" y="3200477"/>
                <a:ext cx="1320383" cy="1163728"/>
              </a:xfrm>
              <a:prstGeom prst="rect">
                <a:avLst/>
              </a:prstGeom>
            </p:spPr>
          </p:pic>
          <p:sp>
            <p:nvSpPr>
              <p:cNvPr id="39" name="TextBox 38"/>
              <p:cNvSpPr txBox="1"/>
              <p:nvPr/>
            </p:nvSpPr>
            <p:spPr>
              <a:xfrm>
                <a:off x="7600802" y="3280181"/>
                <a:ext cx="31098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A</a:t>
                </a:r>
              </a:p>
            </p:txBody>
          </p:sp>
        </p:grpSp>
      </p:grpSp>
      <p:grpSp>
        <p:nvGrpSpPr>
          <p:cNvPr id="18" name="Dap an C - 9Slide.vn"/>
          <p:cNvGrpSpPr/>
          <p:nvPr/>
        </p:nvGrpSpPr>
        <p:grpSpPr>
          <a:xfrm>
            <a:off x="6769871" y="3072017"/>
            <a:ext cx="5044329" cy="1421875"/>
            <a:chOff x="4062080" y="5105400"/>
            <a:chExt cx="5044329" cy="1421875"/>
          </a:xfrm>
        </p:grpSpPr>
        <p:grpSp>
          <p:nvGrpSpPr>
            <p:cNvPr id="28" name="Group 27"/>
            <p:cNvGrpSpPr/>
            <p:nvPr/>
          </p:nvGrpSpPr>
          <p:grpSpPr>
            <a:xfrm>
              <a:off x="4062080" y="5105400"/>
              <a:ext cx="5044329" cy="1421875"/>
              <a:chOff x="289671" y="3263477"/>
              <a:chExt cx="10591800" cy="1981200"/>
            </a:xfrm>
          </p:grpSpPr>
          <p:sp>
            <p:nvSpPr>
              <p:cNvPr id="30" name="Rectangle: Rounded Corners 29"/>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7030A0"/>
                  </a:solidFill>
                  <a:effectLst/>
                  <a:uLnTx/>
                  <a:uFillTx/>
                  <a:latin typeface="#9Slide02 Noi dung dai"/>
                  <a:ea typeface="+mn-ea"/>
                  <a:cs typeface="+mn-cs"/>
                </a:endParaRPr>
              </a:p>
            </p:txBody>
          </p:sp>
          <p:sp>
            <p:nvSpPr>
              <p:cNvPr id="31" name="Rectangle: Rounded Corners 30"/>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7030A0"/>
                  </a:solidFill>
                  <a:effectLst/>
                  <a:uLnTx/>
                  <a:uFillTx/>
                  <a:latin typeface="#9Slide02 Noi dung dai"/>
                  <a:ea typeface="+mn-ea"/>
                  <a:cs typeface="+mn-cs"/>
                </a:endParaRPr>
              </a:p>
            </p:txBody>
          </p:sp>
        </p:grpSp>
        <p:sp>
          <p:nvSpPr>
            <p:cNvPr id="38" name="TextBox 37"/>
            <p:cNvSpPr txBox="1"/>
            <p:nvPr/>
          </p:nvSpPr>
          <p:spPr>
            <a:xfrm>
              <a:off x="6005944" y="5452793"/>
              <a:ext cx="261610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Cháo thịt bò</a:t>
              </a:r>
            </a:p>
          </p:txBody>
        </p:sp>
        <p:grpSp>
          <p:nvGrpSpPr>
            <p:cNvPr id="15" name="Group 14"/>
            <p:cNvGrpSpPr/>
            <p:nvPr/>
          </p:nvGrpSpPr>
          <p:grpSpPr>
            <a:xfrm>
              <a:off x="4215284" y="5355769"/>
              <a:ext cx="1320383" cy="1052712"/>
              <a:chOff x="4264656" y="5355769"/>
              <a:chExt cx="1320383" cy="1052712"/>
            </a:xfrm>
          </p:grpSpPr>
          <p:pic>
            <p:nvPicPr>
              <p:cNvPr id="29" name="Picture 2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4264656" y="5361968"/>
                <a:ext cx="1320383" cy="1046513"/>
              </a:xfrm>
              <a:prstGeom prst="rect">
                <a:avLst/>
              </a:prstGeom>
            </p:spPr>
          </p:pic>
          <p:sp>
            <p:nvSpPr>
              <p:cNvPr id="40" name="TextBox 39"/>
              <p:cNvSpPr txBox="1"/>
              <p:nvPr/>
            </p:nvSpPr>
            <p:spPr>
              <a:xfrm>
                <a:off x="4812820" y="5355769"/>
                <a:ext cx="286938"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B</a:t>
                </a:r>
              </a:p>
            </p:txBody>
          </p:sp>
        </p:grpSp>
      </p:grpSp>
      <p:grpSp>
        <p:nvGrpSpPr>
          <p:cNvPr id="2049" name="ChuaChinhXac - 9Slide.vn"/>
          <p:cNvGrpSpPr/>
          <p:nvPr/>
        </p:nvGrpSpPr>
        <p:grpSpPr>
          <a:xfrm>
            <a:off x="12681831" y="2352799"/>
            <a:ext cx="6200596" cy="4126860"/>
            <a:chOff x="12681831" y="2352799"/>
            <a:chExt cx="6200596" cy="4126860"/>
          </a:xfrm>
        </p:grpSpPr>
        <p:pic>
          <p:nvPicPr>
            <p:cNvPr id="27" name="Picture 26"/>
            <p:cNvPicPr>
              <a:picLocks noChangeAspect="1"/>
            </p:cNvPicPr>
            <p:nvPr/>
          </p:nvPicPr>
          <p:blipFill>
            <a:blip r:embed="rId9"/>
            <a:stretch>
              <a:fillRect/>
            </a:stretch>
          </p:blipFill>
          <p:spPr>
            <a:xfrm flipH="1">
              <a:off x="12681831" y="2352799"/>
              <a:ext cx="6200596" cy="4126860"/>
            </a:xfrm>
            <a:prstGeom prst="rect">
              <a:avLst/>
            </a:prstGeom>
          </p:spPr>
        </p:pic>
        <p:sp>
          <p:nvSpPr>
            <p:cNvPr id="2048" name="TextBox 2047"/>
            <p:cNvSpPr txBox="1"/>
            <p:nvPr/>
          </p:nvSpPr>
          <p:spPr>
            <a:xfrm>
              <a:off x="13467216" y="4831451"/>
              <a:ext cx="2151231" cy="135421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E25A74"/>
                  </a:solidFill>
                  <a:effectLst/>
                  <a:uLnTx/>
                  <a:uFillTx/>
                  <a:latin typeface="iCiel Cadena" panose="02000503000000020004" pitchFamily="50" charset="0"/>
                  <a:ea typeface="+mn-ea"/>
                  <a:cs typeface="+mn-cs"/>
                </a:rPr>
                <a:t>Chưa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E25A74"/>
                  </a:solidFill>
                  <a:effectLst/>
                  <a:uLnTx/>
                  <a:uFillTx/>
                  <a:latin typeface="iCiel Cadena" panose="02000503000000020004" pitchFamily="50" charset="0"/>
                  <a:ea typeface="+mn-ea"/>
                  <a:cs typeface="+mn-cs"/>
                </a:rPr>
                <a:t>đúng giá</a:t>
              </a:r>
            </a:p>
          </p:txBody>
        </p:sp>
      </p:grpSp>
      <p:pic>
        <p:nvPicPr>
          <p:cNvPr id="9218" name="Picture 2" descr="Cá nục hoa Nhật Bản Size vừa giá tốt tại Đà Nẵng | Labanfood.com">
            <a:extLst>
              <a:ext uri="{FF2B5EF4-FFF2-40B4-BE49-F238E27FC236}">
                <a16:creationId xmlns:a16="http://schemas.microsoft.com/office/drawing/2014/main" xmlns="" id="{7DB9F45E-D9C0-4E13-90F7-54255DAF245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8666" r="-6594" b="34156"/>
          <a:stretch/>
        </p:blipFill>
        <p:spPr bwMode="auto">
          <a:xfrm>
            <a:off x="734903" y="1148793"/>
            <a:ext cx="1666188" cy="81814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4001316" y="915197"/>
            <a:ext cx="3437662" cy="6195539"/>
            <a:chOff x="-3693667" y="479998"/>
            <a:chExt cx="3437662" cy="6195539"/>
          </a:xfrm>
        </p:grpSpPr>
        <p:pic>
          <p:nvPicPr>
            <p:cNvPr id="32" name="Graphic 3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3693667" y="2362200"/>
              <a:ext cx="3271556" cy="4313337"/>
            </a:xfrm>
            <a:prstGeom prst="rect">
              <a:avLst/>
            </a:prstGeom>
          </p:spPr>
        </p:pic>
        <p:sp>
          <p:nvSpPr>
            <p:cNvPr id="20" name="Speech Bubble: Rectangle with Corners Rounded 19"/>
            <p:cNvSpPr/>
            <p:nvPr/>
          </p:nvSpPr>
          <p:spPr>
            <a:xfrm>
              <a:off x="-3086849" y="479998"/>
              <a:ext cx="2830844" cy="1570813"/>
            </a:xfrm>
            <a:prstGeom prst="wedgeRoundRectCallout">
              <a:avLst>
                <a:gd name="adj1" fmla="val 379"/>
                <a:gd name="adj2" fmla="val 71232"/>
                <a:gd name="adj3" fmla="val 16667"/>
              </a:avLst>
            </a:prstGeom>
            <a:solidFill>
              <a:schemeClr val="bg1"/>
            </a:solidFill>
            <a:ln w="38100">
              <a:solidFill>
                <a:srgbClr val="7C3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B050"/>
                  </a:solidFill>
                  <a:effectLst/>
                  <a:uLnTx/>
                  <a:uFillTx/>
                  <a:latin typeface="iCiel Cadena" panose="02000503000000020004" pitchFamily="50" charset="0"/>
                  <a:ea typeface="+mn-ea"/>
                  <a:cs typeface="+mn-cs"/>
                </a:rPr>
                <a:t>Cá biển có giá 50.000đ</a:t>
              </a:r>
            </a:p>
          </p:txBody>
        </p:sp>
      </p:grpSp>
    </p:spTree>
    <p:extLst>
      <p:ext uri="{BB962C8B-B14F-4D97-AF65-F5344CB8AC3E}">
        <p14:creationId xmlns:p14="http://schemas.microsoft.com/office/powerpoint/2010/main" val="384424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4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4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8"/>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AmThanhDung_2.wav"/>
                                            </p:tgtEl>
                                          </p:cMediaNode>
                                        </p:audio>
                                      </p:subTnLst>
                                    </p:cTn>
                                  </p:par>
                                  <p:par>
                                    <p:cTn id="14" presetID="1" presetClass="exit" presetSubtype="0" fill="hold" nodeType="withEffect">
                                      <p:stCondLst>
                                        <p:cond delay="0"/>
                                      </p:stCondLst>
                                      <p:childTnLst>
                                        <p:set>
                                          <p:cBhvr>
                                            <p:cTn id="15" dur="1" fill="hold">
                                              <p:stCondLst>
                                                <p:cond delay="0"/>
                                              </p:stCondLst>
                                            </p:cTn>
                                            <p:tgtEl>
                                              <p:spTgt spid="17"/>
                                            </p:tgtEl>
                                            <p:attrNameLst>
                                              <p:attrName>style.visibility</p:attrName>
                                            </p:attrNameLst>
                                          </p:cBhvr>
                                          <p:to>
                                            <p:strVal val="hidden"/>
                                          </p:to>
                                        </p:set>
                                      </p:childTnLst>
                                    </p:cTn>
                                  </p:par>
                                </p:childTnLst>
                              </p:cTn>
                            </p:par>
                            <p:par>
                              <p:cTn id="16" fill="hold">
                                <p:stCondLst>
                                  <p:cond delay="0"/>
                                </p:stCondLst>
                                <p:childTnLst>
                                  <p:par>
                                    <p:cTn id="17" presetID="42" presetClass="path" presetSubtype="0" fill="hold" nodeType="afterEffect" p14:presetBounceEnd="83000">
                                      <p:stCondLst>
                                        <p:cond delay="0"/>
                                      </p:stCondLst>
                                      <p:childTnLst>
                                        <p:animMotion origin="layout" path="M -4.16667E-7 4.81481E-6 L 0.28477 -0.00741 " pathEditMode="relative" rAng="0" ptsTypes="AA" p14:bounceEnd="83000">
                                          <p:cBhvr>
                                            <p:cTn id="18" dur="750" fill="hold"/>
                                            <p:tgtEl>
                                              <p:spTgt spid="21"/>
                                            </p:tgtEl>
                                            <p:attrNameLst>
                                              <p:attrName>ppt_x</p:attrName>
                                              <p:attrName>ppt_y</p:attrName>
                                            </p:attrNameLst>
                                          </p:cBhvr>
                                          <p:rCtr x="14245" y="-370"/>
                                        </p:animMotion>
                                      </p:childTnLst>
                                    </p:cTn>
                                  </p:par>
                                </p:childTnLst>
                              </p:cTn>
                            </p:par>
                          </p:childTnLst>
                        </p:cTn>
                      </p:par>
                    </p:childTnLst>
                  </p:cTn>
                  <p:nextCondLst>
                    <p:cond evt="onClick" delay="0">
                      <p:tgtEl>
                        <p:spTgt spid="18"/>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42" presetClass="path" presetSubtype="0" autoRev="1" fill="hold" nodeType="clickEffect" p14:presetBounceEnd="83000">
                                      <p:stCondLst>
                                        <p:cond delay="0"/>
                                      </p:stCondLst>
                                      <p:childTnLst>
                                        <p:animMotion origin="layout" path="M -1.04167E-6 -1.48148E-6 L -0.56367 -1.48148E-6 " pathEditMode="relative" rAng="0" ptsTypes="AA" p14:bounceEnd="83000">
                                          <p:cBhvr>
                                            <p:cTn id="23" dur="1250" fill="hold"/>
                                            <p:tgtEl>
                                              <p:spTgt spid="2049"/>
                                            </p:tgtEl>
                                            <p:attrNameLst>
                                              <p:attrName>ppt_x</p:attrName>
                                              <p:attrName>ppt_y</p:attrName>
                                            </p:attrNameLst>
                                          </p:cBhvr>
                                          <p:rCtr x="-28190" y="0"/>
                                        </p:animMotion>
                                      </p:childTnLst>
                                      <p:subTnLst>
                                        <p:audio>
                                          <p:cMediaNode>
                                            <p:cTn display="0" masterRel="sameClick">
                                              <p:stCondLst>
                                                <p:cond evt="begin" delay="0">
                                                  <p:tn val="22"/>
                                                </p:cond>
                                              </p:stCondLst>
                                              <p:endCondLst>
                                                <p:cond evt="onStopAudio" delay="0">
                                                  <p:tgtEl>
                                                    <p:sldTgt/>
                                                  </p:tgtEl>
                                                </p:cond>
                                              </p:endCondLst>
                                            </p:cTn>
                                            <p:tgtEl>
                                              <p:sndTgt r:embed="rId4" name="AmthanhSai.wav"/>
                                            </p:tgtEl>
                                          </p:cMediaNode>
                                        </p:audio>
                                      </p:sub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utoRev="1" fill="hold" nodeType="clickEffect" p14:presetBounceEnd="70000">
                                      <p:stCondLst>
                                        <p:cond delay="0"/>
                                      </p:stCondLst>
                                      <p:childTnLst>
                                        <p:animMotion origin="layout" path="M -1.04167E-6 -1.48148E-6 L -0.5651 -0.00347 " pathEditMode="relative" rAng="0" ptsTypes="AA" p14:bounceEnd="70000">
                                          <p:cBhvr>
                                            <p:cTn id="28" dur="1250" fill="hold"/>
                                            <p:tgtEl>
                                              <p:spTgt spid="2049"/>
                                            </p:tgtEl>
                                            <p:attrNameLst>
                                              <p:attrName>ppt_x</p:attrName>
                                              <p:attrName>ppt_y</p:attrName>
                                            </p:attrNameLst>
                                          </p:cBhvr>
                                          <p:rCtr x="-28255" y="-185"/>
                                        </p:animMotion>
                                      </p:childTnLst>
                                      <p:subTnLst>
                                        <p:audio>
                                          <p:cMediaNode>
                                            <p:cTn display="0" masterRel="sameClick">
                                              <p:stCondLst>
                                                <p:cond evt="begin" delay="0">
                                                  <p:tn val="27"/>
                                                </p:cond>
                                              </p:stCondLst>
                                              <p:endCondLst>
                                                <p:cond evt="onStopAudio" delay="0">
                                                  <p:tgtEl>
                                                    <p:sldTgt/>
                                                  </p:tgtEl>
                                                </p:cond>
                                              </p:endCondLst>
                                            </p:cTn>
                                            <p:tgtEl>
                                              <p:sndTgt r:embed="rId4" name="AmthanhSai.wav"/>
                                            </p:tgtEl>
                                          </p:cMediaNode>
                                        </p:audio>
                                      </p:subTnLst>
                                    </p:cTn>
                                  </p:par>
                                </p:childTnLst>
                              </p:cTn>
                            </p:par>
                          </p:childTnLst>
                        </p:cTn>
                      </p:par>
                    </p:childTnLst>
                  </p:cTn>
                  <p:nextCondLst>
                    <p:cond evt="onClick" delay="0">
                      <p:tgtEl>
                        <p:spTgt spid="17"/>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8"/>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12" name="AmThanhDung_2.wav"/>
                                            </p:tgtEl>
                                          </p:cMediaNode>
                                        </p:audio>
                                      </p:subTnLst>
                                    </p:cTn>
                                  </p:par>
                                  <p:par>
                                    <p:cTn id="14" presetID="1" presetClass="exit" presetSubtype="0" fill="hold" nodeType="withEffect">
                                      <p:stCondLst>
                                        <p:cond delay="0"/>
                                      </p:stCondLst>
                                      <p:childTnLst>
                                        <p:set>
                                          <p:cBhvr>
                                            <p:cTn id="15" dur="1" fill="hold">
                                              <p:stCondLst>
                                                <p:cond delay="0"/>
                                              </p:stCondLst>
                                            </p:cTn>
                                            <p:tgtEl>
                                              <p:spTgt spid="17"/>
                                            </p:tgtEl>
                                            <p:attrNameLst>
                                              <p:attrName>style.visibility</p:attrName>
                                            </p:attrNameLst>
                                          </p:cBhvr>
                                          <p:to>
                                            <p:strVal val="hidden"/>
                                          </p:to>
                                        </p:set>
                                      </p:childTnLst>
                                    </p:cTn>
                                  </p:par>
                                </p:childTnLst>
                              </p:cTn>
                            </p:par>
                            <p:par>
                              <p:cTn id="16" fill="hold">
                                <p:stCondLst>
                                  <p:cond delay="0"/>
                                </p:stCondLst>
                                <p:childTnLst>
                                  <p:par>
                                    <p:cTn id="17" presetID="42" presetClass="path" presetSubtype="0" fill="hold" nodeType="afterEffect">
                                      <p:stCondLst>
                                        <p:cond delay="0"/>
                                      </p:stCondLst>
                                      <p:childTnLst>
                                        <p:animMotion origin="layout" path="M -4.16667E-7 4.81481E-6 L 0.28477 -0.00741 " pathEditMode="relative" rAng="0" ptsTypes="AA">
                                          <p:cBhvr>
                                            <p:cTn id="18" dur="750" fill="hold"/>
                                            <p:tgtEl>
                                              <p:spTgt spid="21"/>
                                            </p:tgtEl>
                                            <p:attrNameLst>
                                              <p:attrName>ppt_x</p:attrName>
                                              <p:attrName>ppt_y</p:attrName>
                                            </p:attrNameLst>
                                          </p:cBhvr>
                                          <p:rCtr x="14245" y="-370"/>
                                        </p:animMotion>
                                      </p:childTnLst>
                                    </p:cTn>
                                  </p:par>
                                </p:childTnLst>
                              </p:cTn>
                            </p:par>
                          </p:childTnLst>
                        </p:cTn>
                      </p:par>
                    </p:childTnLst>
                  </p:cTn>
                  <p:nextCondLst>
                    <p:cond evt="onClick" delay="0">
                      <p:tgtEl>
                        <p:spTgt spid="18"/>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42" presetClass="path" presetSubtype="0" autoRev="1" fill="hold" nodeType="clickEffect">
                                      <p:stCondLst>
                                        <p:cond delay="0"/>
                                      </p:stCondLst>
                                      <p:childTnLst>
                                        <p:animMotion origin="layout" path="M -1.04167E-6 -1.48148E-6 L -0.56367 -1.48148E-6 " pathEditMode="relative" rAng="0" ptsTypes="AA">
                                          <p:cBhvr>
                                            <p:cTn id="23" dur="1250" fill="hold"/>
                                            <p:tgtEl>
                                              <p:spTgt spid="2049"/>
                                            </p:tgtEl>
                                            <p:attrNameLst>
                                              <p:attrName>ppt_x</p:attrName>
                                              <p:attrName>ppt_y</p:attrName>
                                            </p:attrNameLst>
                                          </p:cBhvr>
                                          <p:rCtr x="-28190" y="0"/>
                                        </p:animMotion>
                                      </p:childTnLst>
                                      <p:subTnLst>
                                        <p:audio>
                                          <p:cMediaNode>
                                            <p:cTn display="0" masterRel="sameClick">
                                              <p:stCondLst>
                                                <p:cond evt="begin" delay="0">
                                                  <p:tn val="22"/>
                                                </p:cond>
                                              </p:stCondLst>
                                              <p:endCondLst>
                                                <p:cond evt="onStopAudio" delay="0">
                                                  <p:tgtEl>
                                                    <p:sldTgt/>
                                                  </p:tgtEl>
                                                </p:cond>
                                              </p:endCondLst>
                                            </p:cTn>
                                            <p:tgtEl>
                                              <p:sndTgt r:embed="rId13" name="AmthanhSai.wav"/>
                                            </p:tgtEl>
                                          </p:cMediaNode>
                                        </p:audio>
                                      </p:sub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utoRev="1" fill="hold" nodeType="clickEffect">
                                      <p:stCondLst>
                                        <p:cond delay="0"/>
                                      </p:stCondLst>
                                      <p:childTnLst>
                                        <p:animMotion origin="layout" path="M -1.04167E-6 -1.48148E-6 L -0.5651 -0.00347 " pathEditMode="relative" rAng="0" ptsTypes="AA">
                                          <p:cBhvr>
                                            <p:cTn id="28" dur="1250" fill="hold"/>
                                            <p:tgtEl>
                                              <p:spTgt spid="2049"/>
                                            </p:tgtEl>
                                            <p:attrNameLst>
                                              <p:attrName>ppt_x</p:attrName>
                                              <p:attrName>ppt_y</p:attrName>
                                            </p:attrNameLst>
                                          </p:cBhvr>
                                          <p:rCtr x="-28255" y="-185"/>
                                        </p:animMotion>
                                      </p:childTnLst>
                                      <p:subTnLst>
                                        <p:audio>
                                          <p:cMediaNode>
                                            <p:cTn display="0" masterRel="sameClick">
                                              <p:stCondLst>
                                                <p:cond evt="begin" delay="0">
                                                  <p:tn val="27"/>
                                                </p:cond>
                                              </p:stCondLst>
                                              <p:endCondLst>
                                                <p:cond evt="onStopAudio" delay="0">
                                                  <p:tgtEl>
                                                    <p:sldTgt/>
                                                  </p:tgtEl>
                                                </p:cond>
                                              </p:endCondLst>
                                            </p:cTn>
                                            <p:tgtEl>
                                              <p:sndTgt r:embed="rId13" name="AmthanhSai.wav"/>
                                            </p:tgtEl>
                                          </p:cMediaNode>
                                        </p:audio>
                                      </p:subTnLst>
                                    </p:cTn>
                                  </p:par>
                                </p:childTnLst>
                              </p:cTn>
                            </p:par>
                          </p:childTnLst>
                        </p:cTn>
                      </p:par>
                    </p:childTnLst>
                  </p:cTn>
                  <p:nextCondLst>
                    <p:cond evt="onClick" delay="0">
                      <p:tgtEl>
                        <p:spTgt spid="17"/>
                      </p:tgtEl>
                    </p:cond>
                  </p:nextCondLst>
                </p:seq>
              </p:childTnLst>
            </p:cTn>
          </p:par>
        </p:tnLst>
        <p:bldLst>
          <p:bldP spid="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xmlns="" id="{379AC19A-79A9-47F4-A9D9-F5C876D3FE7D}"/>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38" name="Group 37">
            <a:extLst>
              <a:ext uri="{FF2B5EF4-FFF2-40B4-BE49-F238E27FC236}">
                <a16:creationId xmlns:a16="http://schemas.microsoft.com/office/drawing/2014/main" xmlns="" id="{807954B2-2A6F-4DBE-9949-893817B0BC18}"/>
              </a:ext>
            </a:extLst>
          </p:cNvPr>
          <p:cNvGrpSpPr/>
          <p:nvPr/>
        </p:nvGrpSpPr>
        <p:grpSpPr>
          <a:xfrm>
            <a:off x="-22578" y="-683711"/>
            <a:ext cx="12214578" cy="1585964"/>
            <a:chOff x="-22578" y="-490942"/>
            <a:chExt cx="12237156" cy="1585964"/>
          </a:xfrm>
        </p:grpSpPr>
        <p:pic>
          <p:nvPicPr>
            <p:cNvPr id="39" name="Picture 38">
              <a:extLst>
                <a:ext uri="{FF2B5EF4-FFF2-40B4-BE49-F238E27FC236}">
                  <a16:creationId xmlns:a16="http://schemas.microsoft.com/office/drawing/2014/main" xmlns="" id="{429E1F7D-BB1C-4600-BD8E-C13380DC1431}"/>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40" name="Picture 39">
              <a:extLst>
                <a:ext uri="{FF2B5EF4-FFF2-40B4-BE49-F238E27FC236}">
                  <a16:creationId xmlns:a16="http://schemas.microsoft.com/office/drawing/2014/main" xmlns="" id="{ED7A4133-8CA7-4DB4-BCDF-52A6F9CD4BCD}"/>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26" name="Picture 25">
            <a:extLst>
              <a:ext uri="{FF2B5EF4-FFF2-40B4-BE49-F238E27FC236}">
                <a16:creationId xmlns:a16="http://schemas.microsoft.com/office/drawing/2014/main" xmlns="" id="{A63391E8-253C-4169-84B6-DFB67D6ED2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80324">
            <a:off x="4847177" y="181126"/>
            <a:ext cx="1344404" cy="1547515"/>
          </a:xfrm>
          <a:prstGeom prst="rect">
            <a:avLst/>
          </a:prstGeom>
        </p:spPr>
      </p:pic>
      <p:grpSp>
        <p:nvGrpSpPr>
          <p:cNvPr id="29" name="Group 28">
            <a:extLst>
              <a:ext uri="{FF2B5EF4-FFF2-40B4-BE49-F238E27FC236}">
                <a16:creationId xmlns:a16="http://schemas.microsoft.com/office/drawing/2014/main" xmlns="" id="{EDCA10E8-3E44-478B-B8DE-5AD16B1F8489}"/>
              </a:ext>
            </a:extLst>
          </p:cNvPr>
          <p:cNvGrpSpPr/>
          <p:nvPr/>
        </p:nvGrpSpPr>
        <p:grpSpPr>
          <a:xfrm>
            <a:off x="1717719" y="1656097"/>
            <a:ext cx="8797881" cy="1751232"/>
            <a:chOff x="1744747" y="1677769"/>
            <a:chExt cx="7881212" cy="1751232"/>
          </a:xfrm>
        </p:grpSpPr>
        <p:sp>
          <p:nvSpPr>
            <p:cNvPr id="30" name="Rectangle: Rounded Corners 29">
              <a:extLst>
                <a:ext uri="{FF2B5EF4-FFF2-40B4-BE49-F238E27FC236}">
                  <a16:creationId xmlns:a16="http://schemas.microsoft.com/office/drawing/2014/main" xmlns="" id="{9EEA9AF5-C592-409F-80CB-8D770410EC89}"/>
                </a:ext>
              </a:extLst>
            </p:cNvPr>
            <p:cNvSpPr/>
            <p:nvPr/>
          </p:nvSpPr>
          <p:spPr>
            <a:xfrm>
              <a:off x="1744747" y="1677769"/>
              <a:ext cx="7881212" cy="175123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1" name="Rounded Rectangle 6">
              <a:extLst>
                <a:ext uri="{FF2B5EF4-FFF2-40B4-BE49-F238E27FC236}">
                  <a16:creationId xmlns:a16="http://schemas.microsoft.com/office/drawing/2014/main" xmlns="" id="{2BFB9B19-C4B4-4CAD-9A8D-83E2A0769413}"/>
                </a:ext>
              </a:extLst>
            </p:cNvPr>
            <p:cNvSpPr/>
            <p:nvPr/>
          </p:nvSpPr>
          <p:spPr>
            <a:xfrm>
              <a:off x="1846516" y="1677769"/>
              <a:ext cx="7648832" cy="1464231"/>
            </a:xfrm>
            <a:prstGeom prst="roundRect">
              <a:avLst/>
            </a:prstGeom>
            <a:solidFill>
              <a:schemeClr val="accent5">
                <a:lumMod val="20000"/>
                <a:lumOff val="80000"/>
              </a:schemeClr>
            </a:solidFill>
            <a:ln w="28575">
              <a:solidFill>
                <a:srgbClr val="C00000"/>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dirty="0">
                  <a:ln>
                    <a:noFill/>
                  </a:ln>
                  <a:solidFill>
                    <a:prstClr val="black"/>
                  </a:solidFill>
                  <a:effectLst/>
                  <a:uLnTx/>
                  <a:uFillTx/>
                  <a:latin typeface="#9Slide02 Noi dung dai"/>
                  <a:ea typeface="+mn-ea"/>
                  <a:cs typeface="Calibri" panose="020F0502020204030204" pitchFamily="34" charset="0"/>
                </a:rPr>
                <a:t>Em hãy kể tên các thức ăn, đồ </a:t>
              </a:r>
              <a:r>
                <a:rPr kumimoji="0" lang="vi-VN" sz="4000" b="0" i="0" u="none" strike="noStrike" kern="0" cap="none" spc="0" normalizeH="0" baseline="0" noProof="0">
                  <a:ln>
                    <a:noFill/>
                  </a:ln>
                  <a:solidFill>
                    <a:prstClr val="black"/>
                  </a:solidFill>
                  <a:effectLst/>
                  <a:uLnTx/>
                  <a:uFillTx/>
                  <a:latin typeface="#9Slide02 Noi dung dai"/>
                  <a:ea typeface="+mn-ea"/>
                  <a:cs typeface="Calibri" panose="020F0502020204030204" pitchFamily="34" charset="0"/>
                </a:rPr>
                <a:t>uống </a:t>
              </a:r>
              <a:r>
                <a:rPr kumimoji="0" lang="en-US" sz="4000" b="0" i="0" u="none" strike="noStrike" kern="0" cap="none" spc="0" normalizeH="0" baseline="0" noProof="0">
                  <a:ln>
                    <a:noFill/>
                  </a:ln>
                  <a:solidFill>
                    <a:prstClr val="black"/>
                  </a:solidFill>
                  <a:effectLst/>
                  <a:uLnTx/>
                  <a:uFillTx/>
                  <a:latin typeface="#9Slide02 Noi dung dai"/>
                  <a:ea typeface="+mn-ea"/>
                  <a:cs typeface="Calibri" panose="020F0502020204030204" pitchFamily="34" charset="0"/>
                </a:rPr>
                <a:t>mà em đã</a:t>
              </a:r>
              <a:r>
                <a:rPr kumimoji="0" lang="vi-VN" sz="4000" b="0" i="0" u="none" strike="noStrike" kern="0" cap="none" spc="0" normalizeH="0" baseline="0" noProof="0">
                  <a:ln>
                    <a:noFill/>
                  </a:ln>
                  <a:solidFill>
                    <a:prstClr val="black"/>
                  </a:solidFill>
                  <a:effectLst/>
                  <a:uLnTx/>
                  <a:uFillTx/>
                  <a:latin typeface="#9Slide02 Noi dung dai"/>
                  <a:ea typeface="+mn-ea"/>
                  <a:cs typeface="Calibri" panose="020F0502020204030204" pitchFamily="34" charset="0"/>
                </a:rPr>
                <a:t> </a:t>
              </a:r>
              <a:r>
                <a:rPr kumimoji="0" lang="vi-VN" sz="4000" b="0" i="0" u="none" strike="noStrike" kern="0" cap="none" spc="0" normalizeH="0" baseline="0" noProof="0" dirty="0">
                  <a:ln>
                    <a:noFill/>
                  </a:ln>
                  <a:solidFill>
                    <a:prstClr val="black"/>
                  </a:solidFill>
                  <a:effectLst/>
                  <a:uLnTx/>
                  <a:uFillTx/>
                  <a:latin typeface="#9Slide02 Noi dung dai"/>
                  <a:ea typeface="+mn-ea"/>
                  <a:cs typeface="Calibri" panose="020F0502020204030204" pitchFamily="34" charset="0"/>
                </a:rPr>
                <a:t>sử dụng </a:t>
              </a:r>
              <a:r>
                <a:rPr kumimoji="0" lang="vi-VN" sz="4000" b="0" i="0" u="none" strike="noStrike" kern="0" cap="none" spc="0" normalizeH="0" baseline="0" noProof="0">
                  <a:ln>
                    <a:noFill/>
                  </a:ln>
                  <a:solidFill>
                    <a:prstClr val="black"/>
                  </a:solidFill>
                  <a:effectLst/>
                  <a:uLnTx/>
                  <a:uFillTx/>
                  <a:latin typeface="#9Slide02 Noi dung dai"/>
                  <a:ea typeface="+mn-ea"/>
                  <a:cs typeface="Calibri" panose="020F0502020204030204" pitchFamily="34" charset="0"/>
                </a:rPr>
                <a:t>trong </a:t>
              </a:r>
              <a:r>
                <a:rPr kumimoji="0" lang="en-US" sz="4000" b="0" i="0" u="none" strike="noStrike" kern="0" cap="none" spc="0" normalizeH="0" baseline="0" noProof="0">
                  <a:ln>
                    <a:noFill/>
                  </a:ln>
                  <a:solidFill>
                    <a:prstClr val="black"/>
                  </a:solidFill>
                  <a:effectLst/>
                  <a:uLnTx/>
                  <a:uFillTx/>
                  <a:latin typeface="#9Slide02 Noi dung dai"/>
                  <a:ea typeface="+mn-ea"/>
                  <a:cs typeface="Calibri" panose="020F0502020204030204" pitchFamily="34" charset="0"/>
                </a:rPr>
                <a:t>ngày.</a:t>
              </a:r>
              <a:endParaRPr kumimoji="0" lang="en-US" sz="2400" b="0" i="0" u="none" strike="noStrike" kern="0" cap="none" spc="0" normalizeH="0" baseline="0" noProof="0" dirty="0">
                <a:ln>
                  <a:noFill/>
                </a:ln>
                <a:solidFill>
                  <a:prstClr val="black"/>
                </a:solidFill>
                <a:effectLst/>
                <a:uLnTx/>
                <a:uFillTx/>
                <a:latin typeface="#9Slide02 Noi dung dai"/>
                <a:ea typeface="+mn-ea"/>
                <a:cs typeface="Calibri" panose="020F0502020204030204" pitchFamily="34" charset="0"/>
              </a:endParaRPr>
            </a:p>
          </p:txBody>
        </p:sp>
      </p:grpSp>
      <p:pic>
        <p:nvPicPr>
          <p:cNvPr id="32" name="Picture 31" descr="A picture containing sushi, dish&#10;&#10;Description automatically generated">
            <a:extLst>
              <a:ext uri="{FF2B5EF4-FFF2-40B4-BE49-F238E27FC236}">
                <a16:creationId xmlns:a16="http://schemas.microsoft.com/office/drawing/2014/main" xmlns="" id="{0FD3D930-2FA6-47C7-BBAC-8103DAD88F07}"/>
              </a:ext>
            </a:extLst>
          </p:cNvPr>
          <p:cNvPicPr>
            <a:picLocks noChangeAspect="1"/>
          </p:cNvPicPr>
          <p:nvPr/>
        </p:nvPicPr>
        <p:blipFill rotWithShape="1">
          <a:blip r:embed="rId6">
            <a:extLst>
              <a:ext uri="{28A0092B-C50C-407E-A947-70E740481C1C}">
                <a14:useLocalDpi xmlns:a14="http://schemas.microsoft.com/office/drawing/2010/main" val="0"/>
              </a:ext>
            </a:extLst>
          </a:blip>
          <a:srcRect l="9822" t="47698" r="63365" b="24903"/>
          <a:stretch/>
        </p:blipFill>
        <p:spPr>
          <a:xfrm>
            <a:off x="134408" y="-157084"/>
            <a:ext cx="2066260" cy="2111425"/>
          </a:xfrm>
          <a:prstGeom prst="rect">
            <a:avLst/>
          </a:prstGeom>
        </p:spPr>
      </p:pic>
      <p:pic>
        <p:nvPicPr>
          <p:cNvPr id="33" name="Picture 32">
            <a:extLst>
              <a:ext uri="{FF2B5EF4-FFF2-40B4-BE49-F238E27FC236}">
                <a16:creationId xmlns:a16="http://schemas.microsoft.com/office/drawing/2014/main" xmlns="" id="{BFBF5F40-DF74-409C-9676-49D003B24E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6750" y="3124353"/>
            <a:ext cx="2710834" cy="2711302"/>
          </a:xfrm>
          <a:prstGeom prst="rect">
            <a:avLst/>
          </a:prstGeom>
        </p:spPr>
      </p:pic>
      <p:pic>
        <p:nvPicPr>
          <p:cNvPr id="34" name="Picture 33" descr="A picture containing plate, food, table, dish&#10;&#10;Description automatically generated">
            <a:extLst>
              <a:ext uri="{FF2B5EF4-FFF2-40B4-BE49-F238E27FC236}">
                <a16:creationId xmlns:a16="http://schemas.microsoft.com/office/drawing/2014/main" xmlns="" id="{833EF252-81D7-4501-A7CD-8D533E3A8A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8675" y="3694512"/>
            <a:ext cx="4789746" cy="3140817"/>
          </a:xfrm>
          <a:prstGeom prst="rect">
            <a:avLst/>
          </a:prstGeom>
        </p:spPr>
      </p:pic>
      <p:pic>
        <p:nvPicPr>
          <p:cNvPr id="35" name="Picture 34" descr="A picture containing sushi, dish&#10;&#10;Description automatically generated">
            <a:extLst>
              <a:ext uri="{FF2B5EF4-FFF2-40B4-BE49-F238E27FC236}">
                <a16:creationId xmlns:a16="http://schemas.microsoft.com/office/drawing/2014/main" xmlns="" id="{FBDE17F1-51B4-4412-B977-CA8B50F7088A}"/>
              </a:ext>
            </a:extLst>
          </p:cNvPr>
          <p:cNvPicPr>
            <a:picLocks noChangeAspect="1"/>
          </p:cNvPicPr>
          <p:nvPr/>
        </p:nvPicPr>
        <p:blipFill rotWithShape="1">
          <a:blip r:embed="rId6">
            <a:extLst>
              <a:ext uri="{28A0092B-C50C-407E-A947-70E740481C1C}">
                <a14:useLocalDpi xmlns:a14="http://schemas.microsoft.com/office/drawing/2010/main" val="0"/>
              </a:ext>
            </a:extLst>
          </a:blip>
          <a:srcRect l="65056" t="22684" r="4815" b="49917"/>
          <a:stretch/>
        </p:blipFill>
        <p:spPr>
          <a:xfrm>
            <a:off x="10144790" y="166343"/>
            <a:ext cx="2066260" cy="1879042"/>
          </a:xfrm>
          <a:prstGeom prst="rect">
            <a:avLst/>
          </a:prstGeom>
        </p:spPr>
      </p:pic>
      <p:pic>
        <p:nvPicPr>
          <p:cNvPr id="36" name="Picture 35" descr="A picture containing plate, food, dish, bowl&#10;&#10;Description automatically generated">
            <a:extLst>
              <a:ext uri="{FF2B5EF4-FFF2-40B4-BE49-F238E27FC236}">
                <a16:creationId xmlns:a16="http://schemas.microsoft.com/office/drawing/2014/main" xmlns="" id="{1DD3BAF9-CD3C-4810-97C8-4CF418B0A262}"/>
              </a:ext>
            </a:extLst>
          </p:cNvPr>
          <p:cNvPicPr>
            <a:picLocks noChangeAspect="1"/>
          </p:cNvPicPr>
          <p:nvPr/>
        </p:nvPicPr>
        <p:blipFill rotWithShape="1">
          <a:blip r:embed="rId9">
            <a:extLst>
              <a:ext uri="{28A0092B-C50C-407E-A947-70E740481C1C}">
                <a14:useLocalDpi xmlns:a14="http://schemas.microsoft.com/office/drawing/2010/main" val="0"/>
              </a:ext>
            </a:extLst>
          </a:blip>
          <a:srcRect l="64430" t="70854" r="4476" b="6105"/>
          <a:stretch/>
        </p:blipFill>
        <p:spPr>
          <a:xfrm>
            <a:off x="3046522" y="4635500"/>
            <a:ext cx="2710834" cy="2008748"/>
          </a:xfrm>
          <a:prstGeom prst="rect">
            <a:avLst/>
          </a:prstGeom>
        </p:spPr>
      </p:pic>
      <p:pic>
        <p:nvPicPr>
          <p:cNvPr id="6" name="Picture 5">
            <a:extLst>
              <a:ext uri="{FF2B5EF4-FFF2-40B4-BE49-F238E27FC236}">
                <a16:creationId xmlns:a16="http://schemas.microsoft.com/office/drawing/2014/main" xmlns="" id="{686E82A2-88CE-4847-A414-BAC6DD5BD987}"/>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92798" y="3255582"/>
            <a:ext cx="2193149" cy="2895600"/>
          </a:xfrm>
          <a:prstGeom prst="rect">
            <a:avLst/>
          </a:prstGeom>
        </p:spPr>
      </p:pic>
      <p:pic>
        <p:nvPicPr>
          <p:cNvPr id="1026" name="Picture 2" descr="Coca Nhập Khẩu 500ml - Minh Cầu Mart - Siêu thị trong tầm tay">
            <a:extLst>
              <a:ext uri="{FF2B5EF4-FFF2-40B4-BE49-F238E27FC236}">
                <a16:creationId xmlns:a16="http://schemas.microsoft.com/office/drawing/2014/main" xmlns="" id="{0129FDA7-D32E-4AF9-8900-6B7FEF5ED2F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82811" y="3258339"/>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60812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lick.wav"/>
          </p:stSnd>
        </p:sndAc>
      </p:transition>
    </mc:Choice>
    <mc:Fallback xmlns="">
      <p:transition spd="slow">
        <p:random/>
        <p:sndAc>
          <p:stSnd>
            <p:snd r:embed="rId14"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9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0411" y="276102"/>
            <a:ext cx="11849734" cy="3001811"/>
            <a:chOff x="-114934" y="195016"/>
            <a:chExt cx="11849734" cy="2285717"/>
          </a:xfrm>
        </p:grpSpPr>
        <p:sp>
          <p:nvSpPr>
            <p:cNvPr id="6" name="Rectangle: Rounded Corners 5"/>
            <p:cNvSpPr/>
            <p:nvPr/>
          </p:nvSpPr>
          <p:spPr>
            <a:xfrm>
              <a:off x="1143000" y="195016"/>
              <a:ext cx="10591800" cy="2285717"/>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Rectangle: Rounded Corners 7"/>
            <p:cNvSpPr/>
            <p:nvPr/>
          </p:nvSpPr>
          <p:spPr>
            <a:xfrm>
              <a:off x="1707444" y="317717"/>
              <a:ext cx="9874956" cy="19974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p:cNvPicPr>
              <a:picLocks noChangeAspect="1"/>
            </p:cNvPicPr>
            <p:nvPr/>
          </p:nvPicPr>
          <p:blipFill>
            <a:blip r:embed="rId7"/>
            <a:stretch>
              <a:fillRect/>
            </a:stretch>
          </p:blipFill>
          <p:spPr>
            <a:xfrm>
              <a:off x="-114934" y="386654"/>
              <a:ext cx="2788382" cy="1960563"/>
            </a:xfrm>
            <a:prstGeom prst="rect">
              <a:avLst/>
            </a:prstGeom>
          </p:spPr>
        </p:pic>
      </p:grpSp>
      <p:sp>
        <p:nvSpPr>
          <p:cNvPr id="2" name="TextBox 1"/>
          <p:cNvSpPr txBox="1"/>
          <p:nvPr/>
        </p:nvSpPr>
        <p:spPr>
          <a:xfrm>
            <a:off x="2676039" y="707176"/>
            <a:ext cx="8887277" cy="221599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Buổi tối, Nam thường xuyên ăn món gà rán vì Nam thích ăn. Sở thích của Nam nên hay không nên?</a:t>
            </a:r>
          </a:p>
        </p:txBody>
      </p:sp>
      <p:grpSp>
        <p:nvGrpSpPr>
          <p:cNvPr id="16" name="DapAnA - 9Slide.vn"/>
          <p:cNvGrpSpPr/>
          <p:nvPr/>
        </p:nvGrpSpPr>
        <p:grpSpPr>
          <a:xfrm>
            <a:off x="6507957" y="4489072"/>
            <a:ext cx="5044329" cy="1421875"/>
            <a:chOff x="609600" y="3061123"/>
            <a:chExt cx="5044329" cy="1421875"/>
          </a:xfrm>
        </p:grpSpPr>
        <p:grpSp>
          <p:nvGrpSpPr>
            <p:cNvPr id="10" name="Group 9"/>
            <p:cNvGrpSpPr/>
            <p:nvPr/>
          </p:nvGrpSpPr>
          <p:grpSpPr>
            <a:xfrm>
              <a:off x="609600" y="3061123"/>
              <a:ext cx="5044329" cy="1421875"/>
              <a:chOff x="289671" y="3263476"/>
              <a:chExt cx="10591800" cy="1981200"/>
            </a:xfrm>
          </p:grpSpPr>
          <p:sp>
            <p:nvSpPr>
              <p:cNvPr id="11" name="Rectangle: Rounded Corners 10"/>
              <p:cNvSpPr/>
              <p:nvPr/>
            </p:nvSpPr>
            <p:spPr>
              <a:xfrm>
                <a:off x="289671" y="3263476"/>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7030A0"/>
                  </a:solidFill>
                  <a:effectLst/>
                  <a:uLnTx/>
                  <a:uFillTx/>
                  <a:latin typeface="#9Slide02 Noi dung dai"/>
                  <a:ea typeface="+mn-ea"/>
                  <a:cs typeface="+mn-cs"/>
                </a:endParaRPr>
              </a:p>
            </p:txBody>
          </p:sp>
          <p:sp>
            <p:nvSpPr>
              <p:cNvPr id="12" name="Rectangle: Rounded Corners 11"/>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7030A0"/>
                  </a:solidFill>
                  <a:effectLst/>
                  <a:uLnTx/>
                  <a:uFillTx/>
                  <a:latin typeface="#9Slide02 Noi dung dai"/>
                  <a:ea typeface="+mn-ea"/>
                  <a:cs typeface="+mn-cs"/>
                </a:endParaRPr>
              </a:p>
            </p:txBody>
          </p:sp>
        </p:grpSp>
        <p:sp>
          <p:nvSpPr>
            <p:cNvPr id="36" name="TextBox 35"/>
            <p:cNvSpPr txBox="1"/>
            <p:nvPr/>
          </p:nvSpPr>
          <p:spPr>
            <a:xfrm>
              <a:off x="3425497" y="3363195"/>
              <a:ext cx="872034"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Nên</a:t>
              </a:r>
            </a:p>
          </p:txBody>
        </p:sp>
        <p:grpSp>
          <p:nvGrpSpPr>
            <p:cNvPr id="9" name="Group 8"/>
            <p:cNvGrpSpPr/>
            <p:nvPr/>
          </p:nvGrpSpPr>
          <p:grpSpPr>
            <a:xfrm>
              <a:off x="742754" y="3200477"/>
              <a:ext cx="1320383" cy="1163728"/>
              <a:chOff x="812176" y="3200477"/>
              <a:chExt cx="1320383" cy="1163728"/>
            </a:xfrm>
          </p:grpSpPr>
          <p:pic>
            <p:nvPicPr>
              <p:cNvPr id="1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812176" y="3200477"/>
                <a:ext cx="1320383" cy="1163728"/>
              </a:xfrm>
              <a:prstGeom prst="rect">
                <a:avLst/>
              </a:prstGeom>
            </p:spPr>
          </p:pic>
          <p:sp>
            <p:nvSpPr>
              <p:cNvPr id="3" name="TextBox 2"/>
              <p:cNvSpPr txBox="1"/>
              <p:nvPr/>
            </p:nvSpPr>
            <p:spPr>
              <a:xfrm>
                <a:off x="1282728" y="3313659"/>
                <a:ext cx="286938"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B</a:t>
                </a:r>
              </a:p>
            </p:txBody>
          </p:sp>
        </p:grpSp>
      </p:grpSp>
      <p:grpSp>
        <p:nvGrpSpPr>
          <p:cNvPr id="18" name="Dap an C - 9Slide.vn"/>
          <p:cNvGrpSpPr/>
          <p:nvPr/>
        </p:nvGrpSpPr>
        <p:grpSpPr>
          <a:xfrm>
            <a:off x="788294" y="4489073"/>
            <a:ext cx="5044329" cy="1421875"/>
            <a:chOff x="4062080" y="5105400"/>
            <a:chExt cx="5044329" cy="1421875"/>
          </a:xfrm>
        </p:grpSpPr>
        <p:grpSp>
          <p:nvGrpSpPr>
            <p:cNvPr id="28" name="Group 27"/>
            <p:cNvGrpSpPr/>
            <p:nvPr/>
          </p:nvGrpSpPr>
          <p:grpSpPr>
            <a:xfrm>
              <a:off x="4062080" y="5105400"/>
              <a:ext cx="5044329" cy="1421875"/>
              <a:chOff x="289671" y="3263477"/>
              <a:chExt cx="10591800" cy="1981200"/>
            </a:xfrm>
          </p:grpSpPr>
          <p:sp>
            <p:nvSpPr>
              <p:cNvPr id="30" name="Rectangle: Rounded Corners 29"/>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7030A0"/>
                  </a:solidFill>
                  <a:effectLst/>
                  <a:uLnTx/>
                  <a:uFillTx/>
                  <a:latin typeface="#9Slide02 Noi dung dai"/>
                  <a:ea typeface="+mn-ea"/>
                  <a:cs typeface="+mn-cs"/>
                </a:endParaRPr>
              </a:p>
            </p:txBody>
          </p:sp>
          <p:sp>
            <p:nvSpPr>
              <p:cNvPr id="31" name="Rectangle: Rounded Corners 30"/>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7030A0"/>
                  </a:solidFill>
                  <a:effectLst/>
                  <a:uLnTx/>
                  <a:uFillTx/>
                  <a:latin typeface="#9Slide02 Noi dung dai"/>
                  <a:ea typeface="+mn-ea"/>
                  <a:cs typeface="+mn-cs"/>
                </a:endParaRPr>
              </a:p>
            </p:txBody>
          </p:sp>
        </p:grpSp>
        <p:sp>
          <p:nvSpPr>
            <p:cNvPr id="38" name="TextBox 37"/>
            <p:cNvSpPr txBox="1"/>
            <p:nvPr/>
          </p:nvSpPr>
          <p:spPr>
            <a:xfrm>
              <a:off x="6175866" y="5452793"/>
              <a:ext cx="2276264"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Không nên</a:t>
              </a:r>
            </a:p>
          </p:txBody>
        </p:sp>
        <p:grpSp>
          <p:nvGrpSpPr>
            <p:cNvPr id="15" name="Group 14"/>
            <p:cNvGrpSpPr/>
            <p:nvPr/>
          </p:nvGrpSpPr>
          <p:grpSpPr>
            <a:xfrm>
              <a:off x="4215284" y="5355769"/>
              <a:ext cx="1320383" cy="1052712"/>
              <a:chOff x="4264656" y="5355769"/>
              <a:chExt cx="1320383" cy="1052712"/>
            </a:xfrm>
          </p:grpSpPr>
          <p:pic>
            <p:nvPicPr>
              <p:cNvPr id="29" name="Picture 2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4264656" y="5361968"/>
                <a:ext cx="1320383" cy="1046513"/>
              </a:xfrm>
              <a:prstGeom prst="rect">
                <a:avLst/>
              </a:prstGeom>
            </p:spPr>
          </p:pic>
          <p:sp>
            <p:nvSpPr>
              <p:cNvPr id="40" name="TextBox 39"/>
              <p:cNvSpPr txBox="1"/>
              <p:nvPr/>
            </p:nvSpPr>
            <p:spPr>
              <a:xfrm>
                <a:off x="4800797" y="5355769"/>
                <a:ext cx="310984"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A</a:t>
                </a:r>
              </a:p>
            </p:txBody>
          </p:sp>
        </p:grpSp>
      </p:grpSp>
      <p:grpSp>
        <p:nvGrpSpPr>
          <p:cNvPr id="2049" name="ChuaChinhXac - 9Slide.vn"/>
          <p:cNvGrpSpPr/>
          <p:nvPr/>
        </p:nvGrpSpPr>
        <p:grpSpPr>
          <a:xfrm>
            <a:off x="12681831" y="2352799"/>
            <a:ext cx="6200596" cy="4126860"/>
            <a:chOff x="12681831" y="2352799"/>
            <a:chExt cx="6200596" cy="4126860"/>
          </a:xfrm>
        </p:grpSpPr>
        <p:pic>
          <p:nvPicPr>
            <p:cNvPr id="27" name="Picture 26"/>
            <p:cNvPicPr>
              <a:picLocks noChangeAspect="1"/>
            </p:cNvPicPr>
            <p:nvPr/>
          </p:nvPicPr>
          <p:blipFill>
            <a:blip r:embed="rId9"/>
            <a:stretch>
              <a:fillRect/>
            </a:stretch>
          </p:blipFill>
          <p:spPr>
            <a:xfrm flipH="1">
              <a:off x="12681831" y="2352799"/>
              <a:ext cx="6200596" cy="4126860"/>
            </a:xfrm>
            <a:prstGeom prst="rect">
              <a:avLst/>
            </a:prstGeom>
          </p:spPr>
        </p:pic>
        <p:sp>
          <p:nvSpPr>
            <p:cNvPr id="2048" name="TextBox 2047"/>
            <p:cNvSpPr txBox="1"/>
            <p:nvPr/>
          </p:nvSpPr>
          <p:spPr>
            <a:xfrm>
              <a:off x="13467216" y="4831451"/>
              <a:ext cx="2151231" cy="135421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E25A74"/>
                  </a:solidFill>
                  <a:effectLst/>
                  <a:uLnTx/>
                  <a:uFillTx/>
                  <a:latin typeface="iCiel Cadena" panose="02000503000000020004" pitchFamily="50" charset="0"/>
                  <a:ea typeface="+mn-ea"/>
                  <a:cs typeface="+mn-cs"/>
                </a:rPr>
                <a:t>Chưa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E25A74"/>
                  </a:solidFill>
                  <a:effectLst/>
                  <a:uLnTx/>
                  <a:uFillTx/>
                  <a:latin typeface="iCiel Cadena" panose="02000503000000020004" pitchFamily="50" charset="0"/>
                  <a:ea typeface="+mn-ea"/>
                  <a:cs typeface="+mn-cs"/>
                </a:rPr>
                <a:t>đúng giá</a:t>
              </a:r>
            </a:p>
          </p:txBody>
        </p:sp>
      </p:grpSp>
      <p:pic>
        <p:nvPicPr>
          <p:cNvPr id="9222" name="Picture 6" descr="Dầu Đậu Nành Simply 1L/2L/5L | Tiki">
            <a:extLst>
              <a:ext uri="{FF2B5EF4-FFF2-40B4-BE49-F238E27FC236}">
                <a16:creationId xmlns:a16="http://schemas.microsoft.com/office/drawing/2014/main" xmlns="" id="{FE6CC977-5E6D-45B4-903F-68FC00C3DC9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2967" y="1109644"/>
            <a:ext cx="1224105" cy="122410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4001316" y="915197"/>
            <a:ext cx="3689462" cy="6195539"/>
            <a:chOff x="-3693667" y="479998"/>
            <a:chExt cx="3689462" cy="6195539"/>
          </a:xfrm>
        </p:grpSpPr>
        <p:pic>
          <p:nvPicPr>
            <p:cNvPr id="32" name="Graphic 3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3693667" y="2362200"/>
              <a:ext cx="3271556" cy="4313337"/>
            </a:xfrm>
            <a:prstGeom prst="rect">
              <a:avLst/>
            </a:prstGeom>
          </p:spPr>
        </p:pic>
        <p:sp>
          <p:nvSpPr>
            <p:cNvPr id="20" name="Speech Bubble: Rectangle with Corners Rounded 19"/>
            <p:cNvSpPr/>
            <p:nvPr/>
          </p:nvSpPr>
          <p:spPr>
            <a:xfrm>
              <a:off x="-3086849" y="479998"/>
              <a:ext cx="3082644" cy="1570813"/>
            </a:xfrm>
            <a:prstGeom prst="wedgeRoundRectCallout">
              <a:avLst>
                <a:gd name="adj1" fmla="val 379"/>
                <a:gd name="adj2" fmla="val 71232"/>
                <a:gd name="adj3" fmla="val 16667"/>
              </a:avLst>
            </a:prstGeom>
            <a:solidFill>
              <a:schemeClr val="bg1"/>
            </a:solidFill>
            <a:ln w="38100">
              <a:solidFill>
                <a:srgbClr val="7C3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B050"/>
                  </a:solidFill>
                  <a:effectLst/>
                  <a:uLnTx/>
                  <a:uFillTx/>
                  <a:latin typeface="iCiel Cadena" panose="02000503000000020004" pitchFamily="50" charset="0"/>
                  <a:ea typeface="+mn-ea"/>
                  <a:cs typeface="+mn-cs"/>
                </a:rPr>
                <a:t>Dầu ăn có giá 75.000đ</a:t>
              </a:r>
            </a:p>
          </p:txBody>
        </p:sp>
      </p:grpSp>
    </p:spTree>
    <p:extLst>
      <p:ext uri="{BB962C8B-B14F-4D97-AF65-F5344CB8AC3E}">
        <p14:creationId xmlns:p14="http://schemas.microsoft.com/office/powerpoint/2010/main" val="402768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4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4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utoRev="1" fill="hold" nodeType="clickEffect" p14:presetBounceEnd="70000">
                                      <p:stCondLst>
                                        <p:cond delay="0"/>
                                      </p:stCondLst>
                                      <p:childTnLst>
                                        <p:animMotion origin="layout" path="M -1.04167E-6 -1.48148E-6 L -0.5651 -0.00347 " pathEditMode="relative" rAng="0" ptsTypes="AA" p14:bounceEnd="70000">
                                          <p:cBhvr>
                                            <p:cTn id="12" dur="1250" fill="hold"/>
                                            <p:tgtEl>
                                              <p:spTgt spid="2049"/>
                                            </p:tgtEl>
                                            <p:attrNameLst>
                                              <p:attrName>ppt_x</p:attrName>
                                              <p:attrName>ppt_y</p:attrName>
                                            </p:attrNameLst>
                                          </p:cBhvr>
                                          <p:rCtr x="-28255" y="-185"/>
                                        </p:animMotion>
                                      </p:childTnLst>
                                      <p:subTnLst>
                                        <p:audio>
                                          <p:cMediaNode>
                                            <p:cTn display="0" masterRel="sameClick">
                                              <p:stCondLst>
                                                <p:cond evt="begin" delay="0">
                                                  <p:tn val="11"/>
                                                </p:cond>
                                              </p:stCondLst>
                                              <p:endCondLst>
                                                <p:cond evt="onStopAudio" delay="0">
                                                  <p:tgtEl>
                                                    <p:sldTgt/>
                                                  </p:tgtEl>
                                                </p:cond>
                                              </p:endCondLst>
                                            </p:cTn>
                                            <p:tgtEl>
                                              <p:sndTgt r:embed="rId3" name="AmthanhSa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8"/>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AmThanhDung_2.wav"/>
                                            </p:tgtEl>
                                          </p:cMediaNode>
                                        </p:audio>
                                      </p:subTnLst>
                                    </p:cTn>
                                  </p:par>
                                </p:childTnLst>
                              </p:cTn>
                            </p:par>
                            <p:par>
                              <p:cTn id="18" fill="hold">
                                <p:stCondLst>
                                  <p:cond delay="0"/>
                                </p:stCondLst>
                                <p:childTnLst>
                                  <p:par>
                                    <p:cTn id="19" presetID="42" presetClass="path" presetSubtype="0" fill="hold" nodeType="afterEffect" p14:presetBounceEnd="83000">
                                      <p:stCondLst>
                                        <p:cond delay="0"/>
                                      </p:stCondLst>
                                      <p:childTnLst>
                                        <p:animMotion origin="layout" path="M 2.91667E-6 4.81481E-6 L 0.28476 -0.00741 " pathEditMode="relative" rAng="0" ptsTypes="AA" p14:bounceEnd="83000">
                                          <p:cBhvr>
                                            <p:cTn id="20" dur="750" fill="hold"/>
                                            <p:tgtEl>
                                              <p:spTgt spid="21"/>
                                            </p:tgtEl>
                                            <p:attrNameLst>
                                              <p:attrName>ppt_x</p:attrName>
                                              <p:attrName>ppt_y</p:attrName>
                                            </p:attrNameLst>
                                          </p:cBhvr>
                                          <p:rCtr x="14245" y="-370"/>
                                        </p:animMotion>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42" presetClass="path" presetSubtype="0" autoRev="1" fill="hold" nodeType="clickEffect" p14:presetBounceEnd="83000">
                                      <p:stCondLst>
                                        <p:cond delay="0"/>
                                      </p:stCondLst>
                                      <p:childTnLst>
                                        <p:animMotion origin="layout" path="M -1.04167E-6 -1.48148E-6 L -0.56367 -1.48148E-6 " pathEditMode="relative" rAng="0" ptsTypes="AA" p14:bounceEnd="83000">
                                          <p:cBhvr>
                                            <p:cTn id="25" dur="1250" fill="hold"/>
                                            <p:tgtEl>
                                              <p:spTgt spid="2049"/>
                                            </p:tgtEl>
                                            <p:attrNameLst>
                                              <p:attrName>ppt_x</p:attrName>
                                              <p:attrName>ppt_y</p:attrName>
                                            </p:attrNameLst>
                                          </p:cBhvr>
                                          <p:rCtr x="-28190" y="0"/>
                                        </p:animMotion>
                                      </p:childTnLst>
                                      <p:subTnLst>
                                        <p:audio>
                                          <p:cMediaNode>
                                            <p:cTn display="0" masterRel="sameClick">
                                              <p:stCondLst>
                                                <p:cond evt="begin" delay="0">
                                                  <p:tn val="24"/>
                                                </p:cond>
                                              </p:stCondLst>
                                              <p:endCondLst>
                                                <p:cond evt="onStopAudio" delay="0">
                                                  <p:tgtEl>
                                                    <p:sldTgt/>
                                                  </p:tgtEl>
                                                </p:cond>
                                              </p:endCondLst>
                                            </p:cTn>
                                            <p:tgtEl>
                                              <p:sndTgt r:embed="rId3" name="AmthanhSai.wav"/>
                                            </p:tgtEl>
                                          </p:cMediaNode>
                                        </p:audio>
                                      </p:subTnLst>
                                    </p:cTn>
                                  </p:par>
                                </p:childTnLst>
                              </p:cTn>
                            </p:par>
                          </p:childTnLst>
                        </p:cTn>
                      </p:par>
                    </p:childTnLst>
                  </p:cTn>
                  <p:nextCondLst>
                    <p:cond evt="onClick" delay="0">
                      <p:tgtEl>
                        <p:spTgt spid="16"/>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utoRev="1" fill="hold" nodeType="clickEffect">
                                      <p:stCondLst>
                                        <p:cond delay="0"/>
                                      </p:stCondLst>
                                      <p:childTnLst>
                                        <p:animMotion origin="layout" path="M -1.04167E-6 -1.48148E-6 L -0.5651 -0.00347 " pathEditMode="relative" rAng="0" ptsTypes="AA">
                                          <p:cBhvr>
                                            <p:cTn id="12" dur="1250" fill="hold"/>
                                            <p:tgtEl>
                                              <p:spTgt spid="2049"/>
                                            </p:tgtEl>
                                            <p:attrNameLst>
                                              <p:attrName>ppt_x</p:attrName>
                                              <p:attrName>ppt_y</p:attrName>
                                            </p:attrNameLst>
                                          </p:cBhvr>
                                          <p:rCtr x="-28255" y="-185"/>
                                        </p:animMotion>
                                      </p:childTnLst>
                                      <p:subTnLst>
                                        <p:audio>
                                          <p:cMediaNode>
                                            <p:cTn display="0" masterRel="sameClick">
                                              <p:stCondLst>
                                                <p:cond evt="begin" delay="0">
                                                  <p:tn val="11"/>
                                                </p:cond>
                                              </p:stCondLst>
                                              <p:endCondLst>
                                                <p:cond evt="onStopAudio" delay="0">
                                                  <p:tgtEl>
                                                    <p:sldTgt/>
                                                  </p:tgtEl>
                                                </p:cond>
                                              </p:endCondLst>
                                            </p:cTn>
                                            <p:tgtEl>
                                              <p:sndTgt r:embed="rId12" name="AmthanhSa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8"/>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13" name="AmThanhDung_2.wav"/>
                                            </p:tgtEl>
                                          </p:cMediaNode>
                                        </p:audio>
                                      </p:subTnLst>
                                    </p:cTn>
                                  </p:par>
                                </p:childTnLst>
                              </p:cTn>
                            </p:par>
                            <p:par>
                              <p:cTn id="18" fill="hold">
                                <p:stCondLst>
                                  <p:cond delay="0"/>
                                </p:stCondLst>
                                <p:childTnLst>
                                  <p:par>
                                    <p:cTn id="19" presetID="42" presetClass="path" presetSubtype="0" fill="hold" nodeType="afterEffect">
                                      <p:stCondLst>
                                        <p:cond delay="0"/>
                                      </p:stCondLst>
                                      <p:childTnLst>
                                        <p:animMotion origin="layout" path="M 2.91667E-6 4.81481E-6 L 0.28476 -0.00741 " pathEditMode="relative" rAng="0" ptsTypes="AA">
                                          <p:cBhvr>
                                            <p:cTn id="20" dur="750" fill="hold"/>
                                            <p:tgtEl>
                                              <p:spTgt spid="21"/>
                                            </p:tgtEl>
                                            <p:attrNameLst>
                                              <p:attrName>ppt_x</p:attrName>
                                              <p:attrName>ppt_y</p:attrName>
                                            </p:attrNameLst>
                                          </p:cBhvr>
                                          <p:rCtr x="14245" y="-370"/>
                                        </p:animMotion>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42" presetClass="path" presetSubtype="0" autoRev="1" fill="hold" nodeType="clickEffect">
                                      <p:stCondLst>
                                        <p:cond delay="0"/>
                                      </p:stCondLst>
                                      <p:childTnLst>
                                        <p:animMotion origin="layout" path="M -1.04167E-6 -1.48148E-6 L -0.56367 -1.48148E-6 " pathEditMode="relative" rAng="0" ptsTypes="AA">
                                          <p:cBhvr>
                                            <p:cTn id="25" dur="1250" fill="hold"/>
                                            <p:tgtEl>
                                              <p:spTgt spid="2049"/>
                                            </p:tgtEl>
                                            <p:attrNameLst>
                                              <p:attrName>ppt_x</p:attrName>
                                              <p:attrName>ppt_y</p:attrName>
                                            </p:attrNameLst>
                                          </p:cBhvr>
                                          <p:rCtr x="-28190" y="0"/>
                                        </p:animMotion>
                                      </p:childTnLst>
                                      <p:subTnLst>
                                        <p:audio>
                                          <p:cMediaNode>
                                            <p:cTn display="0" masterRel="sameClick">
                                              <p:stCondLst>
                                                <p:cond evt="begin" delay="0">
                                                  <p:tn val="24"/>
                                                </p:cond>
                                              </p:stCondLst>
                                              <p:endCondLst>
                                                <p:cond evt="onStopAudio" delay="0">
                                                  <p:tgtEl>
                                                    <p:sldTgt/>
                                                  </p:tgtEl>
                                                </p:cond>
                                              </p:endCondLst>
                                            </p:cTn>
                                            <p:tgtEl>
                                              <p:sndTgt r:embed="rId12" name="AmthanhSai.wav"/>
                                            </p:tgtEl>
                                          </p:cMediaNode>
                                        </p:audio>
                                      </p:subTnLst>
                                    </p:cTn>
                                  </p:par>
                                </p:childTnLst>
                              </p:cTn>
                            </p:par>
                          </p:childTnLst>
                        </p:cTn>
                      </p:par>
                    </p:childTnLst>
                  </p:cTn>
                  <p:nextCondLst>
                    <p:cond evt="onClick" delay="0">
                      <p:tgtEl>
                        <p:spTgt spid="16"/>
                      </p:tgtEl>
                    </p:cond>
                  </p:nextCondLst>
                </p:seq>
              </p:childTnLst>
            </p:cTn>
          </p:par>
        </p:tnLst>
        <p:bldLst>
          <p:bldP spid="2" grpId="0"/>
        </p:bld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9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0411" y="276102"/>
            <a:ext cx="11849734" cy="3001811"/>
            <a:chOff x="-114934" y="195016"/>
            <a:chExt cx="11849734" cy="2285717"/>
          </a:xfrm>
        </p:grpSpPr>
        <p:sp>
          <p:nvSpPr>
            <p:cNvPr id="6" name="Rectangle: Rounded Corners 5"/>
            <p:cNvSpPr/>
            <p:nvPr/>
          </p:nvSpPr>
          <p:spPr>
            <a:xfrm>
              <a:off x="1143000" y="195016"/>
              <a:ext cx="10591800" cy="2285717"/>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Rectangle: Rounded Corners 7"/>
            <p:cNvSpPr/>
            <p:nvPr/>
          </p:nvSpPr>
          <p:spPr>
            <a:xfrm>
              <a:off x="1707444" y="317717"/>
              <a:ext cx="9874956" cy="19974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p:cNvPicPr>
              <a:picLocks noChangeAspect="1"/>
            </p:cNvPicPr>
            <p:nvPr/>
          </p:nvPicPr>
          <p:blipFill>
            <a:blip r:embed="rId7"/>
            <a:stretch>
              <a:fillRect/>
            </a:stretch>
          </p:blipFill>
          <p:spPr>
            <a:xfrm>
              <a:off x="-114934" y="386654"/>
              <a:ext cx="2788382" cy="1960563"/>
            </a:xfrm>
            <a:prstGeom prst="rect">
              <a:avLst/>
            </a:prstGeom>
          </p:spPr>
        </p:pic>
      </p:grpSp>
      <p:sp>
        <p:nvSpPr>
          <p:cNvPr id="2" name="TextBox 1"/>
          <p:cNvSpPr txBox="1"/>
          <p:nvPr/>
        </p:nvSpPr>
        <p:spPr>
          <a:xfrm>
            <a:off x="2799743" y="584065"/>
            <a:ext cx="8887277"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Thực đơn bữa trưa của Mai gồm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Cơm, canh rau ngót,thịt băm, ruốc cá, cam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C8AB5"/>
                </a:solidFill>
                <a:effectLst/>
                <a:uLnTx/>
                <a:uFillTx/>
                <a:latin typeface="Calibri" panose="020F0502020204030204" pitchFamily="34" charset="0"/>
                <a:ea typeface="+mn-ea"/>
                <a:cs typeface="Calibri" panose="020F0502020204030204" pitchFamily="34" charset="0"/>
              </a:rPr>
              <a:t>Thực đơn bạn Mai ăn bữa trưa</a:t>
            </a:r>
            <a:r>
              <a:rPr kumimoji="0" lang="en-US" sz="4000" b="1" i="0" u="none" strike="noStrike" kern="1200" cap="none" spc="0" normalizeH="0" noProof="0">
                <a:ln>
                  <a:noFill/>
                </a:ln>
                <a:solidFill>
                  <a:srgbClr val="EC8AB5"/>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a:ln>
                  <a:noFill/>
                </a:ln>
                <a:solidFill>
                  <a:srgbClr val="EC8AB5"/>
                </a:solidFill>
                <a:effectLst/>
                <a:uLnTx/>
                <a:uFillTx/>
                <a:latin typeface="Calibri" panose="020F0502020204030204" pitchFamily="34" charset="0"/>
                <a:ea typeface="+mn-ea"/>
                <a:cs typeface="Calibri" panose="020F0502020204030204" pitchFamily="34" charset="0"/>
              </a:rPr>
              <a:t>như vậy đã đầy đủ chưa?</a:t>
            </a:r>
          </a:p>
        </p:txBody>
      </p:sp>
      <p:grpSp>
        <p:nvGrpSpPr>
          <p:cNvPr id="16" name="DapAnA - 9Slide.vn"/>
          <p:cNvGrpSpPr/>
          <p:nvPr/>
        </p:nvGrpSpPr>
        <p:grpSpPr>
          <a:xfrm>
            <a:off x="609600" y="4444692"/>
            <a:ext cx="5044329" cy="1421875"/>
            <a:chOff x="609600" y="3061123"/>
            <a:chExt cx="5044329" cy="1421875"/>
          </a:xfrm>
        </p:grpSpPr>
        <p:grpSp>
          <p:nvGrpSpPr>
            <p:cNvPr id="10" name="Group 9"/>
            <p:cNvGrpSpPr/>
            <p:nvPr/>
          </p:nvGrpSpPr>
          <p:grpSpPr>
            <a:xfrm>
              <a:off x="609600" y="3061123"/>
              <a:ext cx="5044329" cy="1421875"/>
              <a:chOff x="289671" y="3263476"/>
              <a:chExt cx="10591800" cy="1981200"/>
            </a:xfrm>
          </p:grpSpPr>
          <p:sp>
            <p:nvSpPr>
              <p:cNvPr id="11" name="Rectangle: Rounded Corners 10"/>
              <p:cNvSpPr/>
              <p:nvPr/>
            </p:nvSpPr>
            <p:spPr>
              <a:xfrm>
                <a:off x="289671" y="3263476"/>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7030A0"/>
                  </a:solidFill>
                  <a:effectLst/>
                  <a:uLnTx/>
                  <a:uFillTx/>
                  <a:latin typeface="#9Slide02 Noi dung dai"/>
                  <a:ea typeface="+mn-ea"/>
                  <a:cs typeface="+mn-cs"/>
                </a:endParaRPr>
              </a:p>
            </p:txBody>
          </p:sp>
          <p:sp>
            <p:nvSpPr>
              <p:cNvPr id="12" name="Rectangle: Rounded Corners 11"/>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7030A0"/>
                  </a:solidFill>
                  <a:effectLst/>
                  <a:uLnTx/>
                  <a:uFillTx/>
                  <a:latin typeface="#9Slide02 Noi dung dai"/>
                  <a:ea typeface="+mn-ea"/>
                  <a:cs typeface="+mn-cs"/>
                </a:endParaRPr>
              </a:p>
            </p:txBody>
          </p:sp>
        </p:grpSp>
        <p:sp>
          <p:nvSpPr>
            <p:cNvPr id="36" name="TextBox 35"/>
            <p:cNvSpPr txBox="1"/>
            <p:nvPr/>
          </p:nvSpPr>
          <p:spPr>
            <a:xfrm>
              <a:off x="2506818" y="3363195"/>
              <a:ext cx="2709396"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7030A0"/>
                  </a:solidFill>
                  <a:latin typeface="Calibri" panose="020F0502020204030204" pitchFamily="34" charset="0"/>
                  <a:cs typeface="Calibri" panose="020F0502020204030204" pitchFamily="34" charset="0"/>
                </a:rPr>
                <a:t>Chưa đầy đủ</a:t>
              </a:r>
              <a:endParaRPr kumimoji="0" lang="en-US"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p:txBody>
        </p:sp>
        <p:grpSp>
          <p:nvGrpSpPr>
            <p:cNvPr id="9" name="Group 8"/>
            <p:cNvGrpSpPr/>
            <p:nvPr/>
          </p:nvGrpSpPr>
          <p:grpSpPr>
            <a:xfrm>
              <a:off x="742754" y="3200477"/>
              <a:ext cx="1320383" cy="1163728"/>
              <a:chOff x="812176" y="3200477"/>
              <a:chExt cx="1320383" cy="1163728"/>
            </a:xfrm>
          </p:grpSpPr>
          <p:pic>
            <p:nvPicPr>
              <p:cNvPr id="1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812176" y="3200477"/>
                <a:ext cx="1320383" cy="1163728"/>
              </a:xfrm>
              <a:prstGeom prst="rect">
                <a:avLst/>
              </a:prstGeom>
            </p:spPr>
          </p:pic>
          <p:sp>
            <p:nvSpPr>
              <p:cNvPr id="3" name="TextBox 2"/>
              <p:cNvSpPr txBox="1"/>
              <p:nvPr/>
            </p:nvSpPr>
            <p:spPr>
              <a:xfrm>
                <a:off x="1270705" y="3313659"/>
                <a:ext cx="310984"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A</a:t>
                </a:r>
              </a:p>
            </p:txBody>
          </p:sp>
        </p:grpSp>
      </p:grpSp>
      <p:grpSp>
        <p:nvGrpSpPr>
          <p:cNvPr id="18" name="Dap an C - 9Slide.vn"/>
          <p:cNvGrpSpPr/>
          <p:nvPr/>
        </p:nvGrpSpPr>
        <p:grpSpPr>
          <a:xfrm>
            <a:off x="6439314" y="4418454"/>
            <a:ext cx="5044329" cy="1421875"/>
            <a:chOff x="4062080" y="5105400"/>
            <a:chExt cx="5044329" cy="1421875"/>
          </a:xfrm>
        </p:grpSpPr>
        <p:grpSp>
          <p:nvGrpSpPr>
            <p:cNvPr id="28" name="Group 27"/>
            <p:cNvGrpSpPr/>
            <p:nvPr/>
          </p:nvGrpSpPr>
          <p:grpSpPr>
            <a:xfrm>
              <a:off x="4062080" y="5105400"/>
              <a:ext cx="5044329" cy="1421875"/>
              <a:chOff x="289671" y="3263477"/>
              <a:chExt cx="10591800" cy="1981200"/>
            </a:xfrm>
          </p:grpSpPr>
          <p:sp>
            <p:nvSpPr>
              <p:cNvPr id="30" name="Rectangle: Rounded Corners 29"/>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7030A0"/>
                  </a:solidFill>
                  <a:effectLst/>
                  <a:uLnTx/>
                  <a:uFillTx/>
                  <a:latin typeface="#9Slide02 Noi dung dai"/>
                  <a:ea typeface="+mn-ea"/>
                  <a:cs typeface="+mn-cs"/>
                </a:endParaRPr>
              </a:p>
            </p:txBody>
          </p:sp>
          <p:sp>
            <p:nvSpPr>
              <p:cNvPr id="31" name="Rectangle: Rounded Corners 30"/>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7030A0"/>
                  </a:solidFill>
                  <a:effectLst/>
                  <a:uLnTx/>
                  <a:uFillTx/>
                  <a:latin typeface="#9Slide02 Noi dung dai"/>
                  <a:ea typeface="+mn-ea"/>
                  <a:cs typeface="+mn-cs"/>
                </a:endParaRPr>
              </a:p>
            </p:txBody>
          </p:sp>
        </p:grpSp>
        <p:sp>
          <p:nvSpPr>
            <p:cNvPr id="38" name="TextBox 37"/>
            <p:cNvSpPr txBox="1"/>
            <p:nvPr/>
          </p:nvSpPr>
          <p:spPr>
            <a:xfrm>
              <a:off x="6051699" y="5203614"/>
              <a:ext cx="2521524" cy="123110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7030A0"/>
                  </a:solidFill>
                  <a:latin typeface="Calibri" panose="020F0502020204030204" pitchFamily="34" charset="0"/>
                  <a:cs typeface="Calibri" panose="020F0502020204030204" pitchFamily="34" charset="0"/>
                </a:rPr>
                <a:t>Đầy đủ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7030A0"/>
                  </a:solidFill>
                  <a:latin typeface="Calibri" panose="020F0502020204030204" pitchFamily="34" charset="0"/>
                  <a:cs typeface="Calibri" panose="020F0502020204030204" pitchFamily="34" charset="0"/>
                </a:rPr>
                <a:t>dinh dưỡng</a:t>
              </a:r>
              <a:endParaRPr kumimoji="0" lang="en-US"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p:txBody>
        </p:sp>
        <p:grpSp>
          <p:nvGrpSpPr>
            <p:cNvPr id="15" name="Group 14"/>
            <p:cNvGrpSpPr/>
            <p:nvPr/>
          </p:nvGrpSpPr>
          <p:grpSpPr>
            <a:xfrm>
              <a:off x="4215284" y="5355769"/>
              <a:ext cx="1320383" cy="1052712"/>
              <a:chOff x="4264656" y="5355769"/>
              <a:chExt cx="1320383" cy="1052712"/>
            </a:xfrm>
          </p:grpSpPr>
          <p:pic>
            <p:nvPicPr>
              <p:cNvPr id="29" name="Picture 2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4264656" y="5361968"/>
                <a:ext cx="1320383" cy="1046513"/>
              </a:xfrm>
              <a:prstGeom prst="rect">
                <a:avLst/>
              </a:prstGeom>
            </p:spPr>
          </p:pic>
          <p:sp>
            <p:nvSpPr>
              <p:cNvPr id="40" name="TextBox 39"/>
              <p:cNvSpPr txBox="1"/>
              <p:nvPr/>
            </p:nvSpPr>
            <p:spPr>
              <a:xfrm>
                <a:off x="4812820" y="5355769"/>
                <a:ext cx="286938"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B</a:t>
                </a:r>
              </a:p>
            </p:txBody>
          </p:sp>
        </p:grpSp>
      </p:grpSp>
      <p:grpSp>
        <p:nvGrpSpPr>
          <p:cNvPr id="2049" name="ChuaChinhXac - 9Slide.vn"/>
          <p:cNvGrpSpPr/>
          <p:nvPr/>
        </p:nvGrpSpPr>
        <p:grpSpPr>
          <a:xfrm>
            <a:off x="12681831" y="2352799"/>
            <a:ext cx="6200596" cy="4126860"/>
            <a:chOff x="12681831" y="2352799"/>
            <a:chExt cx="6200596" cy="4126860"/>
          </a:xfrm>
        </p:grpSpPr>
        <p:pic>
          <p:nvPicPr>
            <p:cNvPr id="27" name="Picture 26"/>
            <p:cNvPicPr>
              <a:picLocks noChangeAspect="1"/>
            </p:cNvPicPr>
            <p:nvPr/>
          </p:nvPicPr>
          <p:blipFill>
            <a:blip r:embed="rId9"/>
            <a:stretch>
              <a:fillRect/>
            </a:stretch>
          </p:blipFill>
          <p:spPr>
            <a:xfrm flipH="1">
              <a:off x="12681831" y="2352799"/>
              <a:ext cx="6200596" cy="4126860"/>
            </a:xfrm>
            <a:prstGeom prst="rect">
              <a:avLst/>
            </a:prstGeom>
          </p:spPr>
        </p:pic>
        <p:sp>
          <p:nvSpPr>
            <p:cNvPr id="2048" name="TextBox 2047"/>
            <p:cNvSpPr txBox="1"/>
            <p:nvPr/>
          </p:nvSpPr>
          <p:spPr>
            <a:xfrm>
              <a:off x="13467216" y="4831451"/>
              <a:ext cx="2151231" cy="135421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E25A74"/>
                  </a:solidFill>
                  <a:effectLst/>
                  <a:uLnTx/>
                  <a:uFillTx/>
                  <a:latin typeface="iCiel Cadena" panose="02000503000000020004" pitchFamily="50" charset="0"/>
                  <a:ea typeface="+mn-ea"/>
                  <a:cs typeface="+mn-cs"/>
                </a:rPr>
                <a:t>Chưa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E25A74"/>
                  </a:solidFill>
                  <a:effectLst/>
                  <a:uLnTx/>
                  <a:uFillTx/>
                  <a:latin typeface="iCiel Cadena" panose="02000503000000020004" pitchFamily="50" charset="0"/>
                  <a:ea typeface="+mn-ea"/>
                  <a:cs typeface="+mn-cs"/>
                </a:rPr>
                <a:t>đúng giá</a:t>
              </a:r>
            </a:p>
          </p:txBody>
        </p:sp>
      </p:grpSp>
      <p:pic>
        <p:nvPicPr>
          <p:cNvPr id="11268" name="Picture 4" descr="Cam vàng nhập khẩu túi 1kg giá tốt tại Bách hoá XANH">
            <a:extLst>
              <a:ext uri="{FF2B5EF4-FFF2-40B4-BE49-F238E27FC236}">
                <a16:creationId xmlns:a16="http://schemas.microsoft.com/office/drawing/2014/main" xmlns="" id="{FD36A315-4AE2-4570-AF74-0A2E540FAD4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9582" y="1238154"/>
            <a:ext cx="1436941" cy="107770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4001316" y="915197"/>
            <a:ext cx="3689462" cy="6195539"/>
            <a:chOff x="-3693667" y="479998"/>
            <a:chExt cx="3689462" cy="6195539"/>
          </a:xfrm>
        </p:grpSpPr>
        <p:pic>
          <p:nvPicPr>
            <p:cNvPr id="32" name="Graphic 3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3693667" y="2362200"/>
              <a:ext cx="3271556" cy="4313337"/>
            </a:xfrm>
            <a:prstGeom prst="rect">
              <a:avLst/>
            </a:prstGeom>
          </p:spPr>
        </p:pic>
        <p:sp>
          <p:nvSpPr>
            <p:cNvPr id="20" name="Speech Bubble: Rectangle with Corners Rounded 19"/>
            <p:cNvSpPr/>
            <p:nvPr/>
          </p:nvSpPr>
          <p:spPr>
            <a:xfrm>
              <a:off x="-3086849" y="479998"/>
              <a:ext cx="3082644" cy="1570813"/>
            </a:xfrm>
            <a:prstGeom prst="wedgeRoundRectCallout">
              <a:avLst>
                <a:gd name="adj1" fmla="val 379"/>
                <a:gd name="adj2" fmla="val 71232"/>
                <a:gd name="adj3" fmla="val 16667"/>
              </a:avLst>
            </a:prstGeom>
            <a:solidFill>
              <a:schemeClr val="bg1"/>
            </a:solidFill>
            <a:ln w="38100">
              <a:solidFill>
                <a:srgbClr val="7C3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B050"/>
                  </a:solidFill>
                  <a:effectLst/>
                  <a:uLnTx/>
                  <a:uFillTx/>
                  <a:latin typeface="iCiel Cadena" panose="02000503000000020004" pitchFamily="50" charset="0"/>
                  <a:ea typeface="+mn-ea"/>
                  <a:cs typeface="+mn-cs"/>
                </a:rPr>
                <a:t>Cam có giá 50.000đ/1kg</a:t>
              </a:r>
            </a:p>
          </p:txBody>
        </p:sp>
      </p:grpSp>
    </p:spTree>
    <p:extLst>
      <p:ext uri="{BB962C8B-B14F-4D97-AF65-F5344CB8AC3E}">
        <p14:creationId xmlns:p14="http://schemas.microsoft.com/office/powerpoint/2010/main" val="21589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4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4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utoRev="1" fill="hold" nodeType="clickEffect" p14:presetBounceEnd="70000">
                                      <p:stCondLst>
                                        <p:cond delay="0"/>
                                      </p:stCondLst>
                                      <p:childTnLst>
                                        <p:animMotion origin="layout" path="M -1.04167E-6 -1.48148E-6 L -0.5651 -0.00347 " pathEditMode="relative" rAng="0" ptsTypes="AA" p14:bounceEnd="70000">
                                          <p:cBhvr>
                                            <p:cTn id="12" dur="1250" fill="hold"/>
                                            <p:tgtEl>
                                              <p:spTgt spid="2049"/>
                                            </p:tgtEl>
                                            <p:attrNameLst>
                                              <p:attrName>ppt_x</p:attrName>
                                              <p:attrName>ppt_y</p:attrName>
                                            </p:attrNameLst>
                                          </p:cBhvr>
                                          <p:rCtr x="-28255" y="-185"/>
                                        </p:animMotion>
                                      </p:childTnLst>
                                      <p:subTnLst>
                                        <p:audio>
                                          <p:cMediaNode>
                                            <p:cTn display="0" masterRel="sameClick">
                                              <p:stCondLst>
                                                <p:cond evt="begin" delay="0">
                                                  <p:tn val="11"/>
                                                </p:cond>
                                              </p:stCondLst>
                                              <p:endCondLst>
                                                <p:cond evt="onStopAudio" delay="0">
                                                  <p:tgtEl>
                                                    <p:sldTgt/>
                                                  </p:tgtEl>
                                                </p:cond>
                                              </p:endCondLst>
                                            </p:cTn>
                                            <p:tgtEl>
                                              <p:sndTgt r:embed="rId3" name="AmthanhSa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8"/>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AmThanhDung_2.wav"/>
                                            </p:tgtEl>
                                          </p:cMediaNode>
                                        </p:audio>
                                      </p:subTnLst>
                                    </p:cTn>
                                  </p:par>
                                </p:childTnLst>
                              </p:cTn>
                            </p:par>
                            <p:par>
                              <p:cTn id="18" fill="hold">
                                <p:stCondLst>
                                  <p:cond delay="0"/>
                                </p:stCondLst>
                                <p:childTnLst>
                                  <p:par>
                                    <p:cTn id="19" presetID="42" presetClass="path" presetSubtype="0" fill="hold" nodeType="afterEffect" p14:presetBounceEnd="83000">
                                      <p:stCondLst>
                                        <p:cond delay="0"/>
                                      </p:stCondLst>
                                      <p:childTnLst>
                                        <p:animMotion origin="layout" path="M 2.91667E-6 4.81481E-6 L 0.28476 -0.00741 " pathEditMode="relative" rAng="0" ptsTypes="AA" p14:bounceEnd="83000">
                                          <p:cBhvr>
                                            <p:cTn id="20" dur="750" fill="hold"/>
                                            <p:tgtEl>
                                              <p:spTgt spid="21"/>
                                            </p:tgtEl>
                                            <p:attrNameLst>
                                              <p:attrName>ppt_x</p:attrName>
                                              <p:attrName>ppt_y</p:attrName>
                                            </p:attrNameLst>
                                          </p:cBhvr>
                                          <p:rCtr x="14245" y="-370"/>
                                        </p:animMotion>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42" presetClass="path" presetSubtype="0" autoRev="1" fill="hold" nodeType="clickEffect" p14:presetBounceEnd="83000">
                                      <p:stCondLst>
                                        <p:cond delay="0"/>
                                      </p:stCondLst>
                                      <p:childTnLst>
                                        <p:animMotion origin="layout" path="M -1.04167E-6 -1.48148E-6 L -0.56367 -1.48148E-6 " pathEditMode="relative" rAng="0" ptsTypes="AA" p14:bounceEnd="83000">
                                          <p:cBhvr>
                                            <p:cTn id="25" dur="1250" fill="hold"/>
                                            <p:tgtEl>
                                              <p:spTgt spid="2049"/>
                                            </p:tgtEl>
                                            <p:attrNameLst>
                                              <p:attrName>ppt_x</p:attrName>
                                              <p:attrName>ppt_y</p:attrName>
                                            </p:attrNameLst>
                                          </p:cBhvr>
                                          <p:rCtr x="-28190" y="0"/>
                                        </p:animMotion>
                                      </p:childTnLst>
                                      <p:subTnLst>
                                        <p:audio>
                                          <p:cMediaNode>
                                            <p:cTn display="0" masterRel="sameClick">
                                              <p:stCondLst>
                                                <p:cond evt="begin" delay="0">
                                                  <p:tn val="24"/>
                                                </p:cond>
                                              </p:stCondLst>
                                              <p:endCondLst>
                                                <p:cond evt="onStopAudio" delay="0">
                                                  <p:tgtEl>
                                                    <p:sldTgt/>
                                                  </p:tgtEl>
                                                </p:cond>
                                              </p:endCondLst>
                                            </p:cTn>
                                            <p:tgtEl>
                                              <p:sndTgt r:embed="rId3" name="AmthanhSai.wav"/>
                                            </p:tgtEl>
                                          </p:cMediaNode>
                                        </p:audio>
                                      </p:subTnLst>
                                    </p:cTn>
                                  </p:par>
                                </p:childTnLst>
                              </p:cTn>
                            </p:par>
                          </p:childTnLst>
                        </p:cTn>
                      </p:par>
                    </p:childTnLst>
                  </p:cTn>
                  <p:nextCondLst>
                    <p:cond evt="onClick" delay="0">
                      <p:tgtEl>
                        <p:spTgt spid="16"/>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utoRev="1" fill="hold" nodeType="clickEffect">
                                      <p:stCondLst>
                                        <p:cond delay="0"/>
                                      </p:stCondLst>
                                      <p:childTnLst>
                                        <p:animMotion origin="layout" path="M -1.04167E-6 -1.48148E-6 L -0.5651 -0.00347 " pathEditMode="relative" rAng="0" ptsTypes="AA">
                                          <p:cBhvr>
                                            <p:cTn id="12" dur="1250" fill="hold"/>
                                            <p:tgtEl>
                                              <p:spTgt spid="2049"/>
                                            </p:tgtEl>
                                            <p:attrNameLst>
                                              <p:attrName>ppt_x</p:attrName>
                                              <p:attrName>ppt_y</p:attrName>
                                            </p:attrNameLst>
                                          </p:cBhvr>
                                          <p:rCtr x="-28255" y="-185"/>
                                        </p:animMotion>
                                      </p:childTnLst>
                                      <p:subTnLst>
                                        <p:audio>
                                          <p:cMediaNode>
                                            <p:cTn display="0" masterRel="sameClick">
                                              <p:stCondLst>
                                                <p:cond evt="begin" delay="0">
                                                  <p:tn val="11"/>
                                                </p:cond>
                                              </p:stCondLst>
                                              <p:endCondLst>
                                                <p:cond evt="onStopAudio" delay="0">
                                                  <p:tgtEl>
                                                    <p:sldTgt/>
                                                  </p:tgtEl>
                                                </p:cond>
                                              </p:endCondLst>
                                            </p:cTn>
                                            <p:tgtEl>
                                              <p:sndTgt r:embed="rId12" name="AmthanhSa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8"/>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13" name="AmThanhDung_2.wav"/>
                                            </p:tgtEl>
                                          </p:cMediaNode>
                                        </p:audio>
                                      </p:subTnLst>
                                    </p:cTn>
                                  </p:par>
                                </p:childTnLst>
                              </p:cTn>
                            </p:par>
                            <p:par>
                              <p:cTn id="18" fill="hold">
                                <p:stCondLst>
                                  <p:cond delay="0"/>
                                </p:stCondLst>
                                <p:childTnLst>
                                  <p:par>
                                    <p:cTn id="19" presetID="42" presetClass="path" presetSubtype="0" fill="hold" nodeType="afterEffect">
                                      <p:stCondLst>
                                        <p:cond delay="0"/>
                                      </p:stCondLst>
                                      <p:childTnLst>
                                        <p:animMotion origin="layout" path="M 2.91667E-6 4.81481E-6 L 0.28476 -0.00741 " pathEditMode="relative" rAng="0" ptsTypes="AA">
                                          <p:cBhvr>
                                            <p:cTn id="20" dur="750" fill="hold"/>
                                            <p:tgtEl>
                                              <p:spTgt spid="21"/>
                                            </p:tgtEl>
                                            <p:attrNameLst>
                                              <p:attrName>ppt_x</p:attrName>
                                              <p:attrName>ppt_y</p:attrName>
                                            </p:attrNameLst>
                                          </p:cBhvr>
                                          <p:rCtr x="14245" y="-370"/>
                                        </p:animMotion>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42" presetClass="path" presetSubtype="0" autoRev="1" fill="hold" nodeType="clickEffect">
                                      <p:stCondLst>
                                        <p:cond delay="0"/>
                                      </p:stCondLst>
                                      <p:childTnLst>
                                        <p:animMotion origin="layout" path="M -1.04167E-6 -1.48148E-6 L -0.56367 -1.48148E-6 " pathEditMode="relative" rAng="0" ptsTypes="AA">
                                          <p:cBhvr>
                                            <p:cTn id="25" dur="1250" fill="hold"/>
                                            <p:tgtEl>
                                              <p:spTgt spid="2049"/>
                                            </p:tgtEl>
                                            <p:attrNameLst>
                                              <p:attrName>ppt_x</p:attrName>
                                              <p:attrName>ppt_y</p:attrName>
                                            </p:attrNameLst>
                                          </p:cBhvr>
                                          <p:rCtr x="-28190" y="0"/>
                                        </p:animMotion>
                                      </p:childTnLst>
                                      <p:subTnLst>
                                        <p:audio>
                                          <p:cMediaNode>
                                            <p:cTn display="0" masterRel="sameClick">
                                              <p:stCondLst>
                                                <p:cond evt="begin" delay="0">
                                                  <p:tn val="24"/>
                                                </p:cond>
                                              </p:stCondLst>
                                              <p:endCondLst>
                                                <p:cond evt="onStopAudio" delay="0">
                                                  <p:tgtEl>
                                                    <p:sldTgt/>
                                                  </p:tgtEl>
                                                </p:cond>
                                              </p:endCondLst>
                                            </p:cTn>
                                            <p:tgtEl>
                                              <p:sndTgt r:embed="rId12" name="AmthanhSai.wav"/>
                                            </p:tgtEl>
                                          </p:cMediaNode>
                                        </p:audio>
                                      </p:subTnLst>
                                    </p:cTn>
                                  </p:par>
                                </p:childTnLst>
                              </p:cTn>
                            </p:par>
                          </p:childTnLst>
                        </p:cTn>
                      </p:par>
                    </p:childTnLst>
                  </p:cTn>
                  <p:nextCondLst>
                    <p:cond evt="onClick" delay="0">
                      <p:tgtEl>
                        <p:spTgt spid="16"/>
                      </p:tgtEl>
                    </p:cond>
                  </p:nextCondLst>
                </p:seq>
              </p:childTnLst>
            </p:cTn>
          </p:par>
        </p:tnLst>
        <p:bldLst>
          <p:bldP spid="2" grpId="0"/>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9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0411" y="276102"/>
            <a:ext cx="11849734" cy="3001811"/>
            <a:chOff x="-114934" y="195016"/>
            <a:chExt cx="11849734" cy="2285717"/>
          </a:xfrm>
        </p:grpSpPr>
        <p:sp>
          <p:nvSpPr>
            <p:cNvPr id="6" name="Rectangle: Rounded Corners 5"/>
            <p:cNvSpPr/>
            <p:nvPr/>
          </p:nvSpPr>
          <p:spPr>
            <a:xfrm>
              <a:off x="1143000" y="195016"/>
              <a:ext cx="10591800" cy="2285717"/>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Rectangle: Rounded Corners 7"/>
            <p:cNvSpPr/>
            <p:nvPr/>
          </p:nvSpPr>
          <p:spPr>
            <a:xfrm>
              <a:off x="1707444" y="317717"/>
              <a:ext cx="9874956" cy="19974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p:cNvPicPr>
              <a:picLocks noChangeAspect="1"/>
            </p:cNvPicPr>
            <p:nvPr/>
          </p:nvPicPr>
          <p:blipFill>
            <a:blip r:embed="rId7"/>
            <a:stretch>
              <a:fillRect/>
            </a:stretch>
          </p:blipFill>
          <p:spPr>
            <a:xfrm>
              <a:off x="-114934" y="386654"/>
              <a:ext cx="2788382" cy="1960563"/>
            </a:xfrm>
            <a:prstGeom prst="rect">
              <a:avLst/>
            </a:prstGeom>
          </p:spPr>
        </p:pic>
      </p:grpSp>
      <p:sp>
        <p:nvSpPr>
          <p:cNvPr id="2" name="TextBox 1"/>
          <p:cNvSpPr txBox="1"/>
          <p:nvPr/>
        </p:nvSpPr>
        <p:spPr>
          <a:xfrm>
            <a:off x="2799743" y="584065"/>
            <a:ext cx="8887277"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76EA3"/>
                </a:solidFill>
                <a:effectLst/>
                <a:uLnTx/>
                <a:uFillTx/>
                <a:latin typeface="Calibri" panose="020F0502020204030204" pitchFamily="34" charset="0"/>
                <a:ea typeface="+mn-ea"/>
                <a:cs typeface="Calibri" panose="020F0502020204030204" pitchFamily="34" charset="0"/>
              </a:rPr>
              <a:t>Sau tiết</a:t>
            </a:r>
            <a:r>
              <a:rPr kumimoji="0" lang="en-US" sz="4400" b="1" i="0" u="none" strike="noStrike" kern="1200" cap="none" spc="0" normalizeH="0" noProof="0">
                <a:ln>
                  <a:noFill/>
                </a:ln>
                <a:solidFill>
                  <a:srgbClr val="E76EA3"/>
                </a:solidFill>
                <a:effectLst/>
                <a:uLnTx/>
                <a:uFillTx/>
                <a:latin typeface="Calibri" panose="020F0502020204030204" pitchFamily="34" charset="0"/>
                <a:ea typeface="+mn-ea"/>
                <a:cs typeface="Calibri" panose="020F0502020204030204" pitchFamily="34" charset="0"/>
              </a:rPr>
              <a:t> học này, em rút ra được bài học về ăn uống như thế nào để có lợi cho các cơ quan trong cơ thể?</a:t>
            </a:r>
            <a:endParaRPr kumimoji="0" lang="en-US" sz="4000" b="1" i="0" u="none" strike="noStrike" kern="1200" cap="none" spc="0" normalizeH="0" baseline="0" noProof="0">
              <a:ln>
                <a:noFill/>
              </a:ln>
              <a:solidFill>
                <a:srgbClr val="EC8AB5"/>
              </a:solidFill>
              <a:effectLst/>
              <a:uLnTx/>
              <a:uFillTx/>
              <a:latin typeface="Calibri" panose="020F0502020204030204" pitchFamily="34" charset="0"/>
              <a:ea typeface="+mn-ea"/>
              <a:cs typeface="Calibri" panose="020F0502020204030204" pitchFamily="34" charset="0"/>
            </a:endParaRPr>
          </a:p>
        </p:txBody>
      </p:sp>
      <p:grpSp>
        <p:nvGrpSpPr>
          <p:cNvPr id="16" name="DapAnA - 9Slide.vn"/>
          <p:cNvGrpSpPr/>
          <p:nvPr/>
        </p:nvGrpSpPr>
        <p:grpSpPr>
          <a:xfrm>
            <a:off x="609600" y="4444692"/>
            <a:ext cx="5044329" cy="1421875"/>
            <a:chOff x="609600" y="3061123"/>
            <a:chExt cx="5044329" cy="1421875"/>
          </a:xfrm>
        </p:grpSpPr>
        <p:grpSp>
          <p:nvGrpSpPr>
            <p:cNvPr id="10" name="Group 9"/>
            <p:cNvGrpSpPr/>
            <p:nvPr/>
          </p:nvGrpSpPr>
          <p:grpSpPr>
            <a:xfrm>
              <a:off x="609600" y="3061123"/>
              <a:ext cx="5044329" cy="1421875"/>
              <a:chOff x="289671" y="3263476"/>
              <a:chExt cx="10591800" cy="1981200"/>
            </a:xfrm>
          </p:grpSpPr>
          <p:sp>
            <p:nvSpPr>
              <p:cNvPr id="11" name="Rectangle: Rounded Corners 10"/>
              <p:cNvSpPr/>
              <p:nvPr/>
            </p:nvSpPr>
            <p:spPr>
              <a:xfrm>
                <a:off x="289671" y="3263476"/>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7030A0"/>
                  </a:solidFill>
                  <a:effectLst/>
                  <a:uLnTx/>
                  <a:uFillTx/>
                  <a:latin typeface="#9Slide02 Noi dung dai"/>
                  <a:ea typeface="+mn-ea"/>
                  <a:cs typeface="+mn-cs"/>
                </a:endParaRPr>
              </a:p>
            </p:txBody>
          </p:sp>
          <p:sp>
            <p:nvSpPr>
              <p:cNvPr id="12" name="Rectangle: Rounded Corners 11"/>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7030A0"/>
                  </a:solidFill>
                  <a:effectLst/>
                  <a:uLnTx/>
                  <a:uFillTx/>
                  <a:latin typeface="#9Slide02 Noi dung dai"/>
                  <a:ea typeface="+mn-ea"/>
                  <a:cs typeface="+mn-cs"/>
                </a:endParaRPr>
              </a:p>
            </p:txBody>
          </p:sp>
        </p:grpSp>
        <p:sp>
          <p:nvSpPr>
            <p:cNvPr id="36" name="TextBox 35"/>
            <p:cNvSpPr txBox="1"/>
            <p:nvPr/>
          </p:nvSpPr>
          <p:spPr>
            <a:xfrm>
              <a:off x="2471748" y="3363195"/>
              <a:ext cx="277954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7030A0"/>
                  </a:solidFill>
                  <a:latin typeface="Calibri" panose="020F0502020204030204" pitchFamily="34" charset="0"/>
                  <a:cs typeface="Calibri" panose="020F0502020204030204" pitchFamily="34" charset="0"/>
                </a:rPr>
                <a:t>Em trả lời sai</a:t>
              </a:r>
              <a:endParaRPr kumimoji="0" lang="en-US"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p:txBody>
        </p:sp>
        <p:grpSp>
          <p:nvGrpSpPr>
            <p:cNvPr id="9" name="Group 8"/>
            <p:cNvGrpSpPr/>
            <p:nvPr/>
          </p:nvGrpSpPr>
          <p:grpSpPr>
            <a:xfrm>
              <a:off x="742754" y="3200477"/>
              <a:ext cx="1320383" cy="1163728"/>
              <a:chOff x="812176" y="3200477"/>
              <a:chExt cx="1320383" cy="1163728"/>
            </a:xfrm>
          </p:grpSpPr>
          <p:pic>
            <p:nvPicPr>
              <p:cNvPr id="1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812176" y="3200477"/>
                <a:ext cx="1320383" cy="1163728"/>
              </a:xfrm>
              <a:prstGeom prst="rect">
                <a:avLst/>
              </a:prstGeom>
            </p:spPr>
          </p:pic>
          <p:sp>
            <p:nvSpPr>
              <p:cNvPr id="3" name="TextBox 2"/>
              <p:cNvSpPr txBox="1"/>
              <p:nvPr/>
            </p:nvSpPr>
            <p:spPr>
              <a:xfrm>
                <a:off x="1270705" y="3313659"/>
                <a:ext cx="310984"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A</a:t>
                </a:r>
              </a:p>
            </p:txBody>
          </p:sp>
        </p:grpSp>
      </p:grpSp>
      <p:grpSp>
        <p:nvGrpSpPr>
          <p:cNvPr id="18" name="Dap an C - 9Slide.vn"/>
          <p:cNvGrpSpPr/>
          <p:nvPr/>
        </p:nvGrpSpPr>
        <p:grpSpPr>
          <a:xfrm>
            <a:off x="6439314" y="4418454"/>
            <a:ext cx="5044329" cy="1421875"/>
            <a:chOff x="4062080" y="5105400"/>
            <a:chExt cx="5044329" cy="1421875"/>
          </a:xfrm>
        </p:grpSpPr>
        <p:grpSp>
          <p:nvGrpSpPr>
            <p:cNvPr id="28" name="Group 27"/>
            <p:cNvGrpSpPr/>
            <p:nvPr/>
          </p:nvGrpSpPr>
          <p:grpSpPr>
            <a:xfrm>
              <a:off x="4062080" y="5105400"/>
              <a:ext cx="5044329" cy="1421875"/>
              <a:chOff x="289671" y="3263477"/>
              <a:chExt cx="10591800" cy="1981200"/>
            </a:xfrm>
          </p:grpSpPr>
          <p:sp>
            <p:nvSpPr>
              <p:cNvPr id="30" name="Rectangle: Rounded Corners 29"/>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7030A0"/>
                  </a:solidFill>
                  <a:effectLst/>
                  <a:uLnTx/>
                  <a:uFillTx/>
                  <a:latin typeface="#9Slide02 Noi dung dai"/>
                  <a:ea typeface="+mn-ea"/>
                  <a:cs typeface="+mn-cs"/>
                </a:endParaRPr>
              </a:p>
            </p:txBody>
          </p:sp>
          <p:sp>
            <p:nvSpPr>
              <p:cNvPr id="31" name="Rectangle: Rounded Corners 30"/>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7030A0"/>
                  </a:solidFill>
                  <a:effectLst/>
                  <a:uLnTx/>
                  <a:uFillTx/>
                  <a:latin typeface="#9Slide02 Noi dung dai"/>
                  <a:ea typeface="+mn-ea"/>
                  <a:cs typeface="+mn-cs"/>
                </a:endParaRPr>
              </a:p>
            </p:txBody>
          </p:sp>
        </p:grpSp>
        <p:sp>
          <p:nvSpPr>
            <p:cNvPr id="38" name="TextBox 37"/>
            <p:cNvSpPr txBox="1"/>
            <p:nvPr/>
          </p:nvSpPr>
          <p:spPr>
            <a:xfrm>
              <a:off x="5723517" y="5447126"/>
              <a:ext cx="328128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Em trả lời đúng</a:t>
              </a:r>
            </a:p>
          </p:txBody>
        </p:sp>
        <p:grpSp>
          <p:nvGrpSpPr>
            <p:cNvPr id="15" name="Group 14"/>
            <p:cNvGrpSpPr/>
            <p:nvPr/>
          </p:nvGrpSpPr>
          <p:grpSpPr>
            <a:xfrm>
              <a:off x="4215284" y="5355769"/>
              <a:ext cx="1320383" cy="1052712"/>
              <a:chOff x="4264656" y="5355769"/>
              <a:chExt cx="1320383" cy="1052712"/>
            </a:xfrm>
          </p:grpSpPr>
          <p:pic>
            <p:nvPicPr>
              <p:cNvPr id="29" name="Picture 2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4264656" y="5361968"/>
                <a:ext cx="1320383" cy="1046513"/>
              </a:xfrm>
              <a:prstGeom prst="rect">
                <a:avLst/>
              </a:prstGeom>
            </p:spPr>
          </p:pic>
          <p:sp>
            <p:nvSpPr>
              <p:cNvPr id="40" name="TextBox 39"/>
              <p:cNvSpPr txBox="1"/>
              <p:nvPr/>
            </p:nvSpPr>
            <p:spPr>
              <a:xfrm>
                <a:off x="4812820" y="5355769"/>
                <a:ext cx="286938"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B</a:t>
                </a:r>
              </a:p>
            </p:txBody>
          </p:sp>
        </p:grpSp>
      </p:grpSp>
      <p:grpSp>
        <p:nvGrpSpPr>
          <p:cNvPr id="2049" name="ChuaChinhXac - 9Slide.vn"/>
          <p:cNvGrpSpPr/>
          <p:nvPr/>
        </p:nvGrpSpPr>
        <p:grpSpPr>
          <a:xfrm>
            <a:off x="12681831" y="2352799"/>
            <a:ext cx="6200596" cy="4126860"/>
            <a:chOff x="12681831" y="2352799"/>
            <a:chExt cx="6200596" cy="4126860"/>
          </a:xfrm>
        </p:grpSpPr>
        <p:pic>
          <p:nvPicPr>
            <p:cNvPr id="27" name="Picture 26"/>
            <p:cNvPicPr>
              <a:picLocks noChangeAspect="1"/>
            </p:cNvPicPr>
            <p:nvPr/>
          </p:nvPicPr>
          <p:blipFill>
            <a:blip r:embed="rId9"/>
            <a:stretch>
              <a:fillRect/>
            </a:stretch>
          </p:blipFill>
          <p:spPr>
            <a:xfrm flipH="1">
              <a:off x="12681831" y="2352799"/>
              <a:ext cx="6200596" cy="4126860"/>
            </a:xfrm>
            <a:prstGeom prst="rect">
              <a:avLst/>
            </a:prstGeom>
          </p:spPr>
        </p:pic>
        <p:sp>
          <p:nvSpPr>
            <p:cNvPr id="2048" name="TextBox 2047"/>
            <p:cNvSpPr txBox="1"/>
            <p:nvPr/>
          </p:nvSpPr>
          <p:spPr>
            <a:xfrm>
              <a:off x="13467216" y="4831451"/>
              <a:ext cx="2151231" cy="135421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E25A74"/>
                  </a:solidFill>
                  <a:effectLst/>
                  <a:uLnTx/>
                  <a:uFillTx/>
                  <a:latin typeface="iCiel Cadena" panose="02000503000000020004" pitchFamily="50" charset="0"/>
                  <a:ea typeface="+mn-ea"/>
                  <a:cs typeface="+mn-cs"/>
                </a:rPr>
                <a:t>Chưa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E25A74"/>
                  </a:solidFill>
                  <a:effectLst/>
                  <a:uLnTx/>
                  <a:uFillTx/>
                  <a:latin typeface="iCiel Cadena" panose="02000503000000020004" pitchFamily="50" charset="0"/>
                  <a:ea typeface="+mn-ea"/>
                  <a:cs typeface="+mn-cs"/>
                </a:rPr>
                <a:t>đúng giá</a:t>
              </a:r>
            </a:p>
          </p:txBody>
        </p:sp>
      </p:grpSp>
      <p:pic>
        <p:nvPicPr>
          <p:cNvPr id="1026" name="Picture 2" descr="Rau ngót có tốt cho trẻ em không? | Vinmec">
            <a:extLst>
              <a:ext uri="{FF2B5EF4-FFF2-40B4-BE49-F238E27FC236}">
                <a16:creationId xmlns:a16="http://schemas.microsoft.com/office/drawing/2014/main" xmlns="" id="{4FAEDBE3-E395-4197-8019-6D716123B27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8803" y="1226009"/>
            <a:ext cx="1767489" cy="117832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4001316" y="915197"/>
            <a:ext cx="3689462" cy="6195539"/>
            <a:chOff x="-3693667" y="479998"/>
            <a:chExt cx="3689462" cy="6195539"/>
          </a:xfrm>
        </p:grpSpPr>
        <p:pic>
          <p:nvPicPr>
            <p:cNvPr id="32" name="Graphic 3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3693667" y="2362200"/>
              <a:ext cx="3271556" cy="4313337"/>
            </a:xfrm>
            <a:prstGeom prst="rect">
              <a:avLst/>
            </a:prstGeom>
          </p:spPr>
        </p:pic>
        <p:sp>
          <p:nvSpPr>
            <p:cNvPr id="20" name="Speech Bubble: Rectangle with Corners Rounded 19"/>
            <p:cNvSpPr/>
            <p:nvPr/>
          </p:nvSpPr>
          <p:spPr>
            <a:xfrm>
              <a:off x="-3693667" y="479998"/>
              <a:ext cx="3689462" cy="1570813"/>
            </a:xfrm>
            <a:prstGeom prst="wedgeRoundRectCallout">
              <a:avLst>
                <a:gd name="adj1" fmla="val 379"/>
                <a:gd name="adj2" fmla="val 71232"/>
                <a:gd name="adj3" fmla="val 16667"/>
              </a:avLst>
            </a:prstGeom>
            <a:solidFill>
              <a:schemeClr val="bg1"/>
            </a:solidFill>
            <a:ln w="38100">
              <a:solidFill>
                <a:srgbClr val="7C3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B050"/>
                  </a:solidFill>
                  <a:effectLst/>
                  <a:uLnTx/>
                  <a:uFillTx/>
                  <a:latin typeface="iCiel Cadena" panose="02000503000000020004" pitchFamily="50" charset="0"/>
                  <a:ea typeface="+mn-ea"/>
                  <a:cs typeface="+mn-cs"/>
                </a:rPr>
                <a:t>Rau ngót có giá 5.000đ/1 bó</a:t>
              </a:r>
            </a:p>
          </p:txBody>
        </p:sp>
      </p:grpSp>
    </p:spTree>
    <p:extLst>
      <p:ext uri="{BB962C8B-B14F-4D97-AF65-F5344CB8AC3E}">
        <p14:creationId xmlns:p14="http://schemas.microsoft.com/office/powerpoint/2010/main" val="81086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4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4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utoRev="1" fill="hold" nodeType="clickEffect" p14:presetBounceEnd="70000">
                                      <p:stCondLst>
                                        <p:cond delay="0"/>
                                      </p:stCondLst>
                                      <p:childTnLst>
                                        <p:animMotion origin="layout" path="M -1.04167E-6 -1.48148E-6 L -0.5651 -0.00347 " pathEditMode="relative" rAng="0" ptsTypes="AA" p14:bounceEnd="70000">
                                          <p:cBhvr>
                                            <p:cTn id="12" dur="1250" fill="hold"/>
                                            <p:tgtEl>
                                              <p:spTgt spid="2049"/>
                                            </p:tgtEl>
                                            <p:attrNameLst>
                                              <p:attrName>ppt_x</p:attrName>
                                              <p:attrName>ppt_y</p:attrName>
                                            </p:attrNameLst>
                                          </p:cBhvr>
                                          <p:rCtr x="-28255" y="-185"/>
                                        </p:animMotion>
                                      </p:childTnLst>
                                      <p:subTnLst>
                                        <p:audio>
                                          <p:cMediaNode>
                                            <p:cTn display="0" masterRel="sameClick">
                                              <p:stCondLst>
                                                <p:cond evt="begin" delay="0">
                                                  <p:tn val="11"/>
                                                </p:cond>
                                              </p:stCondLst>
                                              <p:endCondLst>
                                                <p:cond evt="onStopAudio" delay="0">
                                                  <p:tgtEl>
                                                    <p:sldTgt/>
                                                  </p:tgtEl>
                                                </p:cond>
                                              </p:endCondLst>
                                            </p:cTn>
                                            <p:tgtEl>
                                              <p:sndTgt r:embed="rId3" name="AmthanhSa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8"/>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AmThanhDung_2.wav"/>
                                            </p:tgtEl>
                                          </p:cMediaNode>
                                        </p:audio>
                                      </p:subTnLst>
                                    </p:cTn>
                                  </p:par>
                                </p:childTnLst>
                              </p:cTn>
                            </p:par>
                            <p:par>
                              <p:cTn id="18" fill="hold">
                                <p:stCondLst>
                                  <p:cond delay="0"/>
                                </p:stCondLst>
                                <p:childTnLst>
                                  <p:par>
                                    <p:cTn id="19" presetID="42" presetClass="path" presetSubtype="0" fill="hold" nodeType="afterEffect" p14:presetBounceEnd="83000">
                                      <p:stCondLst>
                                        <p:cond delay="0"/>
                                      </p:stCondLst>
                                      <p:childTnLst>
                                        <p:animMotion origin="layout" path="M 2.91667E-6 4.81481E-6 L 0.28476 -0.00741 " pathEditMode="relative" rAng="0" ptsTypes="AA" p14:bounceEnd="83000">
                                          <p:cBhvr>
                                            <p:cTn id="20" dur="750" fill="hold"/>
                                            <p:tgtEl>
                                              <p:spTgt spid="21"/>
                                            </p:tgtEl>
                                            <p:attrNameLst>
                                              <p:attrName>ppt_x</p:attrName>
                                              <p:attrName>ppt_y</p:attrName>
                                            </p:attrNameLst>
                                          </p:cBhvr>
                                          <p:rCtr x="14245" y="-370"/>
                                        </p:animMotion>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42" presetClass="path" presetSubtype="0" autoRev="1" fill="hold" nodeType="clickEffect" p14:presetBounceEnd="83000">
                                      <p:stCondLst>
                                        <p:cond delay="0"/>
                                      </p:stCondLst>
                                      <p:childTnLst>
                                        <p:animMotion origin="layout" path="M -1.04167E-6 -1.48148E-6 L -0.56367 -1.48148E-6 " pathEditMode="relative" rAng="0" ptsTypes="AA" p14:bounceEnd="83000">
                                          <p:cBhvr>
                                            <p:cTn id="25" dur="1250" fill="hold"/>
                                            <p:tgtEl>
                                              <p:spTgt spid="2049"/>
                                            </p:tgtEl>
                                            <p:attrNameLst>
                                              <p:attrName>ppt_x</p:attrName>
                                              <p:attrName>ppt_y</p:attrName>
                                            </p:attrNameLst>
                                          </p:cBhvr>
                                          <p:rCtr x="-28190" y="0"/>
                                        </p:animMotion>
                                      </p:childTnLst>
                                      <p:subTnLst>
                                        <p:audio>
                                          <p:cMediaNode>
                                            <p:cTn display="0" masterRel="sameClick">
                                              <p:stCondLst>
                                                <p:cond evt="begin" delay="0">
                                                  <p:tn val="24"/>
                                                </p:cond>
                                              </p:stCondLst>
                                              <p:endCondLst>
                                                <p:cond evt="onStopAudio" delay="0">
                                                  <p:tgtEl>
                                                    <p:sldTgt/>
                                                  </p:tgtEl>
                                                </p:cond>
                                              </p:endCondLst>
                                            </p:cTn>
                                            <p:tgtEl>
                                              <p:sndTgt r:embed="rId3" name="AmthanhSai.wav"/>
                                            </p:tgtEl>
                                          </p:cMediaNode>
                                        </p:audio>
                                      </p:subTnLst>
                                    </p:cTn>
                                  </p:par>
                                </p:childTnLst>
                              </p:cTn>
                            </p:par>
                          </p:childTnLst>
                        </p:cTn>
                      </p:par>
                    </p:childTnLst>
                  </p:cTn>
                  <p:nextCondLst>
                    <p:cond evt="onClick" delay="0">
                      <p:tgtEl>
                        <p:spTgt spid="16"/>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utoRev="1" fill="hold" nodeType="clickEffect">
                                      <p:stCondLst>
                                        <p:cond delay="0"/>
                                      </p:stCondLst>
                                      <p:childTnLst>
                                        <p:animMotion origin="layout" path="M -1.04167E-6 -1.48148E-6 L -0.5651 -0.00347 " pathEditMode="relative" rAng="0" ptsTypes="AA">
                                          <p:cBhvr>
                                            <p:cTn id="12" dur="1250" fill="hold"/>
                                            <p:tgtEl>
                                              <p:spTgt spid="2049"/>
                                            </p:tgtEl>
                                            <p:attrNameLst>
                                              <p:attrName>ppt_x</p:attrName>
                                              <p:attrName>ppt_y</p:attrName>
                                            </p:attrNameLst>
                                          </p:cBhvr>
                                          <p:rCtr x="-28255" y="-185"/>
                                        </p:animMotion>
                                      </p:childTnLst>
                                      <p:subTnLst>
                                        <p:audio>
                                          <p:cMediaNode>
                                            <p:cTn display="0" masterRel="sameClick">
                                              <p:stCondLst>
                                                <p:cond evt="begin" delay="0">
                                                  <p:tn val="11"/>
                                                </p:cond>
                                              </p:stCondLst>
                                              <p:endCondLst>
                                                <p:cond evt="onStopAudio" delay="0">
                                                  <p:tgtEl>
                                                    <p:sldTgt/>
                                                  </p:tgtEl>
                                                </p:cond>
                                              </p:endCondLst>
                                            </p:cTn>
                                            <p:tgtEl>
                                              <p:sndTgt r:embed="rId12" name="AmthanhSa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8"/>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13" name="AmThanhDung_2.wav"/>
                                            </p:tgtEl>
                                          </p:cMediaNode>
                                        </p:audio>
                                      </p:subTnLst>
                                    </p:cTn>
                                  </p:par>
                                </p:childTnLst>
                              </p:cTn>
                            </p:par>
                            <p:par>
                              <p:cTn id="18" fill="hold">
                                <p:stCondLst>
                                  <p:cond delay="0"/>
                                </p:stCondLst>
                                <p:childTnLst>
                                  <p:par>
                                    <p:cTn id="19" presetID="42" presetClass="path" presetSubtype="0" fill="hold" nodeType="afterEffect">
                                      <p:stCondLst>
                                        <p:cond delay="0"/>
                                      </p:stCondLst>
                                      <p:childTnLst>
                                        <p:animMotion origin="layout" path="M 2.91667E-6 4.81481E-6 L 0.28476 -0.00741 " pathEditMode="relative" rAng="0" ptsTypes="AA">
                                          <p:cBhvr>
                                            <p:cTn id="20" dur="750" fill="hold"/>
                                            <p:tgtEl>
                                              <p:spTgt spid="21"/>
                                            </p:tgtEl>
                                            <p:attrNameLst>
                                              <p:attrName>ppt_x</p:attrName>
                                              <p:attrName>ppt_y</p:attrName>
                                            </p:attrNameLst>
                                          </p:cBhvr>
                                          <p:rCtr x="14245" y="-370"/>
                                        </p:animMotion>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42" presetClass="path" presetSubtype="0" autoRev="1" fill="hold" nodeType="clickEffect">
                                      <p:stCondLst>
                                        <p:cond delay="0"/>
                                      </p:stCondLst>
                                      <p:childTnLst>
                                        <p:animMotion origin="layout" path="M -1.04167E-6 -1.48148E-6 L -0.56367 -1.48148E-6 " pathEditMode="relative" rAng="0" ptsTypes="AA">
                                          <p:cBhvr>
                                            <p:cTn id="25" dur="1250" fill="hold"/>
                                            <p:tgtEl>
                                              <p:spTgt spid="2049"/>
                                            </p:tgtEl>
                                            <p:attrNameLst>
                                              <p:attrName>ppt_x</p:attrName>
                                              <p:attrName>ppt_y</p:attrName>
                                            </p:attrNameLst>
                                          </p:cBhvr>
                                          <p:rCtr x="-28190" y="0"/>
                                        </p:animMotion>
                                      </p:childTnLst>
                                      <p:subTnLst>
                                        <p:audio>
                                          <p:cMediaNode>
                                            <p:cTn display="0" masterRel="sameClick">
                                              <p:stCondLst>
                                                <p:cond evt="begin" delay="0">
                                                  <p:tn val="24"/>
                                                </p:cond>
                                              </p:stCondLst>
                                              <p:endCondLst>
                                                <p:cond evt="onStopAudio" delay="0">
                                                  <p:tgtEl>
                                                    <p:sldTgt/>
                                                  </p:tgtEl>
                                                </p:cond>
                                              </p:endCondLst>
                                            </p:cTn>
                                            <p:tgtEl>
                                              <p:sndTgt r:embed="rId12" name="AmthanhSai.wav"/>
                                            </p:tgtEl>
                                          </p:cMediaNode>
                                        </p:audio>
                                      </p:subTnLst>
                                    </p:cTn>
                                  </p:par>
                                </p:childTnLst>
                              </p:cTn>
                            </p:par>
                          </p:childTnLst>
                        </p:cTn>
                      </p:par>
                    </p:childTnLst>
                  </p:cTn>
                  <p:nextCondLst>
                    <p:cond evt="onClick" delay="0">
                      <p:tgtEl>
                        <p:spTgt spid="16"/>
                      </p:tgtEl>
                    </p:cond>
                  </p:nextCondLst>
                </p:seq>
              </p:childTnLst>
            </p:cTn>
          </p:par>
        </p:tnLst>
        <p:bldLst>
          <p:bldP spid="2" grpId="0"/>
        </p:bld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4">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p:cNvPicPr>
            <a:picLocks noChangeAspect="1"/>
          </p:cNvPicPr>
          <p:nvPr/>
        </p:nvPicPr>
        <p:blipFill>
          <a:blip r:embed="rId5"/>
          <a:stretch>
            <a:fillRect/>
          </a:stretch>
        </p:blipFill>
        <p:spPr>
          <a:xfrm>
            <a:off x="8763000" y="2450407"/>
            <a:ext cx="3276600" cy="4313337"/>
          </a:xfrm>
          <a:prstGeom prst="rect">
            <a:avLst/>
          </a:prstGeom>
        </p:spPr>
      </p:pic>
      <p:pic>
        <p:nvPicPr>
          <p:cNvPr id="7" name="Picture 6"/>
          <p:cNvPicPr>
            <a:picLocks noChangeAspect="1"/>
          </p:cNvPicPr>
          <p:nvPr/>
        </p:nvPicPr>
        <p:blipFill>
          <a:blip r:embed="rId6"/>
          <a:stretch>
            <a:fillRect/>
          </a:stretch>
        </p:blipFill>
        <p:spPr>
          <a:xfrm>
            <a:off x="152400" y="2363188"/>
            <a:ext cx="3276600" cy="4307637"/>
          </a:xfrm>
          <a:prstGeom prst="rect">
            <a:avLst/>
          </a:prstGeom>
        </p:spPr>
      </p:pic>
      <p:sp>
        <p:nvSpPr>
          <p:cNvPr id="9" name="Speech Bubble: Rectangle with Corners Rounded 8"/>
          <p:cNvSpPr/>
          <p:nvPr/>
        </p:nvSpPr>
        <p:spPr>
          <a:xfrm flipH="1">
            <a:off x="1626724" y="219832"/>
            <a:ext cx="8938552" cy="3209168"/>
          </a:xfrm>
          <a:prstGeom prst="wedgeRoundRectCallout">
            <a:avLst>
              <a:gd name="adj1" fmla="val -49882"/>
              <a:gd name="adj2" fmla="val 14436"/>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3000"/>
              </a:lnSpc>
              <a:spcBef>
                <a:spcPts val="0"/>
              </a:spcBef>
              <a:spcAft>
                <a:spcPts val="0"/>
              </a:spcAft>
              <a:buClrTx/>
              <a:buSzTx/>
              <a:buFontTx/>
              <a:buNone/>
              <a:tabLst/>
              <a:defRPr/>
            </a:pPr>
            <a:r>
              <a:rPr kumimoji="0" lang="en-US" sz="4000" b="0" i="0" u="sng" strike="noStrike" kern="1200" cap="none" spc="0" normalizeH="0" baseline="0" noProof="0">
                <a:ln>
                  <a:noFill/>
                </a:ln>
                <a:solidFill>
                  <a:srgbClr val="00B050"/>
                </a:solidFill>
                <a:effectLst/>
                <a:uLnTx/>
                <a:uFillTx/>
                <a:latin typeface="iCiel Cadena" panose="02000503000000020004" pitchFamily="50" charset="0"/>
                <a:ea typeface="+mn-ea"/>
                <a:cs typeface="+mn-cs"/>
              </a:rPr>
              <a:t>Thật</a:t>
            </a:r>
            <a:r>
              <a:rPr kumimoji="0" lang="en-US" sz="4000" b="0" i="0" u="sng" strike="noStrike" kern="1200" cap="none" spc="0" normalizeH="0" noProof="0">
                <a:ln>
                  <a:noFill/>
                </a:ln>
                <a:solidFill>
                  <a:srgbClr val="00B050"/>
                </a:solidFill>
                <a:effectLst/>
                <a:uLnTx/>
                <a:uFillTx/>
                <a:latin typeface="iCiel Cadena" panose="02000503000000020004" pitchFamily="50" charset="0"/>
                <a:ea typeface="+mn-ea"/>
                <a:cs typeface="+mn-cs"/>
              </a:rPr>
              <a:t> tuyệt vời!</a:t>
            </a:r>
          </a:p>
          <a:p>
            <a:pPr marL="0" marR="0" lvl="0" indent="0" algn="ctr" defTabSz="914400" rtl="0" eaLnBrk="1" fontAlgn="auto" latinLnBrk="0" hangingPunct="1">
              <a:lnSpc>
                <a:spcPct val="133000"/>
              </a:lnSpc>
              <a:spcBef>
                <a:spcPts val="0"/>
              </a:spcBef>
              <a:spcAft>
                <a:spcPts val="0"/>
              </a:spcAft>
              <a:buClrTx/>
              <a:buSzTx/>
              <a:buFontTx/>
              <a:buNone/>
              <a:tabLst/>
              <a:defRPr/>
            </a:pPr>
            <a:r>
              <a:rPr lang="en-US" sz="4000" noProof="0">
                <a:solidFill>
                  <a:srgbClr val="EC8AB5"/>
                </a:solidFill>
                <a:latin typeface="iCiel Cadena" panose="02000503000000020004" pitchFamily="50" charset="0"/>
              </a:rPr>
              <a:t>Xin chúc mừng các siêu đầu bếp nhí ngày hôm nay. Về nhà các em hãy ăn uống đủ chất và khoa học nhé!</a:t>
            </a:r>
            <a:endParaRPr kumimoji="0" lang="en-US" sz="3200" b="0" i="0" strike="noStrike" kern="1200" cap="none" spc="0" normalizeH="0" baseline="0" noProof="0">
              <a:ln>
                <a:noFill/>
              </a:ln>
              <a:solidFill>
                <a:srgbClr val="EC8AB5"/>
              </a:solidFill>
              <a:effectLst/>
              <a:uLnTx/>
              <a:uFillTx/>
              <a:latin typeface="iCiel Cadena" panose="02000503000000020004" pitchFamily="50" charset="0"/>
            </a:endParaRPr>
          </a:p>
        </p:txBody>
      </p:sp>
      <p:pic>
        <p:nvPicPr>
          <p:cNvPr id="10" name="Picture 9"/>
          <p:cNvPicPr>
            <a:picLocks noChangeAspect="1"/>
          </p:cNvPicPr>
          <p:nvPr/>
        </p:nvPicPr>
        <p:blipFill>
          <a:blip r:embed="rId7"/>
          <a:stretch>
            <a:fillRect/>
          </a:stretch>
        </p:blipFill>
        <p:spPr>
          <a:xfrm>
            <a:off x="-870155" y="1693120"/>
            <a:ext cx="762000" cy="757287"/>
          </a:xfrm>
          <a:prstGeom prst="rect">
            <a:avLst/>
          </a:prstGeom>
        </p:spPr>
      </p:pic>
    </p:spTree>
    <p:extLst>
      <p:ext uri="{BB962C8B-B14F-4D97-AF65-F5344CB8AC3E}">
        <p14:creationId xmlns:p14="http://schemas.microsoft.com/office/powerpoint/2010/main" val="1388329193"/>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lick.wav"/>
          </p:stSnd>
        </p:sndAc>
      </p:transition>
    </mc:Choice>
    <mc:Fallback xmlns="">
      <p:transition spd="med">
        <p:fade/>
        <p:sndAc>
          <p:stSnd>
            <p:snd r:embed="rId8" name="click.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14:presetBounceEnd="69000">
                                      <p:stCondLst>
                                        <p:cond delay="0"/>
                                      </p:stCondLst>
                                      <p:childTnLst>
                                        <p:animMotion origin="layout" path="M -8.33333E-7 7.37257E-18 L -8.33333E-7 0.00023 C -8.33333E-7 0.00671 -0.00013 0.01319 -0.00013 0.01991 C -0.00026 0.02338 -0.00026 0.02731 -0.00026 0.03056 C -0.00039 0.0331 -0.00052 0.03495 -0.00052 0.03727 C -0.00078 0.06227 -0.00039 0.03241 -0.00117 0.07616 C -0.0013 0.08079 -0.0013 0.08565 -0.00143 0.08935 C -0.00208 0.10694 -0.00182 0.10023 -0.00234 0.11111 C -0.00273 0.12708 -0.00247 0.11481 -0.00338 0.1412 C -0.0043 0.16412 -0.00299 0.13032 -0.00404 0.1544 C -0.00417 0.15648 -0.00417 0.15903 -0.0043 0.16111 C -0.00456 0.1662 -0.00482 0.17083 -0.00508 0.17616 C -0.00521 0.18056 -0.00547 0.18588 -0.0056 0.18958 C -0.00586 0.1919 -0.00612 0.1919 -0.00638 0.19352 C -0.00716 0.21528 -0.00651 0.2 -0.00781 0.22199 C -0.00872 0.23935 -0.0082 0.23449 -0.00898 0.23912 C -0.0095 0.25394 -0.00872 0.23657 -0.00976 0.25208 C -0.0099 0.25394 -0.0099 0.25694 -0.01003 0.2588 C -0.01016 0.26157 -0.01042 0.26296 -0.01055 0.26528 C -0.01133 0.28588 -0.01029 0.26204 -0.01146 0.28056 C -0.01159 0.28218 -0.01159 0.28495 -0.01172 0.28704 C -0.01185 0.28935 -0.01198 0.29167 -0.01211 0.29329 C -0.01211 0.29514 -0.01237 0.29606 -0.01237 0.29792 C -0.0125 0.29977 -0.01263 0.30255 -0.01276 0.30417 C -0.01328 0.31134 -0.0138 0.31574 -0.01432 0.32384 C -0.01471 0.33287 -0.01471 0.33241 -0.01549 0.34074 C -0.01562 0.34259 -0.01575 0.34352 -0.01588 0.34491 C -0.01641 0.35116 -0.01615 0.34977 -0.0168 0.3581 C -0.01797 0.37245 -0.01667 0.35486 -0.01758 0.36435 C -0.01979 0.38681 -0.01875 0.38102 -0.01979 0.38611 C -0.02005 0.38935 -0.02031 0.39282 -0.0207 0.39514 C -0.02096 0.39606 -0.02096 0.3963 -0.02109 0.39676 C -0.02135 0.39861 -0.02161 0.39977 -0.02187 0.40139 C -0.02331 0.4125 -0.02161 0.40093 -0.02266 0.4081 C -0.02292 0.41019 -0.02292 0.41319 -0.02292 0.41435 C -0.02331 0.41852 -0.02422 0.42454 -0.02448 0.42755 C -0.02461 0.42894 -0.02487 0.43102 -0.025 0.43218 C -0.025 0.43241 -0.02591 0.43657 -0.02617 0.43843 C -0.02643 0.44144 -0.02682 0.44468 -0.02721 0.44676 C -0.0276 0.45046 -0.02851 0.45069 -0.02878 0.45139 L -0.03021 0.4625 C -0.03034 0.46343 -0.03047 0.46412 -0.0306 0.46458 C -0.03112 0.46667 -0.03112 0.46528 -0.03164 0.46898 C -0.03177 0.47014 -0.0319 0.47222 -0.03203 0.47338 C -0.03216 0.47431 -0.03242 0.47454 -0.03255 0.47546 C -0.03307 0.47824 -0.03359 0.48032 -0.03411 0.48403 C -0.03463 0.48773 -0.03516 0.49259 -0.03568 0.49468 C -0.03594 0.49653 -0.03633 0.49792 -0.03659 0.49931 C -0.03672 0.5 -0.03685 0.50093 -0.03698 0.50162 C -0.03711 0.50255 -0.03724 0.50301 -0.03737 0.5037 C -0.0375 0.50394 -0.03763 0.50532 -0.03776 0.50579 C -0.03802 0.50671 -0.03815 0.50718 -0.03841 0.5081 C -0.03893 0.51065 -0.03854 0.51042 -0.03919 0.5125 C -0.03945 0.51319 -0.03984 0.51412 -0.0401 0.51458 C -0.04075 0.51875 -0.04049 0.51736 -0.04167 0.5213 C -0.04193 0.52199 -0.04219 0.52222 -0.04245 0.52338 C -0.04258 0.52384 -0.04271 0.52477 -0.04284 0.52546 C -0.0431 0.52639 -0.04336 0.52662 -0.04362 0.52755 C -0.04375 0.52824 -0.04388 0.5294 -0.04401 0.52986 C -0.0444 0.53079 -0.04479 0.53102 -0.04505 0.53218 C -0.04713 0.53727 -0.04466 0.53125 -0.04609 0.53611 C -0.04635 0.53727 -0.04753 0.54028 -0.04779 0.54051 C -0.04792 0.54306 -0.04818 0.54514 -0.04831 0.54722 C -0.04857 0.54838 -0.0487 0.54861 -0.04883 0.54931 C -0.04909 0.55046 -0.04935 0.55208 -0.04961 0.55394 C -0.04987 0.55463 -0.05 0.55671 -0.05026 0.5581 C -0.05104 0.56343 -0.05286 0.56389 -0.05325 0.56435 C -0.05417 0.56343 -0.05469 0.56389 -0.05547 0.56019 C -0.0556 0.55949 -0.05573 0.55903 -0.05586 0.5581 C -0.05599 0.55694 -0.05625 0.55394 -0.05625 0.55417 " pathEditMode="relative" rAng="0" ptsTypes="AAAAAAAAAAAAAAAAAAAAAAAAAAAAAAAAAAAAAAAAAAAAAAAAAAAAAAAAAAAAAAAAAAAAAA" p14:bounceEnd="69000">
                                          <p:cBhvr>
                                            <p:cTn id="6" dur="2000" fill="hold"/>
                                            <p:tgtEl>
                                              <p:spTgt spid="10"/>
                                            </p:tgtEl>
                                            <p:attrNameLst>
                                              <p:attrName>ppt_x</p:attrName>
                                              <p:attrName>ppt_y</p:attrName>
                                            </p:attrNameLst>
                                          </p:cBhvr>
                                          <p:rCtr x="-2812" y="28218"/>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7" presetID="42"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anim calcmode="lin" valueType="num">
                                          <p:cBhvr>
                                            <p:cTn id="10" dur="500" fill="hold"/>
                                            <p:tgtEl>
                                              <p:spTgt spid="9"/>
                                            </p:tgtEl>
                                            <p:attrNameLst>
                                              <p:attrName>ppt_x</p:attrName>
                                            </p:attrNameLst>
                                          </p:cBhvr>
                                          <p:tavLst>
                                            <p:tav tm="0">
                                              <p:val>
                                                <p:strVal val="#ppt_x"/>
                                              </p:val>
                                            </p:tav>
                                            <p:tav tm="100000">
                                              <p:val>
                                                <p:strVal val="#ppt_x"/>
                                              </p:val>
                                            </p:tav>
                                          </p:tavLst>
                                        </p:anim>
                                        <p:anim calcmode="lin" valueType="num">
                                          <p:cBhvr>
                                            <p:cTn id="1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8.33333E-7 7.37257E-18 L -8.33333E-7 0.00023 C -8.33333E-7 0.00671 -0.00013 0.01319 -0.00013 0.01991 C -0.00026 0.02338 -0.00026 0.02731 -0.00026 0.03056 C -0.00039 0.0331 -0.00052 0.03495 -0.00052 0.03727 C -0.00078 0.06227 -0.00039 0.03241 -0.00117 0.07616 C -0.0013 0.08079 -0.0013 0.08565 -0.00143 0.08935 C -0.00208 0.10694 -0.00182 0.10023 -0.00234 0.11111 C -0.00273 0.12708 -0.00247 0.11481 -0.00338 0.1412 C -0.0043 0.16412 -0.00299 0.13032 -0.00404 0.1544 C -0.00417 0.15648 -0.00417 0.15903 -0.0043 0.16111 C -0.00456 0.1662 -0.00482 0.17083 -0.00508 0.17616 C -0.00521 0.18056 -0.00547 0.18588 -0.0056 0.18958 C -0.00586 0.1919 -0.00612 0.1919 -0.00638 0.19352 C -0.00716 0.21528 -0.00651 0.2 -0.00781 0.22199 C -0.00872 0.23935 -0.0082 0.23449 -0.00898 0.23912 C -0.0095 0.25394 -0.00872 0.23657 -0.00976 0.25208 C -0.0099 0.25394 -0.0099 0.25694 -0.01003 0.2588 C -0.01016 0.26157 -0.01042 0.26296 -0.01055 0.26528 C -0.01133 0.28588 -0.01029 0.26204 -0.01146 0.28056 C -0.01159 0.28218 -0.01159 0.28495 -0.01172 0.28704 C -0.01185 0.28935 -0.01198 0.29167 -0.01211 0.29329 C -0.01211 0.29514 -0.01237 0.29606 -0.01237 0.29792 C -0.0125 0.29977 -0.01263 0.30255 -0.01276 0.30417 C -0.01328 0.31134 -0.0138 0.31574 -0.01432 0.32384 C -0.01471 0.33287 -0.01471 0.33241 -0.01549 0.34074 C -0.01562 0.34259 -0.01575 0.34352 -0.01588 0.34491 C -0.01641 0.35116 -0.01615 0.34977 -0.0168 0.3581 C -0.01797 0.37245 -0.01667 0.35486 -0.01758 0.36435 C -0.01979 0.38681 -0.01875 0.38102 -0.01979 0.38611 C -0.02005 0.38935 -0.02031 0.39282 -0.0207 0.39514 C -0.02096 0.39606 -0.02096 0.3963 -0.02109 0.39676 C -0.02135 0.39861 -0.02161 0.39977 -0.02187 0.40139 C -0.02331 0.4125 -0.02161 0.40093 -0.02266 0.4081 C -0.02292 0.41019 -0.02292 0.41319 -0.02292 0.41435 C -0.02331 0.41852 -0.02422 0.42454 -0.02448 0.42755 C -0.02461 0.42894 -0.02487 0.43102 -0.025 0.43218 C -0.025 0.43241 -0.02591 0.43657 -0.02617 0.43843 C -0.02643 0.44144 -0.02682 0.44468 -0.02721 0.44676 C -0.0276 0.45046 -0.02851 0.45069 -0.02878 0.45139 L -0.03021 0.4625 C -0.03034 0.46343 -0.03047 0.46412 -0.0306 0.46458 C -0.03112 0.46667 -0.03112 0.46528 -0.03164 0.46898 C -0.03177 0.47014 -0.0319 0.47222 -0.03203 0.47338 C -0.03216 0.47431 -0.03242 0.47454 -0.03255 0.47546 C -0.03307 0.47824 -0.03359 0.48032 -0.03411 0.48403 C -0.03463 0.48773 -0.03516 0.49259 -0.03568 0.49468 C -0.03594 0.49653 -0.03633 0.49792 -0.03659 0.49931 C -0.03672 0.5 -0.03685 0.50093 -0.03698 0.50162 C -0.03711 0.50255 -0.03724 0.50301 -0.03737 0.5037 C -0.0375 0.50394 -0.03763 0.50532 -0.03776 0.50579 C -0.03802 0.50671 -0.03815 0.50718 -0.03841 0.5081 C -0.03893 0.51065 -0.03854 0.51042 -0.03919 0.5125 C -0.03945 0.51319 -0.03984 0.51412 -0.0401 0.51458 C -0.04075 0.51875 -0.04049 0.51736 -0.04167 0.5213 C -0.04193 0.52199 -0.04219 0.52222 -0.04245 0.52338 C -0.04258 0.52384 -0.04271 0.52477 -0.04284 0.52546 C -0.0431 0.52639 -0.04336 0.52662 -0.04362 0.52755 C -0.04375 0.52824 -0.04388 0.5294 -0.04401 0.52986 C -0.0444 0.53079 -0.04479 0.53102 -0.04505 0.53218 C -0.04713 0.53727 -0.04466 0.53125 -0.04609 0.53611 C -0.04635 0.53727 -0.04753 0.54028 -0.04779 0.54051 C -0.04792 0.54306 -0.04818 0.54514 -0.04831 0.54722 C -0.04857 0.54838 -0.0487 0.54861 -0.04883 0.54931 C -0.04909 0.55046 -0.04935 0.55208 -0.04961 0.55394 C -0.04987 0.55463 -0.05 0.55671 -0.05026 0.5581 C -0.05104 0.56343 -0.05286 0.56389 -0.05325 0.56435 C -0.05417 0.56343 -0.05469 0.56389 -0.05547 0.56019 C -0.0556 0.55949 -0.05573 0.55903 -0.05586 0.5581 C -0.05599 0.55694 -0.05625 0.55394 -0.05625 0.55417 " pathEditMode="relative" rAng="0" ptsTypes="AAAAAAAAAAAAAAAAAAAAAAAAAAAAAAAAAAAAAAAAAAAAAAAAAAAAAAAAAAAAAAAAAAAAAA">
                                          <p:cBhvr>
                                            <p:cTn id="6" dur="2000" fill="hold"/>
                                            <p:tgtEl>
                                              <p:spTgt spid="10"/>
                                            </p:tgtEl>
                                            <p:attrNameLst>
                                              <p:attrName>ppt_x</p:attrName>
                                              <p:attrName>ppt_y</p:attrName>
                                            </p:attrNameLst>
                                          </p:cBhvr>
                                          <p:rCtr x="-2812" y="28218"/>
                                        </p:animMotion>
                                      </p:childTnLst>
                                      <p:subTnLst>
                                        <p:audio>
                                          <p:cMediaNode>
                                            <p:cTn display="0" masterRel="sameClick">
                                              <p:stCondLst>
                                                <p:cond evt="begin" delay="0">
                                                  <p:tn val="5"/>
                                                </p:cond>
                                              </p:stCondLst>
                                              <p:endCondLst>
                                                <p:cond evt="onStopAudio" delay="0">
                                                  <p:tgtEl>
                                                    <p:sldTgt/>
                                                  </p:tgtEl>
                                                </p:cond>
                                              </p:endCondLst>
                                            </p:cTn>
                                            <p:tgtEl>
                                              <p:sndTgt r:embed="rId9" name="chimes.wav"/>
                                            </p:tgtEl>
                                          </p:cMediaNode>
                                        </p:audio>
                                      </p:subTnLst>
                                    </p:cTn>
                                  </p:par>
                                  <p:par>
                                    <p:cTn id="7" presetID="42"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anim calcmode="lin" valueType="num">
                                          <p:cBhvr>
                                            <p:cTn id="10" dur="500" fill="hold"/>
                                            <p:tgtEl>
                                              <p:spTgt spid="9"/>
                                            </p:tgtEl>
                                            <p:attrNameLst>
                                              <p:attrName>ppt_x</p:attrName>
                                            </p:attrNameLst>
                                          </p:cBhvr>
                                          <p:tavLst>
                                            <p:tav tm="0">
                                              <p:val>
                                                <p:strVal val="#ppt_x"/>
                                              </p:val>
                                            </p:tav>
                                            <p:tav tm="100000">
                                              <p:val>
                                                <p:strVal val="#ppt_x"/>
                                              </p:val>
                                            </p:tav>
                                          </p:tavLst>
                                        </p:anim>
                                        <p:anim calcmode="lin" valueType="num">
                                          <p:cBhvr>
                                            <p:cTn id="11" dur="500" fill="hold"/>
                                            <p:tgtEl>
                                              <p:spTgt spid="9"/>
                                            </p:tgtEl>
                                            <p:attrNameLst>
                                              <p:attrName>ppt_y</p:attrName>
                                            </p:attrNameLst>
                                          </p:cBhvr>
                                          <p:tavLst>
                                            <p:tav tm="0">
                                              <p:val>
                                                <p:strVal val="#ppt_y+.1"/>
                                              </p:val>
                                            </p:tav>
                                            <p:tav tm="100000">
                                              <p:val>
                                                <p:strVal val="#ppt_y"/>
                                              </p:val>
                                            </p:tav>
                                          </p:tavLst>
                                        </p:anim>
                                      </p:childTnLst>
                                    </p:cTn>
                                  </p:par>
                                  <p:par>
                                    <p:cTn id="12" presetID="1" presetClass="mediacall" presetSubtype="0" fill="hold" nodeType="withEffect">
                                      <p:stCondLst>
                                        <p:cond delay="0"/>
                                      </p:stCondLst>
                                      <p:childTnLst>
                                        <p:cmd type="call" cmd="playFrom(0.0)">
                                          <p:cBhvr>
                                            <p:cTn id="13" dur="7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rot="362539">
            <a:off x="2295603" y="761976"/>
            <a:ext cx="7600793" cy="5386223"/>
          </a:xfrm>
          <a:prstGeom prst="rect">
            <a:avLst/>
          </a:prstGeom>
        </p:spPr>
      </p:pic>
      <p:sp>
        <p:nvSpPr>
          <p:cNvPr id="2" name="TextBox 1"/>
          <p:cNvSpPr txBox="1"/>
          <p:nvPr/>
        </p:nvSpPr>
        <p:spPr>
          <a:xfrm>
            <a:off x="2971800" y="2247744"/>
            <a:ext cx="5988820" cy="1546321"/>
          </a:xfrm>
          <a:prstGeom prst="rect">
            <a:avLst/>
          </a:prstGeom>
          <a:noFill/>
          <a:effectLst>
            <a:outerShdw dist="50800" dir="1200000" algn="tl" rotWithShape="0">
              <a:schemeClr val="bg1"/>
            </a:outerShdw>
          </a:effectLst>
        </p:spPr>
        <p:txBody>
          <a:bodyPr wrap="none" lIns="0" tIns="0" rIns="0" bIns="0" rtlCol="0">
            <a:spAutoFit/>
          </a:bodyPr>
          <a:lstStyle/>
          <a:p>
            <a:pPr algn="ctr">
              <a:lnSpc>
                <a:spcPct val="117000"/>
              </a:lnSpc>
            </a:pPr>
            <a:r>
              <a:rPr lang="en-US" sz="9600">
                <a:solidFill>
                  <a:srgbClr val="FFFF00"/>
                </a:solidFill>
                <a:latin typeface="iCiel Cadena" panose="02000503000000020004" pitchFamily="50" charset="0"/>
              </a:rPr>
              <a:t>KHÁM PHÁ</a:t>
            </a:r>
          </a:p>
        </p:txBody>
      </p:sp>
      <p:grpSp>
        <p:nvGrpSpPr>
          <p:cNvPr id="4" name="Group 3"/>
          <p:cNvGrpSpPr/>
          <p:nvPr/>
        </p:nvGrpSpPr>
        <p:grpSpPr>
          <a:xfrm>
            <a:off x="4530326" y="1066800"/>
            <a:ext cx="3131345" cy="998888"/>
            <a:chOff x="4530326" y="1066800"/>
            <a:chExt cx="3131345" cy="998888"/>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530326" y="1066800"/>
              <a:ext cx="3131345" cy="998888"/>
            </a:xfrm>
            <a:prstGeom prst="rect">
              <a:avLst/>
            </a:prstGeom>
          </p:spPr>
        </p:pic>
        <p:sp>
          <p:nvSpPr>
            <p:cNvPr id="6" name="TextBox 5"/>
            <p:cNvSpPr txBox="1"/>
            <p:nvPr/>
          </p:nvSpPr>
          <p:spPr>
            <a:xfrm>
              <a:off x="5026795" y="1255295"/>
              <a:ext cx="2138406" cy="615553"/>
            </a:xfrm>
            <a:prstGeom prst="rect">
              <a:avLst/>
            </a:prstGeom>
            <a:noFill/>
          </p:spPr>
          <p:txBody>
            <a:bodyPr wrap="none" lIns="0" tIns="0" rIns="0" bIns="0" rtlCol="0">
              <a:spAutoFit/>
            </a:bodyPr>
            <a:lstStyle/>
            <a:p>
              <a:pPr algn="ctr"/>
              <a:r>
                <a:rPr lang="en-US" sz="4000">
                  <a:solidFill>
                    <a:srgbClr val="841918"/>
                  </a:solidFill>
                  <a:latin typeface="#9Slide03 BoosterNextFYBlack" panose="02000A03000000020004" pitchFamily="2" charset="0"/>
                </a:rPr>
                <a:t>CHẶNG 1</a:t>
              </a:r>
            </a:p>
          </p:txBody>
        </p:sp>
      </p:grpSp>
    </p:spTree>
  </p:cSld>
  <p:clrMapOvr>
    <a:masterClrMapping/>
  </p:clrMapOvr>
  <mc:AlternateContent xmlns:mc="http://schemas.openxmlformats.org/markup-compatibility/2006" xmlns:p14="http://schemas.microsoft.com/office/powerpoint/2010/main">
    <mc:Choice Requires="p14">
      <p:transition spd="med" p14:dur="700">
        <p:fade/>
        <p:sndAc>
          <p:stSnd>
            <p:snd r:embed="rId2" name="camera.wav"/>
          </p:stSnd>
        </p:sndAc>
      </p:transition>
    </mc:Choice>
    <mc:Fallback xmlns="">
      <p:transition spd="med">
        <p:fade/>
        <p:sndAc>
          <p:stSnd>
            <p:snd r:embed="rId6" name="camera.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1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71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71000">
                                          <p:cBhvr additive="base">
                                            <p:cTn id="11" dur="1000" fill="hold"/>
                                            <p:tgtEl>
                                              <p:spTgt spid="8"/>
                                            </p:tgtEl>
                                            <p:attrNameLst>
                                              <p:attrName>ppt_x</p:attrName>
                                            </p:attrNameLst>
                                          </p:cBhvr>
                                          <p:tavLst>
                                            <p:tav tm="0">
                                              <p:val>
                                                <p:strVal val="1+#ppt_w/2"/>
                                              </p:val>
                                            </p:tav>
                                            <p:tav tm="100000">
                                              <p:val>
                                                <p:strVal val="#ppt_x"/>
                                              </p:val>
                                            </p:tav>
                                          </p:tavLst>
                                        </p:anim>
                                        <p:anim calcmode="lin" valueType="num" p14:bounceEnd="71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71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71000">
                                          <p:cBhvr additive="base">
                                            <p:cTn id="15" dur="1000" fill="hold"/>
                                            <p:tgtEl>
                                              <p:spTgt spid="2"/>
                                            </p:tgtEl>
                                            <p:attrNameLst>
                                              <p:attrName>ppt_x</p:attrName>
                                            </p:attrNameLst>
                                          </p:cBhvr>
                                          <p:tavLst>
                                            <p:tav tm="0">
                                              <p:val>
                                                <p:strVal val="1+#ppt_w/2"/>
                                              </p:val>
                                            </p:tav>
                                            <p:tav tm="100000">
                                              <p:val>
                                                <p:strVal val="#ppt_x"/>
                                              </p:val>
                                            </p:tav>
                                          </p:tavLst>
                                        </p:anim>
                                        <p:anim calcmode="lin" valueType="num" p14:bounceEnd="71000">
                                          <p:cBhvr additive="base">
                                            <p:cTn id="16"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1+#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15" name="Group 14"/>
          <p:cNvGrpSpPr/>
          <p:nvPr/>
        </p:nvGrpSpPr>
        <p:grpSpPr>
          <a:xfrm>
            <a:off x="-22578" y="-683711"/>
            <a:ext cx="12214578" cy="1585964"/>
            <a:chOff x="-22578" y="-490942"/>
            <a:chExt cx="12237156" cy="1585964"/>
          </a:xfrm>
        </p:grpSpPr>
        <p:pic>
          <p:nvPicPr>
            <p:cNvPr id="13" name="Picture 12"/>
            <p:cNvPicPr>
              <a:picLocks noChangeAspect="1"/>
            </p:cNvPicPr>
            <p:nvPr/>
          </p:nvPicPr>
          <p:blipFill>
            <a:blip r:embed="rId4"/>
            <a:stretch>
              <a:fillRect/>
            </a:stretch>
          </p:blipFill>
          <p:spPr>
            <a:xfrm>
              <a:off x="-22578" y="-490942"/>
              <a:ext cx="8861778" cy="1585964"/>
            </a:xfrm>
            <a:prstGeom prst="rect">
              <a:avLst/>
            </a:prstGeom>
          </p:spPr>
        </p:pic>
        <p:pic>
          <p:nvPicPr>
            <p:cNvPr id="14" name="Picture 13"/>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6" name="矩形: 圆角 7">
            <a:extLst>
              <a:ext uri="{FF2B5EF4-FFF2-40B4-BE49-F238E27FC236}">
                <a16:creationId xmlns:a16="http://schemas.microsoft.com/office/drawing/2014/main" xmlns="" id="{2882E361-B9F3-4CFD-B81A-0711937535E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endParaRPr>
          </a:p>
        </p:txBody>
      </p:sp>
      <p:sp>
        <p:nvSpPr>
          <p:cNvPr id="27" name="TextBox 26">
            <a:extLst>
              <a:ext uri="{FF2B5EF4-FFF2-40B4-BE49-F238E27FC236}">
                <a16:creationId xmlns:a16="http://schemas.microsoft.com/office/drawing/2014/main" xmlns="" id="{11E454CD-9C71-4ECA-A1D8-833F9EC38280}"/>
              </a:ext>
            </a:extLst>
          </p:cNvPr>
          <p:cNvSpPr txBox="1"/>
          <p:nvPr/>
        </p:nvSpPr>
        <p:spPr>
          <a:xfrm>
            <a:off x="2157730" y="377282"/>
            <a:ext cx="95250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2">
                    <a:lumMod val="50000"/>
                  </a:schemeClr>
                </a:solidFill>
                <a:effectLst/>
                <a:uLnTx/>
                <a:uFillTx/>
                <a:latin typeface="UTM Avo" panose="02040603050506020204" pitchFamily="18" charset="0"/>
              </a:rPr>
              <a:t>Lựa chọn những thức ăn, đồ uống có lợi cho cơ quan tiêu hoá, tuần hoàn và thần kinh trong các hình sau. Giải thích sự lựa chọn của em</a:t>
            </a:r>
            <a:endParaRPr kumimoji="0" lang="en-US" sz="2800" b="1" i="0" u="none" strike="noStrike" kern="1200" cap="none" spc="0" normalizeH="0" baseline="0" noProof="0" dirty="0">
              <a:ln>
                <a:noFill/>
              </a:ln>
              <a:solidFill>
                <a:schemeClr val="tx2">
                  <a:lumMod val="50000"/>
                </a:schemeClr>
              </a:solidFill>
              <a:effectLst/>
              <a:uLnTx/>
              <a:uFillTx/>
              <a:latin typeface="UTM Avo" panose="02040603050506020204" pitchFamily="18" charset="0"/>
            </a:endParaRPr>
          </a:p>
        </p:txBody>
      </p:sp>
      <p:pic>
        <p:nvPicPr>
          <p:cNvPr id="28" name="Picture 27">
            <a:extLst>
              <a:ext uri="{FF2B5EF4-FFF2-40B4-BE49-F238E27FC236}">
                <a16:creationId xmlns:a16="http://schemas.microsoft.com/office/drawing/2014/main" xmlns="" id="{1313EA6B-4D97-4EB1-8142-9467891228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127" y="555577"/>
            <a:ext cx="1157510" cy="1157510"/>
          </a:xfrm>
          <a:prstGeom prst="rect">
            <a:avLst/>
          </a:prstGeom>
        </p:spPr>
      </p:pic>
      <p:pic>
        <p:nvPicPr>
          <p:cNvPr id="29" name="Picture 28">
            <a:extLst>
              <a:ext uri="{FF2B5EF4-FFF2-40B4-BE49-F238E27FC236}">
                <a16:creationId xmlns:a16="http://schemas.microsoft.com/office/drawing/2014/main" xmlns="" id="{64747672-07A0-4647-B509-55DEEACA6E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2882" y="1833204"/>
            <a:ext cx="1382103" cy="1382103"/>
          </a:xfrm>
          <a:prstGeom prst="rect">
            <a:avLst/>
          </a:prstGeom>
        </p:spPr>
      </p:pic>
      <p:pic>
        <p:nvPicPr>
          <p:cNvPr id="30" name="Picture 29">
            <a:extLst>
              <a:ext uri="{FF2B5EF4-FFF2-40B4-BE49-F238E27FC236}">
                <a16:creationId xmlns:a16="http://schemas.microsoft.com/office/drawing/2014/main" xmlns="" id="{AB605530-B539-4701-A1A7-FCB299DA19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102" y="1845740"/>
            <a:ext cx="1382103" cy="1382103"/>
          </a:xfrm>
          <a:prstGeom prst="rect">
            <a:avLst/>
          </a:prstGeom>
        </p:spPr>
      </p:pic>
      <p:pic>
        <p:nvPicPr>
          <p:cNvPr id="31" name="Picture 30">
            <a:extLst>
              <a:ext uri="{FF2B5EF4-FFF2-40B4-BE49-F238E27FC236}">
                <a16:creationId xmlns:a16="http://schemas.microsoft.com/office/drawing/2014/main" xmlns="" id="{024D84CF-3D46-41A7-AB26-A5C5B8E70F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8692" y="1845740"/>
            <a:ext cx="1382103" cy="1382103"/>
          </a:xfrm>
          <a:prstGeom prst="rect">
            <a:avLst/>
          </a:prstGeom>
        </p:spPr>
      </p:pic>
      <p:pic>
        <p:nvPicPr>
          <p:cNvPr id="32" name="Picture 31">
            <a:extLst>
              <a:ext uri="{FF2B5EF4-FFF2-40B4-BE49-F238E27FC236}">
                <a16:creationId xmlns:a16="http://schemas.microsoft.com/office/drawing/2014/main" xmlns="" id="{12DF6ED6-7BE0-4620-AA5F-2789D8F31D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3425" y="1833203"/>
            <a:ext cx="1382103" cy="1382103"/>
          </a:xfrm>
          <a:prstGeom prst="rect">
            <a:avLst/>
          </a:prstGeom>
        </p:spPr>
      </p:pic>
      <p:pic>
        <p:nvPicPr>
          <p:cNvPr id="33" name="Picture 32">
            <a:extLst>
              <a:ext uri="{FF2B5EF4-FFF2-40B4-BE49-F238E27FC236}">
                <a16:creationId xmlns:a16="http://schemas.microsoft.com/office/drawing/2014/main" xmlns="" id="{4CAEDA95-2E2E-4E87-9BA0-810D67849B7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38158" y="1870423"/>
            <a:ext cx="1382103" cy="1382103"/>
          </a:xfrm>
          <a:prstGeom prst="rect">
            <a:avLst/>
          </a:prstGeom>
        </p:spPr>
      </p:pic>
      <p:pic>
        <p:nvPicPr>
          <p:cNvPr id="34" name="Picture 33">
            <a:extLst>
              <a:ext uri="{FF2B5EF4-FFF2-40B4-BE49-F238E27FC236}">
                <a16:creationId xmlns:a16="http://schemas.microsoft.com/office/drawing/2014/main" xmlns="" id="{76C6B334-A060-4A92-883D-09C9684D31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72882" y="3455542"/>
            <a:ext cx="1382103" cy="1382103"/>
          </a:xfrm>
          <a:prstGeom prst="rect">
            <a:avLst/>
          </a:prstGeom>
        </p:spPr>
      </p:pic>
      <p:pic>
        <p:nvPicPr>
          <p:cNvPr id="35" name="Picture 34">
            <a:extLst>
              <a:ext uri="{FF2B5EF4-FFF2-40B4-BE49-F238E27FC236}">
                <a16:creationId xmlns:a16="http://schemas.microsoft.com/office/drawing/2014/main" xmlns="" id="{85981952-9289-45AE-AD47-C2ECBDD361E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47660" y="3425274"/>
            <a:ext cx="1382103" cy="1382103"/>
          </a:xfrm>
          <a:prstGeom prst="rect">
            <a:avLst/>
          </a:prstGeom>
        </p:spPr>
      </p:pic>
      <p:pic>
        <p:nvPicPr>
          <p:cNvPr id="36" name="Picture 35">
            <a:extLst>
              <a:ext uri="{FF2B5EF4-FFF2-40B4-BE49-F238E27FC236}">
                <a16:creationId xmlns:a16="http://schemas.microsoft.com/office/drawing/2014/main" xmlns="" id="{8DAE2E6C-3469-4F0A-913B-86A7BDD5E89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18010" y="3480499"/>
            <a:ext cx="1382103" cy="1382103"/>
          </a:xfrm>
          <a:prstGeom prst="rect">
            <a:avLst/>
          </a:prstGeom>
        </p:spPr>
      </p:pic>
      <p:pic>
        <p:nvPicPr>
          <p:cNvPr id="37" name="Picture 36">
            <a:extLst>
              <a:ext uri="{FF2B5EF4-FFF2-40B4-BE49-F238E27FC236}">
                <a16:creationId xmlns:a16="http://schemas.microsoft.com/office/drawing/2014/main" xmlns="" id="{4E982733-FC1B-4A32-B962-5C86F99928B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01102" y="3465522"/>
            <a:ext cx="1382103" cy="1382103"/>
          </a:xfrm>
          <a:prstGeom prst="rect">
            <a:avLst/>
          </a:prstGeom>
        </p:spPr>
      </p:pic>
      <p:pic>
        <p:nvPicPr>
          <p:cNvPr id="38" name="Picture 37">
            <a:extLst>
              <a:ext uri="{FF2B5EF4-FFF2-40B4-BE49-F238E27FC236}">
                <a16:creationId xmlns:a16="http://schemas.microsoft.com/office/drawing/2014/main" xmlns="" id="{DF38C802-27FD-4F28-8213-DBB6C16B93D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71452" y="3455542"/>
            <a:ext cx="1382103" cy="1382103"/>
          </a:xfrm>
          <a:prstGeom prst="rect">
            <a:avLst/>
          </a:prstGeom>
        </p:spPr>
      </p:pic>
      <p:pic>
        <p:nvPicPr>
          <p:cNvPr id="39" name="Picture 38">
            <a:extLst>
              <a:ext uri="{FF2B5EF4-FFF2-40B4-BE49-F238E27FC236}">
                <a16:creationId xmlns:a16="http://schemas.microsoft.com/office/drawing/2014/main" xmlns="" id="{BDC11A8A-BBFE-4F42-B29A-B2BA8E95341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40091" y="4991446"/>
            <a:ext cx="1433648" cy="1433648"/>
          </a:xfrm>
          <a:prstGeom prst="rect">
            <a:avLst/>
          </a:prstGeom>
        </p:spPr>
      </p:pic>
      <p:pic>
        <p:nvPicPr>
          <p:cNvPr id="40" name="Picture 39">
            <a:extLst>
              <a:ext uri="{FF2B5EF4-FFF2-40B4-BE49-F238E27FC236}">
                <a16:creationId xmlns:a16="http://schemas.microsoft.com/office/drawing/2014/main" xmlns="" id="{C9E39392-AC89-408A-A27B-EBDC344CC46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69565" y="5017815"/>
            <a:ext cx="1433648" cy="1433648"/>
          </a:xfrm>
          <a:prstGeom prst="rect">
            <a:avLst/>
          </a:prstGeom>
        </p:spPr>
      </p:pic>
      <p:pic>
        <p:nvPicPr>
          <p:cNvPr id="41" name="Picture 40">
            <a:extLst>
              <a:ext uri="{FF2B5EF4-FFF2-40B4-BE49-F238E27FC236}">
                <a16:creationId xmlns:a16="http://schemas.microsoft.com/office/drawing/2014/main" xmlns="" id="{DE1EB101-061D-4696-B23B-7A1083CA397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55816" y="5004808"/>
            <a:ext cx="1433648" cy="1433648"/>
          </a:xfrm>
          <a:prstGeom prst="rect">
            <a:avLst/>
          </a:prstGeom>
        </p:spPr>
      </p:pic>
      <p:pic>
        <p:nvPicPr>
          <p:cNvPr id="42" name="Picture 41">
            <a:extLst>
              <a:ext uri="{FF2B5EF4-FFF2-40B4-BE49-F238E27FC236}">
                <a16:creationId xmlns:a16="http://schemas.microsoft.com/office/drawing/2014/main" xmlns="" id="{74D862A3-3A8A-4DA7-99BA-7D217477E3D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08359" y="5043344"/>
            <a:ext cx="1433648" cy="1433648"/>
          </a:xfrm>
          <a:prstGeom prst="rect">
            <a:avLst/>
          </a:prstGeom>
        </p:spPr>
      </p:pic>
      <p:pic>
        <p:nvPicPr>
          <p:cNvPr id="43" name="Picture 42">
            <a:extLst>
              <a:ext uri="{FF2B5EF4-FFF2-40B4-BE49-F238E27FC236}">
                <a16:creationId xmlns:a16="http://schemas.microsoft.com/office/drawing/2014/main" xmlns="" id="{24C5B6AA-82A1-47D3-9534-CC2C1344200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371452" y="5030901"/>
            <a:ext cx="1506049" cy="1433648"/>
          </a:xfrm>
          <a:prstGeom prst="rect">
            <a:avLst/>
          </a:prstGeom>
        </p:spPr>
      </p:pic>
      <p:sp>
        <p:nvSpPr>
          <p:cNvPr id="44" name="TextBox 43">
            <a:extLst>
              <a:ext uri="{FF2B5EF4-FFF2-40B4-BE49-F238E27FC236}">
                <a16:creationId xmlns:a16="http://schemas.microsoft.com/office/drawing/2014/main" xmlns="" id="{39B5CBD4-251F-4CD7-AADC-6C3E79E4D3EC}"/>
              </a:ext>
            </a:extLst>
          </p:cNvPr>
          <p:cNvSpPr txBox="1"/>
          <p:nvPr/>
        </p:nvSpPr>
        <p:spPr>
          <a:xfrm>
            <a:off x="3429000" y="6138446"/>
            <a:ext cx="533400" cy="338554"/>
          </a:xfrm>
          <a:prstGeom prst="rect">
            <a:avLst/>
          </a:prstGeom>
          <a:noFill/>
        </p:spPr>
        <p:txBody>
          <a:bodyPr wrap="square" rtlCol="0">
            <a:spAutoFit/>
          </a:bodyPr>
          <a:lstStyle/>
          <a:p>
            <a:r>
              <a:rPr lang="en-US" sz="1600" b="1">
                <a:latin typeface="UTM Avo" panose="02040603050506020204" pitchFamily="18" charset="0"/>
              </a:rPr>
              <a:t>12</a:t>
            </a:r>
          </a:p>
        </p:txBody>
      </p:sp>
      <p:sp>
        <p:nvSpPr>
          <p:cNvPr id="45" name="TextBox 44">
            <a:extLst>
              <a:ext uri="{FF2B5EF4-FFF2-40B4-BE49-F238E27FC236}">
                <a16:creationId xmlns:a16="http://schemas.microsoft.com/office/drawing/2014/main" xmlns="" id="{0EFD77DA-DB2B-465C-823B-F016E2015F00}"/>
              </a:ext>
            </a:extLst>
          </p:cNvPr>
          <p:cNvSpPr txBox="1"/>
          <p:nvPr/>
        </p:nvSpPr>
        <p:spPr>
          <a:xfrm>
            <a:off x="5344107" y="6157032"/>
            <a:ext cx="533400" cy="338554"/>
          </a:xfrm>
          <a:prstGeom prst="rect">
            <a:avLst/>
          </a:prstGeom>
          <a:noFill/>
        </p:spPr>
        <p:txBody>
          <a:bodyPr wrap="square" rtlCol="0">
            <a:spAutoFit/>
          </a:bodyPr>
          <a:lstStyle/>
          <a:p>
            <a:r>
              <a:rPr lang="en-US" sz="1600" b="1">
                <a:latin typeface="UTM Avo" panose="02040603050506020204" pitchFamily="18" charset="0"/>
              </a:rPr>
              <a:t>13</a:t>
            </a:r>
          </a:p>
        </p:txBody>
      </p:sp>
      <p:sp>
        <p:nvSpPr>
          <p:cNvPr id="46" name="TextBox 45">
            <a:extLst>
              <a:ext uri="{FF2B5EF4-FFF2-40B4-BE49-F238E27FC236}">
                <a16:creationId xmlns:a16="http://schemas.microsoft.com/office/drawing/2014/main" xmlns="" id="{784F9493-CEAA-4576-A0B2-4EC2994867F3}"/>
              </a:ext>
            </a:extLst>
          </p:cNvPr>
          <p:cNvSpPr txBox="1"/>
          <p:nvPr/>
        </p:nvSpPr>
        <p:spPr>
          <a:xfrm>
            <a:off x="7330358" y="6157032"/>
            <a:ext cx="533400" cy="338554"/>
          </a:xfrm>
          <a:prstGeom prst="rect">
            <a:avLst/>
          </a:prstGeom>
          <a:noFill/>
        </p:spPr>
        <p:txBody>
          <a:bodyPr wrap="square" rtlCol="0">
            <a:spAutoFit/>
          </a:bodyPr>
          <a:lstStyle/>
          <a:p>
            <a:r>
              <a:rPr lang="en-US" sz="1600" b="1">
                <a:latin typeface="UTM Avo" panose="02040603050506020204" pitchFamily="18" charset="0"/>
              </a:rPr>
              <a:t>14</a:t>
            </a:r>
          </a:p>
        </p:txBody>
      </p:sp>
      <p:sp>
        <p:nvSpPr>
          <p:cNvPr id="47" name="TextBox 46">
            <a:extLst>
              <a:ext uri="{FF2B5EF4-FFF2-40B4-BE49-F238E27FC236}">
                <a16:creationId xmlns:a16="http://schemas.microsoft.com/office/drawing/2014/main" xmlns="" id="{125BEE1A-91DC-491A-ACE0-7F38760975D2}"/>
              </a:ext>
            </a:extLst>
          </p:cNvPr>
          <p:cNvSpPr txBox="1"/>
          <p:nvPr/>
        </p:nvSpPr>
        <p:spPr>
          <a:xfrm>
            <a:off x="9424360" y="6157032"/>
            <a:ext cx="533400" cy="338554"/>
          </a:xfrm>
          <a:prstGeom prst="rect">
            <a:avLst/>
          </a:prstGeom>
          <a:noFill/>
        </p:spPr>
        <p:txBody>
          <a:bodyPr wrap="square" rtlCol="0">
            <a:spAutoFit/>
          </a:bodyPr>
          <a:lstStyle/>
          <a:p>
            <a:r>
              <a:rPr lang="en-US" sz="1600" b="1">
                <a:latin typeface="UTM Avo" panose="02040603050506020204" pitchFamily="18" charset="0"/>
              </a:rPr>
              <a:t>15</a:t>
            </a:r>
          </a:p>
        </p:txBody>
      </p:sp>
      <p:grpSp>
        <p:nvGrpSpPr>
          <p:cNvPr id="48" name="Group 47">
            <a:extLst>
              <a:ext uri="{FF2B5EF4-FFF2-40B4-BE49-F238E27FC236}">
                <a16:creationId xmlns:a16="http://schemas.microsoft.com/office/drawing/2014/main" xmlns="" id="{5E330D45-1816-433F-8ECA-F62D25D3352C}"/>
              </a:ext>
            </a:extLst>
          </p:cNvPr>
          <p:cNvGrpSpPr/>
          <p:nvPr/>
        </p:nvGrpSpPr>
        <p:grpSpPr>
          <a:xfrm>
            <a:off x="4992943" y="8356600"/>
            <a:ext cx="1066800" cy="457200"/>
            <a:chOff x="6162612" y="430418"/>
            <a:chExt cx="2513588" cy="831104"/>
          </a:xfrm>
        </p:grpSpPr>
        <p:sp>
          <p:nvSpPr>
            <p:cNvPr id="49" name="Rectangle: Rounded Corners 48">
              <a:extLst>
                <a:ext uri="{FF2B5EF4-FFF2-40B4-BE49-F238E27FC236}">
                  <a16:creationId xmlns:a16="http://schemas.microsoft.com/office/drawing/2014/main" xmlns="" id="{51E5598E-54E7-4756-88AA-572E347601AB}"/>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xmlns="" id="{61B4846B-8DBC-42E7-9DC2-450ECA80FBC2}"/>
                </a:ext>
              </a:extLst>
            </p:cNvPr>
            <p:cNvSpPr txBox="1"/>
            <p:nvPr/>
          </p:nvSpPr>
          <p:spPr>
            <a:xfrm>
              <a:off x="6184755" y="430525"/>
              <a:ext cx="2469301" cy="830997"/>
            </a:xfrm>
            <a:prstGeom prst="rect">
              <a:avLst/>
            </a:prstGeom>
            <a:noFill/>
          </p:spPr>
          <p:txBody>
            <a:bodyPr wrap="square" rtlCol="0">
              <a:spAutoFit/>
            </a:bodyPr>
            <a:lstStyle/>
            <a:p>
              <a:pPr algn="ctr"/>
              <a:r>
                <a:rPr lang="en-US" sz="4800" b="1">
                  <a:solidFill>
                    <a:srgbClr val="DF0155"/>
                  </a:solidFill>
                  <a:latin typeface="Calibri" panose="020F0502020204030204" pitchFamily="34" charset="0"/>
                  <a:cs typeface="Calibri" panose="020F0502020204030204" pitchFamily="34" charset="0"/>
                </a:rPr>
                <a:t>H</a:t>
              </a:r>
              <a:endParaRPr lang="en-US" sz="4800" b="1" dirty="0">
                <a:solidFill>
                  <a:srgbClr val="DF0155"/>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83665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7"/>
                                        </p:tgtEl>
                                        <p:attrNameLst>
                                          <p:attrName>style.color</p:attrName>
                                        </p:attrNameLst>
                                      </p:cBhvr>
                                      <p:to>
                                        <p:clrVal>
                                          <a:srgbClr val="00B050"/>
                                        </p:clrVal>
                                      </p:to>
                                    </p:set>
                                    <p:set>
                                      <p:cBhvr>
                                        <p:cTn id="7" dur="500" fill="hold"/>
                                        <p:tgtEl>
                                          <p:spTgt spid="27"/>
                                        </p:tgtEl>
                                        <p:attrNameLst>
                                          <p:attrName>fillcolor</p:attrName>
                                        </p:attrNameLst>
                                      </p:cBhvr>
                                      <p:to>
                                        <p:clrVal>
                                          <a:srgbClr val="00B050"/>
                                        </p:clrVal>
                                      </p:to>
                                    </p:set>
                                    <p:set>
                                      <p:cBhvr>
                                        <p:cTn id="8" dur="500" fill="hold"/>
                                        <p:tgtEl>
                                          <p:spTgt spid="27"/>
                                        </p:tgtEl>
                                        <p:attrNameLst>
                                          <p:attrName>fill.type</p:attrName>
                                        </p:attrNameLst>
                                      </p:cBhvr>
                                      <p:to>
                                        <p:strVal val="solid"/>
                                      </p:to>
                                    </p:set>
                                  </p:childTnLst>
                                </p:cTn>
                              </p:par>
                              <p:par>
                                <p:cTn id="9" presetID="16" presetClass="entr" presetSubtype="37"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barn(outVertical)">
                                      <p:cBhvr>
                                        <p:cTn id="11" dur="500"/>
                                        <p:tgtEl>
                                          <p:spTgt spid="48"/>
                                        </p:tgtEl>
                                      </p:cBhvr>
                                    </p:animEffect>
                                  </p:childTnLst>
                                  <p:subTnLst>
                                    <p:audio>
                                      <p:cMediaNode>
                                        <p:cTn display="0" masterRel="sameClick">
                                          <p:stCondLst>
                                            <p:cond evt="begin" delay="0">
                                              <p:tn val="9"/>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18446775-8786-47D0-A975-48598E9B3074}"/>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42" name="Group 41">
            <a:extLst>
              <a:ext uri="{FF2B5EF4-FFF2-40B4-BE49-F238E27FC236}">
                <a16:creationId xmlns:a16="http://schemas.microsoft.com/office/drawing/2014/main" xmlns="" id="{DD03E886-FEB3-4123-99F8-DE2F28FD46F7}"/>
              </a:ext>
            </a:extLst>
          </p:cNvPr>
          <p:cNvGrpSpPr/>
          <p:nvPr/>
        </p:nvGrpSpPr>
        <p:grpSpPr>
          <a:xfrm>
            <a:off x="-22578" y="-683711"/>
            <a:ext cx="12214578" cy="1585964"/>
            <a:chOff x="-22578" y="-490942"/>
            <a:chExt cx="12237156" cy="1585964"/>
          </a:xfrm>
        </p:grpSpPr>
        <p:pic>
          <p:nvPicPr>
            <p:cNvPr id="43" name="Picture 42">
              <a:extLst>
                <a:ext uri="{FF2B5EF4-FFF2-40B4-BE49-F238E27FC236}">
                  <a16:creationId xmlns:a16="http://schemas.microsoft.com/office/drawing/2014/main" xmlns="" id="{6FC0650A-51BE-4631-AB56-982D95EE93FE}"/>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44" name="Picture 43">
              <a:extLst>
                <a:ext uri="{FF2B5EF4-FFF2-40B4-BE49-F238E27FC236}">
                  <a16:creationId xmlns:a16="http://schemas.microsoft.com/office/drawing/2014/main" xmlns="" id="{8C591427-6C90-4460-9D84-ECE6DA89EAE1}"/>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3" name="Picture 12" descr="Graphical user interface&#10;&#10;Description automatically generated">
            <a:extLst>
              <a:ext uri="{FF2B5EF4-FFF2-40B4-BE49-F238E27FC236}">
                <a16:creationId xmlns:a16="http://schemas.microsoft.com/office/drawing/2014/main" xmlns="" id="{60C2B8E2-013D-4E64-BCC1-F585E48B8F7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48094" y="635988"/>
            <a:ext cx="7318842" cy="6675120"/>
          </a:xfrm>
          <a:prstGeom prst="rect">
            <a:avLst/>
          </a:prstGeom>
        </p:spPr>
      </p:pic>
      <p:pic>
        <p:nvPicPr>
          <p:cNvPr id="16" name="Picture 15">
            <a:extLst>
              <a:ext uri="{FF2B5EF4-FFF2-40B4-BE49-F238E27FC236}">
                <a16:creationId xmlns:a16="http://schemas.microsoft.com/office/drawing/2014/main" xmlns="" id="{4B050AD1-56EB-4E04-9FE3-C01DAF907F06}"/>
              </a:ext>
            </a:extLst>
          </p:cNvPr>
          <p:cNvPicPr>
            <a:picLocks noChangeAspect="1"/>
          </p:cNvPicPr>
          <p:nvPr/>
        </p:nvPicPr>
        <p:blipFill>
          <a:blip r:embed="rId7"/>
          <a:stretch>
            <a:fillRect/>
          </a:stretch>
        </p:blipFill>
        <p:spPr>
          <a:xfrm>
            <a:off x="2762808" y="2133600"/>
            <a:ext cx="3896165" cy="1955634"/>
          </a:xfrm>
          <a:prstGeom prst="rect">
            <a:avLst/>
          </a:prstGeom>
        </p:spPr>
      </p:pic>
      <p:sp>
        <p:nvSpPr>
          <p:cNvPr id="32" name="TextBox 31">
            <a:extLst>
              <a:ext uri="{FF2B5EF4-FFF2-40B4-BE49-F238E27FC236}">
                <a16:creationId xmlns:a16="http://schemas.microsoft.com/office/drawing/2014/main" xmlns="" id="{46ECB1B0-3371-4AAC-9844-2ED14B3A0FAF}"/>
              </a:ext>
            </a:extLst>
          </p:cNvPr>
          <p:cNvSpPr txBox="1"/>
          <p:nvPr/>
        </p:nvSpPr>
        <p:spPr>
          <a:xfrm>
            <a:off x="609600" y="7256025"/>
            <a:ext cx="56381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Quan sát tranh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và thảo luận nhóm 4</a:t>
            </a:r>
            <a:endParaRPr kumimoji="0" lang="en-US" sz="28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endParaRPr>
          </a:p>
        </p:txBody>
      </p:sp>
      <p:grpSp>
        <p:nvGrpSpPr>
          <p:cNvPr id="33" name="Group 32">
            <a:extLst>
              <a:ext uri="{FF2B5EF4-FFF2-40B4-BE49-F238E27FC236}">
                <a16:creationId xmlns:a16="http://schemas.microsoft.com/office/drawing/2014/main" xmlns="" id="{5624D579-CA66-483C-8741-73F7814FD409}"/>
              </a:ext>
            </a:extLst>
          </p:cNvPr>
          <p:cNvGrpSpPr/>
          <p:nvPr/>
        </p:nvGrpSpPr>
        <p:grpSpPr>
          <a:xfrm>
            <a:off x="4992943" y="8356600"/>
            <a:ext cx="1066800" cy="457200"/>
            <a:chOff x="6162612" y="430418"/>
            <a:chExt cx="2513588" cy="831104"/>
          </a:xfrm>
        </p:grpSpPr>
        <p:sp>
          <p:nvSpPr>
            <p:cNvPr id="34" name="Rectangle: Rounded Corners 33">
              <a:extLst>
                <a:ext uri="{FF2B5EF4-FFF2-40B4-BE49-F238E27FC236}">
                  <a16:creationId xmlns:a16="http://schemas.microsoft.com/office/drawing/2014/main" xmlns="" id="{7B83023E-E8D3-4A2F-AB9B-20EBE0C592FB}"/>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xmlns="" id="{85F59E99-6E29-4911-8B39-1FDCB02EB4E5}"/>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grpSp>
        <p:nvGrpSpPr>
          <p:cNvPr id="5" name="Group 4">
            <a:extLst>
              <a:ext uri="{FF2B5EF4-FFF2-40B4-BE49-F238E27FC236}">
                <a16:creationId xmlns:a16="http://schemas.microsoft.com/office/drawing/2014/main" xmlns="" id="{ED1C46F8-8535-404D-8A00-080315D7CDDE}"/>
              </a:ext>
            </a:extLst>
          </p:cNvPr>
          <p:cNvGrpSpPr/>
          <p:nvPr/>
        </p:nvGrpSpPr>
        <p:grpSpPr>
          <a:xfrm>
            <a:off x="6460191" y="2867403"/>
            <a:ext cx="6165655" cy="3596548"/>
            <a:chOff x="6460191" y="2867403"/>
            <a:chExt cx="6165655" cy="3596548"/>
          </a:xfrm>
        </p:grpSpPr>
        <p:pic>
          <p:nvPicPr>
            <p:cNvPr id="38" name="Hình ảnh 19" descr="Ảnh có chứa đồ chơi, búp bê, đồ họa véc-tơ&#10;&#10;Mô tả được tạo tự động">
              <a:extLst>
                <a:ext uri="{FF2B5EF4-FFF2-40B4-BE49-F238E27FC236}">
                  <a16:creationId xmlns:a16="http://schemas.microsoft.com/office/drawing/2014/main" xmlns="" id="{F6B5969F-9B07-4CFF-A6E8-22E534F2537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429" b="82959" l="19388" r="75000">
                          <a14:foregroundMark x1="32347" y1="36122" x2="37653" y2="40510"/>
                          <a14:foregroundMark x1="39694" y1="25408" x2="40714" y2="39388"/>
                          <a14:foregroundMark x1="37041" y1="22041" x2="33673" y2="21429"/>
                          <a14:foregroundMark x1="23163" y1="50714" x2="22143" y2="49286"/>
                          <a14:foregroundMark x1="21531" y1="49490" x2="19388" y2="48673"/>
                          <a14:foregroundMark x1="72347" y1="71020" x2="70510" y2="71224"/>
                          <a14:foregroundMark x1="44796" y1="80510" x2="43469" y2="82959"/>
                          <a14:foregroundMark x1="38265" y1="39898" x2="37449" y2="36939"/>
                        </a14:backgroundRemoval>
                      </a14:imgEffect>
                    </a14:imgLayer>
                  </a14:imgProps>
                </a:ext>
                <a:ext uri="{28A0092B-C50C-407E-A947-70E740481C1C}">
                  <a14:useLocalDpi xmlns:a14="http://schemas.microsoft.com/office/drawing/2010/main" val="0"/>
                </a:ext>
              </a:extLst>
            </a:blip>
            <a:srcRect l="16984" t="15861" r="18339" b="11954"/>
            <a:stretch/>
          </p:blipFill>
          <p:spPr>
            <a:xfrm rot="3189966">
              <a:off x="9508926" y="3347031"/>
              <a:ext cx="2945913" cy="3287927"/>
            </a:xfrm>
            <a:prstGeom prst="rect">
              <a:avLst/>
            </a:prstGeom>
          </p:spPr>
        </p:pic>
        <p:grpSp>
          <p:nvGrpSpPr>
            <p:cNvPr id="4" name="Group 3">
              <a:extLst>
                <a:ext uri="{FF2B5EF4-FFF2-40B4-BE49-F238E27FC236}">
                  <a16:creationId xmlns:a16="http://schemas.microsoft.com/office/drawing/2014/main" xmlns="" id="{02BEC868-6D18-40BD-BE57-D42F420CAE21}"/>
                </a:ext>
              </a:extLst>
            </p:cNvPr>
            <p:cNvGrpSpPr/>
            <p:nvPr/>
          </p:nvGrpSpPr>
          <p:grpSpPr>
            <a:xfrm>
              <a:off x="6460191" y="2867403"/>
              <a:ext cx="4725317" cy="3507120"/>
              <a:chOff x="5866483" y="2544046"/>
              <a:chExt cx="5366640" cy="3983108"/>
            </a:xfrm>
          </p:grpSpPr>
          <p:pic>
            <p:nvPicPr>
              <p:cNvPr id="37" name="Hình ảnh 17" descr="Ảnh có chứa đồ chơi, búp bê, đồ họa véc-tơ&#10;&#10;Mô tả được tạo tự động">
                <a:extLst>
                  <a:ext uri="{FF2B5EF4-FFF2-40B4-BE49-F238E27FC236}">
                    <a16:creationId xmlns:a16="http://schemas.microsoft.com/office/drawing/2014/main" xmlns="" id="{EDA17785-AF4C-43A3-939A-7DE9A375592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6633" b="85102" l="33571" r="73367">
                            <a14:foregroundMark x1="50204" y1="17245" x2="48776" y2="16633"/>
                            <a14:foregroundMark x1="52245" y1="33163" x2="53776" y2="39898"/>
                            <a14:foregroundMark x1="50816" y1="35408" x2="49796" y2="37551"/>
                            <a14:foregroundMark x1="44694" y1="81122" x2="46224" y2="85102"/>
                          </a14:backgroundRemoval>
                        </a14:imgEffect>
                      </a14:imgLayer>
                    </a14:imgProps>
                  </a:ext>
                  <a:ext uri="{28A0092B-C50C-407E-A947-70E740481C1C}">
                    <a14:useLocalDpi xmlns:a14="http://schemas.microsoft.com/office/drawing/2010/main" val="0"/>
                  </a:ext>
                </a:extLst>
              </a:blip>
              <a:srcRect l="28723" t="9631" r="21533" b="11028"/>
              <a:stretch/>
            </p:blipFill>
            <p:spPr>
              <a:xfrm>
                <a:off x="5866483" y="2550858"/>
                <a:ext cx="2492991" cy="3976296"/>
              </a:xfrm>
              <a:prstGeom prst="rect">
                <a:avLst/>
              </a:prstGeom>
            </p:spPr>
          </p:pic>
          <p:pic>
            <p:nvPicPr>
              <p:cNvPr id="39" name="Hình ảnh 21" descr="Ảnh có chứa đồ chơi, búp bê&#10;&#10;Mô tả được tạo tự động">
                <a:extLst>
                  <a:ext uri="{FF2B5EF4-FFF2-40B4-BE49-F238E27FC236}">
                    <a16:creationId xmlns:a16="http://schemas.microsoft.com/office/drawing/2014/main" xmlns="" id="{11E7EE0B-BAAD-4B5D-B9B7-93D0CAE94BC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8776" b="84286" l="27755" r="79694">
                            <a14:foregroundMark x1="47041" y1="30612" x2="54388" y2="36735"/>
                            <a14:foregroundMark x1="57551" y1="33980" x2="49388" y2="38163"/>
                            <a14:foregroundMark x1="48776" y1="81122" x2="45204" y2="83163"/>
                            <a14:foregroundMark x1="59184" y1="79898" x2="65510" y2="84286"/>
                            <a14:foregroundMark x1="57143" y1="30204" x2="60612" y2="35000"/>
                            <a14:foregroundMark x1="51939" y1="18776" x2="51939" y2="18776"/>
                          </a14:backgroundRemoval>
                        </a14:imgEffect>
                      </a14:imgLayer>
                    </a14:imgProps>
                  </a:ext>
                  <a:ext uri="{28A0092B-C50C-407E-A947-70E740481C1C}">
                    <a14:useLocalDpi xmlns:a14="http://schemas.microsoft.com/office/drawing/2010/main" val="0"/>
                  </a:ext>
                </a:extLst>
              </a:blip>
              <a:srcRect l="21562" t="11028" r="13761" b="9710"/>
              <a:stretch/>
            </p:blipFill>
            <p:spPr>
              <a:xfrm>
                <a:off x="8138320" y="2544046"/>
                <a:ext cx="3094803" cy="3792714"/>
              </a:xfrm>
              <a:prstGeom prst="rect">
                <a:avLst/>
              </a:prstGeom>
            </p:spPr>
          </p:pic>
          <p:pic>
            <p:nvPicPr>
              <p:cNvPr id="40" name="Hình ảnh 23" descr="Ảnh có chứa đồ chơi, búp bê&#10;&#10;Mô tả được tạo tự động">
                <a:extLst>
                  <a:ext uri="{FF2B5EF4-FFF2-40B4-BE49-F238E27FC236}">
                    <a16:creationId xmlns:a16="http://schemas.microsoft.com/office/drawing/2014/main" xmlns="" id="{194068F3-FF76-42B1-878D-BB0562DEF49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7245" b="84490" l="28878" r="77755">
                            <a14:foregroundMark x1="45714" y1="30204" x2="52959" y2="37653"/>
                            <a14:foregroundMark x1="54694" y1="28469" x2="58776" y2="32245"/>
                            <a14:foregroundMark x1="51122" y1="18673" x2="49082" y2="17857"/>
                            <a14:foregroundMark x1="46327" y1="34490" x2="46939" y2="30204"/>
                            <a14:foregroundMark x1="40102" y1="18061" x2="39490" y2="17245"/>
                            <a14:foregroundMark x1="30306" y1="39490" x2="28878" y2="39490"/>
                            <a14:foregroundMark x1="42347" y1="84082" x2="45102" y2="84490"/>
                          </a14:backgroundRemoval>
                        </a14:imgEffect>
                      </a14:imgLayer>
                    </a14:imgProps>
                  </a:ext>
                  <a:ext uri="{28A0092B-C50C-407E-A947-70E740481C1C}">
                    <a14:useLocalDpi xmlns:a14="http://schemas.microsoft.com/office/drawing/2010/main" val="0"/>
                  </a:ext>
                </a:extLst>
              </a:blip>
              <a:srcRect l="23496" t="10493" r="15843" b="8140"/>
              <a:stretch/>
            </p:blipFill>
            <p:spPr>
              <a:xfrm>
                <a:off x="6948533" y="2684602"/>
                <a:ext cx="2859636" cy="3835740"/>
              </a:xfrm>
              <a:prstGeom prst="rect">
                <a:avLst/>
              </a:prstGeom>
            </p:spPr>
          </p:pic>
        </p:grpSp>
      </p:grpSp>
      <p:pic>
        <p:nvPicPr>
          <p:cNvPr id="3" name="Picture 2">
            <a:extLst>
              <a:ext uri="{FF2B5EF4-FFF2-40B4-BE49-F238E27FC236}">
                <a16:creationId xmlns:a16="http://schemas.microsoft.com/office/drawing/2014/main" xmlns="" id="{6FAA688F-C8CA-4929-BF6A-820B03829805}"/>
              </a:ext>
            </a:extLst>
          </p:cNvPr>
          <p:cNvPicPr>
            <a:picLocks noChangeAspect="1"/>
          </p:cNvPicPr>
          <p:nvPr/>
        </p:nvPicPr>
        <p:blipFill>
          <a:blip r:embed="rId16"/>
          <a:stretch>
            <a:fillRect/>
          </a:stretch>
        </p:blipFill>
        <p:spPr>
          <a:xfrm>
            <a:off x="1182020" y="972847"/>
            <a:ext cx="5639289" cy="1176630"/>
          </a:xfrm>
          <a:prstGeom prst="rect">
            <a:avLst/>
          </a:prstGeom>
        </p:spPr>
      </p:pic>
    </p:spTree>
    <p:extLst>
      <p:ext uri="{BB962C8B-B14F-4D97-AF65-F5344CB8AC3E}">
        <p14:creationId xmlns:p14="http://schemas.microsoft.com/office/powerpoint/2010/main" val="2212650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18446775-8786-47D0-A975-48598E9B3074}"/>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42" name="Group 41">
            <a:extLst>
              <a:ext uri="{FF2B5EF4-FFF2-40B4-BE49-F238E27FC236}">
                <a16:creationId xmlns:a16="http://schemas.microsoft.com/office/drawing/2014/main" xmlns="" id="{DD03E886-FEB3-4123-99F8-DE2F28FD46F7}"/>
              </a:ext>
            </a:extLst>
          </p:cNvPr>
          <p:cNvGrpSpPr/>
          <p:nvPr/>
        </p:nvGrpSpPr>
        <p:grpSpPr>
          <a:xfrm>
            <a:off x="-22578" y="-683711"/>
            <a:ext cx="12214578" cy="1585964"/>
            <a:chOff x="-22578" y="-490942"/>
            <a:chExt cx="12237156" cy="1585964"/>
          </a:xfrm>
        </p:grpSpPr>
        <p:pic>
          <p:nvPicPr>
            <p:cNvPr id="43" name="Picture 42">
              <a:extLst>
                <a:ext uri="{FF2B5EF4-FFF2-40B4-BE49-F238E27FC236}">
                  <a16:creationId xmlns:a16="http://schemas.microsoft.com/office/drawing/2014/main" xmlns="" id="{6FC0650A-51BE-4631-AB56-982D95EE93FE}"/>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44" name="Picture 43">
              <a:extLst>
                <a:ext uri="{FF2B5EF4-FFF2-40B4-BE49-F238E27FC236}">
                  <a16:creationId xmlns:a16="http://schemas.microsoft.com/office/drawing/2014/main" xmlns="" id="{8C591427-6C90-4460-9D84-ECE6DA89EAE1}"/>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xmlns=""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33" name="Group 32">
            <a:extLst>
              <a:ext uri="{FF2B5EF4-FFF2-40B4-BE49-F238E27FC236}">
                <a16:creationId xmlns:a16="http://schemas.microsoft.com/office/drawing/2014/main" xmlns="" id="{5624D579-CA66-483C-8741-73F7814FD409}"/>
              </a:ext>
            </a:extLst>
          </p:cNvPr>
          <p:cNvGrpSpPr/>
          <p:nvPr/>
        </p:nvGrpSpPr>
        <p:grpSpPr>
          <a:xfrm>
            <a:off x="4992943" y="8356600"/>
            <a:ext cx="1066800" cy="457200"/>
            <a:chOff x="6162612" y="430418"/>
            <a:chExt cx="2513588" cy="831104"/>
          </a:xfrm>
        </p:grpSpPr>
        <p:sp>
          <p:nvSpPr>
            <p:cNvPr id="34" name="Rectangle: Rounded Corners 33">
              <a:extLst>
                <a:ext uri="{FF2B5EF4-FFF2-40B4-BE49-F238E27FC236}">
                  <a16:creationId xmlns:a16="http://schemas.microsoft.com/office/drawing/2014/main" xmlns="" id="{7B83023E-E8D3-4A2F-AB9B-20EBE0C592FB}"/>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xmlns="" id="{85F59E99-6E29-4911-8B39-1FDCB02EB4E5}"/>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xmlns="" id="{2BE4A422-B356-4809-BF4E-95D9E19DD7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2197" y="-838206"/>
            <a:ext cx="7467606" cy="7467606"/>
          </a:xfrm>
          <a:prstGeom prst="rect">
            <a:avLst/>
          </a:prstGeom>
        </p:spPr>
      </p:pic>
      <p:sp>
        <p:nvSpPr>
          <p:cNvPr id="23" name="TextBox 22">
            <a:extLst>
              <a:ext uri="{FF2B5EF4-FFF2-40B4-BE49-F238E27FC236}">
                <a16:creationId xmlns:a16="http://schemas.microsoft.com/office/drawing/2014/main" xmlns="" id="{488F66B5-01F7-46F0-A9AD-E2415BEFE573}"/>
              </a:ext>
            </a:extLst>
          </p:cNvPr>
          <p:cNvSpPr txBox="1"/>
          <p:nvPr/>
        </p:nvSpPr>
        <p:spPr>
          <a:xfrm>
            <a:off x="2477271" y="370697"/>
            <a:ext cx="7070845" cy="1063112"/>
          </a:xfrm>
          <a:prstGeom prst="rect">
            <a:avLst/>
          </a:prstGeom>
          <a:noFill/>
          <a:effectLst>
            <a:outerShdw dist="50800" dir="1200000" algn="tl" rotWithShape="0">
              <a:schemeClr val="bg1"/>
            </a:outerShdw>
          </a:effectLst>
        </p:spPr>
        <p:txBody>
          <a:bodyPr wrap="none" lIns="0" tIns="0" rIns="0" bIns="0" rtlCol="0">
            <a:spAutoFit/>
          </a:bodyPr>
          <a:lstStyle/>
          <a:p>
            <a:pPr algn="ctr">
              <a:lnSpc>
                <a:spcPct val="117000"/>
              </a:lnSpc>
            </a:pPr>
            <a:r>
              <a:rPr lang="en-US" sz="6600">
                <a:solidFill>
                  <a:srgbClr val="00B050"/>
                </a:solidFill>
                <a:latin typeface="iCiel Cadena" panose="02000503000000020004" pitchFamily="50" charset="0"/>
              </a:rPr>
              <a:t>TRÒ CHƠI TIẾP SỨC</a:t>
            </a:r>
          </a:p>
        </p:txBody>
      </p:sp>
    </p:spTree>
    <p:extLst>
      <p:ext uri="{BB962C8B-B14F-4D97-AF65-F5344CB8AC3E}">
        <p14:creationId xmlns:p14="http://schemas.microsoft.com/office/powerpoint/2010/main" val="3543932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8" presetID="2" presetClass="entr" presetSubtype="2" fill="hold" grpId="0" nodeType="withEffect" p14:presetBounceEnd="71000">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14:bounceEnd="71000">
                                          <p:cBhvr additive="base">
                                            <p:cTn id="10" dur="1000" fill="hold"/>
                                            <p:tgtEl>
                                              <p:spTgt spid="23"/>
                                            </p:tgtEl>
                                            <p:attrNameLst>
                                              <p:attrName>ppt_x</p:attrName>
                                            </p:attrNameLst>
                                          </p:cBhvr>
                                          <p:tavLst>
                                            <p:tav tm="0">
                                              <p:val>
                                                <p:strVal val="1+#ppt_w/2"/>
                                              </p:val>
                                            </p:tav>
                                            <p:tav tm="100000">
                                              <p:val>
                                                <p:strVal val="#ppt_x"/>
                                              </p:val>
                                            </p:tav>
                                          </p:tavLst>
                                        </p:anim>
                                        <p:anim calcmode="lin" valueType="num" p14:bounceEnd="71000">
                                          <p:cBhvr additive="base">
                                            <p:cTn id="1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6" name="Trò-chơi-ting.wav"/>
                                            </p:tgtEl>
                                          </p:cMediaNode>
                                        </p:audio>
                                      </p:subTnLst>
                                    </p:cTn>
                                  </p:par>
                                  <p:par>
                                    <p:cTn id="8" presetID="2" presetClass="entr" presetSubtype="2"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1000" fill="hold"/>
                                            <p:tgtEl>
                                              <p:spTgt spid="23"/>
                                            </p:tgtEl>
                                            <p:attrNameLst>
                                              <p:attrName>ppt_x</p:attrName>
                                            </p:attrNameLst>
                                          </p:cBhvr>
                                          <p:tavLst>
                                            <p:tav tm="0">
                                              <p:val>
                                                <p:strVal val="1+#ppt_w/2"/>
                                              </p:val>
                                            </p:tav>
                                            <p:tav tm="100000">
                                              <p:val>
                                                <p:strVal val="#ppt_x"/>
                                              </p:val>
                                            </p:tav>
                                          </p:tavLst>
                                        </p:anim>
                                        <p:anim calcmode="lin" valueType="num">
                                          <p:cBhvr additive="base">
                                            <p:cTn id="1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959"/>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13.xml><?xml version="1.0" encoding="utf-8"?>
<p:tagLst xmlns:a="http://schemas.openxmlformats.org/drawingml/2006/main" xmlns:r="http://schemas.openxmlformats.org/officeDocument/2006/relationships" xmlns:p="http://schemas.openxmlformats.org/presentationml/2006/main">
  <p:tag name="SHAPE_LOCKS" val="959"/>
</p:tagLst>
</file>

<file path=ppt/tags/tag14.xml><?xml version="1.0" encoding="utf-8"?>
<p:tagLst xmlns:a="http://schemas.openxmlformats.org/drawingml/2006/main" xmlns:r="http://schemas.openxmlformats.org/officeDocument/2006/relationships" xmlns:p="http://schemas.openxmlformats.org/presentationml/2006/main">
  <p:tag name="SHAPE_LOCKS" val="16"/>
</p:tagLst>
</file>

<file path=ppt/tags/tag15.xml><?xml version="1.0" encoding="utf-8"?>
<p:tagLst xmlns:a="http://schemas.openxmlformats.org/drawingml/2006/main" xmlns:r="http://schemas.openxmlformats.org/officeDocument/2006/relationships" xmlns:p="http://schemas.openxmlformats.org/presentationml/2006/main">
  <p:tag name="SHAPE_LOCKS" val="16"/>
</p:tagLst>
</file>

<file path=ppt/tags/tag16.xml><?xml version="1.0" encoding="utf-8"?>
<p:tagLst xmlns:a="http://schemas.openxmlformats.org/drawingml/2006/main" xmlns:r="http://schemas.openxmlformats.org/officeDocument/2006/relationships" xmlns:p="http://schemas.openxmlformats.org/presentationml/2006/main">
  <p:tag name="SHAPE_LOCKS" val="959"/>
</p:tagLst>
</file>

<file path=ppt/tags/tag17.xml><?xml version="1.0" encoding="utf-8"?>
<p:tagLst xmlns:a="http://schemas.openxmlformats.org/drawingml/2006/main" xmlns:r="http://schemas.openxmlformats.org/officeDocument/2006/relationships" xmlns:p="http://schemas.openxmlformats.org/presentationml/2006/main">
  <p:tag name="SHAPE_LOCKS" val="16"/>
</p:tagLst>
</file>

<file path=ppt/tags/tag18.xml><?xml version="1.0" encoding="utf-8"?>
<p:tagLst xmlns:a="http://schemas.openxmlformats.org/drawingml/2006/main" xmlns:r="http://schemas.openxmlformats.org/officeDocument/2006/relationships" xmlns:p="http://schemas.openxmlformats.org/presentationml/2006/main">
  <p:tag name="SHAPE_LOCKS" val="16"/>
</p:tagLst>
</file>

<file path=ppt/tags/tag19.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SHAPE_LOCKS" val="16"/>
</p:tagLst>
</file>

<file path=ppt/tags/tag21.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8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7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9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547</TotalTime>
  <Words>1377</Words>
  <Application>Microsoft Office PowerPoint</Application>
  <PresentationFormat>Custom</PresentationFormat>
  <Paragraphs>279</Paragraphs>
  <Slides>53</Slides>
  <Notes>5</Notes>
  <HiddenSlides>0</HiddenSlides>
  <MMClips>7</MMClips>
  <ScaleCrop>false</ScaleCrop>
  <HeadingPairs>
    <vt:vector size="4" baseType="variant">
      <vt:variant>
        <vt:lpstr>Theme</vt:lpstr>
      </vt:variant>
      <vt:variant>
        <vt:i4>9</vt:i4>
      </vt:variant>
      <vt:variant>
        <vt:lpstr>Slide Titles</vt:lpstr>
      </vt:variant>
      <vt:variant>
        <vt:i4>53</vt:i4>
      </vt:variant>
    </vt:vector>
  </HeadingPairs>
  <TitlesOfParts>
    <vt:vector size="62" baseType="lpstr">
      <vt:lpstr>Office Theme</vt:lpstr>
      <vt:lpstr>1_Office Theme</vt:lpstr>
      <vt:lpstr>3_Office Theme</vt:lpstr>
      <vt:lpstr>4_Office Theme</vt:lpstr>
      <vt:lpstr>5_Office Theme</vt:lpstr>
      <vt:lpstr>6_Office Theme</vt:lpstr>
      <vt:lpstr>8_Office Theme</vt:lpstr>
      <vt:lpstr>7_Office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Windows 10</cp:lastModifiedBy>
  <cp:revision>4</cp:revision>
  <dcterms:created xsi:type="dcterms:W3CDTF">2021-12-26T15:32:00Z</dcterms:created>
  <dcterms:modified xsi:type="dcterms:W3CDTF">2024-05-08T07:13:52Z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8B0B5AB0D7FC40B2BAF500CB8D43B712</vt:lpwstr>
  </property>
  <property fmtid="{D5CDD505-2E9C-101B-9397-08002B2CF9AE}" pid="3" name="KSOProductBuildVer">
    <vt:lpwstr>1033-11.2.0.10443</vt:lpwstr>
  </property>
</Properties>
</file>