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405" r:id="rId3"/>
    <p:sldId id="256" r:id="rId4"/>
    <p:sldId id="402" r:id="rId5"/>
    <p:sldId id="388" r:id="rId6"/>
    <p:sldId id="329" r:id="rId7"/>
    <p:sldId id="389" r:id="rId8"/>
    <p:sldId id="403" r:id="rId9"/>
    <p:sldId id="398" r:id="rId10"/>
    <p:sldId id="400" r:id="rId11"/>
    <p:sldId id="401" r:id="rId12"/>
    <p:sldId id="397" r:id="rId13"/>
    <p:sldId id="261" r:id="rId14"/>
    <p:sldId id="265" r:id="rId15"/>
  </p:sldIdLst>
  <p:sldSz cx="12515850" cy="70405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18" userDrawn="1">
          <p15:clr>
            <a:srgbClr val="A4A3A4"/>
          </p15:clr>
        </p15:guide>
        <p15:guide id="2" pos="39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660"/>
  </p:normalViewPr>
  <p:slideViewPr>
    <p:cSldViewPr>
      <p:cViewPr varScale="1">
        <p:scale>
          <a:sx n="85" d="100"/>
          <a:sy n="85" d="100"/>
        </p:scale>
        <p:origin x="-582" y="-78"/>
      </p:cViewPr>
      <p:guideLst>
        <p:guide orient="horz" pos="2218"/>
        <p:guide pos="39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1624C-7BF4-4308-A847-586B0D3591D0}"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DC66A-79D7-4E5F-81B3-C2D191CC5322}" type="slidenum">
              <a:rPr lang="en-US" smtClean="0"/>
              <a:t>‹#›</a:t>
            </a:fld>
            <a:endParaRPr lang="en-US"/>
          </a:p>
        </p:txBody>
      </p:sp>
    </p:spTree>
    <p:extLst>
      <p:ext uri="{BB962C8B-B14F-4D97-AF65-F5344CB8AC3E}">
        <p14:creationId xmlns:p14="http://schemas.microsoft.com/office/powerpoint/2010/main" val="149879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ED254017-1F64-456C-9F7F-6778C03BE6E2}"/>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xmlns="" id="{355D9F7B-4AC6-43EE-A8A1-0C72F39DA6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xmlns="" id="{BDFEF6A7-0CDD-4819-8D72-34CA24377C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B821B2-10A3-444A-9BBB-58EF35DAFC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690" y="2187140"/>
            <a:ext cx="10638471" cy="1509158"/>
          </a:xfrm>
        </p:spPr>
        <p:txBody>
          <a:bodyPr/>
          <a:lstStyle/>
          <a:p>
            <a:r>
              <a:rPr lang="en-US"/>
              <a:t>Click to edit Master title style</a:t>
            </a:r>
          </a:p>
        </p:txBody>
      </p:sp>
      <p:sp>
        <p:nvSpPr>
          <p:cNvPr id="3" name="Subtitle 2"/>
          <p:cNvSpPr>
            <a:spLocks noGrp="1"/>
          </p:cNvSpPr>
          <p:nvPr>
            <p:ph type="subTitle" idx="1"/>
          </p:nvPr>
        </p:nvSpPr>
        <p:spPr>
          <a:xfrm>
            <a:off x="1877378" y="3989655"/>
            <a:ext cx="8761096" cy="1799255"/>
          </a:xfrm>
        </p:spPr>
        <p:txBody>
          <a:bodyPr/>
          <a:lstStyle>
            <a:lvl1pPr marL="0" indent="0" algn="ctr">
              <a:buNone/>
              <a:defRPr>
                <a:solidFill>
                  <a:schemeClr val="tx1">
                    <a:tint val="75000"/>
                  </a:schemeClr>
                </a:solidFill>
              </a:defRPr>
            </a:lvl1pPr>
            <a:lvl2pPr marL="368725" indent="0" algn="ctr">
              <a:buNone/>
              <a:defRPr>
                <a:solidFill>
                  <a:schemeClr val="tx1">
                    <a:tint val="75000"/>
                  </a:schemeClr>
                </a:solidFill>
              </a:defRPr>
            </a:lvl2pPr>
            <a:lvl3pPr marL="737449" indent="0" algn="ctr">
              <a:buNone/>
              <a:defRPr>
                <a:solidFill>
                  <a:schemeClr val="tx1">
                    <a:tint val="75000"/>
                  </a:schemeClr>
                </a:solidFill>
              </a:defRPr>
            </a:lvl3pPr>
            <a:lvl4pPr marL="1106174" indent="0" algn="ctr">
              <a:buNone/>
              <a:defRPr>
                <a:solidFill>
                  <a:schemeClr val="tx1">
                    <a:tint val="75000"/>
                  </a:schemeClr>
                </a:solidFill>
              </a:defRPr>
            </a:lvl4pPr>
            <a:lvl5pPr marL="1474899" indent="0" algn="ctr">
              <a:buNone/>
              <a:defRPr>
                <a:solidFill>
                  <a:schemeClr val="tx1">
                    <a:tint val="75000"/>
                  </a:schemeClr>
                </a:solidFill>
              </a:defRPr>
            </a:lvl5pPr>
            <a:lvl6pPr marL="1843623" indent="0" algn="ctr">
              <a:buNone/>
              <a:defRPr>
                <a:solidFill>
                  <a:schemeClr val="tx1">
                    <a:tint val="75000"/>
                  </a:schemeClr>
                </a:solidFill>
              </a:defRPr>
            </a:lvl6pPr>
            <a:lvl7pPr marL="2212348" indent="0" algn="ctr">
              <a:buNone/>
              <a:defRPr>
                <a:solidFill>
                  <a:schemeClr val="tx1">
                    <a:tint val="75000"/>
                  </a:schemeClr>
                </a:solidFill>
              </a:defRPr>
            </a:lvl7pPr>
            <a:lvl8pPr marL="2581072" indent="0" algn="ctr">
              <a:buNone/>
              <a:defRPr>
                <a:solidFill>
                  <a:schemeClr val="tx1">
                    <a:tint val="75000"/>
                  </a:schemeClr>
                </a:solidFill>
              </a:defRPr>
            </a:lvl8pPr>
            <a:lvl9pPr marL="2949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106158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217983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73990" y="281955"/>
            <a:ext cx="2816067" cy="60072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5794" y="281955"/>
            <a:ext cx="8239601" cy="60072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411119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689" y="2187138"/>
            <a:ext cx="10638473" cy="1509158"/>
          </a:xfrm>
        </p:spPr>
        <p:txBody>
          <a:bodyPr/>
          <a:lstStyle/>
          <a:p>
            <a:r>
              <a:rPr lang="en-US"/>
              <a:t>Click to edit Master title style</a:t>
            </a:r>
          </a:p>
        </p:txBody>
      </p:sp>
      <p:sp>
        <p:nvSpPr>
          <p:cNvPr id="3" name="Subtitle 2"/>
          <p:cNvSpPr>
            <a:spLocks noGrp="1"/>
          </p:cNvSpPr>
          <p:nvPr>
            <p:ph type="subTitle" idx="1"/>
          </p:nvPr>
        </p:nvSpPr>
        <p:spPr>
          <a:xfrm>
            <a:off x="1877378" y="3989652"/>
            <a:ext cx="8761095" cy="1799255"/>
          </a:xfrm>
        </p:spPr>
        <p:txBody>
          <a:bodyPr/>
          <a:lstStyle>
            <a:lvl1pPr marL="0" indent="0" algn="ctr">
              <a:buNone/>
              <a:defRPr/>
            </a:lvl1pPr>
            <a:lvl2pPr marL="469362" indent="0" algn="ctr">
              <a:buNone/>
              <a:defRPr/>
            </a:lvl2pPr>
            <a:lvl3pPr marL="938723" indent="0" algn="ctr">
              <a:buNone/>
              <a:defRPr/>
            </a:lvl3pPr>
            <a:lvl4pPr marL="1408085" indent="0" algn="ctr">
              <a:buNone/>
              <a:defRPr/>
            </a:lvl4pPr>
            <a:lvl5pPr marL="1877446" indent="0" algn="ctr">
              <a:buNone/>
              <a:defRPr/>
            </a:lvl5pPr>
            <a:lvl6pPr marL="2346808" indent="0" algn="ctr">
              <a:buNone/>
              <a:defRPr/>
            </a:lvl6pPr>
            <a:lvl7pPr marL="2816169" indent="0" algn="ctr">
              <a:buNone/>
              <a:defRPr/>
            </a:lvl7pPr>
            <a:lvl8pPr marL="3285531" indent="0" algn="ctr">
              <a:buNone/>
              <a:defRPr/>
            </a:lvl8pPr>
            <a:lvl9pPr marL="375489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48D352F-61E2-4C92-9235-5D633016CC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86EBCCB-03F5-4647-9DEB-9CD5B4190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2CF20B0B-E65C-4D10-BAF2-FB09E57FF3DA}"/>
              </a:ext>
            </a:extLst>
          </p:cNvPr>
          <p:cNvSpPr>
            <a:spLocks noGrp="1" noChangeArrowheads="1"/>
          </p:cNvSpPr>
          <p:nvPr>
            <p:ph type="sldNum" sz="quarter" idx="12"/>
          </p:nvPr>
        </p:nvSpPr>
        <p:spPr>
          <a:ln/>
        </p:spPr>
        <p:txBody>
          <a:bodyPr/>
          <a:lstStyle>
            <a:lvl1pPr>
              <a:defRPr/>
            </a:lvl1pPr>
          </a:lstStyle>
          <a:p>
            <a:pPr>
              <a:defRPr/>
            </a:pPr>
            <a:fld id="{B210B360-8AC4-45D3-A656-CF37EF655552}" type="slidenum">
              <a:rPr lang="en-US" altLang="en-US"/>
              <a:pPr>
                <a:defRPr/>
              </a:pPr>
              <a:t>‹#›</a:t>
            </a:fld>
            <a:endParaRPr lang="en-US" altLang="en-US"/>
          </a:p>
        </p:txBody>
      </p:sp>
    </p:spTree>
    <p:extLst>
      <p:ext uri="{BB962C8B-B14F-4D97-AF65-F5344CB8AC3E}">
        <p14:creationId xmlns:p14="http://schemas.microsoft.com/office/powerpoint/2010/main" val="2809413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A8B8238-8485-4FCE-80EA-11A4DF4184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01CD080-C690-462E-A654-8E9F83E21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B4EE407-E016-42A8-A02C-A8BE6DB2A91F}"/>
              </a:ext>
            </a:extLst>
          </p:cNvPr>
          <p:cNvSpPr>
            <a:spLocks noGrp="1" noChangeArrowheads="1"/>
          </p:cNvSpPr>
          <p:nvPr>
            <p:ph type="sldNum" sz="quarter" idx="12"/>
          </p:nvPr>
        </p:nvSpPr>
        <p:spPr>
          <a:ln/>
        </p:spPr>
        <p:txBody>
          <a:bodyPr/>
          <a:lstStyle>
            <a:lvl1pPr>
              <a:defRPr/>
            </a:lvl1pPr>
          </a:lstStyle>
          <a:p>
            <a:pPr>
              <a:defRPr/>
            </a:pPr>
            <a:fld id="{4A9C3B8D-8D72-406F-844B-3CD5917E6B9B}" type="slidenum">
              <a:rPr lang="en-US" altLang="en-US"/>
              <a:pPr>
                <a:defRPr/>
              </a:pPr>
              <a:t>‹#›</a:t>
            </a:fld>
            <a:endParaRPr lang="en-US" altLang="en-US"/>
          </a:p>
        </p:txBody>
      </p:sp>
    </p:spTree>
    <p:extLst>
      <p:ext uri="{BB962C8B-B14F-4D97-AF65-F5344CB8AC3E}">
        <p14:creationId xmlns:p14="http://schemas.microsoft.com/office/powerpoint/2010/main" val="2763099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8666" y="4524214"/>
            <a:ext cx="10638473" cy="1398334"/>
          </a:xfrm>
        </p:spPr>
        <p:txBody>
          <a:bodyPr anchor="t"/>
          <a:lstStyle>
            <a:lvl1pPr algn="l">
              <a:defRPr sz="4106" b="1" cap="all"/>
            </a:lvl1pPr>
          </a:lstStyle>
          <a:p>
            <a:r>
              <a:rPr lang="en-US"/>
              <a:t>Click to edit Master title style</a:t>
            </a:r>
          </a:p>
        </p:txBody>
      </p:sp>
      <p:sp>
        <p:nvSpPr>
          <p:cNvPr id="3" name="Text Placeholder 2"/>
          <p:cNvSpPr>
            <a:spLocks noGrp="1"/>
          </p:cNvSpPr>
          <p:nvPr>
            <p:ph type="body" idx="1"/>
          </p:nvPr>
        </p:nvSpPr>
        <p:spPr>
          <a:xfrm>
            <a:off x="988666" y="2984091"/>
            <a:ext cx="10638473" cy="1540123"/>
          </a:xfrm>
        </p:spPr>
        <p:txBody>
          <a:bodyPr anchor="b"/>
          <a:lstStyle>
            <a:lvl1pPr marL="0" indent="0">
              <a:buNone/>
              <a:defRPr sz="2053"/>
            </a:lvl1pPr>
            <a:lvl2pPr marL="469362" indent="0">
              <a:buNone/>
              <a:defRPr sz="1848"/>
            </a:lvl2pPr>
            <a:lvl3pPr marL="938723" indent="0">
              <a:buNone/>
              <a:defRPr sz="1643"/>
            </a:lvl3pPr>
            <a:lvl4pPr marL="1408085" indent="0">
              <a:buNone/>
              <a:defRPr sz="1437"/>
            </a:lvl4pPr>
            <a:lvl5pPr marL="1877446" indent="0">
              <a:buNone/>
              <a:defRPr sz="1437"/>
            </a:lvl5pPr>
            <a:lvl6pPr marL="2346808" indent="0">
              <a:buNone/>
              <a:defRPr sz="1437"/>
            </a:lvl6pPr>
            <a:lvl7pPr marL="2816169" indent="0">
              <a:buNone/>
              <a:defRPr sz="1437"/>
            </a:lvl7pPr>
            <a:lvl8pPr marL="3285531" indent="0">
              <a:buNone/>
              <a:defRPr sz="1437"/>
            </a:lvl8pPr>
            <a:lvl9pPr marL="3754892" indent="0">
              <a:buNone/>
              <a:defRPr sz="1437"/>
            </a:lvl9pPr>
          </a:lstStyle>
          <a:p>
            <a:pPr lvl="0"/>
            <a:r>
              <a:rPr lang="en-US"/>
              <a:t>Click to edit Master text styles</a:t>
            </a:r>
          </a:p>
        </p:txBody>
      </p:sp>
      <p:sp>
        <p:nvSpPr>
          <p:cNvPr id="4" name="Rectangle 4">
            <a:extLst>
              <a:ext uri="{FF2B5EF4-FFF2-40B4-BE49-F238E27FC236}">
                <a16:creationId xmlns:a16="http://schemas.microsoft.com/office/drawing/2014/main" xmlns="" id="{161D3A73-D1D0-4D8E-A8AE-41889F62C3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2A737FD-BB89-46EC-B4F9-B341ECE58B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D19D077-E4ED-4019-A060-B5EB0C069591}"/>
              </a:ext>
            </a:extLst>
          </p:cNvPr>
          <p:cNvSpPr>
            <a:spLocks noGrp="1" noChangeArrowheads="1"/>
          </p:cNvSpPr>
          <p:nvPr>
            <p:ph type="sldNum" sz="quarter" idx="12"/>
          </p:nvPr>
        </p:nvSpPr>
        <p:spPr>
          <a:ln/>
        </p:spPr>
        <p:txBody>
          <a:bodyPr/>
          <a:lstStyle>
            <a:lvl1pPr>
              <a:defRPr/>
            </a:lvl1pPr>
          </a:lstStyle>
          <a:p>
            <a:pPr>
              <a:defRPr/>
            </a:pPr>
            <a:fld id="{C30F51DC-CE7F-42C9-8644-561686DD22CC}" type="slidenum">
              <a:rPr lang="en-US" altLang="en-US"/>
              <a:pPr>
                <a:defRPr/>
              </a:pPr>
              <a:t>‹#›</a:t>
            </a:fld>
            <a:endParaRPr lang="en-US" altLang="en-US"/>
          </a:p>
        </p:txBody>
      </p:sp>
    </p:spTree>
    <p:extLst>
      <p:ext uri="{BB962C8B-B14F-4D97-AF65-F5344CB8AC3E}">
        <p14:creationId xmlns:p14="http://schemas.microsoft.com/office/powerpoint/2010/main" val="3718053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5792" y="1642799"/>
            <a:ext cx="5527834" cy="4646446"/>
          </a:xfrm>
        </p:spPr>
        <p:txBody>
          <a:bodyPr/>
          <a:lstStyle>
            <a:lvl1pPr>
              <a:defRPr sz="2874"/>
            </a:lvl1pPr>
            <a:lvl2pPr>
              <a:defRPr sz="2464"/>
            </a:lvl2pPr>
            <a:lvl3pPr>
              <a:defRPr sz="2053"/>
            </a:lvl3pPr>
            <a:lvl4pPr>
              <a:defRPr sz="1848"/>
            </a:lvl4pPr>
            <a:lvl5pPr>
              <a:defRPr sz="1848"/>
            </a:lvl5pPr>
            <a:lvl6pPr>
              <a:defRPr sz="1848"/>
            </a:lvl6pPr>
            <a:lvl7pPr>
              <a:defRPr sz="1848"/>
            </a:lvl7pPr>
            <a:lvl8pPr>
              <a:defRPr sz="1848"/>
            </a:lvl8pPr>
            <a:lvl9pPr>
              <a:defRPr sz="18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224" y="1642799"/>
            <a:ext cx="5527834" cy="4646446"/>
          </a:xfrm>
        </p:spPr>
        <p:txBody>
          <a:bodyPr/>
          <a:lstStyle>
            <a:lvl1pPr>
              <a:defRPr sz="2874"/>
            </a:lvl1pPr>
            <a:lvl2pPr>
              <a:defRPr sz="2464"/>
            </a:lvl2pPr>
            <a:lvl3pPr>
              <a:defRPr sz="2053"/>
            </a:lvl3pPr>
            <a:lvl4pPr>
              <a:defRPr sz="1848"/>
            </a:lvl4pPr>
            <a:lvl5pPr>
              <a:defRPr sz="1848"/>
            </a:lvl5pPr>
            <a:lvl6pPr>
              <a:defRPr sz="1848"/>
            </a:lvl6pPr>
            <a:lvl7pPr>
              <a:defRPr sz="1848"/>
            </a:lvl7pPr>
            <a:lvl8pPr>
              <a:defRPr sz="1848"/>
            </a:lvl8pPr>
            <a:lvl9pPr>
              <a:defRPr sz="18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0F3B954-A556-4D88-BFDA-9B03088635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1DD58183-C5CE-4262-BE4B-80E08DE689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467B0EF-BBE1-419E-A88D-83D05BDEA20A}"/>
              </a:ext>
            </a:extLst>
          </p:cNvPr>
          <p:cNvSpPr>
            <a:spLocks noGrp="1" noChangeArrowheads="1"/>
          </p:cNvSpPr>
          <p:nvPr>
            <p:ph type="sldNum" sz="quarter" idx="12"/>
          </p:nvPr>
        </p:nvSpPr>
        <p:spPr>
          <a:ln/>
        </p:spPr>
        <p:txBody>
          <a:bodyPr/>
          <a:lstStyle>
            <a:lvl1pPr>
              <a:defRPr/>
            </a:lvl1pPr>
          </a:lstStyle>
          <a:p>
            <a:pPr>
              <a:defRPr/>
            </a:pPr>
            <a:fld id="{0FD3F172-B0EB-450A-A6A8-F37D826B6D78}" type="slidenum">
              <a:rPr lang="en-US" altLang="en-US"/>
              <a:pPr>
                <a:defRPr/>
              </a:pPr>
              <a:t>‹#›</a:t>
            </a:fld>
            <a:endParaRPr lang="en-US" altLang="en-US"/>
          </a:p>
        </p:txBody>
      </p:sp>
    </p:spTree>
    <p:extLst>
      <p:ext uri="{BB962C8B-B14F-4D97-AF65-F5344CB8AC3E}">
        <p14:creationId xmlns:p14="http://schemas.microsoft.com/office/powerpoint/2010/main" val="3639517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5793" y="1575978"/>
            <a:ext cx="5530007" cy="656793"/>
          </a:xfrm>
        </p:spPr>
        <p:txBody>
          <a:bodyPr anchor="b"/>
          <a:lstStyle>
            <a:lvl1pPr marL="0" indent="0">
              <a:buNone/>
              <a:defRPr sz="2464" b="1"/>
            </a:lvl1pPr>
            <a:lvl2pPr marL="469362" indent="0">
              <a:buNone/>
              <a:defRPr sz="2053" b="1"/>
            </a:lvl2pPr>
            <a:lvl3pPr marL="938723" indent="0">
              <a:buNone/>
              <a:defRPr sz="1848" b="1"/>
            </a:lvl3pPr>
            <a:lvl4pPr marL="1408085" indent="0">
              <a:buNone/>
              <a:defRPr sz="1643" b="1"/>
            </a:lvl4pPr>
            <a:lvl5pPr marL="1877446" indent="0">
              <a:buNone/>
              <a:defRPr sz="1643" b="1"/>
            </a:lvl5pPr>
            <a:lvl6pPr marL="2346808" indent="0">
              <a:buNone/>
              <a:defRPr sz="1643" b="1"/>
            </a:lvl6pPr>
            <a:lvl7pPr marL="2816169" indent="0">
              <a:buNone/>
              <a:defRPr sz="1643" b="1"/>
            </a:lvl7pPr>
            <a:lvl8pPr marL="3285531" indent="0">
              <a:buNone/>
              <a:defRPr sz="1643" b="1"/>
            </a:lvl8pPr>
            <a:lvl9pPr marL="3754892" indent="0">
              <a:buNone/>
              <a:defRPr sz="1643" b="1"/>
            </a:lvl9pPr>
          </a:lstStyle>
          <a:p>
            <a:pPr lvl="0"/>
            <a:r>
              <a:rPr lang="en-US"/>
              <a:t>Click to edit Master text styles</a:t>
            </a:r>
          </a:p>
        </p:txBody>
      </p:sp>
      <p:sp>
        <p:nvSpPr>
          <p:cNvPr id="4" name="Content Placeholder 3"/>
          <p:cNvSpPr>
            <a:spLocks noGrp="1"/>
          </p:cNvSpPr>
          <p:nvPr>
            <p:ph sz="half" idx="2"/>
          </p:nvPr>
        </p:nvSpPr>
        <p:spPr>
          <a:xfrm>
            <a:off x="625793" y="2232771"/>
            <a:ext cx="5530007" cy="4056473"/>
          </a:xfrm>
        </p:spPr>
        <p:txBody>
          <a:bodyPr/>
          <a:lstStyle>
            <a:lvl1pPr>
              <a:defRPr sz="2464"/>
            </a:lvl1pPr>
            <a:lvl2pPr>
              <a:defRPr sz="2053"/>
            </a:lvl2pPr>
            <a:lvl3pPr>
              <a:defRPr sz="1848"/>
            </a:lvl3pPr>
            <a:lvl4pPr>
              <a:defRPr sz="1643"/>
            </a:lvl4pPr>
            <a:lvl5pPr>
              <a:defRPr sz="1643"/>
            </a:lvl5pPr>
            <a:lvl6pPr>
              <a:defRPr sz="1643"/>
            </a:lvl6pPr>
            <a:lvl7pPr>
              <a:defRPr sz="1643"/>
            </a:lvl7pPr>
            <a:lvl8pPr>
              <a:defRPr sz="1643"/>
            </a:lvl8pPr>
            <a:lvl9pPr>
              <a:defRPr sz="16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57878" y="1575978"/>
            <a:ext cx="5532180" cy="656793"/>
          </a:xfrm>
        </p:spPr>
        <p:txBody>
          <a:bodyPr anchor="b"/>
          <a:lstStyle>
            <a:lvl1pPr marL="0" indent="0">
              <a:buNone/>
              <a:defRPr sz="2464" b="1"/>
            </a:lvl1pPr>
            <a:lvl2pPr marL="469362" indent="0">
              <a:buNone/>
              <a:defRPr sz="2053" b="1"/>
            </a:lvl2pPr>
            <a:lvl3pPr marL="938723" indent="0">
              <a:buNone/>
              <a:defRPr sz="1848" b="1"/>
            </a:lvl3pPr>
            <a:lvl4pPr marL="1408085" indent="0">
              <a:buNone/>
              <a:defRPr sz="1643" b="1"/>
            </a:lvl4pPr>
            <a:lvl5pPr marL="1877446" indent="0">
              <a:buNone/>
              <a:defRPr sz="1643" b="1"/>
            </a:lvl5pPr>
            <a:lvl6pPr marL="2346808" indent="0">
              <a:buNone/>
              <a:defRPr sz="1643" b="1"/>
            </a:lvl6pPr>
            <a:lvl7pPr marL="2816169" indent="0">
              <a:buNone/>
              <a:defRPr sz="1643" b="1"/>
            </a:lvl7pPr>
            <a:lvl8pPr marL="3285531" indent="0">
              <a:buNone/>
              <a:defRPr sz="1643" b="1"/>
            </a:lvl8pPr>
            <a:lvl9pPr marL="3754892" indent="0">
              <a:buNone/>
              <a:defRPr sz="1643" b="1"/>
            </a:lvl9pPr>
          </a:lstStyle>
          <a:p>
            <a:pPr lvl="0"/>
            <a:r>
              <a:rPr lang="en-US"/>
              <a:t>Click to edit Master text styles</a:t>
            </a:r>
          </a:p>
        </p:txBody>
      </p:sp>
      <p:sp>
        <p:nvSpPr>
          <p:cNvPr id="6" name="Content Placeholder 5"/>
          <p:cNvSpPr>
            <a:spLocks noGrp="1"/>
          </p:cNvSpPr>
          <p:nvPr>
            <p:ph sz="quarter" idx="4"/>
          </p:nvPr>
        </p:nvSpPr>
        <p:spPr>
          <a:xfrm>
            <a:off x="6357878" y="2232771"/>
            <a:ext cx="5532180" cy="4056473"/>
          </a:xfrm>
        </p:spPr>
        <p:txBody>
          <a:bodyPr/>
          <a:lstStyle>
            <a:lvl1pPr>
              <a:defRPr sz="2464"/>
            </a:lvl1pPr>
            <a:lvl2pPr>
              <a:defRPr sz="2053"/>
            </a:lvl2pPr>
            <a:lvl3pPr>
              <a:defRPr sz="1848"/>
            </a:lvl3pPr>
            <a:lvl4pPr>
              <a:defRPr sz="1643"/>
            </a:lvl4pPr>
            <a:lvl5pPr>
              <a:defRPr sz="1643"/>
            </a:lvl5pPr>
            <a:lvl6pPr>
              <a:defRPr sz="1643"/>
            </a:lvl6pPr>
            <a:lvl7pPr>
              <a:defRPr sz="1643"/>
            </a:lvl7pPr>
            <a:lvl8pPr>
              <a:defRPr sz="1643"/>
            </a:lvl8pPr>
            <a:lvl9pPr>
              <a:defRPr sz="16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5F77A6D7-2A7E-4546-B5E8-95C7E09149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B8D95BA1-ED3E-40BD-9F1B-12A1E3E7ED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7A5D1A69-41FB-4919-8CDD-9682CCA9F009}"/>
              </a:ext>
            </a:extLst>
          </p:cNvPr>
          <p:cNvSpPr>
            <a:spLocks noGrp="1" noChangeArrowheads="1"/>
          </p:cNvSpPr>
          <p:nvPr>
            <p:ph type="sldNum" sz="quarter" idx="12"/>
          </p:nvPr>
        </p:nvSpPr>
        <p:spPr>
          <a:ln/>
        </p:spPr>
        <p:txBody>
          <a:bodyPr/>
          <a:lstStyle>
            <a:lvl1pPr>
              <a:defRPr/>
            </a:lvl1pPr>
          </a:lstStyle>
          <a:p>
            <a:pPr>
              <a:defRPr/>
            </a:pPr>
            <a:fld id="{BC43B43B-0464-45A3-AD52-C632E04C3A32}" type="slidenum">
              <a:rPr lang="en-US" altLang="en-US"/>
              <a:pPr>
                <a:defRPr/>
              </a:pPr>
              <a:t>‹#›</a:t>
            </a:fld>
            <a:endParaRPr lang="en-US" altLang="en-US"/>
          </a:p>
        </p:txBody>
      </p:sp>
    </p:spTree>
    <p:extLst>
      <p:ext uri="{BB962C8B-B14F-4D97-AF65-F5344CB8AC3E}">
        <p14:creationId xmlns:p14="http://schemas.microsoft.com/office/powerpoint/2010/main" val="118524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CC14D73D-07F6-4085-98AE-074572E009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F8B1C63D-30CF-4B70-A30E-2366F6C5AB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4802DC5C-070D-474E-8D10-EF3CA07F1515}"/>
              </a:ext>
            </a:extLst>
          </p:cNvPr>
          <p:cNvSpPr>
            <a:spLocks noGrp="1" noChangeArrowheads="1"/>
          </p:cNvSpPr>
          <p:nvPr>
            <p:ph type="sldNum" sz="quarter" idx="12"/>
          </p:nvPr>
        </p:nvSpPr>
        <p:spPr>
          <a:ln/>
        </p:spPr>
        <p:txBody>
          <a:bodyPr/>
          <a:lstStyle>
            <a:lvl1pPr>
              <a:defRPr/>
            </a:lvl1pPr>
          </a:lstStyle>
          <a:p>
            <a:pPr>
              <a:defRPr/>
            </a:pPr>
            <a:fld id="{4132492C-F594-4880-945B-9A77F15E4A59}" type="slidenum">
              <a:rPr lang="en-US" altLang="en-US"/>
              <a:pPr>
                <a:defRPr/>
              </a:pPr>
              <a:t>‹#›</a:t>
            </a:fld>
            <a:endParaRPr lang="en-US" altLang="en-US"/>
          </a:p>
        </p:txBody>
      </p:sp>
    </p:spTree>
    <p:extLst>
      <p:ext uri="{BB962C8B-B14F-4D97-AF65-F5344CB8AC3E}">
        <p14:creationId xmlns:p14="http://schemas.microsoft.com/office/powerpoint/2010/main" val="4131527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B695BD9-D442-48F7-AAF9-2DE0A47641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11EBE062-BF42-406D-839F-CEC1E5610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B99E556D-D19E-4807-A0B0-8DEAE97E0350}"/>
              </a:ext>
            </a:extLst>
          </p:cNvPr>
          <p:cNvSpPr>
            <a:spLocks noGrp="1" noChangeArrowheads="1"/>
          </p:cNvSpPr>
          <p:nvPr>
            <p:ph type="sldNum" sz="quarter" idx="12"/>
          </p:nvPr>
        </p:nvSpPr>
        <p:spPr>
          <a:ln/>
        </p:spPr>
        <p:txBody>
          <a:bodyPr/>
          <a:lstStyle>
            <a:lvl1pPr>
              <a:defRPr/>
            </a:lvl1pPr>
          </a:lstStyle>
          <a:p>
            <a:pPr>
              <a:defRPr/>
            </a:pPr>
            <a:fld id="{810A8EA8-D387-4E3F-8604-339670E2E703}" type="slidenum">
              <a:rPr lang="en-US" altLang="en-US"/>
              <a:pPr>
                <a:defRPr/>
              </a:pPr>
              <a:t>‹#›</a:t>
            </a:fld>
            <a:endParaRPr lang="en-US" altLang="en-US"/>
          </a:p>
        </p:txBody>
      </p:sp>
    </p:spTree>
    <p:extLst>
      <p:ext uri="{BB962C8B-B14F-4D97-AF65-F5344CB8AC3E}">
        <p14:creationId xmlns:p14="http://schemas.microsoft.com/office/powerpoint/2010/main" val="4286521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5793" y="280319"/>
            <a:ext cx="4117628" cy="1192984"/>
          </a:xfrm>
        </p:spPr>
        <p:txBody>
          <a:bodyPr anchor="b"/>
          <a:lstStyle>
            <a:lvl1pPr algn="l">
              <a:defRPr sz="2053" b="1"/>
            </a:lvl1pPr>
          </a:lstStyle>
          <a:p>
            <a:r>
              <a:rPr lang="en-US"/>
              <a:t>Click to edit Master title style</a:t>
            </a:r>
          </a:p>
        </p:txBody>
      </p:sp>
      <p:sp>
        <p:nvSpPr>
          <p:cNvPr id="3" name="Content Placeholder 2"/>
          <p:cNvSpPr>
            <a:spLocks noGrp="1"/>
          </p:cNvSpPr>
          <p:nvPr>
            <p:ph idx="1"/>
          </p:nvPr>
        </p:nvSpPr>
        <p:spPr>
          <a:xfrm>
            <a:off x="4893350" y="280319"/>
            <a:ext cx="6996708" cy="6008925"/>
          </a:xfrm>
        </p:spPr>
        <p:txBody>
          <a:bodyPr/>
          <a:lstStyle>
            <a:lvl1pPr>
              <a:defRPr sz="3285"/>
            </a:lvl1pPr>
            <a:lvl2pPr>
              <a:defRPr sz="2874"/>
            </a:lvl2pPr>
            <a:lvl3pPr>
              <a:defRPr sz="2464"/>
            </a:lvl3pPr>
            <a:lvl4pPr>
              <a:defRPr sz="2053"/>
            </a:lvl4pPr>
            <a:lvl5pPr>
              <a:defRPr sz="2053"/>
            </a:lvl5pPr>
            <a:lvl6pPr>
              <a:defRPr sz="2053"/>
            </a:lvl6pPr>
            <a:lvl7pPr>
              <a:defRPr sz="2053"/>
            </a:lvl7pPr>
            <a:lvl8pPr>
              <a:defRPr sz="2053"/>
            </a:lvl8pPr>
            <a:lvl9pPr>
              <a:defRPr sz="20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5793" y="1473304"/>
            <a:ext cx="4117628" cy="4815941"/>
          </a:xfrm>
        </p:spPr>
        <p:txBody>
          <a:bodyPr/>
          <a:lstStyle>
            <a:lvl1pPr marL="0" indent="0">
              <a:buNone/>
              <a:defRPr sz="1437"/>
            </a:lvl1pPr>
            <a:lvl2pPr marL="469362" indent="0">
              <a:buNone/>
              <a:defRPr sz="1232"/>
            </a:lvl2pPr>
            <a:lvl3pPr marL="938723" indent="0">
              <a:buNone/>
              <a:defRPr sz="1027"/>
            </a:lvl3pPr>
            <a:lvl4pPr marL="1408085" indent="0">
              <a:buNone/>
              <a:defRPr sz="924"/>
            </a:lvl4pPr>
            <a:lvl5pPr marL="1877446" indent="0">
              <a:buNone/>
              <a:defRPr sz="924"/>
            </a:lvl5pPr>
            <a:lvl6pPr marL="2346808" indent="0">
              <a:buNone/>
              <a:defRPr sz="924"/>
            </a:lvl6pPr>
            <a:lvl7pPr marL="2816169" indent="0">
              <a:buNone/>
              <a:defRPr sz="924"/>
            </a:lvl7pPr>
            <a:lvl8pPr marL="3285531" indent="0">
              <a:buNone/>
              <a:defRPr sz="924"/>
            </a:lvl8pPr>
            <a:lvl9pPr marL="3754892" indent="0">
              <a:buNone/>
              <a:defRPr sz="924"/>
            </a:lvl9pPr>
          </a:lstStyle>
          <a:p>
            <a:pPr lvl="0"/>
            <a:r>
              <a:rPr lang="en-US"/>
              <a:t>Click to edit Master text styles</a:t>
            </a:r>
          </a:p>
        </p:txBody>
      </p:sp>
      <p:sp>
        <p:nvSpPr>
          <p:cNvPr id="5" name="Rectangle 4">
            <a:extLst>
              <a:ext uri="{FF2B5EF4-FFF2-40B4-BE49-F238E27FC236}">
                <a16:creationId xmlns:a16="http://schemas.microsoft.com/office/drawing/2014/main" xmlns="" id="{70851177-9F91-4174-8714-47575B9799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2A148BB-BCD6-4F00-BF09-9211E306B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6B2F4A8E-EE82-4E8B-86C7-0C8939AF3A1B}"/>
              </a:ext>
            </a:extLst>
          </p:cNvPr>
          <p:cNvSpPr>
            <a:spLocks noGrp="1" noChangeArrowheads="1"/>
          </p:cNvSpPr>
          <p:nvPr>
            <p:ph type="sldNum" sz="quarter" idx="12"/>
          </p:nvPr>
        </p:nvSpPr>
        <p:spPr>
          <a:ln/>
        </p:spPr>
        <p:txBody>
          <a:bodyPr/>
          <a:lstStyle>
            <a:lvl1pPr>
              <a:defRPr/>
            </a:lvl1pPr>
          </a:lstStyle>
          <a:p>
            <a:pPr>
              <a:defRPr/>
            </a:pPr>
            <a:fld id="{8B83A579-864B-4B57-B651-DB8294827DA0}" type="slidenum">
              <a:rPr lang="en-US" altLang="en-US"/>
              <a:pPr>
                <a:defRPr/>
              </a:pPr>
              <a:t>‹#›</a:t>
            </a:fld>
            <a:endParaRPr lang="en-US" altLang="en-US"/>
          </a:p>
        </p:txBody>
      </p:sp>
    </p:spTree>
    <p:extLst>
      <p:ext uri="{BB962C8B-B14F-4D97-AF65-F5344CB8AC3E}">
        <p14:creationId xmlns:p14="http://schemas.microsoft.com/office/powerpoint/2010/main" val="246207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23696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3194" y="4928394"/>
            <a:ext cx="7509510" cy="581825"/>
          </a:xfrm>
        </p:spPr>
        <p:txBody>
          <a:bodyPr anchor="b"/>
          <a:lstStyle>
            <a:lvl1pPr algn="l">
              <a:defRPr sz="2053" b="1"/>
            </a:lvl1pPr>
          </a:lstStyle>
          <a:p>
            <a:r>
              <a:rPr lang="en-US"/>
              <a:t>Click to edit Master title style</a:t>
            </a:r>
          </a:p>
        </p:txBody>
      </p:sp>
      <p:sp>
        <p:nvSpPr>
          <p:cNvPr id="3" name="Picture Placeholder 2"/>
          <p:cNvSpPr>
            <a:spLocks noGrp="1"/>
          </p:cNvSpPr>
          <p:nvPr>
            <p:ph type="pic" idx="1"/>
          </p:nvPr>
        </p:nvSpPr>
        <p:spPr>
          <a:xfrm>
            <a:off x="2453194" y="629087"/>
            <a:ext cx="7509510" cy="4224338"/>
          </a:xfrm>
        </p:spPr>
        <p:txBody>
          <a:bodyPr/>
          <a:lstStyle>
            <a:lvl1pPr marL="0" indent="0">
              <a:buNone/>
              <a:defRPr sz="3285"/>
            </a:lvl1pPr>
            <a:lvl2pPr marL="469362" indent="0">
              <a:buNone/>
              <a:defRPr sz="2874"/>
            </a:lvl2pPr>
            <a:lvl3pPr marL="938723" indent="0">
              <a:buNone/>
              <a:defRPr sz="2464"/>
            </a:lvl3pPr>
            <a:lvl4pPr marL="1408085" indent="0">
              <a:buNone/>
              <a:defRPr sz="2053"/>
            </a:lvl4pPr>
            <a:lvl5pPr marL="1877446" indent="0">
              <a:buNone/>
              <a:defRPr sz="2053"/>
            </a:lvl5pPr>
            <a:lvl6pPr marL="2346808" indent="0">
              <a:buNone/>
              <a:defRPr sz="2053"/>
            </a:lvl6pPr>
            <a:lvl7pPr marL="2816169" indent="0">
              <a:buNone/>
              <a:defRPr sz="2053"/>
            </a:lvl7pPr>
            <a:lvl8pPr marL="3285531" indent="0">
              <a:buNone/>
              <a:defRPr sz="2053"/>
            </a:lvl8pPr>
            <a:lvl9pPr marL="3754892" indent="0">
              <a:buNone/>
              <a:defRPr sz="2053"/>
            </a:lvl9pPr>
          </a:lstStyle>
          <a:p>
            <a:pPr lvl="0"/>
            <a:endParaRPr lang="en-US" noProof="0"/>
          </a:p>
        </p:txBody>
      </p:sp>
      <p:sp>
        <p:nvSpPr>
          <p:cNvPr id="4" name="Text Placeholder 3"/>
          <p:cNvSpPr>
            <a:spLocks noGrp="1"/>
          </p:cNvSpPr>
          <p:nvPr>
            <p:ph type="body" sz="half" idx="2"/>
          </p:nvPr>
        </p:nvSpPr>
        <p:spPr>
          <a:xfrm>
            <a:off x="2453194" y="5510219"/>
            <a:ext cx="7509510" cy="826288"/>
          </a:xfrm>
        </p:spPr>
        <p:txBody>
          <a:bodyPr/>
          <a:lstStyle>
            <a:lvl1pPr marL="0" indent="0">
              <a:buNone/>
              <a:defRPr sz="1437"/>
            </a:lvl1pPr>
            <a:lvl2pPr marL="469362" indent="0">
              <a:buNone/>
              <a:defRPr sz="1232"/>
            </a:lvl2pPr>
            <a:lvl3pPr marL="938723" indent="0">
              <a:buNone/>
              <a:defRPr sz="1027"/>
            </a:lvl3pPr>
            <a:lvl4pPr marL="1408085" indent="0">
              <a:buNone/>
              <a:defRPr sz="924"/>
            </a:lvl4pPr>
            <a:lvl5pPr marL="1877446" indent="0">
              <a:buNone/>
              <a:defRPr sz="924"/>
            </a:lvl5pPr>
            <a:lvl6pPr marL="2346808" indent="0">
              <a:buNone/>
              <a:defRPr sz="924"/>
            </a:lvl6pPr>
            <a:lvl7pPr marL="2816169" indent="0">
              <a:buNone/>
              <a:defRPr sz="924"/>
            </a:lvl7pPr>
            <a:lvl8pPr marL="3285531" indent="0">
              <a:buNone/>
              <a:defRPr sz="924"/>
            </a:lvl8pPr>
            <a:lvl9pPr marL="3754892" indent="0">
              <a:buNone/>
              <a:defRPr sz="924"/>
            </a:lvl9pPr>
          </a:lstStyle>
          <a:p>
            <a:pPr lvl="0"/>
            <a:r>
              <a:rPr lang="en-US"/>
              <a:t>Click to edit Master text styles</a:t>
            </a:r>
          </a:p>
        </p:txBody>
      </p:sp>
      <p:sp>
        <p:nvSpPr>
          <p:cNvPr id="5" name="Rectangle 4">
            <a:extLst>
              <a:ext uri="{FF2B5EF4-FFF2-40B4-BE49-F238E27FC236}">
                <a16:creationId xmlns:a16="http://schemas.microsoft.com/office/drawing/2014/main" xmlns="" id="{D4299DED-AB6D-4601-B245-4354FD648C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5B18667E-7CD8-42B0-BC88-DB5DA2E46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130514A3-55AD-478C-BCF7-171928F61B02}"/>
              </a:ext>
            </a:extLst>
          </p:cNvPr>
          <p:cNvSpPr>
            <a:spLocks noGrp="1" noChangeArrowheads="1"/>
          </p:cNvSpPr>
          <p:nvPr>
            <p:ph type="sldNum" sz="quarter" idx="12"/>
          </p:nvPr>
        </p:nvSpPr>
        <p:spPr>
          <a:ln/>
        </p:spPr>
        <p:txBody>
          <a:bodyPr/>
          <a:lstStyle>
            <a:lvl1pPr>
              <a:defRPr/>
            </a:lvl1pPr>
          </a:lstStyle>
          <a:p>
            <a:pPr>
              <a:defRPr/>
            </a:pPr>
            <a:fld id="{EE9C630E-B52F-4B88-B068-F57DC56093B5}" type="slidenum">
              <a:rPr lang="en-US" altLang="en-US"/>
              <a:pPr>
                <a:defRPr/>
              </a:pPr>
              <a:t>‹#›</a:t>
            </a:fld>
            <a:endParaRPr lang="en-US" altLang="en-US"/>
          </a:p>
        </p:txBody>
      </p:sp>
    </p:spTree>
    <p:extLst>
      <p:ext uri="{BB962C8B-B14F-4D97-AF65-F5344CB8AC3E}">
        <p14:creationId xmlns:p14="http://schemas.microsoft.com/office/powerpoint/2010/main" val="136389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53895CB-E594-438A-920B-470D0D3195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6ED4E05-A68A-4AD7-A5AC-6DF68572F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ECA42F07-120A-4E67-8899-22B191FDA96A}"/>
              </a:ext>
            </a:extLst>
          </p:cNvPr>
          <p:cNvSpPr>
            <a:spLocks noGrp="1" noChangeArrowheads="1"/>
          </p:cNvSpPr>
          <p:nvPr>
            <p:ph type="sldNum" sz="quarter" idx="12"/>
          </p:nvPr>
        </p:nvSpPr>
        <p:spPr>
          <a:ln/>
        </p:spPr>
        <p:txBody>
          <a:bodyPr/>
          <a:lstStyle>
            <a:lvl1pPr>
              <a:defRPr/>
            </a:lvl1pPr>
          </a:lstStyle>
          <a:p>
            <a:pPr>
              <a:defRPr/>
            </a:pPr>
            <a:fld id="{DA2B742A-5FB2-4411-8B0C-CB4B7EF14E0F}" type="slidenum">
              <a:rPr lang="en-US" altLang="en-US"/>
              <a:pPr>
                <a:defRPr/>
              </a:pPr>
              <a:t>‹#›</a:t>
            </a:fld>
            <a:endParaRPr lang="en-US" altLang="en-US"/>
          </a:p>
        </p:txBody>
      </p:sp>
    </p:spTree>
    <p:extLst>
      <p:ext uri="{BB962C8B-B14F-4D97-AF65-F5344CB8AC3E}">
        <p14:creationId xmlns:p14="http://schemas.microsoft.com/office/powerpoint/2010/main" val="2237050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73991" y="281950"/>
            <a:ext cx="2816066" cy="60072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5793" y="281950"/>
            <a:ext cx="8239601" cy="60072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8EE824A-5B8E-4B8E-AF98-F21B50B419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7A6C433-5E66-4EC3-8873-2820D4930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21A3099F-DD65-43A7-A897-BFC9686D4C79}"/>
              </a:ext>
            </a:extLst>
          </p:cNvPr>
          <p:cNvSpPr>
            <a:spLocks noGrp="1" noChangeArrowheads="1"/>
          </p:cNvSpPr>
          <p:nvPr>
            <p:ph type="sldNum" sz="quarter" idx="12"/>
          </p:nvPr>
        </p:nvSpPr>
        <p:spPr>
          <a:ln/>
        </p:spPr>
        <p:txBody>
          <a:bodyPr/>
          <a:lstStyle>
            <a:lvl1pPr>
              <a:defRPr/>
            </a:lvl1pPr>
          </a:lstStyle>
          <a:p>
            <a:pPr>
              <a:defRPr/>
            </a:pPr>
            <a:fld id="{941CDC95-89A0-49A9-8F61-FD516C106279}" type="slidenum">
              <a:rPr lang="en-US" altLang="en-US"/>
              <a:pPr>
                <a:defRPr/>
              </a:pPr>
              <a:t>‹#›</a:t>
            </a:fld>
            <a:endParaRPr lang="en-US" altLang="en-US"/>
          </a:p>
        </p:txBody>
      </p:sp>
    </p:spTree>
    <p:extLst>
      <p:ext uri="{BB962C8B-B14F-4D97-AF65-F5344CB8AC3E}">
        <p14:creationId xmlns:p14="http://schemas.microsoft.com/office/powerpoint/2010/main" val="244838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8667" y="4524216"/>
            <a:ext cx="10638471" cy="1398334"/>
          </a:xfrm>
        </p:spPr>
        <p:txBody>
          <a:bodyPr anchor="t"/>
          <a:lstStyle>
            <a:lvl1pPr algn="l">
              <a:defRPr sz="3227" b="1" cap="all"/>
            </a:lvl1pPr>
          </a:lstStyle>
          <a:p>
            <a:r>
              <a:rPr lang="en-US"/>
              <a:t>Click to edit Master title style</a:t>
            </a:r>
          </a:p>
        </p:txBody>
      </p:sp>
      <p:sp>
        <p:nvSpPr>
          <p:cNvPr id="3" name="Text Placeholder 2"/>
          <p:cNvSpPr>
            <a:spLocks noGrp="1"/>
          </p:cNvSpPr>
          <p:nvPr>
            <p:ph type="body" idx="1"/>
          </p:nvPr>
        </p:nvSpPr>
        <p:spPr>
          <a:xfrm>
            <a:off x="988667" y="2984094"/>
            <a:ext cx="10638471" cy="1540123"/>
          </a:xfrm>
        </p:spPr>
        <p:txBody>
          <a:bodyPr anchor="b"/>
          <a:lstStyle>
            <a:lvl1pPr marL="0" indent="0">
              <a:buNone/>
              <a:defRPr sz="1613">
                <a:solidFill>
                  <a:schemeClr val="tx1">
                    <a:tint val="75000"/>
                  </a:schemeClr>
                </a:solidFill>
              </a:defRPr>
            </a:lvl1pPr>
            <a:lvl2pPr marL="368725" indent="0">
              <a:buNone/>
              <a:defRPr sz="1452">
                <a:solidFill>
                  <a:schemeClr val="tx1">
                    <a:tint val="75000"/>
                  </a:schemeClr>
                </a:solidFill>
              </a:defRPr>
            </a:lvl2pPr>
            <a:lvl3pPr marL="737449" indent="0">
              <a:buNone/>
              <a:defRPr sz="1291">
                <a:solidFill>
                  <a:schemeClr val="tx1">
                    <a:tint val="75000"/>
                  </a:schemeClr>
                </a:solidFill>
              </a:defRPr>
            </a:lvl3pPr>
            <a:lvl4pPr marL="1106174" indent="0">
              <a:buNone/>
              <a:defRPr sz="1130">
                <a:solidFill>
                  <a:schemeClr val="tx1">
                    <a:tint val="75000"/>
                  </a:schemeClr>
                </a:solidFill>
              </a:defRPr>
            </a:lvl4pPr>
            <a:lvl5pPr marL="1474899" indent="0">
              <a:buNone/>
              <a:defRPr sz="1130">
                <a:solidFill>
                  <a:schemeClr val="tx1">
                    <a:tint val="75000"/>
                  </a:schemeClr>
                </a:solidFill>
              </a:defRPr>
            </a:lvl5pPr>
            <a:lvl6pPr marL="1843623" indent="0">
              <a:buNone/>
              <a:defRPr sz="1130">
                <a:solidFill>
                  <a:schemeClr val="tx1">
                    <a:tint val="75000"/>
                  </a:schemeClr>
                </a:solidFill>
              </a:defRPr>
            </a:lvl6pPr>
            <a:lvl7pPr marL="2212348" indent="0">
              <a:buNone/>
              <a:defRPr sz="1130">
                <a:solidFill>
                  <a:schemeClr val="tx1">
                    <a:tint val="75000"/>
                  </a:schemeClr>
                </a:solidFill>
              </a:defRPr>
            </a:lvl7pPr>
            <a:lvl8pPr marL="2581072" indent="0">
              <a:buNone/>
              <a:defRPr sz="1130">
                <a:solidFill>
                  <a:schemeClr val="tx1">
                    <a:tint val="75000"/>
                  </a:schemeClr>
                </a:solidFill>
              </a:defRPr>
            </a:lvl8pPr>
            <a:lvl9pPr marL="2949797" indent="0">
              <a:buNone/>
              <a:defRPr sz="113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16358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5794" y="1642801"/>
            <a:ext cx="5527833" cy="4646446"/>
          </a:xfrm>
        </p:spPr>
        <p:txBody>
          <a:bodyPr/>
          <a:lstStyle>
            <a:lvl1pPr>
              <a:defRPr sz="2258"/>
            </a:lvl1pPr>
            <a:lvl2pPr>
              <a:defRPr sz="1936"/>
            </a:lvl2pPr>
            <a:lvl3pPr>
              <a:defRPr sz="161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226" y="1642801"/>
            <a:ext cx="5527833" cy="4646446"/>
          </a:xfrm>
        </p:spPr>
        <p:txBody>
          <a:bodyPr/>
          <a:lstStyle>
            <a:lvl1pPr>
              <a:defRPr sz="2258"/>
            </a:lvl1pPr>
            <a:lvl2pPr>
              <a:defRPr sz="1936"/>
            </a:lvl2pPr>
            <a:lvl3pPr>
              <a:defRPr sz="161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000FD8-0BE9-4F2B-857F-73D2E5FFB92C}"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144732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5793" y="1575981"/>
            <a:ext cx="5530008" cy="656793"/>
          </a:xfrm>
        </p:spPr>
        <p:txBody>
          <a:bodyPr anchor="b"/>
          <a:lstStyle>
            <a:lvl1pPr marL="0" indent="0">
              <a:buNone/>
              <a:defRPr sz="1936" b="1"/>
            </a:lvl1pPr>
            <a:lvl2pPr marL="368725" indent="0">
              <a:buNone/>
              <a:defRPr sz="1613" b="1"/>
            </a:lvl2pPr>
            <a:lvl3pPr marL="737449" indent="0">
              <a:buNone/>
              <a:defRPr sz="1452" b="1"/>
            </a:lvl3pPr>
            <a:lvl4pPr marL="1106174" indent="0">
              <a:buNone/>
              <a:defRPr sz="1291" b="1"/>
            </a:lvl4pPr>
            <a:lvl5pPr marL="1474899" indent="0">
              <a:buNone/>
              <a:defRPr sz="1291" b="1"/>
            </a:lvl5pPr>
            <a:lvl6pPr marL="1843623" indent="0">
              <a:buNone/>
              <a:defRPr sz="1291" b="1"/>
            </a:lvl6pPr>
            <a:lvl7pPr marL="2212348" indent="0">
              <a:buNone/>
              <a:defRPr sz="1291" b="1"/>
            </a:lvl7pPr>
            <a:lvl8pPr marL="2581072" indent="0">
              <a:buNone/>
              <a:defRPr sz="1291" b="1"/>
            </a:lvl8pPr>
            <a:lvl9pPr marL="2949797" indent="0">
              <a:buNone/>
              <a:defRPr sz="1291" b="1"/>
            </a:lvl9pPr>
          </a:lstStyle>
          <a:p>
            <a:pPr lvl="0"/>
            <a:r>
              <a:rPr lang="en-US"/>
              <a:t>Click to edit Master text styles</a:t>
            </a:r>
          </a:p>
        </p:txBody>
      </p:sp>
      <p:sp>
        <p:nvSpPr>
          <p:cNvPr id="4" name="Content Placeholder 3"/>
          <p:cNvSpPr>
            <a:spLocks noGrp="1"/>
          </p:cNvSpPr>
          <p:nvPr>
            <p:ph sz="half" idx="2"/>
          </p:nvPr>
        </p:nvSpPr>
        <p:spPr>
          <a:xfrm>
            <a:off x="625793" y="2232774"/>
            <a:ext cx="5530008" cy="4056473"/>
          </a:xfrm>
        </p:spPr>
        <p:txBody>
          <a:bodyPr/>
          <a:lstStyle>
            <a:lvl1pPr>
              <a:defRPr sz="1936"/>
            </a:lvl1pPr>
            <a:lvl2pPr>
              <a:defRPr sz="1613"/>
            </a:lvl2pPr>
            <a:lvl3pPr>
              <a:defRPr sz="1452"/>
            </a:lvl3pPr>
            <a:lvl4pPr>
              <a:defRPr sz="1291"/>
            </a:lvl4pPr>
            <a:lvl5pPr>
              <a:defRPr sz="1291"/>
            </a:lvl5pPr>
            <a:lvl6pPr>
              <a:defRPr sz="1291"/>
            </a:lvl6pPr>
            <a:lvl7pPr>
              <a:defRPr sz="1291"/>
            </a:lvl7pPr>
            <a:lvl8pPr>
              <a:defRPr sz="1291"/>
            </a:lvl8pPr>
            <a:lvl9pPr>
              <a:defRPr sz="12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57883" y="1575981"/>
            <a:ext cx="5532178" cy="656793"/>
          </a:xfrm>
        </p:spPr>
        <p:txBody>
          <a:bodyPr anchor="b"/>
          <a:lstStyle>
            <a:lvl1pPr marL="0" indent="0">
              <a:buNone/>
              <a:defRPr sz="1936" b="1"/>
            </a:lvl1pPr>
            <a:lvl2pPr marL="368725" indent="0">
              <a:buNone/>
              <a:defRPr sz="1613" b="1"/>
            </a:lvl2pPr>
            <a:lvl3pPr marL="737449" indent="0">
              <a:buNone/>
              <a:defRPr sz="1452" b="1"/>
            </a:lvl3pPr>
            <a:lvl4pPr marL="1106174" indent="0">
              <a:buNone/>
              <a:defRPr sz="1291" b="1"/>
            </a:lvl4pPr>
            <a:lvl5pPr marL="1474899" indent="0">
              <a:buNone/>
              <a:defRPr sz="1291" b="1"/>
            </a:lvl5pPr>
            <a:lvl6pPr marL="1843623" indent="0">
              <a:buNone/>
              <a:defRPr sz="1291" b="1"/>
            </a:lvl6pPr>
            <a:lvl7pPr marL="2212348" indent="0">
              <a:buNone/>
              <a:defRPr sz="1291" b="1"/>
            </a:lvl7pPr>
            <a:lvl8pPr marL="2581072" indent="0">
              <a:buNone/>
              <a:defRPr sz="1291" b="1"/>
            </a:lvl8pPr>
            <a:lvl9pPr marL="2949797" indent="0">
              <a:buNone/>
              <a:defRPr sz="1291" b="1"/>
            </a:lvl9pPr>
          </a:lstStyle>
          <a:p>
            <a:pPr lvl="0"/>
            <a:r>
              <a:rPr lang="en-US"/>
              <a:t>Click to edit Master text styles</a:t>
            </a:r>
          </a:p>
        </p:txBody>
      </p:sp>
      <p:sp>
        <p:nvSpPr>
          <p:cNvPr id="6" name="Content Placeholder 5"/>
          <p:cNvSpPr>
            <a:spLocks noGrp="1"/>
          </p:cNvSpPr>
          <p:nvPr>
            <p:ph sz="quarter" idx="4"/>
          </p:nvPr>
        </p:nvSpPr>
        <p:spPr>
          <a:xfrm>
            <a:off x="6357883" y="2232774"/>
            <a:ext cx="5532178" cy="4056473"/>
          </a:xfrm>
        </p:spPr>
        <p:txBody>
          <a:bodyPr/>
          <a:lstStyle>
            <a:lvl1pPr>
              <a:defRPr sz="1936"/>
            </a:lvl1pPr>
            <a:lvl2pPr>
              <a:defRPr sz="1613"/>
            </a:lvl2pPr>
            <a:lvl3pPr>
              <a:defRPr sz="1452"/>
            </a:lvl3pPr>
            <a:lvl4pPr>
              <a:defRPr sz="1291"/>
            </a:lvl4pPr>
            <a:lvl5pPr>
              <a:defRPr sz="1291"/>
            </a:lvl5pPr>
            <a:lvl6pPr>
              <a:defRPr sz="1291"/>
            </a:lvl6pPr>
            <a:lvl7pPr>
              <a:defRPr sz="1291"/>
            </a:lvl7pPr>
            <a:lvl8pPr>
              <a:defRPr sz="1291"/>
            </a:lvl8pPr>
            <a:lvl9pPr>
              <a:defRPr sz="12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000FD8-0BE9-4F2B-857F-73D2E5FFB92C}"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31867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000FD8-0BE9-4F2B-857F-73D2E5FFB92C}"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03283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00FD8-0BE9-4F2B-857F-73D2E5FFB92C}"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62107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5797" y="280319"/>
            <a:ext cx="4117628" cy="1192984"/>
          </a:xfrm>
        </p:spPr>
        <p:txBody>
          <a:bodyPr anchor="b"/>
          <a:lstStyle>
            <a:lvl1pPr algn="l">
              <a:defRPr sz="1613" b="1"/>
            </a:lvl1pPr>
          </a:lstStyle>
          <a:p>
            <a:r>
              <a:rPr lang="en-US"/>
              <a:t>Click to edit Master title style</a:t>
            </a:r>
          </a:p>
        </p:txBody>
      </p:sp>
      <p:sp>
        <p:nvSpPr>
          <p:cNvPr id="3" name="Content Placeholder 2"/>
          <p:cNvSpPr>
            <a:spLocks noGrp="1"/>
          </p:cNvSpPr>
          <p:nvPr>
            <p:ph idx="1"/>
          </p:nvPr>
        </p:nvSpPr>
        <p:spPr>
          <a:xfrm>
            <a:off x="4893351" y="280325"/>
            <a:ext cx="6996708" cy="6008925"/>
          </a:xfrm>
        </p:spPr>
        <p:txBody>
          <a:bodyPr/>
          <a:lstStyle>
            <a:lvl1pPr>
              <a:defRPr sz="2581"/>
            </a:lvl1pPr>
            <a:lvl2pPr>
              <a:defRPr sz="2258"/>
            </a:lvl2pPr>
            <a:lvl3pPr>
              <a:defRPr sz="1936"/>
            </a:lvl3pPr>
            <a:lvl4pPr>
              <a:defRPr sz="1613"/>
            </a:lvl4pPr>
            <a:lvl5pPr>
              <a:defRPr sz="1613"/>
            </a:lvl5pPr>
            <a:lvl6pPr>
              <a:defRPr sz="1613"/>
            </a:lvl6pPr>
            <a:lvl7pPr>
              <a:defRPr sz="1613"/>
            </a:lvl7pPr>
            <a:lvl8pPr>
              <a:defRPr sz="1613"/>
            </a:lvl8pPr>
            <a:lvl9pPr>
              <a:defRPr sz="16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5797" y="1473307"/>
            <a:ext cx="4117628" cy="4815941"/>
          </a:xfrm>
        </p:spPr>
        <p:txBody>
          <a:bodyPr/>
          <a:lstStyle>
            <a:lvl1pPr marL="0" indent="0">
              <a:buNone/>
              <a:defRPr sz="1130"/>
            </a:lvl1pPr>
            <a:lvl2pPr marL="368725" indent="0">
              <a:buNone/>
              <a:defRPr sz="968"/>
            </a:lvl2pPr>
            <a:lvl3pPr marL="737449" indent="0">
              <a:buNone/>
              <a:defRPr sz="806"/>
            </a:lvl3pPr>
            <a:lvl4pPr marL="1106174" indent="0">
              <a:buNone/>
              <a:defRPr sz="726"/>
            </a:lvl4pPr>
            <a:lvl5pPr marL="1474899" indent="0">
              <a:buNone/>
              <a:defRPr sz="726"/>
            </a:lvl5pPr>
            <a:lvl6pPr marL="1843623" indent="0">
              <a:buNone/>
              <a:defRPr sz="726"/>
            </a:lvl6pPr>
            <a:lvl7pPr marL="2212348" indent="0">
              <a:buNone/>
              <a:defRPr sz="726"/>
            </a:lvl7pPr>
            <a:lvl8pPr marL="2581072" indent="0">
              <a:buNone/>
              <a:defRPr sz="726"/>
            </a:lvl8pPr>
            <a:lvl9pPr marL="2949797" indent="0">
              <a:buNone/>
              <a:defRPr sz="726"/>
            </a:lvl9pPr>
          </a:lstStyle>
          <a:p>
            <a:pPr lvl="0"/>
            <a:r>
              <a:rPr lang="en-US"/>
              <a:t>Click to edit Master text styles</a:t>
            </a:r>
          </a:p>
        </p:txBody>
      </p:sp>
      <p:sp>
        <p:nvSpPr>
          <p:cNvPr id="5" name="Date Placeholder 4"/>
          <p:cNvSpPr>
            <a:spLocks noGrp="1"/>
          </p:cNvSpPr>
          <p:nvPr>
            <p:ph type="dt" sz="half" idx="10"/>
          </p:nvPr>
        </p:nvSpPr>
        <p:spPr/>
        <p:txBody>
          <a:bodyPr/>
          <a:lstStyle/>
          <a:p>
            <a:fld id="{3A000FD8-0BE9-4F2B-857F-73D2E5FFB92C}"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761176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3194" y="4928397"/>
            <a:ext cx="7509510" cy="581825"/>
          </a:xfrm>
        </p:spPr>
        <p:txBody>
          <a:bodyPr anchor="b"/>
          <a:lstStyle>
            <a:lvl1pPr algn="l">
              <a:defRPr sz="1613" b="1"/>
            </a:lvl1pPr>
          </a:lstStyle>
          <a:p>
            <a:r>
              <a:rPr lang="en-US"/>
              <a:t>Click to edit Master title style</a:t>
            </a:r>
          </a:p>
        </p:txBody>
      </p:sp>
      <p:sp>
        <p:nvSpPr>
          <p:cNvPr id="3" name="Picture Placeholder 2"/>
          <p:cNvSpPr>
            <a:spLocks noGrp="1"/>
          </p:cNvSpPr>
          <p:nvPr>
            <p:ph type="pic" idx="1"/>
          </p:nvPr>
        </p:nvSpPr>
        <p:spPr>
          <a:xfrm>
            <a:off x="2453194" y="629087"/>
            <a:ext cx="7509510" cy="4224338"/>
          </a:xfrm>
        </p:spPr>
        <p:txBody>
          <a:bodyPr/>
          <a:lstStyle>
            <a:lvl1pPr marL="0" indent="0">
              <a:buNone/>
              <a:defRPr sz="2581"/>
            </a:lvl1pPr>
            <a:lvl2pPr marL="368725" indent="0">
              <a:buNone/>
              <a:defRPr sz="2258"/>
            </a:lvl2pPr>
            <a:lvl3pPr marL="737449" indent="0">
              <a:buNone/>
              <a:defRPr sz="1936"/>
            </a:lvl3pPr>
            <a:lvl4pPr marL="1106174" indent="0">
              <a:buNone/>
              <a:defRPr sz="1613"/>
            </a:lvl4pPr>
            <a:lvl5pPr marL="1474899" indent="0">
              <a:buNone/>
              <a:defRPr sz="1613"/>
            </a:lvl5pPr>
            <a:lvl6pPr marL="1843623" indent="0">
              <a:buNone/>
              <a:defRPr sz="1613"/>
            </a:lvl6pPr>
            <a:lvl7pPr marL="2212348" indent="0">
              <a:buNone/>
              <a:defRPr sz="1613"/>
            </a:lvl7pPr>
            <a:lvl8pPr marL="2581072" indent="0">
              <a:buNone/>
              <a:defRPr sz="1613"/>
            </a:lvl8pPr>
            <a:lvl9pPr marL="2949797" indent="0">
              <a:buNone/>
              <a:defRPr sz="1613"/>
            </a:lvl9pPr>
          </a:lstStyle>
          <a:p>
            <a:endParaRPr lang="en-US"/>
          </a:p>
        </p:txBody>
      </p:sp>
      <p:sp>
        <p:nvSpPr>
          <p:cNvPr id="4" name="Text Placeholder 3"/>
          <p:cNvSpPr>
            <a:spLocks noGrp="1"/>
          </p:cNvSpPr>
          <p:nvPr>
            <p:ph type="body" sz="half" idx="2"/>
          </p:nvPr>
        </p:nvSpPr>
        <p:spPr>
          <a:xfrm>
            <a:off x="2453194" y="5510219"/>
            <a:ext cx="7509510" cy="826288"/>
          </a:xfrm>
        </p:spPr>
        <p:txBody>
          <a:bodyPr/>
          <a:lstStyle>
            <a:lvl1pPr marL="0" indent="0">
              <a:buNone/>
              <a:defRPr sz="1130"/>
            </a:lvl1pPr>
            <a:lvl2pPr marL="368725" indent="0">
              <a:buNone/>
              <a:defRPr sz="968"/>
            </a:lvl2pPr>
            <a:lvl3pPr marL="737449" indent="0">
              <a:buNone/>
              <a:defRPr sz="806"/>
            </a:lvl3pPr>
            <a:lvl4pPr marL="1106174" indent="0">
              <a:buNone/>
              <a:defRPr sz="726"/>
            </a:lvl4pPr>
            <a:lvl5pPr marL="1474899" indent="0">
              <a:buNone/>
              <a:defRPr sz="726"/>
            </a:lvl5pPr>
            <a:lvl6pPr marL="1843623" indent="0">
              <a:buNone/>
              <a:defRPr sz="726"/>
            </a:lvl6pPr>
            <a:lvl7pPr marL="2212348" indent="0">
              <a:buNone/>
              <a:defRPr sz="726"/>
            </a:lvl7pPr>
            <a:lvl8pPr marL="2581072" indent="0">
              <a:buNone/>
              <a:defRPr sz="726"/>
            </a:lvl8pPr>
            <a:lvl9pPr marL="2949797" indent="0">
              <a:buNone/>
              <a:defRPr sz="726"/>
            </a:lvl9pPr>
          </a:lstStyle>
          <a:p>
            <a:pPr lvl="0"/>
            <a:r>
              <a:rPr lang="en-US"/>
              <a:t>Click to edit Master text styles</a:t>
            </a:r>
          </a:p>
        </p:txBody>
      </p:sp>
      <p:sp>
        <p:nvSpPr>
          <p:cNvPr id="5" name="Date Placeholder 4"/>
          <p:cNvSpPr>
            <a:spLocks noGrp="1"/>
          </p:cNvSpPr>
          <p:nvPr>
            <p:ph type="dt" sz="half" idx="10"/>
          </p:nvPr>
        </p:nvSpPr>
        <p:spPr/>
        <p:txBody>
          <a:bodyPr/>
          <a:lstStyle/>
          <a:p>
            <a:fld id="{3A000FD8-0BE9-4F2B-857F-73D2E5FFB92C}"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06511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5794" y="281952"/>
            <a:ext cx="11264265" cy="11734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5794" y="1642801"/>
            <a:ext cx="11264265" cy="46464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5793" y="6525564"/>
            <a:ext cx="2920365" cy="374845"/>
          </a:xfrm>
          <a:prstGeom prst="rect">
            <a:avLst/>
          </a:prstGeom>
        </p:spPr>
        <p:txBody>
          <a:bodyPr vert="horz" lIns="91440" tIns="45720" rIns="91440" bIns="45720" rtlCol="0" anchor="ctr"/>
          <a:lstStyle>
            <a:lvl1pPr algn="l">
              <a:defRPr sz="968">
                <a:solidFill>
                  <a:schemeClr val="tx1">
                    <a:tint val="75000"/>
                  </a:schemeClr>
                </a:solidFill>
              </a:defRPr>
            </a:lvl1pPr>
          </a:lstStyle>
          <a:p>
            <a:fld id="{3A000FD8-0BE9-4F2B-857F-73D2E5FFB92C}" type="datetimeFigureOut">
              <a:rPr lang="en-US" smtClean="0"/>
              <a:t>4/25/2024</a:t>
            </a:fld>
            <a:endParaRPr lang="en-US"/>
          </a:p>
        </p:txBody>
      </p:sp>
      <p:sp>
        <p:nvSpPr>
          <p:cNvPr id="5" name="Footer Placeholder 4"/>
          <p:cNvSpPr>
            <a:spLocks noGrp="1"/>
          </p:cNvSpPr>
          <p:nvPr>
            <p:ph type="ftr" sz="quarter" idx="3"/>
          </p:nvPr>
        </p:nvSpPr>
        <p:spPr>
          <a:xfrm>
            <a:off x="4276251" y="6525564"/>
            <a:ext cx="3963353" cy="374845"/>
          </a:xfrm>
          <a:prstGeom prst="rect">
            <a:avLst/>
          </a:prstGeom>
        </p:spPr>
        <p:txBody>
          <a:bodyPr vert="horz" lIns="91440" tIns="45720" rIns="91440" bIns="45720" rtlCol="0" anchor="ctr"/>
          <a:lstStyle>
            <a:lvl1pPr algn="ctr">
              <a:defRPr sz="96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69693" y="6525564"/>
            <a:ext cx="2920365" cy="374845"/>
          </a:xfrm>
          <a:prstGeom prst="rect">
            <a:avLst/>
          </a:prstGeom>
        </p:spPr>
        <p:txBody>
          <a:bodyPr vert="horz" lIns="91440" tIns="45720" rIns="91440" bIns="45720" rtlCol="0" anchor="ctr"/>
          <a:lstStyle>
            <a:lvl1pPr algn="r">
              <a:defRPr sz="968">
                <a:solidFill>
                  <a:schemeClr val="tx1">
                    <a:tint val="75000"/>
                  </a:schemeClr>
                </a:solidFill>
              </a:defRPr>
            </a:lvl1pPr>
          </a:lstStyle>
          <a:p>
            <a:fld id="{2D722E36-98B1-45F1-A1E9-C5C9E84445C5}" type="slidenum">
              <a:rPr lang="en-US" smtClean="0"/>
              <a:t>‹#›</a:t>
            </a:fld>
            <a:endParaRPr lang="en-US"/>
          </a:p>
        </p:txBody>
      </p:sp>
    </p:spTree>
    <p:extLst>
      <p:ext uri="{BB962C8B-B14F-4D97-AF65-F5344CB8AC3E}">
        <p14:creationId xmlns:p14="http://schemas.microsoft.com/office/powerpoint/2010/main" val="4225492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37449" rtl="0" eaLnBrk="1" latinLnBrk="0" hangingPunct="1">
        <a:spcBef>
          <a:spcPct val="0"/>
        </a:spcBef>
        <a:buNone/>
        <a:defRPr sz="3549" kern="1200">
          <a:solidFill>
            <a:schemeClr val="tx1"/>
          </a:solidFill>
          <a:latin typeface="+mj-lt"/>
          <a:ea typeface="+mj-ea"/>
          <a:cs typeface="+mj-cs"/>
        </a:defRPr>
      </a:lvl1pPr>
    </p:titleStyle>
    <p:bodyStyle>
      <a:lvl1pPr marL="276544" indent="-276544" algn="l" defTabSz="737449" rtl="0" eaLnBrk="1" latinLnBrk="0" hangingPunct="1">
        <a:spcBef>
          <a:spcPct val="20000"/>
        </a:spcBef>
        <a:buFont typeface="Arial" panose="020B0604020202020204" pitchFamily="34" charset="0"/>
        <a:buChar char="•"/>
        <a:defRPr sz="2581" kern="1200">
          <a:solidFill>
            <a:schemeClr val="tx1"/>
          </a:solidFill>
          <a:latin typeface="+mn-lt"/>
          <a:ea typeface="+mn-ea"/>
          <a:cs typeface="+mn-cs"/>
        </a:defRPr>
      </a:lvl1pPr>
      <a:lvl2pPr marL="599178" indent="-230454" algn="l" defTabSz="737449" rtl="0" eaLnBrk="1" latinLnBrk="0" hangingPunct="1">
        <a:spcBef>
          <a:spcPct val="20000"/>
        </a:spcBef>
        <a:buFont typeface="Arial" panose="020B0604020202020204" pitchFamily="34" charset="0"/>
        <a:buChar char="–"/>
        <a:defRPr sz="2258" kern="1200">
          <a:solidFill>
            <a:schemeClr val="tx1"/>
          </a:solidFill>
          <a:latin typeface="+mn-lt"/>
          <a:ea typeface="+mn-ea"/>
          <a:cs typeface="+mn-cs"/>
        </a:defRPr>
      </a:lvl2pPr>
      <a:lvl3pPr marL="921812" indent="-184363" algn="l" defTabSz="737449" rtl="0" eaLnBrk="1" latinLnBrk="0" hangingPunct="1">
        <a:spcBef>
          <a:spcPct val="20000"/>
        </a:spcBef>
        <a:buFont typeface="Arial" panose="020B0604020202020204" pitchFamily="34" charset="0"/>
        <a:buChar char="•"/>
        <a:defRPr sz="1936" kern="1200">
          <a:solidFill>
            <a:schemeClr val="tx1"/>
          </a:solidFill>
          <a:latin typeface="+mn-lt"/>
          <a:ea typeface="+mn-ea"/>
          <a:cs typeface="+mn-cs"/>
        </a:defRPr>
      </a:lvl3pPr>
      <a:lvl4pPr marL="1290536"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4pPr>
      <a:lvl5pPr marL="1659260"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5pPr>
      <a:lvl6pPr marL="2027985"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6pPr>
      <a:lvl7pPr marL="2396709"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7pPr>
      <a:lvl8pPr marL="2765435"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8pPr>
      <a:lvl9pPr marL="3134159"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9pPr>
    </p:bodyStyle>
    <p:otherStyle>
      <a:defPPr>
        <a:defRPr lang="en-US"/>
      </a:defPPr>
      <a:lvl1pPr marL="0" algn="l" defTabSz="737449" rtl="0" eaLnBrk="1" latinLnBrk="0" hangingPunct="1">
        <a:defRPr sz="1452" kern="1200">
          <a:solidFill>
            <a:schemeClr val="tx1"/>
          </a:solidFill>
          <a:latin typeface="+mn-lt"/>
          <a:ea typeface="+mn-ea"/>
          <a:cs typeface="+mn-cs"/>
        </a:defRPr>
      </a:lvl1pPr>
      <a:lvl2pPr marL="368725" algn="l" defTabSz="737449" rtl="0" eaLnBrk="1" latinLnBrk="0" hangingPunct="1">
        <a:defRPr sz="1452" kern="1200">
          <a:solidFill>
            <a:schemeClr val="tx1"/>
          </a:solidFill>
          <a:latin typeface="+mn-lt"/>
          <a:ea typeface="+mn-ea"/>
          <a:cs typeface="+mn-cs"/>
        </a:defRPr>
      </a:lvl2pPr>
      <a:lvl3pPr marL="737449" algn="l" defTabSz="737449" rtl="0" eaLnBrk="1" latinLnBrk="0" hangingPunct="1">
        <a:defRPr sz="1452" kern="1200">
          <a:solidFill>
            <a:schemeClr val="tx1"/>
          </a:solidFill>
          <a:latin typeface="+mn-lt"/>
          <a:ea typeface="+mn-ea"/>
          <a:cs typeface="+mn-cs"/>
        </a:defRPr>
      </a:lvl3pPr>
      <a:lvl4pPr marL="1106174" algn="l" defTabSz="737449" rtl="0" eaLnBrk="1" latinLnBrk="0" hangingPunct="1">
        <a:defRPr sz="1452" kern="1200">
          <a:solidFill>
            <a:schemeClr val="tx1"/>
          </a:solidFill>
          <a:latin typeface="+mn-lt"/>
          <a:ea typeface="+mn-ea"/>
          <a:cs typeface="+mn-cs"/>
        </a:defRPr>
      </a:lvl4pPr>
      <a:lvl5pPr marL="1474899" algn="l" defTabSz="737449" rtl="0" eaLnBrk="1" latinLnBrk="0" hangingPunct="1">
        <a:defRPr sz="1452" kern="1200">
          <a:solidFill>
            <a:schemeClr val="tx1"/>
          </a:solidFill>
          <a:latin typeface="+mn-lt"/>
          <a:ea typeface="+mn-ea"/>
          <a:cs typeface="+mn-cs"/>
        </a:defRPr>
      </a:lvl5pPr>
      <a:lvl6pPr marL="1843623" algn="l" defTabSz="737449" rtl="0" eaLnBrk="1" latinLnBrk="0" hangingPunct="1">
        <a:defRPr sz="1452" kern="1200">
          <a:solidFill>
            <a:schemeClr val="tx1"/>
          </a:solidFill>
          <a:latin typeface="+mn-lt"/>
          <a:ea typeface="+mn-ea"/>
          <a:cs typeface="+mn-cs"/>
        </a:defRPr>
      </a:lvl6pPr>
      <a:lvl7pPr marL="2212348" algn="l" defTabSz="737449" rtl="0" eaLnBrk="1" latinLnBrk="0" hangingPunct="1">
        <a:defRPr sz="1452" kern="1200">
          <a:solidFill>
            <a:schemeClr val="tx1"/>
          </a:solidFill>
          <a:latin typeface="+mn-lt"/>
          <a:ea typeface="+mn-ea"/>
          <a:cs typeface="+mn-cs"/>
        </a:defRPr>
      </a:lvl7pPr>
      <a:lvl8pPr marL="2581072" algn="l" defTabSz="737449" rtl="0" eaLnBrk="1" latinLnBrk="0" hangingPunct="1">
        <a:defRPr sz="1452" kern="1200">
          <a:solidFill>
            <a:schemeClr val="tx1"/>
          </a:solidFill>
          <a:latin typeface="+mn-lt"/>
          <a:ea typeface="+mn-ea"/>
          <a:cs typeface="+mn-cs"/>
        </a:defRPr>
      </a:lvl8pPr>
      <a:lvl9pPr marL="2949797" algn="l" defTabSz="737449" rtl="0" eaLnBrk="1" latinLnBrk="0" hangingPunct="1">
        <a:defRPr sz="145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C221390C-C585-4528-9893-E5FAB048BC69}"/>
              </a:ext>
            </a:extLst>
          </p:cNvPr>
          <p:cNvSpPr>
            <a:spLocks noGrp="1" noChangeArrowheads="1"/>
          </p:cNvSpPr>
          <p:nvPr>
            <p:ph type="title"/>
          </p:nvPr>
        </p:nvSpPr>
        <p:spPr bwMode="auto">
          <a:xfrm>
            <a:off x="625793" y="281949"/>
            <a:ext cx="11264265" cy="117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400C6FE4-9D03-431B-A3C3-87073330A1C7}"/>
              </a:ext>
            </a:extLst>
          </p:cNvPr>
          <p:cNvSpPr>
            <a:spLocks noGrp="1" noChangeArrowheads="1"/>
          </p:cNvSpPr>
          <p:nvPr>
            <p:ph type="body" idx="1"/>
          </p:nvPr>
        </p:nvSpPr>
        <p:spPr bwMode="auto">
          <a:xfrm>
            <a:off x="625793" y="1642799"/>
            <a:ext cx="11264265" cy="464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F5184704-7A2A-4591-910E-A073FDF80202}"/>
              </a:ext>
            </a:extLst>
          </p:cNvPr>
          <p:cNvSpPr>
            <a:spLocks noGrp="1" noChangeArrowheads="1"/>
          </p:cNvSpPr>
          <p:nvPr>
            <p:ph type="dt" sz="half" idx="2"/>
          </p:nvPr>
        </p:nvSpPr>
        <p:spPr bwMode="auto">
          <a:xfrm>
            <a:off x="625793" y="6411476"/>
            <a:ext cx="2920365" cy="488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BDB8BBF8-2EC4-472D-81B3-59DE2EA00FE4}"/>
              </a:ext>
            </a:extLst>
          </p:cNvPr>
          <p:cNvSpPr>
            <a:spLocks noGrp="1" noChangeArrowheads="1"/>
          </p:cNvSpPr>
          <p:nvPr>
            <p:ph type="ftr" sz="quarter" idx="3"/>
          </p:nvPr>
        </p:nvSpPr>
        <p:spPr bwMode="auto">
          <a:xfrm>
            <a:off x="4276249" y="6411476"/>
            <a:ext cx="3963353" cy="488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1CF872F3-89A8-4D6A-8185-511957D41650}"/>
              </a:ext>
            </a:extLst>
          </p:cNvPr>
          <p:cNvSpPr>
            <a:spLocks noGrp="1" noChangeArrowheads="1"/>
          </p:cNvSpPr>
          <p:nvPr>
            <p:ph type="sldNum" sz="quarter" idx="4"/>
          </p:nvPr>
        </p:nvSpPr>
        <p:spPr bwMode="auto">
          <a:xfrm>
            <a:off x="8969693" y="6411476"/>
            <a:ext cx="2920365" cy="488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B5B84240-D73C-4ADF-BE89-269BFA25CCA8}" type="slidenum">
              <a:rPr lang="en-US" altLang="en-US"/>
              <a:pPr>
                <a:defRPr/>
              </a:pPr>
              <a:t>‹#›</a:t>
            </a:fld>
            <a:endParaRPr lang="en-US" altLang="en-US"/>
          </a:p>
        </p:txBody>
      </p:sp>
    </p:spTree>
    <p:extLst>
      <p:ext uri="{BB962C8B-B14F-4D97-AF65-F5344CB8AC3E}">
        <p14:creationId xmlns:p14="http://schemas.microsoft.com/office/powerpoint/2010/main" val="237902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517">
          <a:solidFill>
            <a:schemeClr val="tx2"/>
          </a:solidFill>
          <a:latin typeface="+mj-lt"/>
          <a:ea typeface="+mj-ea"/>
          <a:cs typeface="+mj-cs"/>
        </a:defRPr>
      </a:lvl1pPr>
      <a:lvl2pPr algn="ctr" rtl="0" eaLnBrk="0" fontAlgn="base" hangingPunct="0">
        <a:spcBef>
          <a:spcPct val="0"/>
        </a:spcBef>
        <a:spcAft>
          <a:spcPct val="0"/>
        </a:spcAft>
        <a:defRPr sz="4517">
          <a:solidFill>
            <a:schemeClr val="tx2"/>
          </a:solidFill>
          <a:latin typeface="Arial" charset="0"/>
        </a:defRPr>
      </a:lvl2pPr>
      <a:lvl3pPr algn="ctr" rtl="0" eaLnBrk="0" fontAlgn="base" hangingPunct="0">
        <a:spcBef>
          <a:spcPct val="0"/>
        </a:spcBef>
        <a:spcAft>
          <a:spcPct val="0"/>
        </a:spcAft>
        <a:defRPr sz="4517">
          <a:solidFill>
            <a:schemeClr val="tx2"/>
          </a:solidFill>
          <a:latin typeface="Arial" charset="0"/>
        </a:defRPr>
      </a:lvl3pPr>
      <a:lvl4pPr algn="ctr" rtl="0" eaLnBrk="0" fontAlgn="base" hangingPunct="0">
        <a:spcBef>
          <a:spcPct val="0"/>
        </a:spcBef>
        <a:spcAft>
          <a:spcPct val="0"/>
        </a:spcAft>
        <a:defRPr sz="4517">
          <a:solidFill>
            <a:schemeClr val="tx2"/>
          </a:solidFill>
          <a:latin typeface="Arial" charset="0"/>
        </a:defRPr>
      </a:lvl4pPr>
      <a:lvl5pPr algn="ctr" rtl="0" eaLnBrk="0" fontAlgn="base" hangingPunct="0">
        <a:spcBef>
          <a:spcPct val="0"/>
        </a:spcBef>
        <a:spcAft>
          <a:spcPct val="0"/>
        </a:spcAft>
        <a:defRPr sz="4517">
          <a:solidFill>
            <a:schemeClr val="tx2"/>
          </a:solidFill>
          <a:latin typeface="Arial" charset="0"/>
        </a:defRPr>
      </a:lvl5pPr>
      <a:lvl6pPr marL="469362" algn="ctr" rtl="0" fontAlgn="base">
        <a:spcBef>
          <a:spcPct val="0"/>
        </a:spcBef>
        <a:spcAft>
          <a:spcPct val="0"/>
        </a:spcAft>
        <a:defRPr sz="4517">
          <a:solidFill>
            <a:schemeClr val="tx2"/>
          </a:solidFill>
          <a:latin typeface="Arial" charset="0"/>
        </a:defRPr>
      </a:lvl6pPr>
      <a:lvl7pPr marL="938723" algn="ctr" rtl="0" fontAlgn="base">
        <a:spcBef>
          <a:spcPct val="0"/>
        </a:spcBef>
        <a:spcAft>
          <a:spcPct val="0"/>
        </a:spcAft>
        <a:defRPr sz="4517">
          <a:solidFill>
            <a:schemeClr val="tx2"/>
          </a:solidFill>
          <a:latin typeface="Arial" charset="0"/>
        </a:defRPr>
      </a:lvl7pPr>
      <a:lvl8pPr marL="1408085" algn="ctr" rtl="0" fontAlgn="base">
        <a:spcBef>
          <a:spcPct val="0"/>
        </a:spcBef>
        <a:spcAft>
          <a:spcPct val="0"/>
        </a:spcAft>
        <a:defRPr sz="4517">
          <a:solidFill>
            <a:schemeClr val="tx2"/>
          </a:solidFill>
          <a:latin typeface="Arial" charset="0"/>
        </a:defRPr>
      </a:lvl8pPr>
      <a:lvl9pPr marL="1877446" algn="ctr" rtl="0" fontAlgn="base">
        <a:spcBef>
          <a:spcPct val="0"/>
        </a:spcBef>
        <a:spcAft>
          <a:spcPct val="0"/>
        </a:spcAft>
        <a:defRPr sz="4517">
          <a:solidFill>
            <a:schemeClr val="tx2"/>
          </a:solidFill>
          <a:latin typeface="Arial" charset="0"/>
        </a:defRPr>
      </a:lvl9pPr>
    </p:titleStyle>
    <p:bodyStyle>
      <a:lvl1pPr marL="352021" indent="-352021" algn="l" rtl="0" eaLnBrk="0" fontAlgn="base" hangingPunct="0">
        <a:spcBef>
          <a:spcPct val="20000"/>
        </a:spcBef>
        <a:spcAft>
          <a:spcPct val="0"/>
        </a:spcAft>
        <a:buChar char="•"/>
        <a:defRPr sz="3285">
          <a:solidFill>
            <a:schemeClr val="tx1"/>
          </a:solidFill>
          <a:latin typeface="+mn-lt"/>
          <a:ea typeface="+mn-ea"/>
          <a:cs typeface="+mn-cs"/>
        </a:defRPr>
      </a:lvl1pPr>
      <a:lvl2pPr marL="762712" indent="-293351" algn="l" rtl="0" eaLnBrk="0" fontAlgn="base" hangingPunct="0">
        <a:spcBef>
          <a:spcPct val="20000"/>
        </a:spcBef>
        <a:spcAft>
          <a:spcPct val="0"/>
        </a:spcAft>
        <a:buChar char="–"/>
        <a:defRPr sz="2874">
          <a:solidFill>
            <a:schemeClr val="tx1"/>
          </a:solidFill>
          <a:latin typeface="+mn-lt"/>
        </a:defRPr>
      </a:lvl2pPr>
      <a:lvl3pPr marL="1173404" indent="-234681" algn="l" rtl="0" eaLnBrk="0" fontAlgn="base" hangingPunct="0">
        <a:spcBef>
          <a:spcPct val="20000"/>
        </a:spcBef>
        <a:spcAft>
          <a:spcPct val="0"/>
        </a:spcAft>
        <a:buChar char="•"/>
        <a:defRPr sz="2464">
          <a:solidFill>
            <a:schemeClr val="tx1"/>
          </a:solidFill>
          <a:latin typeface="+mn-lt"/>
        </a:defRPr>
      </a:lvl3pPr>
      <a:lvl4pPr marL="1642765" indent="-234681" algn="l" rtl="0" eaLnBrk="0" fontAlgn="base" hangingPunct="0">
        <a:spcBef>
          <a:spcPct val="20000"/>
        </a:spcBef>
        <a:spcAft>
          <a:spcPct val="0"/>
        </a:spcAft>
        <a:buChar char="–"/>
        <a:defRPr sz="2053">
          <a:solidFill>
            <a:schemeClr val="tx1"/>
          </a:solidFill>
          <a:latin typeface="+mn-lt"/>
        </a:defRPr>
      </a:lvl4pPr>
      <a:lvl5pPr marL="2112127" indent="-234681" algn="l" rtl="0" eaLnBrk="0" fontAlgn="base" hangingPunct="0">
        <a:spcBef>
          <a:spcPct val="20000"/>
        </a:spcBef>
        <a:spcAft>
          <a:spcPct val="0"/>
        </a:spcAft>
        <a:buChar char="»"/>
        <a:defRPr sz="2053">
          <a:solidFill>
            <a:schemeClr val="tx1"/>
          </a:solidFill>
          <a:latin typeface="+mn-lt"/>
        </a:defRPr>
      </a:lvl5pPr>
      <a:lvl6pPr marL="2581488" indent="-234681" algn="l" rtl="0" fontAlgn="base">
        <a:spcBef>
          <a:spcPct val="20000"/>
        </a:spcBef>
        <a:spcAft>
          <a:spcPct val="0"/>
        </a:spcAft>
        <a:buChar char="»"/>
        <a:defRPr sz="2053">
          <a:solidFill>
            <a:schemeClr val="tx1"/>
          </a:solidFill>
          <a:latin typeface="+mn-lt"/>
        </a:defRPr>
      </a:lvl6pPr>
      <a:lvl7pPr marL="3050850" indent="-234681" algn="l" rtl="0" fontAlgn="base">
        <a:spcBef>
          <a:spcPct val="20000"/>
        </a:spcBef>
        <a:spcAft>
          <a:spcPct val="0"/>
        </a:spcAft>
        <a:buChar char="»"/>
        <a:defRPr sz="2053">
          <a:solidFill>
            <a:schemeClr val="tx1"/>
          </a:solidFill>
          <a:latin typeface="+mn-lt"/>
        </a:defRPr>
      </a:lvl7pPr>
      <a:lvl8pPr marL="3520211" indent="-234681" algn="l" rtl="0" fontAlgn="base">
        <a:spcBef>
          <a:spcPct val="20000"/>
        </a:spcBef>
        <a:spcAft>
          <a:spcPct val="0"/>
        </a:spcAft>
        <a:buChar char="»"/>
        <a:defRPr sz="2053">
          <a:solidFill>
            <a:schemeClr val="tx1"/>
          </a:solidFill>
          <a:latin typeface="+mn-lt"/>
        </a:defRPr>
      </a:lvl8pPr>
      <a:lvl9pPr marL="3989573" indent="-234681" algn="l" rtl="0" fontAlgn="base">
        <a:spcBef>
          <a:spcPct val="20000"/>
        </a:spcBef>
        <a:spcAft>
          <a:spcPct val="0"/>
        </a:spcAft>
        <a:buChar char="»"/>
        <a:defRPr sz="2053">
          <a:solidFill>
            <a:schemeClr val="tx1"/>
          </a:solidFill>
          <a:latin typeface="+mn-lt"/>
        </a:defRPr>
      </a:lvl9pPr>
    </p:bodyStyle>
    <p:otherStyle>
      <a:defPPr>
        <a:defRPr lang="en-US"/>
      </a:defPPr>
      <a:lvl1pPr marL="0" algn="l" defTabSz="938723" rtl="0" eaLnBrk="1" latinLnBrk="0" hangingPunct="1">
        <a:defRPr sz="1848" kern="1200">
          <a:solidFill>
            <a:schemeClr val="tx1"/>
          </a:solidFill>
          <a:latin typeface="+mn-lt"/>
          <a:ea typeface="+mn-ea"/>
          <a:cs typeface="+mn-cs"/>
        </a:defRPr>
      </a:lvl1pPr>
      <a:lvl2pPr marL="469362" algn="l" defTabSz="938723" rtl="0" eaLnBrk="1" latinLnBrk="0" hangingPunct="1">
        <a:defRPr sz="1848" kern="1200">
          <a:solidFill>
            <a:schemeClr val="tx1"/>
          </a:solidFill>
          <a:latin typeface="+mn-lt"/>
          <a:ea typeface="+mn-ea"/>
          <a:cs typeface="+mn-cs"/>
        </a:defRPr>
      </a:lvl2pPr>
      <a:lvl3pPr marL="938723" algn="l" defTabSz="938723" rtl="0" eaLnBrk="1" latinLnBrk="0" hangingPunct="1">
        <a:defRPr sz="1848" kern="1200">
          <a:solidFill>
            <a:schemeClr val="tx1"/>
          </a:solidFill>
          <a:latin typeface="+mn-lt"/>
          <a:ea typeface="+mn-ea"/>
          <a:cs typeface="+mn-cs"/>
        </a:defRPr>
      </a:lvl3pPr>
      <a:lvl4pPr marL="1408085" algn="l" defTabSz="938723" rtl="0" eaLnBrk="1" latinLnBrk="0" hangingPunct="1">
        <a:defRPr sz="1848" kern="1200">
          <a:solidFill>
            <a:schemeClr val="tx1"/>
          </a:solidFill>
          <a:latin typeface="+mn-lt"/>
          <a:ea typeface="+mn-ea"/>
          <a:cs typeface="+mn-cs"/>
        </a:defRPr>
      </a:lvl4pPr>
      <a:lvl5pPr marL="1877446" algn="l" defTabSz="938723" rtl="0" eaLnBrk="1" latinLnBrk="0" hangingPunct="1">
        <a:defRPr sz="1848" kern="1200">
          <a:solidFill>
            <a:schemeClr val="tx1"/>
          </a:solidFill>
          <a:latin typeface="+mn-lt"/>
          <a:ea typeface="+mn-ea"/>
          <a:cs typeface="+mn-cs"/>
        </a:defRPr>
      </a:lvl5pPr>
      <a:lvl6pPr marL="2346808" algn="l" defTabSz="938723" rtl="0" eaLnBrk="1" latinLnBrk="0" hangingPunct="1">
        <a:defRPr sz="1848" kern="1200">
          <a:solidFill>
            <a:schemeClr val="tx1"/>
          </a:solidFill>
          <a:latin typeface="+mn-lt"/>
          <a:ea typeface="+mn-ea"/>
          <a:cs typeface="+mn-cs"/>
        </a:defRPr>
      </a:lvl6pPr>
      <a:lvl7pPr marL="2816169" algn="l" defTabSz="938723" rtl="0" eaLnBrk="1" latinLnBrk="0" hangingPunct="1">
        <a:defRPr sz="1848" kern="1200">
          <a:solidFill>
            <a:schemeClr val="tx1"/>
          </a:solidFill>
          <a:latin typeface="+mn-lt"/>
          <a:ea typeface="+mn-ea"/>
          <a:cs typeface="+mn-cs"/>
        </a:defRPr>
      </a:lvl7pPr>
      <a:lvl8pPr marL="3285531" algn="l" defTabSz="938723" rtl="0" eaLnBrk="1" latinLnBrk="0" hangingPunct="1">
        <a:defRPr sz="1848" kern="1200">
          <a:solidFill>
            <a:schemeClr val="tx1"/>
          </a:solidFill>
          <a:latin typeface="+mn-lt"/>
          <a:ea typeface="+mn-ea"/>
          <a:cs typeface="+mn-cs"/>
        </a:defRPr>
      </a:lvl8pPr>
      <a:lvl9pPr marL="3754892" algn="l" defTabSz="938723" rtl="0" eaLnBrk="1" latinLnBrk="0" hangingPunct="1">
        <a:defRPr sz="18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audio" Target="../media/audio1.wav"/><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audio" Target="../media/audio1.wav"/><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 y="0"/>
            <a:ext cx="12515850" cy="7040166"/>
          </a:xfrm>
          <a:prstGeom prst="rect">
            <a:avLst/>
          </a:prstGeom>
        </p:spPr>
      </p:pic>
      <p:sp>
        <p:nvSpPr>
          <p:cNvPr id="11" name="TextBox 10"/>
          <p:cNvSpPr txBox="1"/>
          <p:nvPr/>
        </p:nvSpPr>
        <p:spPr>
          <a:xfrm>
            <a:off x="1192506" y="933438"/>
            <a:ext cx="9638992" cy="1988237"/>
          </a:xfrm>
          <a:prstGeom prst="rect">
            <a:avLst/>
          </a:prstGeom>
          <a:noFill/>
        </p:spPr>
        <p:txBody>
          <a:bodyPr wrap="square" rtlCol="0">
            <a:spAutoFit/>
          </a:bodyPr>
          <a:lstStyle/>
          <a:p>
            <a:pPr algn="ctr" defTabSz="938723">
              <a:defRPr/>
            </a:pPr>
            <a:r>
              <a:rPr lang="en-US" sz="6160" b="1" dirty="0" err="1">
                <a:solidFill>
                  <a:srgbClr val="FFFF00"/>
                </a:solidFill>
                <a:latin typeface="Times New Roman" panose="02020603050405020304" pitchFamily="18" charset="0"/>
                <a:cs typeface="Times New Roman" panose="02020603050405020304" pitchFamily="18" charset="0"/>
              </a:rPr>
              <a:t>Chủ</a:t>
            </a:r>
            <a:r>
              <a:rPr lang="en-US" sz="6160" b="1" dirty="0">
                <a:solidFill>
                  <a:srgbClr val="FFFF00"/>
                </a:solidFill>
                <a:latin typeface="Times New Roman" panose="02020603050405020304" pitchFamily="18" charset="0"/>
                <a:cs typeface="Times New Roman" panose="02020603050405020304" pitchFamily="18" charset="0"/>
              </a:rPr>
              <a:t> </a:t>
            </a:r>
            <a:r>
              <a:rPr lang="en-US" sz="6160" b="1" dirty="0" err="1">
                <a:solidFill>
                  <a:srgbClr val="FFFF00"/>
                </a:solidFill>
                <a:latin typeface="Times New Roman" panose="02020603050405020304" pitchFamily="18" charset="0"/>
                <a:cs typeface="Times New Roman" panose="02020603050405020304" pitchFamily="18" charset="0"/>
              </a:rPr>
              <a:t>đề</a:t>
            </a:r>
            <a:r>
              <a:rPr lang="en-US" sz="6160" b="1" dirty="0">
                <a:solidFill>
                  <a:srgbClr val="FFFF00"/>
                </a:solidFill>
                <a:latin typeface="Times New Roman" panose="02020603050405020304" pitchFamily="18" charset="0"/>
                <a:cs typeface="Times New Roman" panose="02020603050405020304" pitchFamily="18" charset="0"/>
              </a:rPr>
              <a:t>:</a:t>
            </a:r>
          </a:p>
          <a:p>
            <a:pPr algn="ctr" defTabSz="938723">
              <a:defRPr/>
            </a:pPr>
            <a:r>
              <a:rPr lang="en-US" sz="6160" b="1" dirty="0">
                <a:solidFill>
                  <a:srgbClr val="FFFF00"/>
                </a:solidFill>
                <a:latin typeface="Times New Roman" panose="02020603050405020304" pitchFamily="18" charset="0"/>
                <a:cs typeface="Times New Roman" panose="02020603050405020304" pitchFamily="18" charset="0"/>
              </a:rPr>
              <a:t>RỪNG CÂY NHIỆT ĐỚI</a:t>
            </a:r>
          </a:p>
        </p:txBody>
      </p:sp>
      <p:sp>
        <p:nvSpPr>
          <p:cNvPr id="15" name="TextBox 14"/>
          <p:cNvSpPr txBox="1"/>
          <p:nvPr/>
        </p:nvSpPr>
        <p:spPr>
          <a:xfrm>
            <a:off x="4817765" y="2656185"/>
            <a:ext cx="2388474" cy="830997"/>
          </a:xfrm>
          <a:prstGeom prst="rect">
            <a:avLst/>
          </a:prstGeom>
          <a:noFill/>
        </p:spPr>
        <p:txBody>
          <a:bodyPr wrap="square" rtlCol="0">
            <a:spAutoFit/>
          </a:bodyPr>
          <a:lstStyle/>
          <a:p>
            <a:pPr algn="ctr" defTabSz="938723">
              <a:defRPr/>
            </a:pPr>
            <a:r>
              <a:rPr lang="en-US" sz="4800" b="1" dirty="0" err="1">
                <a:solidFill>
                  <a:prstClr val="white"/>
                </a:solidFill>
                <a:latin typeface="Times New Roman" panose="02020603050405020304" pitchFamily="18" charset="0"/>
                <a:cs typeface="Times New Roman" panose="02020603050405020304" pitchFamily="18" charset="0"/>
              </a:rPr>
              <a:t>Bài</a:t>
            </a:r>
            <a:r>
              <a:rPr lang="en-US" sz="4800" b="1" dirty="0">
                <a:solidFill>
                  <a:prstClr val="white"/>
                </a:solidFill>
                <a:latin typeface="Times New Roman" panose="02020603050405020304" pitchFamily="18" charset="0"/>
                <a:cs typeface="Times New Roman" panose="02020603050405020304" pitchFamily="18" charset="0"/>
              </a:rPr>
              <a:t> 5:</a:t>
            </a:r>
          </a:p>
        </p:txBody>
      </p:sp>
      <p:sp>
        <p:nvSpPr>
          <p:cNvPr id="3" name="Rectangle 2"/>
          <p:cNvSpPr/>
          <p:nvPr/>
        </p:nvSpPr>
        <p:spPr>
          <a:xfrm>
            <a:off x="2924847" y="3736305"/>
            <a:ext cx="6401753" cy="1323439"/>
          </a:xfrm>
          <a:prstGeom prst="rect">
            <a:avLst/>
          </a:prstGeom>
        </p:spPr>
        <p:txBody>
          <a:bodyPr wrap="none">
            <a:spAutoFit/>
          </a:bodyPr>
          <a:lstStyle/>
          <a:p>
            <a:pPr algn="ctr" defTabSz="938723">
              <a:defRPr/>
            </a:pPr>
            <a:r>
              <a:rPr lang="en-US" sz="4000" b="1" dirty="0">
                <a:solidFill>
                  <a:prstClr val="white"/>
                </a:solidFill>
                <a:latin typeface="Times New Roman" panose="02020603050405020304" pitchFamily="18" charset="0"/>
                <a:cs typeface="Times New Roman" panose="02020603050405020304" pitchFamily="18" charset="0"/>
              </a:rPr>
              <a:t>KHU RỪNG THÂN THIỆN</a:t>
            </a:r>
          </a:p>
          <a:p>
            <a:pPr algn="ctr" defTabSz="938723">
              <a:defRPr/>
            </a:pPr>
            <a:r>
              <a:rPr lang="en-US" sz="4000" b="1" dirty="0">
                <a:solidFill>
                  <a:prstClr val="white"/>
                </a:solidFill>
                <a:latin typeface="Times New Roman" panose="02020603050405020304" pitchFamily="18" charset="0"/>
                <a:cs typeface="Times New Roman" panose="02020603050405020304" pitchFamily="18" charset="0"/>
              </a:rPr>
              <a:t>(TIẾT 2)</a:t>
            </a:r>
          </a:p>
        </p:txBody>
      </p:sp>
      <p:sp>
        <p:nvSpPr>
          <p:cNvPr id="4" name="TextBox 3"/>
          <p:cNvSpPr txBox="1"/>
          <p:nvPr/>
        </p:nvSpPr>
        <p:spPr>
          <a:xfrm>
            <a:off x="4499834" y="564106"/>
            <a:ext cx="3024336" cy="369332"/>
          </a:xfrm>
          <a:prstGeom prst="rect">
            <a:avLst/>
          </a:prstGeom>
          <a:noFill/>
        </p:spPr>
        <p:txBody>
          <a:bodyPr wrap="square" rtlCol="0">
            <a:spAutoFit/>
          </a:bodyPr>
          <a:lstStyle/>
          <a:p>
            <a:pPr algn="ctr"/>
            <a:r>
              <a:rPr lang="en-US" b="1" smtClean="0">
                <a:latin typeface="Times New Roman" pitchFamily="18" charset="0"/>
                <a:cs typeface="Times New Roman" pitchFamily="18" charset="0"/>
              </a:rPr>
              <a:t>MÔN MĨ THUẬT LỚP 2</a:t>
            </a:r>
            <a:endParaRPr lang="en-US" b="1">
              <a:latin typeface="Times New Roman" pitchFamily="18" charset="0"/>
              <a:cs typeface="Times New Roman" pitchFamily="18" charset="0"/>
            </a:endParaRPr>
          </a:p>
        </p:txBody>
      </p:sp>
      <p:sp>
        <p:nvSpPr>
          <p:cNvPr id="5" name="TextBox 4"/>
          <p:cNvSpPr txBox="1"/>
          <p:nvPr/>
        </p:nvSpPr>
        <p:spPr>
          <a:xfrm>
            <a:off x="3017565" y="5059744"/>
            <a:ext cx="6120680" cy="369332"/>
          </a:xfrm>
          <a:prstGeom prst="rect">
            <a:avLst/>
          </a:prstGeom>
          <a:noFill/>
        </p:spPr>
        <p:txBody>
          <a:bodyPr wrap="square" rtlCol="0">
            <a:spAutoFit/>
          </a:bodyPr>
          <a:lstStyle/>
          <a:p>
            <a:pPr algn="ctr"/>
            <a:r>
              <a:rPr lang="en-US" smtClean="0"/>
              <a:t>GV: Phạm Thị Nhịp</a:t>
            </a:r>
            <a:endParaRPr lang="en-US"/>
          </a:p>
        </p:txBody>
      </p:sp>
    </p:spTree>
    <p:custDataLst>
      <p:tags r:id="rId1"/>
    </p:custDataLst>
    <p:extLst>
      <p:ext uri="{BB962C8B-B14F-4D97-AF65-F5344CB8AC3E}">
        <p14:creationId xmlns:p14="http://schemas.microsoft.com/office/powerpoint/2010/main" val="467980458"/>
      </p:ext>
    </p:extLst>
  </p:cSld>
  <p:clrMapOvr>
    <a:masterClrMapping/>
  </p:clrMapOvr>
  <mc:AlternateContent xmlns:mc="http://schemas.openxmlformats.org/markup-compatibility/2006" xmlns:p14="http://schemas.microsoft.com/office/powerpoint/2010/main">
    <mc:Choice Requires="p14">
      <p:transition spd="slow" p14:dur="2000" advTm="38945">
        <p:sndAc>
          <p:stSnd>
            <p:snd r:embed="rId3" name="chimes.wav"/>
          </p:stSnd>
        </p:sndAc>
      </p:transition>
    </mc:Choice>
    <mc:Fallback xmlns="">
      <p:transition spd="slow" advTm="38945">
        <p:sndAc>
          <p:stSnd>
            <p:snd r:embed="rId5"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40" y="-34453"/>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1145357" y="0"/>
            <a:ext cx="6339236" cy="588944"/>
          </a:xfrm>
          <a:prstGeom prst="rect">
            <a:avLst/>
          </a:prstGeom>
          <a:noFill/>
        </p:spPr>
        <p:txBody>
          <a:bodyPr wrap="none" rtlCol="0">
            <a:spAutoFit/>
          </a:bodyPr>
          <a:lstStyle/>
          <a:p>
            <a:pPr marL="0" marR="0" lvl="0" indent="0" algn="l" defTabSz="737449" rtl="0" eaLnBrk="1" fontAlgn="auto" latinLnBrk="0" hangingPunct="1">
              <a:lnSpc>
                <a:spcPct val="100000"/>
              </a:lnSpc>
              <a:spcBef>
                <a:spcPts val="0"/>
              </a:spcBef>
              <a:spcAft>
                <a:spcPts val="0"/>
              </a:spcAft>
              <a:buClrTx/>
              <a:buSzTx/>
              <a:buFontTx/>
              <a:buNone/>
              <a:tabLst/>
              <a:defRPr/>
            </a:pPr>
            <a:r>
              <a:rPr kumimoji="0" lang="en-US" sz="322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TÌM HIỂU TRANH CỦA BẠN</a:t>
            </a:r>
          </a:p>
        </p:txBody>
      </p:sp>
      <p:sp>
        <p:nvSpPr>
          <p:cNvPr id="9" name="Rectangle 8">
            <a:extLst>
              <a:ext uri="{FF2B5EF4-FFF2-40B4-BE49-F238E27FC236}">
                <a16:creationId xmlns:a16="http://schemas.microsoft.com/office/drawing/2014/main" xmlns="" id="{1FFE6FC2-97E2-4F7F-97F6-86776652840D}"/>
              </a:ext>
            </a:extLst>
          </p:cNvPr>
          <p:cNvSpPr/>
          <p:nvPr/>
        </p:nvSpPr>
        <p:spPr>
          <a:xfrm>
            <a:off x="6582814" y="855985"/>
            <a:ext cx="6299847" cy="4401205"/>
          </a:xfrm>
          <a:prstGeom prst="rect">
            <a:avLst/>
          </a:prstGeom>
        </p:spPr>
        <p:txBody>
          <a:bodyPr wrap="square">
            <a:spAutoFit/>
          </a:bodyPr>
          <a:lstStyle/>
          <a:p>
            <a:pPr marL="0" marR="0" lvl="0" indent="0" algn="ctr" defTabSz="93872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lumMod val="95000"/>
                    <a:lumOff val="5000"/>
                  </a:srgbClr>
                </a:solidFill>
                <a:effectLst/>
                <a:uLnTx/>
                <a:uFillTx/>
                <a:latin typeface="Times New Roman" pitchFamily="18" charset="0"/>
                <a:ea typeface="+mn-ea"/>
                <a:cs typeface="Times New Roman" pitchFamily="18" charset="0"/>
              </a:rPr>
              <a:t>Câu</a:t>
            </a:r>
            <a:r>
              <a:rPr kumimoji="0" lang="en-US" sz="3600" b="1" i="0" u="none" strike="noStrike" kern="1200" cap="none" spc="0" normalizeH="0" noProof="0" dirty="0">
                <a:ln>
                  <a:noFill/>
                </a:ln>
                <a:solidFill>
                  <a:srgbClr val="000000">
                    <a:lumMod val="95000"/>
                    <a:lumOff val="5000"/>
                  </a:srgbClr>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00">
                    <a:lumMod val="95000"/>
                    <a:lumOff val="5000"/>
                  </a:srgbClr>
                </a:solidFill>
                <a:effectLst/>
                <a:uLnTx/>
                <a:uFillTx/>
                <a:latin typeface="Times New Roman" pitchFamily="18" charset="0"/>
                <a:ea typeface="+mn-ea"/>
                <a:cs typeface="Times New Roman" pitchFamily="18" charset="0"/>
              </a:rPr>
              <a:t>hỏi</a:t>
            </a:r>
            <a:r>
              <a:rPr kumimoji="0" lang="en-US" sz="3600" b="1" i="0" u="none" strike="noStrike" kern="1200" cap="none" spc="0" normalizeH="0" noProof="0" dirty="0">
                <a:ln>
                  <a:noFill/>
                </a:ln>
                <a:solidFill>
                  <a:srgbClr val="000000">
                    <a:lumMod val="95000"/>
                    <a:lumOff val="5000"/>
                  </a:srgbClr>
                </a:solidFill>
                <a:effectLst/>
                <a:uLnTx/>
                <a:uFillTx/>
                <a:latin typeface="Times New Roman" pitchFamily="18" charset="0"/>
                <a:ea typeface="+mn-ea"/>
                <a:cs typeface="Times New Roman" pitchFamily="18" charset="0"/>
              </a:rPr>
              <a:t>:</a:t>
            </a:r>
          </a:p>
          <a:p>
            <a:pPr marL="0" marR="0" lvl="0" indent="0" defTabSz="93872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Có</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những</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con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vật</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nào</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trong</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bức</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FF"/>
                </a:solidFill>
                <a:effectLst/>
                <a:uLnTx/>
                <a:uFillTx/>
                <a:latin typeface="Times New Roman" pitchFamily="18" charset="0"/>
                <a:ea typeface="+mn-ea"/>
                <a:cs typeface="Times New Roman" pitchFamily="18" charset="0"/>
              </a:rPr>
              <a:t>tranh</a:t>
            </a:r>
            <a:r>
              <a:rPr kumimoji="0" lang="en-US" sz="3600" b="1" i="0" u="none" strike="noStrike" kern="1200" cap="none" spc="0" normalizeH="0" noProof="0" dirty="0">
                <a:ln>
                  <a:noFill/>
                </a:ln>
                <a:solidFill>
                  <a:srgbClr val="0000FF"/>
                </a:solidFill>
                <a:effectLst/>
                <a:uLnTx/>
                <a:uFillTx/>
                <a:latin typeface="Times New Roman" pitchFamily="18" charset="0"/>
                <a:ea typeface="+mn-ea"/>
                <a:cs typeface="Times New Roman" pitchFamily="18" charset="0"/>
              </a:rPr>
              <a:t>?</a:t>
            </a:r>
          </a:p>
          <a:p>
            <a:pPr defTabSz="938723" fontAlgn="base">
              <a:spcBef>
                <a:spcPct val="0"/>
              </a:spcBef>
              <a:spcAft>
                <a:spcPct val="0"/>
              </a:spcAft>
              <a:defRPr/>
            </a:pP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Nét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hình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màu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trong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tranh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nh</a:t>
            </a:r>
            <a:r>
              <a:rPr lang="vi-VN" sz="3600" b="1" dirty="0">
                <a:solidFill>
                  <a:srgbClr val="0000FF"/>
                </a:solidFill>
                <a:latin typeface="Times New Roman" panose="02020603050405020304" pitchFamily="18" charset="0"/>
                <a:cs typeface="Times New Roman" panose="02020603050405020304" pitchFamily="18" charset="0"/>
              </a:rPr>
              <a:t>ư</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thế</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nào</a:t>
            </a:r>
            <a:r>
              <a:rPr lang="en-US" sz="3600" b="1" dirty="0">
                <a:solidFill>
                  <a:srgbClr val="0000FF"/>
                </a:solidFill>
                <a:latin typeface="Times New Roman" panose="02020603050405020304" pitchFamily="18" charset="0"/>
                <a:cs typeface="Times New Roman" panose="02020603050405020304" pitchFamily="18" charset="0"/>
              </a:rPr>
              <a:t>?</a:t>
            </a:r>
          </a:p>
          <a:p>
            <a:pPr marL="0" marR="0" lvl="0" indent="0" algn="ctr" defTabSz="93872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noProof="0" dirty="0">
              <a:ln>
                <a:noFill/>
              </a:ln>
              <a:solidFill>
                <a:srgbClr val="000000">
                  <a:lumMod val="95000"/>
                  <a:lumOff val="5000"/>
                </a:srgbClr>
              </a:solidFill>
              <a:effectLst/>
              <a:uLnTx/>
              <a:uFillTx/>
              <a:latin typeface="Times New Roman" pitchFamily="18" charset="0"/>
              <a:ea typeface="+mn-ea"/>
              <a:cs typeface="Times New Roman" pitchFamily="18" charset="0"/>
            </a:endParaRPr>
          </a:p>
          <a:p>
            <a:pPr marL="0" marR="0" lvl="0" indent="0" defTabSz="938723" rtl="0" eaLnBrk="1" fontAlgn="base" latinLnBrk="0" hangingPunct="1">
              <a:lnSpc>
                <a:spcPct val="100000"/>
              </a:lnSpc>
              <a:spcBef>
                <a:spcPct val="0"/>
              </a:spcBef>
              <a:spcAft>
                <a:spcPct val="0"/>
              </a:spcAft>
              <a:buClrTx/>
              <a:buSzTx/>
              <a:buFontTx/>
              <a:buNone/>
              <a:tabLst/>
              <a:defRPr/>
            </a:pPr>
            <a:endParaRPr lang="en-US" sz="2800" b="1" dirty="0">
              <a:solidFill>
                <a:srgbClr val="000000">
                  <a:lumMod val="95000"/>
                  <a:lumOff val="5000"/>
                </a:srgbClr>
              </a:solidFill>
              <a:latin typeface="Times New Roman" pitchFamily="18" charset="0"/>
              <a:cs typeface="Times New Roman" pitchFamily="18" charset="0"/>
            </a:endParaRPr>
          </a:p>
          <a:p>
            <a:pPr marL="0" marR="0" lvl="0" indent="0" algn="ctr" defTabSz="93872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endParaRPr>
          </a:p>
        </p:txBody>
      </p:sp>
      <p:sp>
        <p:nvSpPr>
          <p:cNvPr id="6" name="Title 1">
            <a:extLst>
              <a:ext uri="{FF2B5EF4-FFF2-40B4-BE49-F238E27FC236}">
                <a16:creationId xmlns:a16="http://schemas.microsoft.com/office/drawing/2014/main" xmlns="" id="{BDA489B4-4BF6-44D1-B9F7-29E31E9EE26B}"/>
              </a:ext>
            </a:extLst>
          </p:cNvPr>
          <p:cNvSpPr txBox="1">
            <a:spLocks/>
          </p:cNvSpPr>
          <p:nvPr/>
        </p:nvSpPr>
        <p:spPr>
          <a:xfrm>
            <a:off x="1037345" y="5968204"/>
            <a:ext cx="9793088" cy="1171796"/>
          </a:xfrm>
          <a:prstGeom prst="rect">
            <a:avLst/>
          </a:prstGeom>
        </p:spPr>
        <p:txBody>
          <a:bodyPr vert="horz" lIns="91440" tIns="45720" rIns="91440" bIns="45720" rtlCol="0" anchor="ctr">
            <a:normAutofit/>
          </a:bodyPr>
          <a:lstStyle>
            <a:lvl1pPr algn="ctr" defTabSz="737449" rtl="0" eaLnBrk="1" latinLnBrk="0" hangingPunct="1">
              <a:spcBef>
                <a:spcPct val="0"/>
              </a:spcBef>
              <a:buNone/>
              <a:defRPr sz="3549" kern="1200">
                <a:solidFill>
                  <a:schemeClr val="tx1"/>
                </a:solidFill>
                <a:latin typeface="+mj-lt"/>
                <a:ea typeface="+mj-ea"/>
                <a:cs typeface="+mj-cs"/>
              </a:defRPr>
            </a:lvl1pPr>
          </a:lstStyle>
          <a:p>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1159FD1-C602-4CA1-AA5B-AB3681A12AA2}"/>
              </a:ext>
            </a:extLst>
          </p:cNvPr>
          <p:cNvPicPr>
            <a:picLocks noChangeAspect="1"/>
          </p:cNvPicPr>
          <p:nvPr/>
        </p:nvPicPr>
        <p:blipFill rotWithShape="1">
          <a:blip r:embed="rId3"/>
          <a:srcRect l="7476" t="5376" r="13973" b="10625"/>
          <a:stretch/>
        </p:blipFill>
        <p:spPr>
          <a:xfrm>
            <a:off x="30640" y="711620"/>
            <a:ext cx="6490894" cy="5256584"/>
          </a:xfrm>
          <a:prstGeom prst="rect">
            <a:avLst/>
          </a:prstGeom>
          <a:ln w="38100">
            <a:solidFill>
              <a:schemeClr val="tx1"/>
            </a:solidFill>
          </a:ln>
        </p:spPr>
      </p:pic>
    </p:spTree>
    <p:extLst>
      <p:ext uri="{BB962C8B-B14F-4D97-AF65-F5344CB8AC3E}">
        <p14:creationId xmlns:p14="http://schemas.microsoft.com/office/powerpoint/2010/main" val="38627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D6A20EC-A6B4-46D1-8BF1-821F5DE25470}"/>
              </a:ext>
            </a:extLst>
          </p:cNvPr>
          <p:cNvSpPr>
            <a:spLocks noChangeArrowheads="1"/>
          </p:cNvSpPr>
          <p:nvPr/>
        </p:nvSpPr>
        <p:spPr bwMode="auto">
          <a:xfrm>
            <a:off x="4067528" y="6543486"/>
            <a:ext cx="294905" cy="32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38723" fontAlgn="base">
              <a:spcBef>
                <a:spcPct val="0"/>
              </a:spcBef>
              <a:spcAft>
                <a:spcPct val="0"/>
              </a:spcAft>
              <a:buNone/>
            </a:pPr>
            <a:r>
              <a:rPr lang="en-US" altLang="en-US" sz="1437" b="1">
                <a:solidFill>
                  <a:srgbClr val="000000"/>
                </a:solidFill>
              </a:rPr>
              <a:t>  </a:t>
            </a:r>
            <a:endParaRPr lang="en-US" altLang="en-US" sz="1437">
              <a:solidFill>
                <a:srgbClr val="000000"/>
              </a:solidFill>
            </a:endParaRPr>
          </a:p>
        </p:txBody>
      </p:sp>
      <p:sp>
        <p:nvSpPr>
          <p:cNvPr id="6" name="Rectangle 5">
            <a:extLst>
              <a:ext uri="{FF2B5EF4-FFF2-40B4-BE49-F238E27FC236}">
                <a16:creationId xmlns:a16="http://schemas.microsoft.com/office/drawing/2014/main" xmlns="" id="{F5577FF6-325B-4017-AD0C-8550900C21C3}"/>
              </a:ext>
            </a:extLst>
          </p:cNvPr>
          <p:cNvSpPr>
            <a:spLocks noChangeArrowheads="1"/>
          </p:cNvSpPr>
          <p:nvPr/>
        </p:nvSpPr>
        <p:spPr bwMode="auto">
          <a:xfrm>
            <a:off x="4302213" y="6241981"/>
            <a:ext cx="6649420" cy="35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38723" fontAlgn="base">
              <a:spcBef>
                <a:spcPct val="0"/>
              </a:spcBef>
              <a:spcAft>
                <a:spcPct val="0"/>
              </a:spcAft>
              <a:buNone/>
            </a:pPr>
            <a:r>
              <a:rPr lang="en-US" altLang="en-US" sz="1643" b="1">
                <a:solidFill>
                  <a:srgbClr val="000000"/>
                </a:solidFill>
              </a:rPr>
              <a:t> </a:t>
            </a:r>
          </a:p>
        </p:txBody>
      </p:sp>
      <p:sp>
        <p:nvSpPr>
          <p:cNvPr id="8" name="Rectangle 7">
            <a:extLst>
              <a:ext uri="{FF2B5EF4-FFF2-40B4-BE49-F238E27FC236}">
                <a16:creationId xmlns:a16="http://schemas.microsoft.com/office/drawing/2014/main" xmlns="" id="{6F8249A3-22E0-4F6A-A0FD-53A24CDBC371}"/>
              </a:ext>
            </a:extLst>
          </p:cNvPr>
          <p:cNvSpPr/>
          <p:nvPr/>
        </p:nvSpPr>
        <p:spPr>
          <a:xfrm>
            <a:off x="4183224" y="0"/>
            <a:ext cx="4750788" cy="597856"/>
          </a:xfrm>
          <a:prstGeom prst="rect">
            <a:avLst/>
          </a:prstGeom>
        </p:spPr>
        <p:txBody>
          <a:bodyPr wrap="none">
            <a:spAutoFit/>
          </a:bodyPr>
          <a:lstStyle/>
          <a:p>
            <a:pPr algn="ctr" defTabSz="938723" fontAlgn="base">
              <a:spcBef>
                <a:spcPct val="0"/>
              </a:spcBef>
              <a:spcAft>
                <a:spcPct val="0"/>
              </a:spcAft>
              <a:defRPr/>
            </a:pPr>
            <a:r>
              <a:rPr lang="en-US" sz="3285" b="1" dirty="0">
                <a:solidFill>
                  <a:srgbClr val="000000">
                    <a:lumMod val="95000"/>
                    <a:lumOff val="5000"/>
                  </a:srgbClr>
                </a:solidFill>
                <a:latin typeface="Times New Roman" pitchFamily="18" charset="0"/>
                <a:cs typeface="Times New Roman" pitchFamily="18" charset="0"/>
              </a:rPr>
              <a:t>BẢO VỆ MÔI TRƯỜNG</a:t>
            </a:r>
          </a:p>
        </p:txBody>
      </p:sp>
      <p:pic>
        <p:nvPicPr>
          <p:cNvPr id="16389" name="Picture 4">
            <a:extLst>
              <a:ext uri="{FF2B5EF4-FFF2-40B4-BE49-F238E27FC236}">
                <a16:creationId xmlns:a16="http://schemas.microsoft.com/office/drawing/2014/main" xmlns="" id="{D7019A4C-8964-4E6D-8B30-A2438D7868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7" r="2247"/>
          <a:stretch/>
        </p:blipFill>
        <p:spPr bwMode="auto">
          <a:xfrm>
            <a:off x="75122" y="1288033"/>
            <a:ext cx="6041901" cy="57525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79043E94-DE28-4B5C-9DE7-ECA56025CA0F}"/>
              </a:ext>
            </a:extLst>
          </p:cNvPr>
          <p:cNvSpPr/>
          <p:nvPr/>
        </p:nvSpPr>
        <p:spPr>
          <a:xfrm>
            <a:off x="2946639" y="623810"/>
            <a:ext cx="7218643" cy="597856"/>
          </a:xfrm>
          <a:prstGeom prst="rect">
            <a:avLst/>
          </a:prstGeom>
        </p:spPr>
        <p:txBody>
          <a:bodyPr wrap="none">
            <a:spAutoFit/>
          </a:bodyPr>
          <a:lstStyle/>
          <a:p>
            <a:pPr algn="ctr" defTabSz="938723" fontAlgn="base">
              <a:spcBef>
                <a:spcPct val="0"/>
              </a:spcBef>
              <a:spcAft>
                <a:spcPct val="0"/>
              </a:spcAft>
              <a:defRPr/>
            </a:pPr>
            <a:r>
              <a:rPr lang="en-US" sz="3285" b="1" dirty="0" err="1">
                <a:solidFill>
                  <a:srgbClr val="000000">
                    <a:lumMod val="95000"/>
                    <a:lumOff val="5000"/>
                  </a:srgbClr>
                </a:solidFill>
                <a:latin typeface="Times New Roman" pitchFamily="18" charset="0"/>
                <a:cs typeface="Times New Roman" pitchFamily="18" charset="0"/>
              </a:rPr>
              <a:t>Em</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cần</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làm</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gì</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để</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bảo</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vệ</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thiên</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nhiên</a:t>
            </a:r>
            <a:r>
              <a:rPr lang="en-US" sz="3285" b="1">
                <a:solidFill>
                  <a:srgbClr val="000000">
                    <a:lumMod val="95000"/>
                    <a:lumOff val="5000"/>
                  </a:srgbClr>
                </a:solidFill>
                <a:latin typeface="Times New Roman" pitchFamily="18" charset="0"/>
                <a:cs typeface="Times New Roman" pitchFamily="18" charset="0"/>
              </a:rPr>
              <a:t> ?</a:t>
            </a:r>
            <a:endParaRPr lang="en-US" sz="3285" b="1" dirty="0">
              <a:solidFill>
                <a:srgbClr val="000000">
                  <a:lumMod val="95000"/>
                  <a:lumOff val="5000"/>
                </a:srgbClr>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668DFC82-58A5-4B06-BD1D-2DFA11EB8919}"/>
              </a:ext>
            </a:extLst>
          </p:cNvPr>
          <p:cNvPicPr>
            <a:picLocks noChangeAspect="1"/>
          </p:cNvPicPr>
          <p:nvPr/>
        </p:nvPicPr>
        <p:blipFill>
          <a:blip r:embed="rId5"/>
          <a:stretch>
            <a:fillRect/>
          </a:stretch>
        </p:blipFill>
        <p:spPr>
          <a:xfrm>
            <a:off x="6185917" y="1296143"/>
            <a:ext cx="6275794" cy="5744420"/>
          </a:xfrm>
          <a:prstGeom prst="rect">
            <a:avLst/>
          </a:prstGeom>
          <a:ln w="19050">
            <a:solidFill>
              <a:schemeClr val="tx1"/>
            </a:solidFill>
          </a:ln>
        </p:spPr>
      </p:pic>
    </p:spTree>
  </p:cSld>
  <p:clrMapOvr>
    <a:masterClrMapping/>
  </p:clrMapOvr>
  <p:transition>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389"/>
                                        </p:tgtEl>
                                        <p:attrNameLst>
                                          <p:attrName>style.visibility</p:attrName>
                                        </p:attrNameLst>
                                      </p:cBhvr>
                                      <p:to>
                                        <p:strVal val="visible"/>
                                      </p:to>
                                    </p:set>
                                    <p:animEffect transition="in" filter="barn(inVertical)">
                                      <p:cBhvr>
                                        <p:cTn id="14" dur="500"/>
                                        <p:tgtEl>
                                          <p:spTgt spid="16389"/>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autoUpdateAnimBg="0"/>
      <p:bldP spid="6" grpId="0"/>
      <p:bldP spid="6" grpId="1"/>
      <p:bldP spid="6" grpId="2" autoUpdateAnimBg="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91" y="1072009"/>
            <a:ext cx="11264265" cy="1173427"/>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 DẶN DÒ</a:t>
            </a:r>
          </a:p>
        </p:txBody>
      </p:sp>
      <p:sp>
        <p:nvSpPr>
          <p:cNvPr id="4" name="TextBox 3"/>
          <p:cNvSpPr txBox="1"/>
          <p:nvPr/>
        </p:nvSpPr>
        <p:spPr>
          <a:xfrm>
            <a:off x="240091" y="2550785"/>
            <a:ext cx="11994498" cy="2554545"/>
          </a:xfrm>
          <a:prstGeom prst="rect">
            <a:avLst/>
          </a:prstGeom>
          <a:noFill/>
        </p:spPr>
        <p:txBody>
          <a:bodyPr wrap="square" rtlCol="0">
            <a:spAutoFit/>
          </a:bodyPr>
          <a:lstStyle/>
          <a:p>
            <a:pPr marL="571500" indent="-571500">
              <a:buFontTx/>
              <a:buChar char="-"/>
            </a:pP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 ĐỒ CHƠI THÚ VỊ</a:t>
            </a:r>
          </a:p>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i="1" dirty="0">
                <a:latin typeface="Times New Roman" panose="02020603050405020304" pitchFamily="18" charset="0"/>
                <a:cs typeface="Times New Roman" panose="02020603050405020304" pitchFamily="18" charset="0"/>
              </a:rPr>
              <a:t>“</a:t>
            </a:r>
            <a:r>
              <a:rPr lang="en-US" sz="4000" b="1" i="1" dirty="0" err="1">
                <a:latin typeface="Times New Roman" panose="02020603050405020304" pitchFamily="18" charset="0"/>
                <a:cs typeface="Times New Roman" panose="02020603050405020304" pitchFamily="18" charset="0"/>
              </a:rPr>
              <a:t>Khuôn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mặt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ngộ</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nghĩnh</a:t>
            </a:r>
            <a:r>
              <a:rPr lang="en-US" sz="4000" b="1" i="1" dirty="0">
                <a:latin typeface="Times New Roman" panose="02020603050405020304" pitchFamily="18" charset="0"/>
                <a:cs typeface="Times New Roman" panose="02020603050405020304" pitchFamily="18" charset="0"/>
              </a:rPr>
              <a:t>”</a:t>
            </a:r>
          </a:p>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Chuẩn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Giấy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bìa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nắp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bút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len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kéo</a:t>
            </a: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85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601" y="1429549"/>
            <a:ext cx="6637336" cy="921852"/>
          </a:xfrm>
        </p:spPr>
        <p:txBody>
          <a:bodyPr>
            <a:normAutofit fontScale="90000"/>
          </a:bodyPr>
          <a:lstStyle/>
          <a:p>
            <a:pPr lvl="0">
              <a:defRPr/>
            </a:pPr>
            <a:r>
              <a:rPr lang="es-ES" sz="2903"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t>BÀI HỌC ĐẾN ĐÂY LÀ HẾT</a:t>
            </a:r>
            <a:r>
              <a:rPr lang="en-US" sz="2903"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t/>
            </a:r>
            <a:br>
              <a:rPr lang="en-US" sz="2903"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b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Kính</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chúc</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các</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thầy</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cô</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giáo</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và</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các</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em</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b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b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Mạnh</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khỏe</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Hạnh</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phúc</a:t>
            </a:r>
            <a:r>
              <a:rPr lang="en-US" b="1" kern="10" dirty="0">
                <a:ln w="12700">
                  <a:round/>
                  <a:headEnd/>
                  <a:tailEnd/>
                </a:ln>
                <a:solidFill>
                  <a:srgbClr val="00B050"/>
                </a:solidFill>
                <a:latin typeface="Cooper Black" panose="0208090404030B020404" pitchFamily="18" charset="0"/>
                <a:cs typeface="Times New Roman" panose="02020603050405020304" pitchFamily="18" charset="0"/>
              </a:rPr>
              <a:t/>
            </a:r>
            <a:br>
              <a:rPr lang="en-US" b="1" kern="10" dirty="0">
                <a:ln w="12700">
                  <a:round/>
                  <a:headEnd/>
                  <a:tailEnd/>
                </a:ln>
                <a:solidFill>
                  <a:srgbClr val="00B050"/>
                </a:solidFill>
                <a:latin typeface="Cooper Black" panose="0208090404030B020404" pitchFamily="18" charset="0"/>
                <a:cs typeface="Times New Roman" panose="02020603050405020304" pitchFamily="18" charset="0"/>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269" y="2416841"/>
            <a:ext cx="11665296" cy="4415808"/>
          </a:xfrm>
        </p:spPr>
      </p:pic>
    </p:spTree>
    <p:extLst>
      <p:ext uri="{BB962C8B-B14F-4D97-AF65-F5344CB8AC3E}">
        <p14:creationId xmlns:p14="http://schemas.microsoft.com/office/powerpoint/2010/main" val="406576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515851" cy="704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1581" y="1982399"/>
            <a:ext cx="7027182" cy="744685"/>
          </a:xfrm>
          <a:prstGeom prst="rect">
            <a:avLst/>
          </a:prstGeom>
          <a:noFill/>
        </p:spPr>
        <p:txBody>
          <a:bodyPr spcFirstLastPara="1" wrap="none" lIns="73748" tIns="36875" rIns="73748" bIns="36875" numCol="1">
            <a:prstTxWarp prst="textArchUp">
              <a:avLst/>
            </a:prstTxWarp>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 MỪNG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QUý</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THẦY CÔ VÀ CÁC EM ĐẾN VỚI TIẾT HỌC</a:t>
            </a:r>
          </a:p>
        </p:txBody>
      </p:sp>
      <p:sp>
        <p:nvSpPr>
          <p:cNvPr id="6" name="Rectangle 5"/>
          <p:cNvSpPr/>
          <p:nvPr/>
        </p:nvSpPr>
        <p:spPr>
          <a:xfrm>
            <a:off x="4346869" y="3147941"/>
            <a:ext cx="3822122" cy="1414837"/>
          </a:xfrm>
          <a:prstGeom prst="rect">
            <a:avLst/>
          </a:prstGeom>
          <a:noFill/>
        </p:spPr>
        <p:txBody>
          <a:bodyPr wrap="none" lIns="73748" tIns="36875" rIns="73748" bIns="36875">
            <a:spAutoFit/>
          </a:bodyPr>
          <a:lstStyle/>
          <a:p>
            <a:pPr algn="ctr"/>
            <a:r>
              <a:rPr lang="en-US" sz="435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MÔN MĨ THUẬT</a:t>
            </a:r>
          </a:p>
          <a:p>
            <a:pPr algn="ctr"/>
            <a:r>
              <a:rPr lang="en-US" sz="435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LỚP 2.1</a:t>
            </a:r>
          </a:p>
        </p:txBody>
      </p:sp>
    </p:spTree>
    <p:extLst>
      <p:ext uri="{BB962C8B-B14F-4D97-AF65-F5344CB8AC3E}">
        <p14:creationId xmlns:p14="http://schemas.microsoft.com/office/powerpoint/2010/main" val="187822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598C8-E132-4AD2-8CE4-5E48D62BC46A}"/>
              </a:ext>
            </a:extLst>
          </p:cNvPr>
          <p:cNvSpPr>
            <a:spLocks noGrp="1"/>
          </p:cNvSpPr>
          <p:nvPr>
            <p:ph type="title"/>
          </p:nvPr>
        </p:nvSpPr>
        <p:spPr>
          <a:xfrm>
            <a:off x="4601741" y="-224135"/>
            <a:ext cx="3615909" cy="1171796"/>
          </a:xfrm>
        </p:spPr>
        <p:txBody>
          <a:bodyPr>
            <a:normAutofit/>
          </a:bodyPr>
          <a:lstStyle/>
          <a:p>
            <a:r>
              <a:rPr lang="en-US" sz="4000" b="1" dirty="0">
                <a:solidFill>
                  <a:srgbClr val="FF0000"/>
                </a:solidFill>
                <a:latin typeface="Times New Roman" panose="02020603050405020304" pitchFamily="18" charset="0"/>
                <a:cs typeface="Times New Roman" panose="02020603050405020304" pitchFamily="18" charset="0"/>
              </a:rPr>
              <a:t>KHỞI ĐỘNG</a:t>
            </a:r>
          </a:p>
        </p:txBody>
      </p:sp>
      <p:sp>
        <p:nvSpPr>
          <p:cNvPr id="6" name="Title 1">
            <a:extLst>
              <a:ext uri="{FF2B5EF4-FFF2-40B4-BE49-F238E27FC236}">
                <a16:creationId xmlns:a16="http://schemas.microsoft.com/office/drawing/2014/main" xmlns="" id="{FECA8363-BA85-4DE0-BA57-9C6E606AF6F3}"/>
              </a:ext>
            </a:extLst>
          </p:cNvPr>
          <p:cNvSpPr txBox="1">
            <a:spLocks/>
          </p:cNvSpPr>
          <p:nvPr/>
        </p:nvSpPr>
        <p:spPr>
          <a:xfrm>
            <a:off x="2369493" y="410719"/>
            <a:ext cx="5696386" cy="1171796"/>
          </a:xfrm>
          <a:prstGeom prst="rect">
            <a:avLst/>
          </a:prstGeom>
        </p:spPr>
        <p:txBody>
          <a:bodyPr vert="horz" lIns="91440" tIns="45720" rIns="91440" bIns="45720" rtlCol="0" anchor="ctr">
            <a:normAutofit/>
          </a:bodyPr>
          <a:lstStyle>
            <a:lvl1pPr algn="ctr" defTabSz="737449" rtl="0" eaLnBrk="1" latinLnBrk="0" hangingPunct="1">
              <a:spcBef>
                <a:spcPct val="0"/>
              </a:spcBef>
              <a:buNone/>
              <a:defRPr sz="3549" kern="1200">
                <a:solidFill>
                  <a:schemeClr val="tx1"/>
                </a:solidFill>
                <a:latin typeface="+mj-lt"/>
                <a:ea typeface="+mj-ea"/>
                <a:cs typeface="+mj-cs"/>
              </a:defRPr>
            </a:lvl1p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hát</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chim</a:t>
            </a:r>
            <a:r>
              <a:rPr lang="en-US" sz="4000" b="1" dirty="0">
                <a:solidFill>
                  <a:srgbClr val="FF0000"/>
                </a:solidFill>
                <a:latin typeface="Times New Roman" panose="02020603050405020304" pitchFamily="18" charset="0"/>
                <a:cs typeface="Times New Roman" panose="02020603050405020304" pitchFamily="18" charset="0"/>
              </a:rPr>
              <a:t> non</a:t>
            </a:r>
          </a:p>
        </p:txBody>
      </p:sp>
      <p:pic>
        <p:nvPicPr>
          <p:cNvPr id="8" name="Con chim non remix _ Nhạc thiếu nhi vui nhộn [Vbox Kids]">
            <a:hlinkClick r:id="" action="ppaction://media"/>
            <a:extLst>
              <a:ext uri="{FF2B5EF4-FFF2-40B4-BE49-F238E27FC236}">
                <a16:creationId xmlns:a16="http://schemas.microsoft.com/office/drawing/2014/main" xmlns="" id="{19FCB9C5-8F5E-4BB0-8794-7CAC63B2F7A0}"/>
              </a:ext>
            </a:extLst>
          </p:cNvPr>
          <p:cNvPicPr>
            <a:picLocks noChangeAspect="1"/>
          </p:cNvPicPr>
          <p:nvPr>
            <a:videoFile r:link="rId1"/>
            <p:extLst>
              <p:ext uri="{DAA4B4D4-6D71-4841-9C94-3DE7FCFB9230}">
                <p14:media xmlns:p14="http://schemas.microsoft.com/office/powerpoint/2010/main" r:embed="rId2">
                  <p14:trim end="69014.1679"/>
                </p14:media>
              </p:ext>
            </p:extLst>
          </p:nvPr>
        </p:nvPicPr>
        <p:blipFill>
          <a:blip r:embed="rId4"/>
          <a:stretch>
            <a:fillRect/>
          </a:stretch>
        </p:blipFill>
        <p:spPr>
          <a:xfrm>
            <a:off x="569293" y="1432049"/>
            <a:ext cx="11377264" cy="5486400"/>
          </a:xfrm>
          <a:prstGeom prst="rect">
            <a:avLst/>
          </a:prstGeom>
        </p:spPr>
      </p:pic>
    </p:spTree>
    <p:extLst>
      <p:ext uri="{BB962C8B-B14F-4D97-AF65-F5344CB8AC3E}">
        <p14:creationId xmlns:p14="http://schemas.microsoft.com/office/powerpoint/2010/main" val="36818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5F8B2640-86DF-480F-80F1-49D4ABBB6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515849"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a:extLst>
              <a:ext uri="{FF2B5EF4-FFF2-40B4-BE49-F238E27FC236}">
                <a16:creationId xmlns:a16="http://schemas.microsoft.com/office/drawing/2014/main" xmlns="" id="{54CF9676-9FA0-428A-B797-71CEB834EB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9346" y="351928"/>
            <a:ext cx="3833195" cy="323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6">
            <a:extLst>
              <a:ext uri="{FF2B5EF4-FFF2-40B4-BE49-F238E27FC236}">
                <a16:creationId xmlns:a16="http://schemas.microsoft.com/office/drawing/2014/main" xmlns="" id="{D6604F40-23E4-44D0-934C-C7682BBA835A}"/>
              </a:ext>
            </a:extLst>
          </p:cNvPr>
          <p:cNvSpPr>
            <a:spLocks noChangeArrowheads="1"/>
          </p:cNvSpPr>
          <p:nvPr/>
        </p:nvSpPr>
        <p:spPr bwMode="auto">
          <a:xfrm>
            <a:off x="4025677" y="1072009"/>
            <a:ext cx="3833195" cy="171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15000"/>
              </a:lnSpc>
              <a:spcBef>
                <a:spcPct val="0"/>
              </a:spcBef>
              <a:buFontTx/>
              <a:buNone/>
            </a:pPr>
            <a:r>
              <a:rPr lang="en-US" altLang="en-US" sz="2464" b="1" dirty="0" err="1">
                <a:latin typeface="Times New Roman" panose="02020603050405020304" pitchFamily="18" charset="0"/>
                <a:cs typeface="Times New Roman" panose="02020603050405020304" pitchFamily="18" charset="0"/>
              </a:rPr>
              <a:t>Sách</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học</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mĩ</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thuật</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lớp</a:t>
            </a:r>
            <a:r>
              <a:rPr lang="en-US" altLang="en-US" sz="2464" b="1" dirty="0">
                <a:latin typeface="Times New Roman" panose="02020603050405020304" pitchFamily="18" charset="0"/>
                <a:cs typeface="Times New Roman" panose="02020603050405020304" pitchFamily="18" charset="0"/>
              </a:rPr>
              <a:t> 2 </a:t>
            </a:r>
            <a:endParaRPr lang="en-US" altLang="en-US" sz="2464" b="1" i="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464" b="1" dirty="0" err="1">
                <a:latin typeface="Times New Roman" panose="02020603050405020304" pitchFamily="18" charset="0"/>
                <a:cs typeface="Times New Roman" panose="02020603050405020304" pitchFamily="18" charset="0"/>
              </a:rPr>
              <a:t>Giấy</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vẽ</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giấy</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bìa</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giấy</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thủ</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công</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hồ</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dán</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màu</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vẽ</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kéo</a:t>
            </a:r>
            <a:endParaRPr lang="en-US" altLang="en-US" sz="2464"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bút</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chì</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tẩy</a:t>
            </a:r>
            <a:r>
              <a:rPr lang="en-US" altLang="en-US" sz="2464" b="1" dirty="0">
                <a:latin typeface="Times New Roman" panose="02020603050405020304" pitchFamily="18" charset="0"/>
                <a:cs typeface="Times New Roman" panose="02020603050405020304" pitchFamily="18" charset="0"/>
              </a:rPr>
              <a:t>.</a:t>
            </a:r>
            <a:endParaRPr lang="en-US" altLang="en-US" sz="2464" dirty="0"/>
          </a:p>
        </p:txBody>
      </p:sp>
      <p:sp>
        <p:nvSpPr>
          <p:cNvPr id="7" name="Title 1">
            <a:extLst>
              <a:ext uri="{FF2B5EF4-FFF2-40B4-BE49-F238E27FC236}">
                <a16:creationId xmlns:a16="http://schemas.microsoft.com/office/drawing/2014/main" xmlns="" id="{D00AEA93-92F4-4813-836C-44FA46B52FBF}"/>
              </a:ext>
            </a:extLst>
          </p:cNvPr>
          <p:cNvSpPr txBox="1">
            <a:spLocks/>
          </p:cNvSpPr>
          <p:nvPr/>
        </p:nvSpPr>
        <p:spPr>
          <a:xfrm>
            <a:off x="625794" y="474646"/>
            <a:ext cx="8584459" cy="1173427"/>
          </a:xfrm>
          <a:prstGeom prst="rect">
            <a:avLst/>
          </a:prstGeom>
        </p:spPr>
        <p:txBody>
          <a:bodyPr/>
          <a:lstStyle>
            <a:lvl1pPr algn="ctr" defTabSz="737449" rtl="0" eaLnBrk="1" latinLnBrk="0" hangingPunct="1">
              <a:spcBef>
                <a:spcPct val="0"/>
              </a:spcBef>
              <a:buNone/>
              <a:defRPr sz="3549" kern="1200">
                <a:solidFill>
                  <a:schemeClr val="tx1"/>
                </a:solidFill>
                <a:latin typeface="+mj-lt"/>
                <a:ea typeface="+mj-ea"/>
                <a:cs typeface="+mj-cs"/>
              </a:defRPr>
            </a:lvl1pPr>
          </a:lstStyle>
          <a:p>
            <a:r>
              <a:rPr lang="en-US" dirty="0">
                <a:solidFill>
                  <a:srgbClr val="FF0000"/>
                </a:solidFill>
                <a:latin typeface="Times New Roman" panose="02020603050405020304" pitchFamily="18" charset="0"/>
                <a:cs typeface="Times New Roman" panose="02020603050405020304" pitchFamily="18" charset="0"/>
              </a:rPr>
              <a:t>KIỂM TRA ĐỒ DÙNG HỌC TẬP</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674"/>
            <a:ext cx="12515850" cy="7040166"/>
          </a:xfrm>
          <a:prstGeom prst="rect">
            <a:avLst/>
          </a:prstGeom>
        </p:spPr>
      </p:pic>
      <p:sp>
        <p:nvSpPr>
          <p:cNvPr id="11" name="TextBox 10"/>
          <p:cNvSpPr txBox="1"/>
          <p:nvPr/>
        </p:nvSpPr>
        <p:spPr>
          <a:xfrm>
            <a:off x="1192506" y="933438"/>
            <a:ext cx="9638992" cy="1988237"/>
          </a:xfrm>
          <a:prstGeom prst="rect">
            <a:avLst/>
          </a:prstGeom>
          <a:noFill/>
        </p:spPr>
        <p:txBody>
          <a:bodyPr wrap="square" rtlCol="0">
            <a:spAutoFit/>
          </a:bodyPr>
          <a:lstStyle/>
          <a:p>
            <a:pPr algn="ctr" defTabSz="938723">
              <a:defRPr/>
            </a:pPr>
            <a:r>
              <a:rPr lang="en-US" sz="6160" b="1" dirty="0" err="1">
                <a:solidFill>
                  <a:srgbClr val="FFFF00"/>
                </a:solidFill>
                <a:latin typeface="Times New Roman" panose="02020603050405020304" pitchFamily="18" charset="0"/>
                <a:cs typeface="Times New Roman" panose="02020603050405020304" pitchFamily="18" charset="0"/>
              </a:rPr>
              <a:t>Chủ</a:t>
            </a:r>
            <a:r>
              <a:rPr lang="en-US" sz="6160" b="1" dirty="0">
                <a:solidFill>
                  <a:srgbClr val="FFFF00"/>
                </a:solidFill>
                <a:latin typeface="Times New Roman" panose="02020603050405020304" pitchFamily="18" charset="0"/>
                <a:cs typeface="Times New Roman" panose="02020603050405020304" pitchFamily="18" charset="0"/>
              </a:rPr>
              <a:t> </a:t>
            </a:r>
            <a:r>
              <a:rPr lang="en-US" sz="6160" b="1" dirty="0" err="1">
                <a:solidFill>
                  <a:srgbClr val="FFFF00"/>
                </a:solidFill>
                <a:latin typeface="Times New Roman" panose="02020603050405020304" pitchFamily="18" charset="0"/>
                <a:cs typeface="Times New Roman" panose="02020603050405020304" pitchFamily="18" charset="0"/>
              </a:rPr>
              <a:t>đề</a:t>
            </a:r>
            <a:r>
              <a:rPr lang="en-US" sz="6160" b="1" dirty="0">
                <a:solidFill>
                  <a:srgbClr val="FFFF00"/>
                </a:solidFill>
                <a:latin typeface="Times New Roman" panose="02020603050405020304" pitchFamily="18" charset="0"/>
                <a:cs typeface="Times New Roman" panose="02020603050405020304" pitchFamily="18" charset="0"/>
              </a:rPr>
              <a:t>:</a:t>
            </a:r>
          </a:p>
          <a:p>
            <a:pPr algn="ctr" defTabSz="938723">
              <a:defRPr/>
            </a:pPr>
            <a:r>
              <a:rPr lang="en-US" sz="6160" b="1" dirty="0">
                <a:solidFill>
                  <a:srgbClr val="FFFF00"/>
                </a:solidFill>
                <a:latin typeface="Times New Roman" panose="02020603050405020304" pitchFamily="18" charset="0"/>
                <a:cs typeface="Times New Roman" panose="02020603050405020304" pitchFamily="18" charset="0"/>
              </a:rPr>
              <a:t>RỪNG CÂY NHIỆT ĐỚI</a:t>
            </a:r>
          </a:p>
        </p:txBody>
      </p:sp>
      <p:sp>
        <p:nvSpPr>
          <p:cNvPr id="15" name="TextBox 14"/>
          <p:cNvSpPr txBox="1"/>
          <p:nvPr/>
        </p:nvSpPr>
        <p:spPr>
          <a:xfrm>
            <a:off x="4817765" y="2656185"/>
            <a:ext cx="2388474" cy="830997"/>
          </a:xfrm>
          <a:prstGeom prst="rect">
            <a:avLst/>
          </a:prstGeom>
          <a:noFill/>
        </p:spPr>
        <p:txBody>
          <a:bodyPr wrap="square" rtlCol="0">
            <a:spAutoFit/>
          </a:bodyPr>
          <a:lstStyle/>
          <a:p>
            <a:pPr algn="ctr" defTabSz="938723">
              <a:defRPr/>
            </a:pPr>
            <a:r>
              <a:rPr lang="en-US" sz="4800" b="1" dirty="0" err="1">
                <a:solidFill>
                  <a:prstClr val="white"/>
                </a:solidFill>
                <a:latin typeface="Times New Roman" panose="02020603050405020304" pitchFamily="18" charset="0"/>
                <a:cs typeface="Times New Roman" panose="02020603050405020304" pitchFamily="18" charset="0"/>
              </a:rPr>
              <a:t>Bài</a:t>
            </a:r>
            <a:r>
              <a:rPr lang="en-US" sz="4800" b="1" dirty="0">
                <a:solidFill>
                  <a:prstClr val="white"/>
                </a:solidFill>
                <a:latin typeface="Times New Roman" panose="02020603050405020304" pitchFamily="18" charset="0"/>
                <a:cs typeface="Times New Roman" panose="02020603050405020304" pitchFamily="18" charset="0"/>
              </a:rPr>
              <a:t> 5:</a:t>
            </a:r>
          </a:p>
        </p:txBody>
      </p:sp>
      <p:sp>
        <p:nvSpPr>
          <p:cNvPr id="3" name="Rectangle 2"/>
          <p:cNvSpPr/>
          <p:nvPr/>
        </p:nvSpPr>
        <p:spPr>
          <a:xfrm>
            <a:off x="2924847" y="3736305"/>
            <a:ext cx="6401753" cy="1323439"/>
          </a:xfrm>
          <a:prstGeom prst="rect">
            <a:avLst/>
          </a:prstGeom>
        </p:spPr>
        <p:txBody>
          <a:bodyPr wrap="none">
            <a:spAutoFit/>
          </a:bodyPr>
          <a:lstStyle/>
          <a:p>
            <a:pPr algn="ctr" defTabSz="938723">
              <a:defRPr/>
            </a:pPr>
            <a:r>
              <a:rPr lang="en-US" sz="4000" b="1" dirty="0">
                <a:solidFill>
                  <a:prstClr val="white"/>
                </a:solidFill>
                <a:latin typeface="Times New Roman" panose="02020603050405020304" pitchFamily="18" charset="0"/>
                <a:cs typeface="Times New Roman" panose="02020603050405020304" pitchFamily="18" charset="0"/>
              </a:rPr>
              <a:t>KHU RỪNG THÂN THIỆN</a:t>
            </a:r>
          </a:p>
          <a:p>
            <a:pPr algn="ctr" defTabSz="938723">
              <a:defRPr/>
            </a:pPr>
            <a:r>
              <a:rPr lang="en-US" sz="4000" b="1" dirty="0">
                <a:solidFill>
                  <a:prstClr val="white"/>
                </a:solidFill>
                <a:latin typeface="Times New Roman" panose="02020603050405020304" pitchFamily="18" charset="0"/>
                <a:cs typeface="Times New Roman" panose="02020603050405020304" pitchFamily="18" charset="0"/>
              </a:rPr>
              <a:t>(TIẾT 2)</a:t>
            </a:r>
          </a:p>
        </p:txBody>
      </p:sp>
    </p:spTree>
    <p:custDataLst>
      <p:tags r:id="rId1"/>
    </p:custDataLst>
    <p:extLst>
      <p:ext uri="{BB962C8B-B14F-4D97-AF65-F5344CB8AC3E}">
        <p14:creationId xmlns:p14="http://schemas.microsoft.com/office/powerpoint/2010/main" val="615191022"/>
      </p:ext>
    </p:extLst>
  </p:cSld>
  <p:clrMapOvr>
    <a:masterClrMapping/>
  </p:clrMapOvr>
  <mc:AlternateContent xmlns:mc="http://schemas.openxmlformats.org/markup-compatibility/2006" xmlns:p14="http://schemas.microsoft.com/office/powerpoint/2010/main">
    <mc:Choice Requires="p14">
      <p:transition spd="slow" p14:dur="2000" advTm="38945">
        <p:sndAc>
          <p:stSnd>
            <p:snd r:embed="rId3" name="chimes.wav"/>
          </p:stSnd>
        </p:sndAc>
      </p:transition>
    </mc:Choice>
    <mc:Fallback xmlns="">
      <p:transition spd="slow" advTm="38945">
        <p:sndAc>
          <p:stSnd>
            <p:snd r:embed="rId5"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110"/>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2528424" y="636229"/>
            <a:ext cx="7897996" cy="588944"/>
          </a:xfrm>
          <a:prstGeom prst="rect">
            <a:avLst/>
          </a:prstGeom>
          <a:noFill/>
        </p:spPr>
        <p:txBody>
          <a:bodyPr wrap="none" rtlCol="0">
            <a:spAutoFit/>
          </a:bodyPr>
          <a:lstStyle/>
          <a:p>
            <a:pPr defTabSz="737449"/>
            <a:r>
              <a:rPr lang="en-US" sz="3227" b="1" dirty="0">
                <a:solidFill>
                  <a:srgbClr val="0000FF"/>
                </a:solidFill>
                <a:latin typeface="Times New Roman" panose="02020603050405020304" pitchFamily="18" charset="0"/>
                <a:cs typeface="Times New Roman" panose="02020603050405020304" pitchFamily="18" charset="0"/>
              </a:rPr>
              <a:t>I. TR</a:t>
            </a:r>
            <a:r>
              <a:rPr lang="vi-VN" sz="3227" b="1" dirty="0">
                <a:solidFill>
                  <a:srgbClr val="0000FF"/>
                </a:solidFill>
                <a:latin typeface="Times New Roman" panose="02020603050405020304" pitchFamily="18" charset="0"/>
                <a:cs typeface="Times New Roman" panose="02020603050405020304" pitchFamily="18" charset="0"/>
              </a:rPr>
              <a:t>Ư</a:t>
            </a:r>
            <a:r>
              <a:rPr lang="en-US" sz="3227" b="1" dirty="0">
                <a:solidFill>
                  <a:srgbClr val="0000FF"/>
                </a:solidFill>
                <a:latin typeface="Times New Roman" panose="02020603050405020304" pitchFamily="18" charset="0"/>
                <a:cs typeface="Times New Roman" panose="02020603050405020304" pitchFamily="18" charset="0"/>
              </a:rPr>
              <a:t>NG BÀY SẢN PHẨM VÀ CHIA SẺ.</a:t>
            </a:r>
          </a:p>
        </p:txBody>
      </p:sp>
      <p:sp>
        <p:nvSpPr>
          <p:cNvPr id="11" name="TextBox 10">
            <a:extLst>
              <a:ext uri="{FF2B5EF4-FFF2-40B4-BE49-F238E27FC236}">
                <a16:creationId xmlns:a16="http://schemas.microsoft.com/office/drawing/2014/main" xmlns="" id="{17EA192B-9AD5-4CC9-89A5-29F8D50DC174}"/>
              </a:ext>
            </a:extLst>
          </p:cNvPr>
          <p:cNvSpPr txBox="1"/>
          <p:nvPr/>
        </p:nvSpPr>
        <p:spPr>
          <a:xfrm>
            <a:off x="1443832" y="1577968"/>
            <a:ext cx="10067180" cy="63850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Các</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nhóm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tiếp</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tục</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hoàn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thiện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sản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phẩm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của</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tiết</a:t>
            </a:r>
            <a:r>
              <a:rPr lang="en-US" sz="3549" b="1" dirty="0">
                <a:latin typeface="Times New Roman" panose="02020603050405020304" pitchFamily="18" charset="0"/>
                <a:cs typeface="Times New Roman" panose="02020603050405020304" pitchFamily="18" charset="0"/>
              </a:rPr>
              <a:t> 1</a:t>
            </a:r>
          </a:p>
        </p:txBody>
      </p:sp>
      <p:sp>
        <p:nvSpPr>
          <p:cNvPr id="14" name="TextBox 13">
            <a:extLst>
              <a:ext uri="{FF2B5EF4-FFF2-40B4-BE49-F238E27FC236}">
                <a16:creationId xmlns:a16="http://schemas.microsoft.com/office/drawing/2014/main" xmlns="" id="{4992A284-054A-403D-A430-FE7116F5864C}"/>
              </a:ext>
            </a:extLst>
          </p:cNvPr>
          <p:cNvSpPr txBox="1"/>
          <p:nvPr/>
        </p:nvSpPr>
        <p:spPr>
          <a:xfrm>
            <a:off x="1361381" y="2604054"/>
            <a:ext cx="4488408" cy="63850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 Tr</a:t>
            </a:r>
            <a:r>
              <a:rPr lang="vi-VN" sz="3549" b="1" dirty="0">
                <a:latin typeface="Times New Roman" panose="02020603050405020304" pitchFamily="18" charset="0"/>
                <a:cs typeface="Times New Roman" panose="02020603050405020304" pitchFamily="18" charset="0"/>
              </a:rPr>
              <a:t>ư</a:t>
            </a:r>
            <a:r>
              <a:rPr lang="en-US" sz="3549" b="1" dirty="0">
                <a:latin typeface="Times New Roman" panose="02020603050405020304" pitchFamily="18" charset="0"/>
                <a:cs typeface="Times New Roman" panose="02020603050405020304" pitchFamily="18" charset="0"/>
              </a:rPr>
              <a:t>ng </a:t>
            </a:r>
            <a:r>
              <a:rPr lang="en-US" sz="3549" b="1" dirty="0" err="1">
                <a:latin typeface="Times New Roman" panose="02020603050405020304" pitchFamily="18" charset="0"/>
                <a:cs typeface="Times New Roman" panose="02020603050405020304" pitchFamily="18" charset="0"/>
              </a:rPr>
              <a:t>bày</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sản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phẩm</a:t>
            </a:r>
            <a:endParaRPr lang="en-US" sz="3549"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CB30ED82-0FAA-4FCF-B5AC-2EC68F333F66}"/>
              </a:ext>
            </a:extLst>
          </p:cNvPr>
          <p:cNvSpPr txBox="1"/>
          <p:nvPr/>
        </p:nvSpPr>
        <p:spPr>
          <a:xfrm>
            <a:off x="1364139" y="3380060"/>
            <a:ext cx="3991798" cy="63850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 Chia </a:t>
            </a:r>
            <a:r>
              <a:rPr lang="en-US" sz="3549" b="1" dirty="0" err="1">
                <a:latin typeface="Times New Roman" panose="02020603050405020304" pitchFamily="18" charset="0"/>
                <a:cs typeface="Times New Roman" panose="02020603050405020304" pitchFamily="18" charset="0"/>
              </a:rPr>
              <a:t>sẻ</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sản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phẩm</a:t>
            </a:r>
            <a:r>
              <a:rPr lang="en-US" sz="3549"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D7725C73-333F-46FB-A0C8-717FD9350F16}"/>
              </a:ext>
            </a:extLst>
          </p:cNvPr>
          <p:cNvSpPr txBox="1"/>
          <p:nvPr/>
        </p:nvSpPr>
        <p:spPr>
          <a:xfrm>
            <a:off x="1217365" y="4973077"/>
            <a:ext cx="9470862" cy="1730858"/>
          </a:xfrm>
          <a:prstGeom prst="rect">
            <a:avLst/>
          </a:prstGeom>
          <a:noFill/>
        </p:spPr>
        <p:txBody>
          <a:bodyPr wrap="none" rtlCol="0">
            <a:spAutoFit/>
          </a:bodyPr>
          <a:lstStyle/>
          <a:p>
            <a:pPr defTabSz="737449"/>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Nhóm</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em</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làm</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được</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sản</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phẩm</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gì</a:t>
            </a:r>
            <a:r>
              <a:rPr lang="en-US" sz="3549" b="1" dirty="0">
                <a:solidFill>
                  <a:srgbClr val="0000FF"/>
                </a:solidFill>
                <a:latin typeface="Times New Roman" panose="02020603050405020304" pitchFamily="18" charset="0"/>
                <a:cs typeface="Times New Roman" panose="02020603050405020304" pitchFamily="18" charset="0"/>
              </a:rPr>
              <a:t>?</a:t>
            </a:r>
          </a:p>
          <a:p>
            <a:pPr defTabSz="737449"/>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Bức</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tranh</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có</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những</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hình</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ảnh</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nào</a:t>
            </a:r>
            <a:r>
              <a:rPr lang="en-US" sz="3549" b="1" dirty="0">
                <a:solidFill>
                  <a:srgbClr val="0000FF"/>
                </a:solidFill>
                <a:latin typeface="Times New Roman" panose="02020603050405020304" pitchFamily="18" charset="0"/>
                <a:cs typeface="Times New Roman" panose="02020603050405020304" pitchFamily="18" charset="0"/>
              </a:rPr>
              <a:t>?</a:t>
            </a:r>
          </a:p>
          <a:p>
            <a:pPr defTabSz="737449"/>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Màu</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sắc</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chất</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liệu</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của</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bức</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tranh</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như</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thế</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nào</a:t>
            </a:r>
            <a:r>
              <a:rPr lang="en-US" sz="3549" b="1" dirty="0">
                <a:solidFill>
                  <a:srgbClr val="0000FF"/>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F21DBE5F-8509-4232-AE7D-CA021D1FF900}"/>
              </a:ext>
            </a:extLst>
          </p:cNvPr>
          <p:cNvSpPr txBox="1"/>
          <p:nvPr/>
        </p:nvSpPr>
        <p:spPr>
          <a:xfrm>
            <a:off x="4529733" y="3994066"/>
            <a:ext cx="1600118" cy="63850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a:t>
            </a:r>
            <a:r>
              <a:rPr lang="en-US" sz="3549" b="1" dirty="0" err="1">
                <a:latin typeface="Times New Roman" panose="02020603050405020304" pitchFamily="18" charset="0"/>
                <a:cs typeface="Times New Roman" panose="02020603050405020304" pitchFamily="18" charset="0"/>
              </a:rPr>
              <a:t>Gợi</a:t>
            </a:r>
            <a:r>
              <a:rPr lang="en-US" sz="3549" b="1">
                <a:latin typeface="Times New Roman" panose="02020603050405020304" pitchFamily="18" charset="0"/>
                <a:cs typeface="Times New Roman" panose="02020603050405020304" pitchFamily="18" charset="0"/>
              </a:rPr>
              <a:t> ý.</a:t>
            </a:r>
            <a:endParaRPr lang="en-US" sz="3549"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68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1E8AC-B353-4EA0-9F28-D2CEE7DCBB1D}"/>
              </a:ext>
            </a:extLst>
          </p:cNvPr>
          <p:cNvSpPr>
            <a:spLocks noGrp="1"/>
          </p:cNvSpPr>
          <p:nvPr>
            <p:ph type="title"/>
          </p:nvPr>
        </p:nvSpPr>
        <p:spPr>
          <a:xfrm>
            <a:off x="274491" y="423937"/>
            <a:ext cx="12241359" cy="6336704"/>
          </a:xfrm>
        </p:spPr>
        <p:txBody>
          <a:bodyPr>
            <a:normAutofit/>
          </a:bodyPr>
          <a:lstStyle/>
          <a:p>
            <a:pPr algn="l"/>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vấn</a:t>
            </a:r>
            <a:r>
              <a:rPr lang="en-US" sz="4000" b="1" dirty="0">
                <a:latin typeface="Times New Roman" panose="02020603050405020304" pitchFamily="18" charset="0"/>
                <a:cs typeface="Times New Roman" panose="02020603050405020304" pitchFamily="18" charset="0"/>
              </a:rPr>
              <a:t>:</a:t>
            </a:r>
            <a:br>
              <a:rPr lang="en-US" sz="40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n.</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918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42" y="-29602"/>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2585517" y="279921"/>
            <a:ext cx="7897996" cy="588944"/>
          </a:xfrm>
          <a:prstGeom prst="rect">
            <a:avLst/>
          </a:prstGeom>
          <a:noFill/>
        </p:spPr>
        <p:txBody>
          <a:bodyPr wrap="none" rtlCol="0">
            <a:spAutoFit/>
          </a:bodyPr>
          <a:lstStyle/>
          <a:p>
            <a:pPr defTabSz="737449"/>
            <a:r>
              <a:rPr lang="en-US" sz="3227" b="1" dirty="0">
                <a:latin typeface="Times New Roman" panose="02020603050405020304" pitchFamily="18" charset="0"/>
                <a:cs typeface="Times New Roman" panose="02020603050405020304" pitchFamily="18" charset="0"/>
              </a:rPr>
              <a:t>I. TR</a:t>
            </a:r>
            <a:r>
              <a:rPr lang="vi-VN" sz="3227" b="1" dirty="0">
                <a:latin typeface="Times New Roman" panose="02020603050405020304" pitchFamily="18" charset="0"/>
                <a:cs typeface="Times New Roman" panose="02020603050405020304" pitchFamily="18" charset="0"/>
              </a:rPr>
              <a:t>Ư</a:t>
            </a:r>
            <a:r>
              <a:rPr lang="en-US" sz="3227" b="1" dirty="0">
                <a:latin typeface="Times New Roman" panose="02020603050405020304" pitchFamily="18" charset="0"/>
                <a:cs typeface="Times New Roman" panose="02020603050405020304" pitchFamily="18" charset="0"/>
              </a:rPr>
              <a:t>NG BÀY SẢN PHẨM VÀ CHIA SẺ.</a:t>
            </a:r>
          </a:p>
        </p:txBody>
      </p:sp>
      <p:sp>
        <p:nvSpPr>
          <p:cNvPr id="15" name="TextBox 14">
            <a:extLst>
              <a:ext uri="{FF2B5EF4-FFF2-40B4-BE49-F238E27FC236}">
                <a16:creationId xmlns:a16="http://schemas.microsoft.com/office/drawing/2014/main" xmlns="" id="{CB30ED82-0FAA-4FCF-B5AC-2EC68F333F66}"/>
              </a:ext>
            </a:extLst>
          </p:cNvPr>
          <p:cNvSpPr txBox="1"/>
          <p:nvPr/>
        </p:nvSpPr>
        <p:spPr>
          <a:xfrm>
            <a:off x="4830917" y="3374676"/>
            <a:ext cx="1752403" cy="638508"/>
          </a:xfrm>
          <a:prstGeom prst="rect">
            <a:avLst/>
          </a:prstGeom>
          <a:noFill/>
        </p:spPr>
        <p:txBody>
          <a:bodyPr wrap="none" rtlCol="0">
            <a:spAutoFit/>
          </a:bodyPr>
          <a:lstStyle/>
          <a:p>
            <a:pPr defTabSz="737449"/>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Gợi</a:t>
            </a:r>
            <a:r>
              <a:rPr lang="en-US" sz="3549" b="1" dirty="0">
                <a:solidFill>
                  <a:srgbClr val="0000FF"/>
                </a:solidFill>
                <a:latin typeface="Times New Roman" panose="02020603050405020304" pitchFamily="18" charset="0"/>
                <a:cs typeface="Times New Roman" panose="02020603050405020304" pitchFamily="18" charset="0"/>
              </a:rPr>
              <a:t> ý:</a:t>
            </a:r>
          </a:p>
        </p:txBody>
      </p:sp>
      <p:sp>
        <p:nvSpPr>
          <p:cNvPr id="6" name="TextBox 5">
            <a:extLst>
              <a:ext uri="{FF2B5EF4-FFF2-40B4-BE49-F238E27FC236}">
                <a16:creationId xmlns:a16="http://schemas.microsoft.com/office/drawing/2014/main" xmlns="" id="{6EFFD759-2F22-4D7C-A821-1F767520A347}"/>
              </a:ext>
            </a:extLst>
          </p:cNvPr>
          <p:cNvSpPr txBox="1"/>
          <p:nvPr/>
        </p:nvSpPr>
        <p:spPr>
          <a:xfrm>
            <a:off x="3737645" y="2486507"/>
            <a:ext cx="3903633" cy="63850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 Chia </a:t>
            </a:r>
            <a:r>
              <a:rPr lang="en-US" sz="3549" b="1" dirty="0" err="1">
                <a:latin typeface="Times New Roman" panose="02020603050405020304" pitchFamily="18" charset="0"/>
                <a:cs typeface="Times New Roman" panose="02020603050405020304" pitchFamily="18" charset="0"/>
              </a:rPr>
              <a:t>sẻ</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cảm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nhận</a:t>
            </a:r>
            <a:endParaRPr lang="en-US" sz="3549"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C47335C-E28A-4B4C-BBF8-3CDD36039D69}"/>
              </a:ext>
            </a:extLst>
          </p:cNvPr>
          <p:cNvSpPr txBox="1"/>
          <p:nvPr/>
        </p:nvSpPr>
        <p:spPr>
          <a:xfrm>
            <a:off x="410010" y="4685107"/>
            <a:ext cx="9722533" cy="1254061"/>
          </a:xfrm>
          <a:prstGeom prst="rect">
            <a:avLst/>
          </a:prstGeom>
          <a:noFill/>
        </p:spPr>
        <p:txBody>
          <a:bodyPr wrap="none" rtlCol="0">
            <a:spAutoFit/>
          </a:bodyPr>
          <a:lstStyle/>
          <a:p>
            <a:pPr defTabSz="737449"/>
            <a:r>
              <a:rPr lang="en-US" sz="3549" b="1" dirty="0">
                <a:solidFill>
                  <a:srgbClr val="0000FF"/>
                </a:solidFill>
                <a:latin typeface="Times New Roman" panose="02020603050405020304" pitchFamily="18" charset="0"/>
                <a:cs typeface="Times New Roman" panose="02020603050405020304" pitchFamily="18" charset="0"/>
              </a:rPr>
              <a:t>   - </a:t>
            </a:r>
            <a:r>
              <a:rPr lang="en-US" sz="3549" b="1" dirty="0" err="1">
                <a:solidFill>
                  <a:srgbClr val="0000FF"/>
                </a:solidFill>
                <a:latin typeface="Times New Roman" panose="02020603050405020304" pitchFamily="18" charset="0"/>
                <a:cs typeface="Times New Roman" panose="02020603050405020304" pitchFamily="18" charset="0"/>
              </a:rPr>
              <a:t>Em</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thích</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bức</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tranh</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nào</a:t>
            </a:r>
            <a:r>
              <a:rPr lang="en-US" sz="3549" b="1" dirty="0">
                <a:solidFill>
                  <a:srgbClr val="0000FF"/>
                </a:solidFill>
                <a:latin typeface="Times New Roman" panose="02020603050405020304" pitchFamily="18" charset="0"/>
                <a:cs typeface="Times New Roman" panose="02020603050405020304" pitchFamily="18" charset="0"/>
              </a:rPr>
              <a:t>  </a:t>
            </a:r>
            <a:r>
              <a:rPr lang="en-US" sz="3549" b="1" dirty="0" err="1">
                <a:solidFill>
                  <a:srgbClr val="0000FF"/>
                </a:solidFill>
                <a:latin typeface="Times New Roman" panose="02020603050405020304" pitchFamily="18" charset="0"/>
                <a:cs typeface="Times New Roman" panose="02020603050405020304" pitchFamily="18" charset="0"/>
              </a:rPr>
              <a:t>nhất</a:t>
            </a:r>
            <a:r>
              <a:rPr lang="en-US" sz="3549" b="1" dirty="0">
                <a:solidFill>
                  <a:srgbClr val="0000FF"/>
                </a:solidFill>
                <a:latin typeface="Times New Roman" panose="02020603050405020304" pitchFamily="18" charset="0"/>
                <a:cs typeface="Times New Roman" panose="02020603050405020304" pitchFamily="18" charset="0"/>
              </a:rPr>
              <a:t>?</a:t>
            </a:r>
          </a:p>
          <a:p>
            <a:pPr defTabSz="737449"/>
            <a:r>
              <a:rPr lang="en-US" sz="3549" b="1" dirty="0">
                <a:solidFill>
                  <a:srgbClr val="0000FF"/>
                </a:solidFill>
                <a:latin typeface="Times New Roman" panose="02020603050405020304" pitchFamily="18" charset="0"/>
                <a:cs typeface="Times New Roman" panose="02020603050405020304" pitchFamily="18" charset="0"/>
              </a:rPr>
              <a:t>  - </a:t>
            </a:r>
            <a:r>
              <a:rPr lang="en-US" sz="4000" b="1" dirty="0" err="1">
                <a:solidFill>
                  <a:srgbClr val="0000FF"/>
                </a:solidFill>
                <a:latin typeface="Times New Roman" panose="02020603050405020304" pitchFamily="18" charset="0"/>
                <a:cs typeface="Times New Roman" panose="02020603050405020304" pitchFamily="18" charset="0"/>
              </a:rPr>
              <a:t>Nêu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cảm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nhận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của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em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về</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bức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tranh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đó</a:t>
            </a:r>
            <a:r>
              <a:rPr lang="en-US" sz="4000" b="1" dirty="0">
                <a:solidFill>
                  <a:srgbClr val="0000FF"/>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A987A50F-BFD8-458B-B5F9-FC983A10A9E1}"/>
              </a:ext>
            </a:extLst>
          </p:cNvPr>
          <p:cNvSpPr txBox="1"/>
          <p:nvPr/>
        </p:nvSpPr>
        <p:spPr>
          <a:xfrm>
            <a:off x="3598914" y="1363005"/>
            <a:ext cx="4706545" cy="63850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Tham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quan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sản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phẩm</a:t>
            </a:r>
            <a:endParaRPr lang="en-US" sz="3549"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5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03" y="-108013"/>
            <a:ext cx="12515850" cy="7040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1145357" y="0"/>
            <a:ext cx="6339236" cy="588944"/>
          </a:xfrm>
          <a:prstGeom prst="rect">
            <a:avLst/>
          </a:prstGeom>
          <a:noFill/>
        </p:spPr>
        <p:txBody>
          <a:bodyPr wrap="none" rtlCol="0">
            <a:spAutoFit/>
          </a:bodyPr>
          <a:lstStyle/>
          <a:p>
            <a:pPr marL="0" marR="0" lvl="0" indent="0" algn="l" defTabSz="737449" rtl="0" eaLnBrk="1" fontAlgn="auto" latinLnBrk="0" hangingPunct="1">
              <a:lnSpc>
                <a:spcPct val="100000"/>
              </a:lnSpc>
              <a:spcBef>
                <a:spcPts val="0"/>
              </a:spcBef>
              <a:spcAft>
                <a:spcPts val="0"/>
              </a:spcAft>
              <a:buClrTx/>
              <a:buSzTx/>
              <a:buFontTx/>
              <a:buNone/>
              <a:tabLst/>
              <a:defRPr/>
            </a:pPr>
            <a:r>
              <a:rPr lang="en-US" sz="3227" b="1" dirty="0">
                <a:solidFill>
                  <a:prstClr val="black"/>
                </a:solidFill>
                <a:latin typeface="Times New Roman" panose="02020603050405020304" pitchFamily="18" charset="0"/>
                <a:cs typeface="Times New Roman" panose="02020603050405020304" pitchFamily="18" charset="0"/>
              </a:rPr>
              <a:t>II. TÌM HIỂU TRANH CỦA BẠN</a:t>
            </a:r>
            <a:endParaRPr kumimoji="0" lang="en-US" sz="322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AF320ACA-80F0-4B6E-BC1D-1BCA5AA7ABA5}"/>
              </a:ext>
            </a:extLst>
          </p:cNvPr>
          <p:cNvPicPr>
            <a:picLocks noChangeAspect="1"/>
          </p:cNvPicPr>
          <p:nvPr/>
        </p:nvPicPr>
        <p:blipFill rotWithShape="1">
          <a:blip r:embed="rId3"/>
          <a:srcRect l="7476" t="5376" r="13973" b="10625"/>
          <a:stretch/>
        </p:blipFill>
        <p:spPr>
          <a:xfrm>
            <a:off x="353269" y="783977"/>
            <a:ext cx="11521280" cy="5832648"/>
          </a:xfrm>
          <a:prstGeom prst="rect">
            <a:avLst/>
          </a:prstGeom>
          <a:ln w="38100">
            <a:solidFill>
              <a:schemeClr val="tx1"/>
            </a:solidFill>
          </a:ln>
        </p:spPr>
      </p:pic>
    </p:spTree>
    <p:extLst>
      <p:ext uri="{BB962C8B-B14F-4D97-AF65-F5344CB8AC3E}">
        <p14:creationId xmlns:p14="http://schemas.microsoft.com/office/powerpoint/2010/main" val="414436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10.3"/>
</p:tagLst>
</file>

<file path=ppt/tags/tag2.xml><?xml version="1.0" encoding="utf-8"?>
<p:tagLst xmlns:a="http://schemas.openxmlformats.org/drawingml/2006/main" xmlns:r="http://schemas.openxmlformats.org/officeDocument/2006/relationships" xmlns:p="http://schemas.openxmlformats.org/presentationml/2006/main">
  <p:tag name="TIMING" val="|3.1|1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341</Words>
  <Application>Microsoft Office PowerPoint</Application>
  <PresentationFormat>Custom</PresentationFormat>
  <Paragraphs>52</Paragraphs>
  <Slides>13</Slides>
  <Notes>1</Notes>
  <HiddenSlides>1</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Default Design</vt:lpstr>
      <vt:lpstr>PowerPoint Presentation</vt:lpstr>
      <vt:lpstr>PowerPoint Presentation</vt:lpstr>
      <vt:lpstr>KHỞI ĐỘNG</vt:lpstr>
      <vt:lpstr>PowerPoint Presentation</vt:lpstr>
      <vt:lpstr>PowerPoint Presentation</vt:lpstr>
      <vt:lpstr>PowerPoint Presentation</vt:lpstr>
      <vt:lpstr>* Những câu hỏi chất vấn: 1. Bạn cho mình biết: đâu là hình ảnh chính, đâu là hình ảnh phụ trong tranh? 2. Bạn cho mình hởi bức tranh của nhóm bạn được thực hiện bằng hình thức nào? 3. Mình nghĩ bức tranh của nhóm bạn nên thêm màu ở nền để tranh sinh động hơn.   </vt:lpstr>
      <vt:lpstr>PowerPoint Presentation</vt:lpstr>
      <vt:lpstr>PowerPoint Presentation</vt:lpstr>
      <vt:lpstr>PowerPoint Presentation</vt:lpstr>
      <vt:lpstr>PowerPoint Presentation</vt:lpstr>
      <vt:lpstr>* DẶN DÒ</vt:lpstr>
      <vt:lpstr>BÀI HỌC ĐẾN ĐÂY LÀ HẾT Kính chúc các thầy cô giáo và các em  Mạnh khỏe – Hạnh phúc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21AK22.COM</dc:creator>
  <cp:lastModifiedBy>Windows 10</cp:lastModifiedBy>
  <cp:revision>94</cp:revision>
  <dcterms:created xsi:type="dcterms:W3CDTF">2021-07-22T08:52:25Z</dcterms:created>
  <dcterms:modified xsi:type="dcterms:W3CDTF">2024-04-25T01:33:55Z</dcterms:modified>
</cp:coreProperties>
</file>