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3.xml" ContentType="application/vnd.ms-office.activeX+xml"/>
  <Override PartName="/ppt/activeX/activeX4.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3226" r:id="rId2"/>
    <p:sldId id="3234" r:id="rId3"/>
    <p:sldId id="3244" r:id="rId4"/>
    <p:sldId id="3227" r:id="rId5"/>
    <p:sldId id="3238" r:id="rId6"/>
    <p:sldId id="3228" r:id="rId7"/>
    <p:sldId id="3230" r:id="rId8"/>
    <p:sldId id="3212" r:id="rId9"/>
    <p:sldId id="3213" r:id="rId10"/>
    <p:sldId id="3240" r:id="rId11"/>
    <p:sldId id="3241" r:id="rId12"/>
    <p:sldId id="3245" r:id="rId13"/>
    <p:sldId id="3216" r:id="rId14"/>
    <p:sldId id="3242" r:id="rId15"/>
    <p:sldId id="3218" r:id="rId16"/>
    <p:sldId id="3232" r:id="rId17"/>
    <p:sldId id="3237" r:id="rId18"/>
    <p:sldId id="3243" r:id="rId19"/>
    <p:sldId id="3219" r:id="rId20"/>
    <p:sldId id="3221" r:id="rId21"/>
    <p:sldId id="3239" r:id="rId22"/>
    <p:sldId id="3222" r:id="rId23"/>
    <p:sldId id="323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098">
          <p15:clr>
            <a:srgbClr val="A4A3A4"/>
          </p15:clr>
        </p15:guide>
        <p15:guide id="3" pos="3840">
          <p15:clr>
            <a:srgbClr val="A4A3A4"/>
          </p15:clr>
        </p15:guide>
        <p15:guide id="4" pos="7680">
          <p15:clr>
            <a:srgbClr val="A4A3A4"/>
          </p15:clr>
        </p15:guide>
        <p15:guide id="5" pos="526">
          <p15:clr>
            <a:srgbClr val="A4A3A4"/>
          </p15:clr>
        </p15:guide>
        <p15:guide id="6" pos="71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7700"/>
    <a:srgbClr val="FFFFFF"/>
    <a:srgbClr val="A0CC3F"/>
    <a:srgbClr val="FDFADE"/>
    <a:srgbClr val="79DBFE"/>
    <a:srgbClr val="BAECFE"/>
    <a:srgbClr val="759501"/>
    <a:srgbClr val="BDED01"/>
    <a:srgbClr val="C03727"/>
    <a:srgbClr val="C0E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6314" autoAdjust="0"/>
  </p:normalViewPr>
  <p:slideViewPr>
    <p:cSldViewPr snapToGrid="0" showGuides="1">
      <p:cViewPr varScale="1">
        <p:scale>
          <a:sx n="88" d="100"/>
          <a:sy n="88" d="100"/>
        </p:scale>
        <p:origin x="-810" y="-258"/>
      </p:cViewPr>
      <p:guideLst>
        <p:guide orient="horz" pos="2160"/>
        <p:guide orient="horz" pos="1098"/>
        <p:guide pos="3840"/>
        <p:guide pos="7680"/>
        <p:guide pos="526"/>
        <p:guide pos="7129"/>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9D6B-3B0B-46FE-B8BE-0F0A56ED4D23}" type="datetimeFigureOut">
              <a:rPr lang="zh-CN" altLang="en-US" smtClean="0"/>
              <a:t>2024/4/5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B22D-B9B7-460C-AFF5-E4A2A2B766A2}" type="slidenum">
              <a:rPr lang="zh-CN" altLang="en-US" smtClean="0"/>
              <a:t>‹#›</a:t>
            </a:fld>
            <a:endParaRPr lang="zh-CN" altLang="en-US"/>
          </a:p>
        </p:txBody>
      </p:sp>
    </p:spTree>
    <p:extLst>
      <p:ext uri="{BB962C8B-B14F-4D97-AF65-F5344CB8AC3E}">
        <p14:creationId xmlns:p14="http://schemas.microsoft.com/office/powerpoint/2010/main" val="157497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851880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68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15</a:t>
            </a:fld>
            <a:endParaRPr lang="zh-CN" altLang="en-US"/>
          </a:p>
        </p:txBody>
      </p:sp>
    </p:spTree>
    <p:extLst>
      <p:ext uri="{BB962C8B-B14F-4D97-AF65-F5344CB8AC3E}">
        <p14:creationId xmlns:p14="http://schemas.microsoft.com/office/powerpoint/2010/main" val="76067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16</a:t>
            </a:fld>
            <a:endParaRPr lang="zh-CN" altLang="en-US"/>
          </a:p>
        </p:txBody>
      </p:sp>
    </p:spTree>
    <p:extLst>
      <p:ext uri="{BB962C8B-B14F-4D97-AF65-F5344CB8AC3E}">
        <p14:creationId xmlns:p14="http://schemas.microsoft.com/office/powerpoint/2010/main" val="1710774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17</a:t>
            </a:fld>
            <a:endParaRPr lang="zh-CN" altLang="en-US"/>
          </a:p>
        </p:txBody>
      </p:sp>
    </p:spTree>
    <p:extLst>
      <p:ext uri="{BB962C8B-B14F-4D97-AF65-F5344CB8AC3E}">
        <p14:creationId xmlns:p14="http://schemas.microsoft.com/office/powerpoint/2010/main" val="2884347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18</a:t>
            </a:fld>
            <a:endParaRPr lang="zh-CN" altLang="en-US"/>
          </a:p>
        </p:txBody>
      </p:sp>
    </p:spTree>
    <p:extLst>
      <p:ext uri="{BB962C8B-B14F-4D97-AF65-F5344CB8AC3E}">
        <p14:creationId xmlns:p14="http://schemas.microsoft.com/office/powerpoint/2010/main" val="183436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19</a:t>
            </a:fld>
            <a:endParaRPr lang="zh-CN" altLang="en-US"/>
          </a:p>
        </p:txBody>
      </p:sp>
    </p:spTree>
    <p:extLst>
      <p:ext uri="{BB962C8B-B14F-4D97-AF65-F5344CB8AC3E}">
        <p14:creationId xmlns:p14="http://schemas.microsoft.com/office/powerpoint/2010/main" val="69748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148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22</a:t>
            </a:fld>
            <a:endParaRPr lang="zh-CN" altLang="en-US"/>
          </a:p>
        </p:txBody>
      </p:sp>
    </p:spTree>
    <p:extLst>
      <p:ext uri="{BB962C8B-B14F-4D97-AF65-F5344CB8AC3E}">
        <p14:creationId xmlns:p14="http://schemas.microsoft.com/office/powerpoint/2010/main" val="132866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93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5</a:t>
            </a:fld>
            <a:endParaRPr lang="zh-CN" altLang="en-US"/>
          </a:p>
        </p:txBody>
      </p:sp>
    </p:spTree>
    <p:extLst>
      <p:ext uri="{BB962C8B-B14F-4D97-AF65-F5344CB8AC3E}">
        <p14:creationId xmlns:p14="http://schemas.microsoft.com/office/powerpoint/2010/main" val="236080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A3BC0-4B8A-453D-B965-8968036FA181}" type="slidenum">
              <a:rPr lang="zh-CN" altLang="en-US" smtClean="0"/>
              <a:t>7</a:t>
            </a:fld>
            <a:endParaRPr lang="zh-CN" altLang="en-US"/>
          </a:p>
        </p:txBody>
      </p:sp>
    </p:spTree>
    <p:extLst>
      <p:ext uri="{BB962C8B-B14F-4D97-AF65-F5344CB8AC3E}">
        <p14:creationId xmlns:p14="http://schemas.microsoft.com/office/powerpoint/2010/main" val="373528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32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681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50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32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13</a:t>
            </a:fld>
            <a:endParaRPr lang="zh-CN" altLang="en-US"/>
          </a:p>
        </p:txBody>
      </p:sp>
    </p:spTree>
    <p:extLst>
      <p:ext uri="{BB962C8B-B14F-4D97-AF65-F5344CB8AC3E}">
        <p14:creationId xmlns:p14="http://schemas.microsoft.com/office/powerpoint/2010/main" val="46618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28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xmlns=""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xmlns=""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xmlns=""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155145610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100780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46"/>
        <p:cNvGrpSpPr/>
        <p:nvPr/>
      </p:nvGrpSpPr>
      <p:grpSpPr>
        <a:xfrm>
          <a:off x="0" y="0"/>
          <a:ext cx="0" cy="0"/>
          <a:chOff x="0" y="0"/>
          <a:chExt cx="0" cy="0"/>
        </a:xfrm>
      </p:grpSpPr>
      <p:grpSp>
        <p:nvGrpSpPr>
          <p:cNvPr id="93" name="Google Shape;9;p2">
            <a:extLst>
              <a:ext uri="{FF2B5EF4-FFF2-40B4-BE49-F238E27FC236}">
                <a16:creationId xmlns:a16="http://schemas.microsoft.com/office/drawing/2014/main" xmlns="" id="{97450F62-BF3B-4A97-9EC1-B1BC74CFB890}"/>
              </a:ext>
            </a:extLst>
          </p:cNvPr>
          <p:cNvGrpSpPr/>
          <p:nvPr userDrawn="1"/>
        </p:nvGrpSpPr>
        <p:grpSpPr>
          <a:xfrm>
            <a:off x="-63" y="2168589"/>
            <a:ext cx="12192063" cy="4838409"/>
            <a:chOff x="-99" y="1855041"/>
            <a:chExt cx="9144047" cy="3628807"/>
          </a:xfrm>
        </p:grpSpPr>
        <p:sp>
          <p:nvSpPr>
            <p:cNvPr id="94" name="Google Shape;10;p2">
              <a:extLst>
                <a:ext uri="{FF2B5EF4-FFF2-40B4-BE49-F238E27FC236}">
                  <a16:creationId xmlns:a16="http://schemas.microsoft.com/office/drawing/2014/main" xmlns="" id="{6B5BB7EC-FF32-43DD-89F1-54A48EFFE26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1;p2">
              <a:extLst>
                <a:ext uri="{FF2B5EF4-FFF2-40B4-BE49-F238E27FC236}">
                  <a16:creationId xmlns:a16="http://schemas.microsoft.com/office/drawing/2014/main" xmlns="" id="{C9A9F694-F278-4449-831A-221B789A1179}"/>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2;p2">
              <a:extLst>
                <a:ext uri="{FF2B5EF4-FFF2-40B4-BE49-F238E27FC236}">
                  <a16:creationId xmlns:a16="http://schemas.microsoft.com/office/drawing/2014/main" xmlns="" id="{7CF1BAC8-7A65-47B1-9A4B-25384C46BF37}"/>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90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23432" y="1739476"/>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44847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382"/>
        <p:cNvGrpSpPr/>
        <p:nvPr/>
      </p:nvGrpSpPr>
      <p:grpSpPr>
        <a:xfrm>
          <a:off x="0" y="0"/>
          <a:ext cx="0" cy="0"/>
          <a:chOff x="0" y="0"/>
          <a:chExt cx="0" cy="0"/>
        </a:xfrm>
      </p:grpSpPr>
      <p:grpSp>
        <p:nvGrpSpPr>
          <p:cNvPr id="111" name="Google Shape;9;p2">
            <a:extLst>
              <a:ext uri="{FF2B5EF4-FFF2-40B4-BE49-F238E27FC236}">
                <a16:creationId xmlns:a16="http://schemas.microsoft.com/office/drawing/2014/main" xmlns="" id="{D388B13C-0EB4-47B4-897D-865744E27047}"/>
              </a:ext>
            </a:extLst>
          </p:cNvPr>
          <p:cNvGrpSpPr/>
          <p:nvPr userDrawn="1"/>
        </p:nvGrpSpPr>
        <p:grpSpPr>
          <a:xfrm>
            <a:off x="-63" y="2168589"/>
            <a:ext cx="12192063" cy="4838409"/>
            <a:chOff x="-99" y="1855041"/>
            <a:chExt cx="9144047" cy="3628807"/>
          </a:xfrm>
        </p:grpSpPr>
        <p:sp>
          <p:nvSpPr>
            <p:cNvPr id="112" name="Google Shape;10;p2">
              <a:extLst>
                <a:ext uri="{FF2B5EF4-FFF2-40B4-BE49-F238E27FC236}">
                  <a16:creationId xmlns:a16="http://schemas.microsoft.com/office/drawing/2014/main" xmlns="" id="{8F2A70FA-F19A-4ABD-B073-888A9E212DB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p2">
              <a:extLst>
                <a:ext uri="{FF2B5EF4-FFF2-40B4-BE49-F238E27FC236}">
                  <a16:creationId xmlns:a16="http://schemas.microsoft.com/office/drawing/2014/main" xmlns="" id="{FBED5F7C-E789-4B15-818D-5ABD9D108483}"/>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p2">
              <a:extLst>
                <a:ext uri="{FF2B5EF4-FFF2-40B4-BE49-F238E27FC236}">
                  <a16:creationId xmlns:a16="http://schemas.microsoft.com/office/drawing/2014/main" xmlns="" id="{40C8EC01-13CF-4700-85D3-03C97F6089B3}"/>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3416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0.gif"/><Relationship Id="rId5" Type="http://schemas.openxmlformats.org/officeDocument/2006/relationships/image" Target="../media/image26.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0.gif"/><Relationship Id="rId5" Type="http://schemas.openxmlformats.org/officeDocument/2006/relationships/image" Target="../media/image26.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control" Target="../activeX/activeX4.xml"/><Relationship Id="rId7" Type="http://schemas.openxmlformats.org/officeDocument/2006/relationships/image" Target="../media/image11.wmf"/><Relationship Id="rId2" Type="http://schemas.openxmlformats.org/officeDocument/2006/relationships/control" Target="../activeX/activeX3.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control" Target="../activeX/activeX2.xml"/><Relationship Id="rId7" Type="http://schemas.openxmlformats.org/officeDocument/2006/relationships/image" Target="../media/image1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307361F-2B30-4349-A4B4-7B3EB2F33DC1}"/>
              </a:ext>
            </a:extLst>
          </p:cNvPr>
          <p:cNvPicPr>
            <a:picLocks noChangeAspect="1"/>
          </p:cNvPicPr>
          <p:nvPr/>
        </p:nvPicPr>
        <p:blipFill>
          <a:blip r:embed="rId3"/>
          <a:stretch>
            <a:fillRect/>
          </a:stretch>
        </p:blipFill>
        <p:spPr>
          <a:xfrm>
            <a:off x="0" y="4217447"/>
            <a:ext cx="12192000" cy="2611085"/>
          </a:xfrm>
          <a:prstGeom prst="rect">
            <a:avLst/>
          </a:prstGeom>
        </p:spPr>
      </p:pic>
      <p:sp>
        <p:nvSpPr>
          <p:cNvPr id="9" name="Rounded Rectangle 8"/>
          <p:cNvSpPr/>
          <p:nvPr/>
        </p:nvSpPr>
        <p:spPr>
          <a:xfrm>
            <a:off x="1188720" y="1468773"/>
            <a:ext cx="9814560" cy="85725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3600" dirty="0" err="1">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Thứ</a:t>
            </a:r>
            <a:r>
              <a:rPr lang="en-US" altLang="zh-CN" sz="3600" dirty="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vi-VN"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ba,</a:t>
            </a:r>
            <a:r>
              <a:rPr lang="en-US"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3600" dirty="0" err="1">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ngày</a:t>
            </a:r>
            <a:r>
              <a:rPr lang="en-US" altLang="zh-CN" sz="3600" dirty="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vi-VN"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14</a:t>
            </a:r>
            <a:r>
              <a:rPr lang="en-US"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3600" dirty="0" err="1"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tháng</a:t>
            </a:r>
            <a:r>
              <a:rPr lang="vi-VN"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11</a:t>
            </a:r>
            <a:r>
              <a:rPr lang="en-US"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3600" dirty="0" err="1">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năm</a:t>
            </a:r>
            <a:r>
              <a:rPr lang="en-US" altLang="zh-CN" sz="3600" dirty="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vi-VN" altLang="zh-CN" sz="3600" dirty="0" smtClean="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rPr>
              <a:t>2023</a:t>
            </a:r>
            <a:endParaRPr lang="zh-CN" altLang="en-US" sz="3600" dirty="0">
              <a:solidFill>
                <a:srgbClr val="C0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0" name="TextBox 9"/>
          <p:cNvSpPr txBox="1"/>
          <p:nvPr/>
        </p:nvSpPr>
        <p:spPr>
          <a:xfrm>
            <a:off x="2073498" y="2326023"/>
            <a:ext cx="8487178" cy="3139321"/>
          </a:xfrm>
          <a:prstGeom prst="rect">
            <a:avLst/>
          </a:prstGeom>
          <a:noFill/>
        </p:spPr>
        <p:txBody>
          <a:bodyPr wrap="square" rtlCol="0">
            <a:spAutoFit/>
          </a:bodyPr>
          <a:lstStyle/>
          <a:p>
            <a:pPr algn="ctr">
              <a:lnSpc>
                <a:spcPct val="150000"/>
              </a:lnSpc>
            </a:pPr>
            <a:r>
              <a:rPr lang="en-US" sz="4800" b="1" dirty="0" err="1" smtClean="0">
                <a:solidFill>
                  <a:srgbClr val="002060"/>
                </a:solidFill>
                <a:latin typeface="Times New Roman" panose="02020603050405020304" pitchFamily="18" charset="0"/>
                <a:cs typeface="Times New Roman" panose="02020603050405020304" pitchFamily="18" charset="0"/>
              </a:rPr>
              <a:t>Môn</a:t>
            </a:r>
            <a:r>
              <a:rPr lang="en-US" sz="4800" b="1" dirty="0" smtClean="0">
                <a:solidFill>
                  <a:srgbClr val="002060"/>
                </a:solidFill>
                <a:latin typeface="Times New Roman" panose="02020603050405020304" pitchFamily="18" charset="0"/>
                <a:cs typeface="Times New Roman" panose="02020603050405020304" pitchFamily="18" charset="0"/>
              </a:rPr>
              <a:t> : TIẾNG VIỆT</a:t>
            </a:r>
          </a:p>
          <a:p>
            <a:pPr algn="ctr">
              <a:lnSpc>
                <a:spcPct val="150000"/>
              </a:lnSpc>
            </a:pPr>
            <a:r>
              <a:rPr lang="en-US" sz="4800" b="1" dirty="0" smtClean="0">
                <a:solidFill>
                  <a:srgbClr val="002060"/>
                </a:solidFill>
                <a:latin typeface="Times New Roman" panose="02020603050405020304" pitchFamily="18" charset="0"/>
                <a:cs typeface="Times New Roman" panose="02020603050405020304" pitchFamily="18" charset="0"/>
              </a:rPr>
              <a:t>BÀI</a:t>
            </a:r>
            <a:r>
              <a:rPr lang="vi-VN" sz="4800" b="1" dirty="0" smtClean="0">
                <a:solidFill>
                  <a:srgbClr val="002060"/>
                </a:solidFill>
                <a:latin typeface="Times New Roman" panose="02020603050405020304" pitchFamily="18" charset="0"/>
                <a:cs typeface="Times New Roman" panose="02020603050405020304" pitchFamily="18" charset="0"/>
              </a:rPr>
              <a:t> 4</a:t>
            </a:r>
            <a:r>
              <a:rPr lang="en-US" sz="4800" b="1" dirty="0" smtClean="0">
                <a:solidFill>
                  <a:srgbClr val="002060"/>
                </a:solidFill>
                <a:latin typeface="Times New Roman" panose="02020603050405020304" pitchFamily="18" charset="0"/>
                <a:cs typeface="Times New Roman" panose="02020603050405020304" pitchFamily="18" charset="0"/>
              </a:rPr>
              <a:t>: ƯỚC MƠ MÀU XANH</a:t>
            </a:r>
          </a:p>
          <a:p>
            <a:pPr algn="ctr">
              <a:lnSpc>
                <a:spcPct val="150000"/>
              </a:lnSpc>
            </a:pPr>
            <a:r>
              <a:rPr lang="vi-VN" sz="3600" b="1" dirty="0" smtClean="0">
                <a:solidFill>
                  <a:srgbClr val="002060"/>
                </a:solidFill>
                <a:latin typeface="Times New Roman" panose="02020603050405020304" pitchFamily="18" charset="0"/>
                <a:cs typeface="Times New Roman" panose="02020603050405020304" pitchFamily="18" charset="0"/>
              </a:rPr>
              <a:t>( Tiết</a:t>
            </a:r>
            <a:r>
              <a:rPr lang="en-US" sz="3600" b="1" dirty="0" smtClean="0">
                <a:solidFill>
                  <a:srgbClr val="002060"/>
                </a:solidFill>
                <a:latin typeface="Times New Roman" panose="02020603050405020304" pitchFamily="18" charset="0"/>
                <a:cs typeface="Times New Roman" panose="02020603050405020304" pitchFamily="18" charset="0"/>
              </a:rPr>
              <a:t> </a:t>
            </a:r>
            <a:r>
              <a:rPr lang="vi-VN" sz="3600" b="1" dirty="0" smtClean="0">
                <a:solidFill>
                  <a:srgbClr val="002060"/>
                </a:solidFill>
                <a:latin typeface="Times New Roman" panose="02020603050405020304" pitchFamily="18" charset="0"/>
                <a:cs typeface="Times New Roman" panose="02020603050405020304" pitchFamily="18" charset="0"/>
              </a:rPr>
              <a:t>1)</a:t>
            </a:r>
            <a:endParaRPr lang="en-US" sz="3600" b="1" dirty="0" smtClean="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6496" t="32235" r="43631" b="38435"/>
          <a:stretch/>
        </p:blipFill>
        <p:spPr>
          <a:xfrm>
            <a:off x="-999332" y="-463214"/>
            <a:ext cx="2864822" cy="3760631"/>
          </a:xfrm>
          <a:prstGeom prst="rect">
            <a:avLst/>
          </a:prstGeom>
        </p:spPr>
      </p:pic>
      <p:sp>
        <p:nvSpPr>
          <p:cNvPr id="3" name="TextBox 2"/>
          <p:cNvSpPr txBox="1"/>
          <p:nvPr/>
        </p:nvSpPr>
        <p:spPr>
          <a:xfrm>
            <a:off x="1317171" y="228600"/>
            <a:ext cx="2808515" cy="369332"/>
          </a:xfrm>
          <a:prstGeom prst="rect">
            <a:avLst/>
          </a:prstGeom>
          <a:noFill/>
        </p:spPr>
        <p:txBody>
          <a:bodyPr wrap="square" rtlCol="0">
            <a:spAutoFit/>
          </a:bodyPr>
          <a:lstStyle/>
          <a:p>
            <a:r>
              <a:rPr lang="en-US" smtClean="0"/>
              <a:t>Lớp 3</a:t>
            </a:r>
            <a:endParaRPr lang="en-US"/>
          </a:p>
        </p:txBody>
      </p:sp>
      <p:sp>
        <p:nvSpPr>
          <p:cNvPr id="4" name="TextBox 3"/>
          <p:cNvSpPr txBox="1"/>
          <p:nvPr/>
        </p:nvSpPr>
        <p:spPr>
          <a:xfrm>
            <a:off x="4604657" y="5512103"/>
            <a:ext cx="2982686" cy="369332"/>
          </a:xfrm>
          <a:prstGeom prst="rect">
            <a:avLst/>
          </a:prstGeom>
          <a:noFill/>
        </p:spPr>
        <p:txBody>
          <a:bodyPr wrap="square" rtlCol="0">
            <a:spAutoFit/>
          </a:bodyPr>
          <a:lstStyle/>
          <a:p>
            <a:r>
              <a:rPr lang="en-US" smtClean="0"/>
              <a:t>GV: Phạm Thị Ngọc Hà</a:t>
            </a:r>
            <a:endParaRPr lang="en-US"/>
          </a:p>
        </p:txBody>
      </p:sp>
    </p:spTree>
    <p:extLst>
      <p:ext uri="{BB962C8B-B14F-4D97-AF65-F5344CB8AC3E}">
        <p14:creationId xmlns:p14="http://schemas.microsoft.com/office/powerpoint/2010/main" val="29440101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1.48148E-6 L 0.13216 0.00718 " pathEditMode="relative" rAng="0" ptsTypes="AA">
                                      <p:cBhvr>
                                        <p:cTn id="6" dur="2000" fill="hold"/>
                                        <p:tgtEl>
                                          <p:spTgt spid="5"/>
                                        </p:tgtEl>
                                        <p:attrNameLst>
                                          <p:attrName>ppt_x</p:attrName>
                                          <p:attrName>ppt_y</p:attrName>
                                        </p:attrNameLst>
                                      </p:cBhvr>
                                      <p:rCtr x="6602"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21C803B2-1C18-C3BC-6F2A-91EBAA401528}"/>
              </a:ext>
            </a:extLst>
          </p:cNvPr>
          <p:cNvSpPr/>
          <p:nvPr/>
        </p:nvSpPr>
        <p:spPr>
          <a:xfrm>
            <a:off x="830424" y="520223"/>
            <a:ext cx="10574094" cy="2232565"/>
          </a:xfrm>
          <a:custGeom>
            <a:avLst/>
            <a:gdLst>
              <a:gd name="connsiteX0" fmla="*/ 0 w 6169445"/>
              <a:gd name="connsiteY0" fmla="*/ 476260 h 2857501"/>
              <a:gd name="connsiteX1" fmla="*/ 476260 w 6169445"/>
              <a:gd name="connsiteY1" fmla="*/ 0 h 2857501"/>
              <a:gd name="connsiteX2" fmla="*/ 971868 w 6169445"/>
              <a:gd name="connsiteY2" fmla="*/ 0 h 2857501"/>
              <a:gd name="connsiteX3" fmla="*/ 1519645 w 6169445"/>
              <a:gd name="connsiteY3" fmla="*/ 0 h 2857501"/>
              <a:gd name="connsiteX4" fmla="*/ 2171761 w 6169445"/>
              <a:gd name="connsiteY4" fmla="*/ 0 h 2857501"/>
              <a:gd name="connsiteX5" fmla="*/ 2667369 w 6169445"/>
              <a:gd name="connsiteY5" fmla="*/ 0 h 2857501"/>
              <a:gd name="connsiteX6" fmla="*/ 3162976 w 6169445"/>
              <a:gd name="connsiteY6" fmla="*/ 0 h 2857501"/>
              <a:gd name="connsiteX7" fmla="*/ 3815092 w 6169445"/>
              <a:gd name="connsiteY7" fmla="*/ 0 h 2857501"/>
              <a:gd name="connsiteX8" fmla="*/ 4571546 w 6169445"/>
              <a:gd name="connsiteY8" fmla="*/ 0 h 2857501"/>
              <a:gd name="connsiteX9" fmla="*/ 5693185 w 6169445"/>
              <a:gd name="connsiteY9" fmla="*/ 0 h 2857501"/>
              <a:gd name="connsiteX10" fmla="*/ 6169445 w 6169445"/>
              <a:gd name="connsiteY10" fmla="*/ 476260 h 2857501"/>
              <a:gd name="connsiteX11" fmla="*/ 6169445 w 6169445"/>
              <a:gd name="connsiteY11" fmla="*/ 1111254 h 2857501"/>
              <a:gd name="connsiteX12" fmla="*/ 6169445 w 6169445"/>
              <a:gd name="connsiteY12" fmla="*/ 1765297 h 2857501"/>
              <a:gd name="connsiteX13" fmla="*/ 6169445 w 6169445"/>
              <a:gd name="connsiteY13" fmla="*/ 2381241 h 2857501"/>
              <a:gd name="connsiteX14" fmla="*/ 5693185 w 6169445"/>
              <a:gd name="connsiteY14" fmla="*/ 2857501 h 2857501"/>
              <a:gd name="connsiteX15" fmla="*/ 5093239 w 6169445"/>
              <a:gd name="connsiteY15" fmla="*/ 2857501 h 2857501"/>
              <a:gd name="connsiteX16" fmla="*/ 4597631 w 6169445"/>
              <a:gd name="connsiteY16" fmla="*/ 2857501 h 2857501"/>
              <a:gd name="connsiteX17" fmla="*/ 4049854 w 6169445"/>
              <a:gd name="connsiteY17" fmla="*/ 2857501 h 2857501"/>
              <a:gd name="connsiteX18" fmla="*/ 3293400 w 6169445"/>
              <a:gd name="connsiteY18" fmla="*/ 2857501 h 2857501"/>
              <a:gd name="connsiteX19" fmla="*/ 2693453 w 6169445"/>
              <a:gd name="connsiteY19" fmla="*/ 2857501 h 2857501"/>
              <a:gd name="connsiteX20" fmla="*/ 2197845 w 6169445"/>
              <a:gd name="connsiteY20" fmla="*/ 2857501 h 2857501"/>
              <a:gd name="connsiteX21" fmla="*/ 1441391 w 6169445"/>
              <a:gd name="connsiteY21" fmla="*/ 2857501 h 2857501"/>
              <a:gd name="connsiteX22" fmla="*/ 476260 w 6169445"/>
              <a:gd name="connsiteY22" fmla="*/ 2857501 h 2857501"/>
              <a:gd name="connsiteX23" fmla="*/ 0 w 6169445"/>
              <a:gd name="connsiteY23" fmla="*/ 2381241 h 2857501"/>
              <a:gd name="connsiteX24" fmla="*/ 0 w 6169445"/>
              <a:gd name="connsiteY24" fmla="*/ 1784347 h 2857501"/>
              <a:gd name="connsiteX25" fmla="*/ 0 w 6169445"/>
              <a:gd name="connsiteY25" fmla="*/ 1206503 h 2857501"/>
              <a:gd name="connsiteX26" fmla="*/ 0 w 6169445"/>
              <a:gd name="connsiteY26" fmla="*/ 476260 h 2857501"/>
              <a:gd name="connsiteX0" fmla="*/ 0 w 6169445"/>
              <a:gd name="connsiteY0" fmla="*/ 476260 h 2857501"/>
              <a:gd name="connsiteX1" fmla="*/ 476260 w 6169445"/>
              <a:gd name="connsiteY1" fmla="*/ 0 h 2857501"/>
              <a:gd name="connsiteX2" fmla="*/ 1180545 w 6169445"/>
              <a:gd name="connsiteY2" fmla="*/ 0 h 2857501"/>
              <a:gd name="connsiteX3" fmla="*/ 1936999 w 6169445"/>
              <a:gd name="connsiteY3" fmla="*/ 0 h 2857501"/>
              <a:gd name="connsiteX4" fmla="*/ 2432607 w 6169445"/>
              <a:gd name="connsiteY4" fmla="*/ 0 h 2857501"/>
              <a:gd name="connsiteX5" fmla="*/ 3136892 w 6169445"/>
              <a:gd name="connsiteY5" fmla="*/ 0 h 2857501"/>
              <a:gd name="connsiteX6" fmla="*/ 3632500 w 6169445"/>
              <a:gd name="connsiteY6" fmla="*/ 0 h 2857501"/>
              <a:gd name="connsiteX7" fmla="*/ 4388954 w 6169445"/>
              <a:gd name="connsiteY7" fmla="*/ 0 h 2857501"/>
              <a:gd name="connsiteX8" fmla="*/ 4884562 w 6169445"/>
              <a:gd name="connsiteY8" fmla="*/ 0 h 2857501"/>
              <a:gd name="connsiteX9" fmla="*/ 5693185 w 6169445"/>
              <a:gd name="connsiteY9" fmla="*/ 0 h 2857501"/>
              <a:gd name="connsiteX10" fmla="*/ 6169445 w 6169445"/>
              <a:gd name="connsiteY10" fmla="*/ 476260 h 2857501"/>
              <a:gd name="connsiteX11" fmla="*/ 6169445 w 6169445"/>
              <a:gd name="connsiteY11" fmla="*/ 1130303 h 2857501"/>
              <a:gd name="connsiteX12" fmla="*/ 6169445 w 6169445"/>
              <a:gd name="connsiteY12" fmla="*/ 1784347 h 2857501"/>
              <a:gd name="connsiteX13" fmla="*/ 6169445 w 6169445"/>
              <a:gd name="connsiteY13" fmla="*/ 2381241 h 2857501"/>
              <a:gd name="connsiteX14" fmla="*/ 5693185 w 6169445"/>
              <a:gd name="connsiteY14" fmla="*/ 2857501 h 2857501"/>
              <a:gd name="connsiteX15" fmla="*/ 4988900 w 6169445"/>
              <a:gd name="connsiteY15" fmla="*/ 2857501 h 2857501"/>
              <a:gd name="connsiteX16" fmla="*/ 4284615 w 6169445"/>
              <a:gd name="connsiteY16" fmla="*/ 2857501 h 2857501"/>
              <a:gd name="connsiteX17" fmla="*/ 3736838 w 6169445"/>
              <a:gd name="connsiteY17" fmla="*/ 2857501 h 2857501"/>
              <a:gd name="connsiteX18" fmla="*/ 3084723 w 6169445"/>
              <a:gd name="connsiteY18" fmla="*/ 2857501 h 2857501"/>
              <a:gd name="connsiteX19" fmla="*/ 2536945 w 6169445"/>
              <a:gd name="connsiteY19" fmla="*/ 2857501 h 2857501"/>
              <a:gd name="connsiteX20" fmla="*/ 1884830 w 6169445"/>
              <a:gd name="connsiteY20" fmla="*/ 2857501 h 2857501"/>
              <a:gd name="connsiteX21" fmla="*/ 1337053 w 6169445"/>
              <a:gd name="connsiteY21" fmla="*/ 2857501 h 2857501"/>
              <a:gd name="connsiteX22" fmla="*/ 476260 w 6169445"/>
              <a:gd name="connsiteY22" fmla="*/ 2857501 h 2857501"/>
              <a:gd name="connsiteX23" fmla="*/ 0 w 6169445"/>
              <a:gd name="connsiteY23" fmla="*/ 2381241 h 2857501"/>
              <a:gd name="connsiteX24" fmla="*/ 0 w 6169445"/>
              <a:gd name="connsiteY24" fmla="*/ 1727198 h 2857501"/>
              <a:gd name="connsiteX25" fmla="*/ 0 w 6169445"/>
              <a:gd name="connsiteY25" fmla="*/ 1073154 h 2857501"/>
              <a:gd name="connsiteX26" fmla="*/ 0 w 6169445"/>
              <a:gd name="connsiteY26" fmla="*/ 476260 h 285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9445" h="2857501" fill="none" extrusionOk="0">
                <a:moveTo>
                  <a:pt x="0" y="476260"/>
                </a:moveTo>
                <a:cubicBezTo>
                  <a:pt x="-38409" y="267133"/>
                  <a:pt x="232735" y="-16825"/>
                  <a:pt x="476260" y="0"/>
                </a:cubicBezTo>
                <a:cubicBezTo>
                  <a:pt x="689896" y="-12561"/>
                  <a:pt x="738905" y="7911"/>
                  <a:pt x="971868" y="0"/>
                </a:cubicBezTo>
                <a:cubicBezTo>
                  <a:pt x="1200165" y="-8145"/>
                  <a:pt x="1390186" y="15441"/>
                  <a:pt x="1519645" y="0"/>
                </a:cubicBezTo>
                <a:cubicBezTo>
                  <a:pt x="1653926" y="26845"/>
                  <a:pt x="1931105" y="36695"/>
                  <a:pt x="2171761" y="0"/>
                </a:cubicBezTo>
                <a:cubicBezTo>
                  <a:pt x="2450416" y="-13890"/>
                  <a:pt x="2439557" y="3850"/>
                  <a:pt x="2667369" y="0"/>
                </a:cubicBezTo>
                <a:cubicBezTo>
                  <a:pt x="2895081" y="-7014"/>
                  <a:pt x="2924500" y="-7192"/>
                  <a:pt x="3162976" y="0"/>
                </a:cubicBezTo>
                <a:cubicBezTo>
                  <a:pt x="3378917" y="7812"/>
                  <a:pt x="3525277" y="-51218"/>
                  <a:pt x="3815092" y="0"/>
                </a:cubicBezTo>
                <a:cubicBezTo>
                  <a:pt x="4106308" y="38452"/>
                  <a:pt x="4225923" y="-4083"/>
                  <a:pt x="4571546" y="0"/>
                </a:cubicBezTo>
                <a:cubicBezTo>
                  <a:pt x="4865504" y="-13312"/>
                  <a:pt x="5207797" y="69422"/>
                  <a:pt x="5693185" y="0"/>
                </a:cubicBezTo>
                <a:cubicBezTo>
                  <a:pt x="6049557" y="44316"/>
                  <a:pt x="6164717" y="247199"/>
                  <a:pt x="6169445" y="476260"/>
                </a:cubicBezTo>
                <a:cubicBezTo>
                  <a:pt x="6171195" y="781133"/>
                  <a:pt x="6145113" y="883919"/>
                  <a:pt x="6169445" y="1111254"/>
                </a:cubicBezTo>
                <a:cubicBezTo>
                  <a:pt x="6169829" y="1335151"/>
                  <a:pt x="6156300" y="1587200"/>
                  <a:pt x="6169445" y="1765297"/>
                </a:cubicBezTo>
                <a:cubicBezTo>
                  <a:pt x="6188214" y="1952557"/>
                  <a:pt x="6197870" y="2055171"/>
                  <a:pt x="6169445" y="2381241"/>
                </a:cubicBezTo>
                <a:cubicBezTo>
                  <a:pt x="6142445" y="2671015"/>
                  <a:pt x="5976774" y="2864682"/>
                  <a:pt x="5693185" y="2857501"/>
                </a:cubicBezTo>
                <a:cubicBezTo>
                  <a:pt x="5467056" y="2826239"/>
                  <a:pt x="5251799" y="2871000"/>
                  <a:pt x="5093239" y="2857501"/>
                </a:cubicBezTo>
                <a:cubicBezTo>
                  <a:pt x="4923560" y="2820710"/>
                  <a:pt x="4773210" y="2872265"/>
                  <a:pt x="4597631" y="2857501"/>
                </a:cubicBezTo>
                <a:cubicBezTo>
                  <a:pt x="4416800" y="2849121"/>
                  <a:pt x="4321886" y="2876908"/>
                  <a:pt x="4049854" y="2857501"/>
                </a:cubicBezTo>
                <a:cubicBezTo>
                  <a:pt x="3797898" y="2871791"/>
                  <a:pt x="3669427" y="2864548"/>
                  <a:pt x="3293400" y="2857501"/>
                </a:cubicBezTo>
                <a:cubicBezTo>
                  <a:pt x="2939515" y="2882723"/>
                  <a:pt x="2907835" y="2850557"/>
                  <a:pt x="2693453" y="2857501"/>
                </a:cubicBezTo>
                <a:cubicBezTo>
                  <a:pt x="2484845" y="2865011"/>
                  <a:pt x="2413851" y="2877150"/>
                  <a:pt x="2197845" y="2857501"/>
                </a:cubicBezTo>
                <a:cubicBezTo>
                  <a:pt x="2013447" y="2819321"/>
                  <a:pt x="1626096" y="2856433"/>
                  <a:pt x="1441391" y="2857501"/>
                </a:cubicBezTo>
                <a:cubicBezTo>
                  <a:pt x="1286024" y="2899561"/>
                  <a:pt x="801297" y="2892923"/>
                  <a:pt x="476260" y="2857501"/>
                </a:cubicBezTo>
                <a:cubicBezTo>
                  <a:pt x="192174" y="2870145"/>
                  <a:pt x="-23025" y="2620290"/>
                  <a:pt x="0" y="2381241"/>
                </a:cubicBezTo>
                <a:cubicBezTo>
                  <a:pt x="-30912" y="2152901"/>
                  <a:pt x="-46617" y="2058437"/>
                  <a:pt x="0" y="1784347"/>
                </a:cubicBezTo>
                <a:cubicBezTo>
                  <a:pt x="34600" y="1533334"/>
                  <a:pt x="459" y="1482751"/>
                  <a:pt x="0" y="1206503"/>
                </a:cubicBezTo>
                <a:cubicBezTo>
                  <a:pt x="18091" y="939073"/>
                  <a:pt x="9522" y="817371"/>
                  <a:pt x="0" y="476260"/>
                </a:cubicBezTo>
                <a:close/>
              </a:path>
              <a:path w="6169445" h="2857501" stroke="0" extrusionOk="0">
                <a:moveTo>
                  <a:pt x="0" y="476260"/>
                </a:moveTo>
                <a:cubicBezTo>
                  <a:pt x="39275" y="246764"/>
                  <a:pt x="246665" y="71653"/>
                  <a:pt x="476260" y="0"/>
                </a:cubicBezTo>
                <a:cubicBezTo>
                  <a:pt x="787251" y="-547"/>
                  <a:pt x="925772" y="17739"/>
                  <a:pt x="1180545" y="0"/>
                </a:cubicBezTo>
                <a:cubicBezTo>
                  <a:pt x="1381738" y="-26309"/>
                  <a:pt x="1577223" y="5062"/>
                  <a:pt x="1936999" y="0"/>
                </a:cubicBezTo>
                <a:cubicBezTo>
                  <a:pt x="2316953" y="-23358"/>
                  <a:pt x="2184915" y="21806"/>
                  <a:pt x="2432607" y="0"/>
                </a:cubicBezTo>
                <a:cubicBezTo>
                  <a:pt x="2670120" y="-38063"/>
                  <a:pt x="2842776" y="-14336"/>
                  <a:pt x="3136892" y="0"/>
                </a:cubicBezTo>
                <a:cubicBezTo>
                  <a:pt x="3426615" y="15801"/>
                  <a:pt x="3442490" y="-393"/>
                  <a:pt x="3632500" y="0"/>
                </a:cubicBezTo>
                <a:cubicBezTo>
                  <a:pt x="3781914" y="16265"/>
                  <a:pt x="4066460" y="24611"/>
                  <a:pt x="4388954" y="0"/>
                </a:cubicBezTo>
                <a:cubicBezTo>
                  <a:pt x="4729896" y="-18554"/>
                  <a:pt x="4724888" y="-10934"/>
                  <a:pt x="4884562" y="0"/>
                </a:cubicBezTo>
                <a:cubicBezTo>
                  <a:pt x="4988959" y="-14024"/>
                  <a:pt x="5457184" y="5319"/>
                  <a:pt x="5693185" y="0"/>
                </a:cubicBezTo>
                <a:cubicBezTo>
                  <a:pt x="5957937" y="18394"/>
                  <a:pt x="6212283" y="218052"/>
                  <a:pt x="6169445" y="476260"/>
                </a:cubicBezTo>
                <a:cubicBezTo>
                  <a:pt x="6140507" y="730859"/>
                  <a:pt x="6147397" y="857686"/>
                  <a:pt x="6169445" y="1130303"/>
                </a:cubicBezTo>
                <a:cubicBezTo>
                  <a:pt x="6185414" y="1414984"/>
                  <a:pt x="6176493" y="1663913"/>
                  <a:pt x="6169445" y="1784347"/>
                </a:cubicBezTo>
                <a:cubicBezTo>
                  <a:pt x="6186923" y="1908372"/>
                  <a:pt x="6198025" y="2178134"/>
                  <a:pt x="6169445" y="2381241"/>
                </a:cubicBezTo>
                <a:cubicBezTo>
                  <a:pt x="6227103" y="2636449"/>
                  <a:pt x="5893509" y="2841601"/>
                  <a:pt x="5693185" y="2857501"/>
                </a:cubicBezTo>
                <a:cubicBezTo>
                  <a:pt x="5387753" y="2839182"/>
                  <a:pt x="5322735" y="2836336"/>
                  <a:pt x="4988900" y="2857501"/>
                </a:cubicBezTo>
                <a:cubicBezTo>
                  <a:pt x="4644442" y="2883341"/>
                  <a:pt x="4433351" y="2797579"/>
                  <a:pt x="4284615" y="2857501"/>
                </a:cubicBezTo>
                <a:cubicBezTo>
                  <a:pt x="4093789" y="2868725"/>
                  <a:pt x="3954417" y="2870460"/>
                  <a:pt x="3736838" y="2857501"/>
                </a:cubicBezTo>
                <a:cubicBezTo>
                  <a:pt x="3520645" y="2857830"/>
                  <a:pt x="3322639" y="2894195"/>
                  <a:pt x="3084723" y="2857501"/>
                </a:cubicBezTo>
                <a:cubicBezTo>
                  <a:pt x="2805531" y="2820460"/>
                  <a:pt x="2793979" y="2880653"/>
                  <a:pt x="2536945" y="2857501"/>
                </a:cubicBezTo>
                <a:cubicBezTo>
                  <a:pt x="2285988" y="2823587"/>
                  <a:pt x="2122138" y="2873680"/>
                  <a:pt x="1884830" y="2857501"/>
                </a:cubicBezTo>
                <a:cubicBezTo>
                  <a:pt x="1631927" y="2851585"/>
                  <a:pt x="1514073" y="2825793"/>
                  <a:pt x="1337053" y="2857501"/>
                </a:cubicBezTo>
                <a:cubicBezTo>
                  <a:pt x="1154888" y="2931767"/>
                  <a:pt x="711789" y="2843437"/>
                  <a:pt x="476260" y="2857501"/>
                </a:cubicBezTo>
                <a:cubicBezTo>
                  <a:pt x="202930" y="2922551"/>
                  <a:pt x="-7002" y="2618183"/>
                  <a:pt x="0" y="2381241"/>
                </a:cubicBezTo>
                <a:cubicBezTo>
                  <a:pt x="-50027" y="2213636"/>
                  <a:pt x="-23110" y="2042015"/>
                  <a:pt x="0" y="1727198"/>
                </a:cubicBezTo>
                <a:cubicBezTo>
                  <a:pt x="7188" y="1414836"/>
                  <a:pt x="-5697" y="1296706"/>
                  <a:pt x="0" y="1073154"/>
                </a:cubicBezTo>
                <a:cubicBezTo>
                  <a:pt x="-1112" y="858534"/>
                  <a:pt x="-41022" y="727276"/>
                  <a:pt x="0" y="476260"/>
                </a:cubicBezTo>
                <a:close/>
              </a:path>
              <a:path w="6169445" h="2857501" fill="none" stroke="0" extrusionOk="0">
                <a:moveTo>
                  <a:pt x="0" y="476260"/>
                </a:moveTo>
                <a:cubicBezTo>
                  <a:pt x="15014" y="207787"/>
                  <a:pt x="243853" y="60892"/>
                  <a:pt x="476260" y="0"/>
                </a:cubicBezTo>
                <a:cubicBezTo>
                  <a:pt x="673387" y="-11938"/>
                  <a:pt x="731292" y="-5380"/>
                  <a:pt x="971868" y="0"/>
                </a:cubicBezTo>
                <a:cubicBezTo>
                  <a:pt x="1230430" y="-25519"/>
                  <a:pt x="1381147" y="16363"/>
                  <a:pt x="1519645" y="0"/>
                </a:cubicBezTo>
                <a:cubicBezTo>
                  <a:pt x="1697683" y="-15546"/>
                  <a:pt x="1901121" y="318"/>
                  <a:pt x="2171761" y="0"/>
                </a:cubicBezTo>
                <a:cubicBezTo>
                  <a:pt x="2448921" y="-15185"/>
                  <a:pt x="2437196" y="-391"/>
                  <a:pt x="2667369" y="0"/>
                </a:cubicBezTo>
                <a:cubicBezTo>
                  <a:pt x="2894079" y="-6760"/>
                  <a:pt x="2924547" y="-8531"/>
                  <a:pt x="3162976" y="0"/>
                </a:cubicBezTo>
                <a:cubicBezTo>
                  <a:pt x="3412904" y="31633"/>
                  <a:pt x="3554664" y="-39960"/>
                  <a:pt x="3815092" y="0"/>
                </a:cubicBezTo>
                <a:cubicBezTo>
                  <a:pt x="4100576" y="60249"/>
                  <a:pt x="4253296" y="-5364"/>
                  <a:pt x="4571546" y="0"/>
                </a:cubicBezTo>
                <a:cubicBezTo>
                  <a:pt x="4882012" y="9753"/>
                  <a:pt x="5219046" y="48834"/>
                  <a:pt x="5693185" y="0"/>
                </a:cubicBezTo>
                <a:cubicBezTo>
                  <a:pt x="5971577" y="78450"/>
                  <a:pt x="6159690" y="214842"/>
                  <a:pt x="6169445" y="476260"/>
                </a:cubicBezTo>
                <a:cubicBezTo>
                  <a:pt x="6165029" y="769445"/>
                  <a:pt x="6133302" y="886014"/>
                  <a:pt x="6169445" y="1111254"/>
                </a:cubicBezTo>
                <a:cubicBezTo>
                  <a:pt x="6212387" y="1340638"/>
                  <a:pt x="6191195" y="1604989"/>
                  <a:pt x="6169445" y="1765297"/>
                </a:cubicBezTo>
                <a:cubicBezTo>
                  <a:pt x="6205407" y="1896516"/>
                  <a:pt x="6192471" y="2105159"/>
                  <a:pt x="6169445" y="2381241"/>
                </a:cubicBezTo>
                <a:cubicBezTo>
                  <a:pt x="6151131" y="2662574"/>
                  <a:pt x="5906787" y="2846476"/>
                  <a:pt x="5693185" y="2857501"/>
                </a:cubicBezTo>
                <a:cubicBezTo>
                  <a:pt x="5459840" y="2858692"/>
                  <a:pt x="5240962" y="2867445"/>
                  <a:pt x="5093239" y="2857501"/>
                </a:cubicBezTo>
                <a:cubicBezTo>
                  <a:pt x="4925318" y="2821323"/>
                  <a:pt x="4797344" y="2868602"/>
                  <a:pt x="4597631" y="2857501"/>
                </a:cubicBezTo>
                <a:cubicBezTo>
                  <a:pt x="4412330" y="2867985"/>
                  <a:pt x="4314448" y="2879083"/>
                  <a:pt x="4049854" y="2857501"/>
                </a:cubicBezTo>
                <a:cubicBezTo>
                  <a:pt x="3764811" y="2847380"/>
                  <a:pt x="3649495" y="2841106"/>
                  <a:pt x="3293400" y="2857501"/>
                </a:cubicBezTo>
                <a:cubicBezTo>
                  <a:pt x="2936648" y="2873209"/>
                  <a:pt x="2907248" y="2855086"/>
                  <a:pt x="2693453" y="2857501"/>
                </a:cubicBezTo>
                <a:cubicBezTo>
                  <a:pt x="2480363" y="2870956"/>
                  <a:pt x="2412358" y="2887036"/>
                  <a:pt x="2197845" y="2857501"/>
                </a:cubicBezTo>
                <a:cubicBezTo>
                  <a:pt x="1984456" y="2867329"/>
                  <a:pt x="1617135" y="2848868"/>
                  <a:pt x="1441391" y="2857501"/>
                </a:cubicBezTo>
                <a:cubicBezTo>
                  <a:pt x="1280536" y="2823666"/>
                  <a:pt x="763894" y="2892819"/>
                  <a:pt x="476260" y="2857501"/>
                </a:cubicBezTo>
                <a:cubicBezTo>
                  <a:pt x="220209" y="2842485"/>
                  <a:pt x="-79226" y="2683455"/>
                  <a:pt x="0" y="2381241"/>
                </a:cubicBezTo>
                <a:cubicBezTo>
                  <a:pt x="-37091" y="2153599"/>
                  <a:pt x="-18836" y="2036633"/>
                  <a:pt x="0" y="1784347"/>
                </a:cubicBezTo>
                <a:cubicBezTo>
                  <a:pt x="37502" y="1513589"/>
                  <a:pt x="-1578" y="1474407"/>
                  <a:pt x="0" y="1206503"/>
                </a:cubicBezTo>
                <a:cubicBezTo>
                  <a:pt x="-763" y="922496"/>
                  <a:pt x="25332" y="798882"/>
                  <a:pt x="0" y="476260"/>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custGeom>
                    <a:avLst/>
                    <a:gdLst>
                      <a:gd name="connsiteX0" fmla="*/ 0 w 6169445"/>
                      <a:gd name="connsiteY0" fmla="*/ 476260 h 2857501"/>
                      <a:gd name="connsiteX1" fmla="*/ 476260 w 6169445"/>
                      <a:gd name="connsiteY1" fmla="*/ 0 h 2857501"/>
                      <a:gd name="connsiteX2" fmla="*/ 971868 w 6169445"/>
                      <a:gd name="connsiteY2" fmla="*/ 0 h 2857501"/>
                      <a:gd name="connsiteX3" fmla="*/ 1519645 w 6169445"/>
                      <a:gd name="connsiteY3" fmla="*/ 0 h 2857501"/>
                      <a:gd name="connsiteX4" fmla="*/ 2171761 w 6169445"/>
                      <a:gd name="connsiteY4" fmla="*/ 0 h 2857501"/>
                      <a:gd name="connsiteX5" fmla="*/ 2667369 w 6169445"/>
                      <a:gd name="connsiteY5" fmla="*/ 0 h 2857501"/>
                      <a:gd name="connsiteX6" fmla="*/ 3162976 w 6169445"/>
                      <a:gd name="connsiteY6" fmla="*/ 0 h 2857501"/>
                      <a:gd name="connsiteX7" fmla="*/ 3815092 w 6169445"/>
                      <a:gd name="connsiteY7" fmla="*/ 0 h 2857501"/>
                      <a:gd name="connsiteX8" fmla="*/ 4571546 w 6169445"/>
                      <a:gd name="connsiteY8" fmla="*/ 0 h 2857501"/>
                      <a:gd name="connsiteX9" fmla="*/ 5693185 w 6169445"/>
                      <a:gd name="connsiteY9" fmla="*/ 0 h 2857501"/>
                      <a:gd name="connsiteX10" fmla="*/ 6169445 w 6169445"/>
                      <a:gd name="connsiteY10" fmla="*/ 476260 h 2857501"/>
                      <a:gd name="connsiteX11" fmla="*/ 6169445 w 6169445"/>
                      <a:gd name="connsiteY11" fmla="*/ 1111254 h 2857501"/>
                      <a:gd name="connsiteX12" fmla="*/ 6169445 w 6169445"/>
                      <a:gd name="connsiteY12" fmla="*/ 1765297 h 2857501"/>
                      <a:gd name="connsiteX13" fmla="*/ 6169445 w 6169445"/>
                      <a:gd name="connsiteY13" fmla="*/ 2381241 h 2857501"/>
                      <a:gd name="connsiteX14" fmla="*/ 5693185 w 6169445"/>
                      <a:gd name="connsiteY14" fmla="*/ 2857501 h 2857501"/>
                      <a:gd name="connsiteX15" fmla="*/ 5093239 w 6169445"/>
                      <a:gd name="connsiteY15" fmla="*/ 2857501 h 2857501"/>
                      <a:gd name="connsiteX16" fmla="*/ 4597631 w 6169445"/>
                      <a:gd name="connsiteY16" fmla="*/ 2857501 h 2857501"/>
                      <a:gd name="connsiteX17" fmla="*/ 4049854 w 6169445"/>
                      <a:gd name="connsiteY17" fmla="*/ 2857501 h 2857501"/>
                      <a:gd name="connsiteX18" fmla="*/ 3293400 w 6169445"/>
                      <a:gd name="connsiteY18" fmla="*/ 2857501 h 2857501"/>
                      <a:gd name="connsiteX19" fmla="*/ 2693453 w 6169445"/>
                      <a:gd name="connsiteY19" fmla="*/ 2857501 h 2857501"/>
                      <a:gd name="connsiteX20" fmla="*/ 2197845 w 6169445"/>
                      <a:gd name="connsiteY20" fmla="*/ 2857501 h 2857501"/>
                      <a:gd name="connsiteX21" fmla="*/ 1441391 w 6169445"/>
                      <a:gd name="connsiteY21" fmla="*/ 2857501 h 2857501"/>
                      <a:gd name="connsiteX22" fmla="*/ 476260 w 6169445"/>
                      <a:gd name="connsiteY22" fmla="*/ 2857501 h 2857501"/>
                      <a:gd name="connsiteX23" fmla="*/ 0 w 6169445"/>
                      <a:gd name="connsiteY23" fmla="*/ 2381241 h 2857501"/>
                      <a:gd name="connsiteX24" fmla="*/ 0 w 6169445"/>
                      <a:gd name="connsiteY24" fmla="*/ 1784347 h 2857501"/>
                      <a:gd name="connsiteX25" fmla="*/ 0 w 6169445"/>
                      <a:gd name="connsiteY25" fmla="*/ 1206503 h 2857501"/>
                      <a:gd name="connsiteX26" fmla="*/ 0 w 6169445"/>
                      <a:gd name="connsiteY26" fmla="*/ 476260 h 285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9445" h="2857501" fill="none" extrusionOk="0">
                        <a:moveTo>
                          <a:pt x="0" y="476260"/>
                        </a:moveTo>
                        <a:cubicBezTo>
                          <a:pt x="-22836" y="246249"/>
                          <a:pt x="199518" y="8256"/>
                          <a:pt x="476260" y="0"/>
                        </a:cubicBezTo>
                        <a:cubicBezTo>
                          <a:pt x="681566" y="-20532"/>
                          <a:pt x="737410" y="7641"/>
                          <a:pt x="971868" y="0"/>
                        </a:cubicBezTo>
                        <a:cubicBezTo>
                          <a:pt x="1206326" y="-7641"/>
                          <a:pt x="1376017" y="11264"/>
                          <a:pt x="1519645" y="0"/>
                        </a:cubicBezTo>
                        <a:cubicBezTo>
                          <a:pt x="1663273" y="-11264"/>
                          <a:pt x="1894877" y="16201"/>
                          <a:pt x="2171761" y="0"/>
                        </a:cubicBezTo>
                        <a:cubicBezTo>
                          <a:pt x="2448645" y="-16201"/>
                          <a:pt x="2440392" y="2595"/>
                          <a:pt x="2667369" y="0"/>
                        </a:cubicBezTo>
                        <a:cubicBezTo>
                          <a:pt x="2894346" y="-2595"/>
                          <a:pt x="2925581" y="-8156"/>
                          <a:pt x="3162976" y="0"/>
                        </a:cubicBezTo>
                        <a:cubicBezTo>
                          <a:pt x="3400371" y="8156"/>
                          <a:pt x="3534179" y="-27105"/>
                          <a:pt x="3815092" y="0"/>
                        </a:cubicBezTo>
                        <a:cubicBezTo>
                          <a:pt x="4096005" y="27105"/>
                          <a:pt x="4261999" y="2562"/>
                          <a:pt x="4571546" y="0"/>
                        </a:cubicBezTo>
                        <a:cubicBezTo>
                          <a:pt x="4881093" y="-2562"/>
                          <a:pt x="5188783" y="55408"/>
                          <a:pt x="5693185" y="0"/>
                        </a:cubicBezTo>
                        <a:cubicBezTo>
                          <a:pt x="5994165" y="49508"/>
                          <a:pt x="6155374" y="234375"/>
                          <a:pt x="6169445" y="476260"/>
                        </a:cubicBezTo>
                        <a:cubicBezTo>
                          <a:pt x="6170996" y="757786"/>
                          <a:pt x="6143812" y="888965"/>
                          <a:pt x="6169445" y="1111254"/>
                        </a:cubicBezTo>
                        <a:cubicBezTo>
                          <a:pt x="6195078" y="1333543"/>
                          <a:pt x="6157553" y="1618965"/>
                          <a:pt x="6169445" y="1765297"/>
                        </a:cubicBezTo>
                        <a:cubicBezTo>
                          <a:pt x="6181337" y="1911629"/>
                          <a:pt x="6165739" y="2083920"/>
                          <a:pt x="6169445" y="2381241"/>
                        </a:cubicBezTo>
                        <a:cubicBezTo>
                          <a:pt x="6166122" y="2638700"/>
                          <a:pt x="5928211" y="2896289"/>
                          <a:pt x="5693185" y="2857501"/>
                        </a:cubicBezTo>
                        <a:cubicBezTo>
                          <a:pt x="5463049" y="2853877"/>
                          <a:pt x="5260315" y="2886443"/>
                          <a:pt x="5093239" y="2857501"/>
                        </a:cubicBezTo>
                        <a:cubicBezTo>
                          <a:pt x="4926163" y="2828559"/>
                          <a:pt x="4795305" y="2866296"/>
                          <a:pt x="4597631" y="2857501"/>
                        </a:cubicBezTo>
                        <a:cubicBezTo>
                          <a:pt x="4399957" y="2848706"/>
                          <a:pt x="4310626" y="2873949"/>
                          <a:pt x="4049854" y="2857501"/>
                        </a:cubicBezTo>
                        <a:cubicBezTo>
                          <a:pt x="3789082" y="2841053"/>
                          <a:pt x="3651204" y="2837759"/>
                          <a:pt x="3293400" y="2857501"/>
                        </a:cubicBezTo>
                        <a:cubicBezTo>
                          <a:pt x="2935596" y="2877243"/>
                          <a:pt x="2905553" y="2845439"/>
                          <a:pt x="2693453" y="2857501"/>
                        </a:cubicBezTo>
                        <a:cubicBezTo>
                          <a:pt x="2481353" y="2869563"/>
                          <a:pt x="2414307" y="2879771"/>
                          <a:pt x="2197845" y="2857501"/>
                        </a:cubicBezTo>
                        <a:cubicBezTo>
                          <a:pt x="1981383" y="2835231"/>
                          <a:pt x="1645784" y="2854812"/>
                          <a:pt x="1441391" y="2857501"/>
                        </a:cubicBezTo>
                        <a:cubicBezTo>
                          <a:pt x="1236998" y="2860190"/>
                          <a:pt x="750425" y="2879810"/>
                          <a:pt x="476260" y="2857501"/>
                        </a:cubicBezTo>
                        <a:cubicBezTo>
                          <a:pt x="233421" y="2853074"/>
                          <a:pt x="-54807" y="2648146"/>
                          <a:pt x="0" y="2381241"/>
                        </a:cubicBezTo>
                        <a:cubicBezTo>
                          <a:pt x="-29792" y="2149204"/>
                          <a:pt x="-28136" y="2047629"/>
                          <a:pt x="0" y="1784347"/>
                        </a:cubicBezTo>
                        <a:cubicBezTo>
                          <a:pt x="28136" y="1521065"/>
                          <a:pt x="-1440" y="1470624"/>
                          <a:pt x="0" y="1206503"/>
                        </a:cubicBezTo>
                        <a:cubicBezTo>
                          <a:pt x="1440" y="942382"/>
                          <a:pt x="8127" y="784370"/>
                          <a:pt x="0" y="476260"/>
                        </a:cubicBezTo>
                        <a:close/>
                      </a:path>
                      <a:path w="6169445" h="2857501" stroke="0" extrusionOk="0">
                        <a:moveTo>
                          <a:pt x="0" y="476260"/>
                        </a:moveTo>
                        <a:cubicBezTo>
                          <a:pt x="5027" y="208120"/>
                          <a:pt x="245343" y="38127"/>
                          <a:pt x="476260" y="0"/>
                        </a:cubicBezTo>
                        <a:cubicBezTo>
                          <a:pt x="774071" y="-13757"/>
                          <a:pt x="968730" y="13453"/>
                          <a:pt x="1180545" y="0"/>
                        </a:cubicBezTo>
                        <a:cubicBezTo>
                          <a:pt x="1392361" y="-13453"/>
                          <a:pt x="1581688" y="17455"/>
                          <a:pt x="1936999" y="0"/>
                        </a:cubicBezTo>
                        <a:cubicBezTo>
                          <a:pt x="2292310" y="-17455"/>
                          <a:pt x="2192703" y="15590"/>
                          <a:pt x="2432607" y="0"/>
                        </a:cubicBezTo>
                        <a:cubicBezTo>
                          <a:pt x="2672511" y="-15590"/>
                          <a:pt x="2848894" y="-15197"/>
                          <a:pt x="3136892" y="0"/>
                        </a:cubicBezTo>
                        <a:cubicBezTo>
                          <a:pt x="3424891" y="15197"/>
                          <a:pt x="3441624" y="1309"/>
                          <a:pt x="3632500" y="0"/>
                        </a:cubicBezTo>
                        <a:cubicBezTo>
                          <a:pt x="3823376" y="-1309"/>
                          <a:pt x="4047744" y="20214"/>
                          <a:pt x="4388954" y="0"/>
                        </a:cubicBezTo>
                        <a:cubicBezTo>
                          <a:pt x="4730164" y="-20214"/>
                          <a:pt x="4726000" y="-11881"/>
                          <a:pt x="4884562" y="0"/>
                        </a:cubicBezTo>
                        <a:cubicBezTo>
                          <a:pt x="5043124" y="11881"/>
                          <a:pt x="5449803" y="-3009"/>
                          <a:pt x="5693185" y="0"/>
                        </a:cubicBezTo>
                        <a:cubicBezTo>
                          <a:pt x="5932355" y="-21732"/>
                          <a:pt x="6171935" y="246597"/>
                          <a:pt x="6169445" y="476260"/>
                        </a:cubicBezTo>
                        <a:cubicBezTo>
                          <a:pt x="6172482" y="714864"/>
                          <a:pt x="6156417" y="857775"/>
                          <a:pt x="6169445" y="1130303"/>
                        </a:cubicBezTo>
                        <a:cubicBezTo>
                          <a:pt x="6182473" y="1402831"/>
                          <a:pt x="6169835" y="1649864"/>
                          <a:pt x="6169445" y="1784347"/>
                        </a:cubicBezTo>
                        <a:cubicBezTo>
                          <a:pt x="6169055" y="1918830"/>
                          <a:pt x="6158248" y="2156565"/>
                          <a:pt x="6169445" y="2381241"/>
                        </a:cubicBezTo>
                        <a:cubicBezTo>
                          <a:pt x="6222861" y="2626545"/>
                          <a:pt x="5945378" y="2839703"/>
                          <a:pt x="5693185" y="2857501"/>
                        </a:cubicBezTo>
                        <a:cubicBezTo>
                          <a:pt x="5391328" y="2836861"/>
                          <a:pt x="5326669" y="2838892"/>
                          <a:pt x="4988900" y="2857501"/>
                        </a:cubicBezTo>
                        <a:cubicBezTo>
                          <a:pt x="4651132" y="2876110"/>
                          <a:pt x="4460007" y="2822955"/>
                          <a:pt x="4284615" y="2857501"/>
                        </a:cubicBezTo>
                        <a:cubicBezTo>
                          <a:pt x="4109224" y="2892047"/>
                          <a:pt x="3958447" y="2860268"/>
                          <a:pt x="3736838" y="2857501"/>
                        </a:cubicBezTo>
                        <a:cubicBezTo>
                          <a:pt x="3515229" y="2854734"/>
                          <a:pt x="3356946" y="2882656"/>
                          <a:pt x="3084723" y="2857501"/>
                        </a:cubicBezTo>
                        <a:cubicBezTo>
                          <a:pt x="2812501" y="2832346"/>
                          <a:pt x="2794309" y="2884754"/>
                          <a:pt x="2536945" y="2857501"/>
                        </a:cubicBezTo>
                        <a:cubicBezTo>
                          <a:pt x="2279581" y="2830248"/>
                          <a:pt x="2121865" y="2861284"/>
                          <a:pt x="1884830" y="2857501"/>
                        </a:cubicBezTo>
                        <a:cubicBezTo>
                          <a:pt x="1647796" y="2853718"/>
                          <a:pt x="1516819" y="2839103"/>
                          <a:pt x="1337053" y="2857501"/>
                        </a:cubicBezTo>
                        <a:cubicBezTo>
                          <a:pt x="1157287" y="2875899"/>
                          <a:pt x="722890" y="2854005"/>
                          <a:pt x="476260" y="2857501"/>
                        </a:cubicBezTo>
                        <a:cubicBezTo>
                          <a:pt x="211426" y="2903612"/>
                          <a:pt x="-4711" y="2633325"/>
                          <a:pt x="0" y="2381241"/>
                        </a:cubicBezTo>
                        <a:cubicBezTo>
                          <a:pt x="-22683" y="2243041"/>
                          <a:pt x="-17242" y="2042438"/>
                          <a:pt x="0" y="1727198"/>
                        </a:cubicBezTo>
                        <a:cubicBezTo>
                          <a:pt x="17242" y="1411958"/>
                          <a:pt x="-14514" y="1303509"/>
                          <a:pt x="0" y="1073154"/>
                        </a:cubicBezTo>
                        <a:cubicBezTo>
                          <a:pt x="14514" y="842799"/>
                          <a:pt x="-29090" y="745115"/>
                          <a:pt x="0" y="47626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Hộp Văn bản 4">
            <a:extLst>
              <a:ext uri="{FF2B5EF4-FFF2-40B4-BE49-F238E27FC236}">
                <a16:creationId xmlns:a16="http://schemas.microsoft.com/office/drawing/2014/main" xmlns="" id="{093E5E7F-9602-4F36-D49C-D05055D4293E}"/>
              </a:ext>
            </a:extLst>
          </p:cNvPr>
          <p:cNvSpPr txBox="1"/>
          <p:nvPr/>
        </p:nvSpPr>
        <p:spPr>
          <a:xfrm>
            <a:off x="3572725" y="434853"/>
            <a:ext cx="4157031" cy="830997"/>
          </a:xfrm>
          <a:prstGeom prst="rect">
            <a:avLst/>
          </a:prstGeom>
          <a:noFill/>
        </p:spPr>
        <p:txBody>
          <a:bodyPr wrap="square" rtlCol="0">
            <a:spAutoFit/>
          </a:bodyPr>
          <a:lstStyle/>
          <a:p>
            <a:pPr algn="ctr" defTabSz="1219170">
              <a:buClr>
                <a:srgbClr val="000000"/>
              </a:buClr>
            </a:pPr>
            <a:r>
              <a:rPr lang="vi-VN" sz="4800" b="1" kern="0" dirty="0" smtClean="0">
                <a:solidFill>
                  <a:srgbClr val="5A8401"/>
                </a:solidFill>
                <a:cs typeface="Arial"/>
                <a:sym typeface="Arial"/>
              </a:rPr>
              <a:t>H</a:t>
            </a:r>
            <a:r>
              <a:rPr lang="en-US" sz="4800" b="1" kern="0" dirty="0" err="1" smtClean="0">
                <a:solidFill>
                  <a:srgbClr val="5A8401"/>
                </a:solidFill>
                <a:cs typeface="Arial"/>
                <a:sym typeface="Arial"/>
              </a:rPr>
              <a:t>oàng</a:t>
            </a:r>
            <a:r>
              <a:rPr lang="en-US" sz="4800" b="1" kern="0" dirty="0" smtClean="0">
                <a:solidFill>
                  <a:srgbClr val="5A8401"/>
                </a:solidFill>
                <a:cs typeface="Arial"/>
                <a:sym typeface="Arial"/>
              </a:rPr>
              <a:t> </a:t>
            </a:r>
            <a:r>
              <a:rPr lang="vi-VN" sz="4800" b="1" kern="0" dirty="0" smtClean="0">
                <a:solidFill>
                  <a:srgbClr val="5A8401"/>
                </a:solidFill>
                <a:cs typeface="Arial"/>
                <a:sym typeface="Arial"/>
              </a:rPr>
              <a:t>lan:</a:t>
            </a:r>
            <a:endParaRPr lang="en-US" sz="4800" b="1" kern="0" dirty="0">
              <a:solidFill>
                <a:srgbClr val="5A8401"/>
              </a:solidFill>
              <a:latin typeface="Calibri"/>
              <a:cs typeface="Arial"/>
              <a:sym typeface="Arial"/>
            </a:endParaRPr>
          </a:p>
        </p:txBody>
      </p:sp>
      <p:sp>
        <p:nvSpPr>
          <p:cNvPr id="9" name="Hộp Văn bản 8">
            <a:extLst>
              <a:ext uri="{FF2B5EF4-FFF2-40B4-BE49-F238E27FC236}">
                <a16:creationId xmlns:a16="http://schemas.microsoft.com/office/drawing/2014/main" xmlns="" id="{5E5F3AB6-4306-A44A-9C3E-8706C9C0F19A}"/>
              </a:ext>
            </a:extLst>
          </p:cNvPr>
          <p:cNvSpPr txBox="1"/>
          <p:nvPr/>
        </p:nvSpPr>
        <p:spPr>
          <a:xfrm>
            <a:off x="1022522" y="1191271"/>
            <a:ext cx="10020131" cy="1405641"/>
          </a:xfrm>
          <a:prstGeom prst="rect">
            <a:avLst/>
          </a:prstGeom>
          <a:noFill/>
        </p:spPr>
        <p:txBody>
          <a:bodyPr wrap="square" rtlCol="0">
            <a:spAutoFit/>
          </a:bodyPr>
          <a:lstStyle/>
          <a:p>
            <a:pPr algn="ctr" defTabSz="1219170">
              <a:buClr>
                <a:srgbClr val="000000"/>
              </a:buClr>
            </a:pPr>
            <a:r>
              <a:rPr lang="en-US" sz="4267" b="1" kern="0" dirty="0">
                <a:solidFill>
                  <a:srgbClr val="042613"/>
                </a:solidFill>
                <a:cs typeface="Arial"/>
                <a:sym typeface="Arial"/>
              </a:rPr>
              <a:t>c</a:t>
            </a:r>
            <a:r>
              <a:rPr lang="vi-VN" sz="4267" b="1" kern="0" dirty="0">
                <a:solidFill>
                  <a:srgbClr val="042613"/>
                </a:solidFill>
                <a:cs typeface="Arial"/>
                <a:sym typeface="Arial"/>
              </a:rPr>
              <a:t>ây thân gỗ, lá dài xanh bóng, hoa màu vàng </a:t>
            </a:r>
            <a:r>
              <a:rPr lang="vi-VN" sz="4267" b="1" kern="0" dirty="0" smtClean="0">
                <a:solidFill>
                  <a:srgbClr val="042613"/>
                </a:solidFill>
                <a:cs typeface="Arial"/>
                <a:sym typeface="Arial"/>
              </a:rPr>
              <a:t>lục, </a:t>
            </a:r>
            <a:r>
              <a:rPr lang="vi-VN" sz="4267" b="1" kern="0" dirty="0">
                <a:solidFill>
                  <a:srgbClr val="042613"/>
                </a:solidFill>
                <a:cs typeface="Arial"/>
                <a:sym typeface="Arial"/>
              </a:rPr>
              <a:t>rất thơm.</a:t>
            </a:r>
            <a:endParaRPr lang="en-US" sz="4267" b="1" kern="0" dirty="0">
              <a:solidFill>
                <a:srgbClr val="042613"/>
              </a:solidFill>
              <a:latin typeface="Calibri"/>
              <a:cs typeface="Arial"/>
              <a:sym typeface="Arial"/>
            </a:endParaRPr>
          </a:p>
        </p:txBody>
      </p:sp>
      <p:pic>
        <p:nvPicPr>
          <p:cNvPr id="2" name="Picture 2" descr="Cây Hoa Hoàng Lan (Bông Chúa) - HCM Lớn Nhỏ) đủ loại">
            <a:extLst>
              <a:ext uri="{FF2B5EF4-FFF2-40B4-BE49-F238E27FC236}">
                <a16:creationId xmlns:a16="http://schemas.microsoft.com/office/drawing/2014/main" xmlns="" id="{177EFB09-77F8-203E-E60F-9521B934B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4" y="4083850"/>
            <a:ext cx="6046237" cy="2540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Cây Hoàng Lan – đặc điểm, cách trồng – chăm sóc và lưu ý">
            <a:extLst>
              <a:ext uri="{FF2B5EF4-FFF2-40B4-BE49-F238E27FC236}">
                <a16:creationId xmlns:a16="http://schemas.microsoft.com/office/drawing/2014/main" xmlns="" id="{68BDF766-62B1-4697-A4D3-D7A2A72CA1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620" y="4151085"/>
            <a:ext cx="4506686" cy="2380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5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3" name="Hình ảnh 2" descr="Ảnh có chứa đồ chơi, búp bê&#10;&#10;Mô tả được tạo tự động">
            <a:extLst>
              <a:ext uri="{FF2B5EF4-FFF2-40B4-BE49-F238E27FC236}">
                <a16:creationId xmlns:a16="http://schemas.microsoft.com/office/drawing/2014/main" xmlns="" id="{B9C88F36-A4AD-B9DB-CD86-E106B0274CF5}"/>
              </a:ext>
            </a:extLst>
          </p:cNvPr>
          <p:cNvPicPr>
            <a:picLocks noChangeAspect="1"/>
          </p:cNvPicPr>
          <p:nvPr/>
        </p:nvPicPr>
        <p:blipFill>
          <a:blip r:embed="rId3"/>
          <a:stretch>
            <a:fillRect/>
          </a:stretch>
        </p:blipFill>
        <p:spPr>
          <a:xfrm>
            <a:off x="-250888" y="5411754"/>
            <a:ext cx="3264676" cy="1590777"/>
          </a:xfrm>
          <a:prstGeom prst="rect">
            <a:avLst/>
          </a:prstGeom>
        </p:spPr>
      </p:pic>
      <p:sp>
        <p:nvSpPr>
          <p:cNvPr id="4" name="Hình chữ nhật: Góc Tròn 3">
            <a:extLst>
              <a:ext uri="{FF2B5EF4-FFF2-40B4-BE49-F238E27FC236}">
                <a16:creationId xmlns:a16="http://schemas.microsoft.com/office/drawing/2014/main" xmlns="" id="{21C803B2-1C18-C3BC-6F2A-91EBAA401528}"/>
              </a:ext>
            </a:extLst>
          </p:cNvPr>
          <p:cNvSpPr/>
          <p:nvPr/>
        </p:nvSpPr>
        <p:spPr>
          <a:xfrm>
            <a:off x="970386" y="1567233"/>
            <a:ext cx="11221614" cy="1280843"/>
          </a:xfrm>
          <a:custGeom>
            <a:avLst/>
            <a:gdLst>
              <a:gd name="connsiteX0" fmla="*/ 0 w 6169445"/>
              <a:gd name="connsiteY0" fmla="*/ 528821 h 3172860"/>
              <a:gd name="connsiteX1" fmla="*/ 528821 w 6169445"/>
              <a:gd name="connsiteY1" fmla="*/ 0 h 3172860"/>
              <a:gd name="connsiteX2" fmla="*/ 1116678 w 6169445"/>
              <a:gd name="connsiteY2" fmla="*/ 0 h 3172860"/>
              <a:gd name="connsiteX3" fmla="*/ 1755654 w 6169445"/>
              <a:gd name="connsiteY3" fmla="*/ 0 h 3172860"/>
              <a:gd name="connsiteX4" fmla="*/ 2241275 w 6169445"/>
              <a:gd name="connsiteY4" fmla="*/ 0 h 3172860"/>
              <a:gd name="connsiteX5" fmla="*/ 2726896 w 6169445"/>
              <a:gd name="connsiteY5" fmla="*/ 0 h 3172860"/>
              <a:gd name="connsiteX6" fmla="*/ 3365872 w 6169445"/>
              <a:gd name="connsiteY6" fmla="*/ 0 h 3172860"/>
              <a:gd name="connsiteX7" fmla="*/ 4107083 w 6169445"/>
              <a:gd name="connsiteY7" fmla="*/ 0 h 3172860"/>
              <a:gd name="connsiteX8" fmla="*/ 4848295 w 6169445"/>
              <a:gd name="connsiteY8" fmla="*/ 0 h 3172860"/>
              <a:gd name="connsiteX9" fmla="*/ 5640624 w 6169445"/>
              <a:gd name="connsiteY9" fmla="*/ 0 h 3172860"/>
              <a:gd name="connsiteX10" fmla="*/ 6169445 w 6169445"/>
              <a:gd name="connsiteY10" fmla="*/ 528821 h 3172860"/>
              <a:gd name="connsiteX11" fmla="*/ 6169445 w 6169445"/>
              <a:gd name="connsiteY11" fmla="*/ 1099930 h 3172860"/>
              <a:gd name="connsiteX12" fmla="*/ 6169445 w 6169445"/>
              <a:gd name="connsiteY12" fmla="*/ 1607582 h 3172860"/>
              <a:gd name="connsiteX13" fmla="*/ 6169445 w 6169445"/>
              <a:gd name="connsiteY13" fmla="*/ 2072930 h 3172860"/>
              <a:gd name="connsiteX14" fmla="*/ 6169445 w 6169445"/>
              <a:gd name="connsiteY14" fmla="*/ 2644039 h 3172860"/>
              <a:gd name="connsiteX15" fmla="*/ 5640624 w 6169445"/>
              <a:gd name="connsiteY15" fmla="*/ 3172860 h 3172860"/>
              <a:gd name="connsiteX16" fmla="*/ 5155003 w 6169445"/>
              <a:gd name="connsiteY16" fmla="*/ 3172860 h 3172860"/>
              <a:gd name="connsiteX17" fmla="*/ 4413791 w 6169445"/>
              <a:gd name="connsiteY17" fmla="*/ 3172860 h 3172860"/>
              <a:gd name="connsiteX18" fmla="*/ 3825934 w 6169445"/>
              <a:gd name="connsiteY18" fmla="*/ 3172860 h 3172860"/>
              <a:gd name="connsiteX19" fmla="*/ 3340313 w 6169445"/>
              <a:gd name="connsiteY19" fmla="*/ 3172860 h 3172860"/>
              <a:gd name="connsiteX20" fmla="*/ 2599101 w 6169445"/>
              <a:gd name="connsiteY20" fmla="*/ 3172860 h 3172860"/>
              <a:gd name="connsiteX21" fmla="*/ 1960126 w 6169445"/>
              <a:gd name="connsiteY21" fmla="*/ 3172860 h 3172860"/>
              <a:gd name="connsiteX22" fmla="*/ 1218914 w 6169445"/>
              <a:gd name="connsiteY22" fmla="*/ 3172860 h 3172860"/>
              <a:gd name="connsiteX23" fmla="*/ 528821 w 6169445"/>
              <a:gd name="connsiteY23" fmla="*/ 3172860 h 3172860"/>
              <a:gd name="connsiteX24" fmla="*/ 0 w 6169445"/>
              <a:gd name="connsiteY24" fmla="*/ 2644039 h 3172860"/>
              <a:gd name="connsiteX25" fmla="*/ 0 w 6169445"/>
              <a:gd name="connsiteY25" fmla="*/ 2072930 h 3172860"/>
              <a:gd name="connsiteX26" fmla="*/ 0 w 6169445"/>
              <a:gd name="connsiteY26" fmla="*/ 1586430 h 3172860"/>
              <a:gd name="connsiteX27" fmla="*/ 0 w 6169445"/>
              <a:gd name="connsiteY27" fmla="*/ 1015321 h 3172860"/>
              <a:gd name="connsiteX28" fmla="*/ 0 w 6169445"/>
              <a:gd name="connsiteY28" fmla="*/ 528821 h 3172860"/>
              <a:gd name="connsiteX0" fmla="*/ 0 w 6169445"/>
              <a:gd name="connsiteY0" fmla="*/ 528821 h 3172860"/>
              <a:gd name="connsiteX1" fmla="*/ 528821 w 6169445"/>
              <a:gd name="connsiteY1" fmla="*/ 0 h 3172860"/>
              <a:gd name="connsiteX2" fmla="*/ 1218914 w 6169445"/>
              <a:gd name="connsiteY2" fmla="*/ 0 h 3172860"/>
              <a:gd name="connsiteX3" fmla="*/ 1960126 w 6169445"/>
              <a:gd name="connsiteY3" fmla="*/ 0 h 3172860"/>
              <a:gd name="connsiteX4" fmla="*/ 2445747 w 6169445"/>
              <a:gd name="connsiteY4" fmla="*/ 0 h 3172860"/>
              <a:gd name="connsiteX5" fmla="*/ 3135841 w 6169445"/>
              <a:gd name="connsiteY5" fmla="*/ 0 h 3172860"/>
              <a:gd name="connsiteX6" fmla="*/ 3621462 w 6169445"/>
              <a:gd name="connsiteY6" fmla="*/ 0 h 3172860"/>
              <a:gd name="connsiteX7" fmla="*/ 4362673 w 6169445"/>
              <a:gd name="connsiteY7" fmla="*/ 0 h 3172860"/>
              <a:gd name="connsiteX8" fmla="*/ 4848295 w 6169445"/>
              <a:gd name="connsiteY8" fmla="*/ 0 h 3172860"/>
              <a:gd name="connsiteX9" fmla="*/ 5640624 w 6169445"/>
              <a:gd name="connsiteY9" fmla="*/ 0 h 3172860"/>
              <a:gd name="connsiteX10" fmla="*/ 6169445 w 6169445"/>
              <a:gd name="connsiteY10" fmla="*/ 528821 h 3172860"/>
              <a:gd name="connsiteX11" fmla="*/ 6169445 w 6169445"/>
              <a:gd name="connsiteY11" fmla="*/ 1078778 h 3172860"/>
              <a:gd name="connsiteX12" fmla="*/ 6169445 w 6169445"/>
              <a:gd name="connsiteY12" fmla="*/ 1628734 h 3172860"/>
              <a:gd name="connsiteX13" fmla="*/ 6169445 w 6169445"/>
              <a:gd name="connsiteY13" fmla="*/ 2644039 h 3172860"/>
              <a:gd name="connsiteX14" fmla="*/ 5640624 w 6169445"/>
              <a:gd name="connsiteY14" fmla="*/ 3172860 h 3172860"/>
              <a:gd name="connsiteX15" fmla="*/ 4950531 w 6169445"/>
              <a:gd name="connsiteY15" fmla="*/ 3172860 h 3172860"/>
              <a:gd name="connsiteX16" fmla="*/ 4260437 w 6169445"/>
              <a:gd name="connsiteY16" fmla="*/ 3172860 h 3172860"/>
              <a:gd name="connsiteX17" fmla="*/ 3723698 w 6169445"/>
              <a:gd name="connsiteY17" fmla="*/ 3172860 h 3172860"/>
              <a:gd name="connsiteX18" fmla="*/ 3084723 w 6169445"/>
              <a:gd name="connsiteY18" fmla="*/ 3172860 h 3172860"/>
              <a:gd name="connsiteX19" fmla="*/ 2547983 w 6169445"/>
              <a:gd name="connsiteY19" fmla="*/ 3172860 h 3172860"/>
              <a:gd name="connsiteX20" fmla="*/ 1909008 w 6169445"/>
              <a:gd name="connsiteY20" fmla="*/ 3172860 h 3172860"/>
              <a:gd name="connsiteX21" fmla="*/ 1372268 w 6169445"/>
              <a:gd name="connsiteY21" fmla="*/ 3172860 h 3172860"/>
              <a:gd name="connsiteX22" fmla="*/ 528821 w 6169445"/>
              <a:gd name="connsiteY22" fmla="*/ 3172860 h 3172860"/>
              <a:gd name="connsiteX23" fmla="*/ 0 w 6169445"/>
              <a:gd name="connsiteY23" fmla="*/ 2644039 h 3172860"/>
              <a:gd name="connsiteX24" fmla="*/ 0 w 6169445"/>
              <a:gd name="connsiteY24" fmla="*/ 2094082 h 3172860"/>
              <a:gd name="connsiteX25" fmla="*/ 0 w 6169445"/>
              <a:gd name="connsiteY25" fmla="*/ 1544126 h 3172860"/>
              <a:gd name="connsiteX26" fmla="*/ 0 w 6169445"/>
              <a:gd name="connsiteY26" fmla="*/ 1036473 h 3172860"/>
              <a:gd name="connsiteX27" fmla="*/ 0 w 6169445"/>
              <a:gd name="connsiteY27" fmla="*/ 528821 h 317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69445" h="3172860" fill="none" extrusionOk="0">
                <a:moveTo>
                  <a:pt x="0" y="528821"/>
                </a:moveTo>
                <a:cubicBezTo>
                  <a:pt x="-32954" y="239011"/>
                  <a:pt x="261108" y="27255"/>
                  <a:pt x="528821" y="0"/>
                </a:cubicBezTo>
                <a:cubicBezTo>
                  <a:pt x="810240" y="48995"/>
                  <a:pt x="963237" y="-21360"/>
                  <a:pt x="1116678" y="0"/>
                </a:cubicBezTo>
                <a:cubicBezTo>
                  <a:pt x="1302902" y="57212"/>
                  <a:pt x="1470736" y="13500"/>
                  <a:pt x="1755654" y="0"/>
                </a:cubicBezTo>
                <a:cubicBezTo>
                  <a:pt x="2019035" y="13515"/>
                  <a:pt x="2049442" y="29985"/>
                  <a:pt x="2241275" y="0"/>
                </a:cubicBezTo>
                <a:cubicBezTo>
                  <a:pt x="2413086" y="-24029"/>
                  <a:pt x="2507079" y="-1463"/>
                  <a:pt x="2726896" y="0"/>
                </a:cubicBezTo>
                <a:cubicBezTo>
                  <a:pt x="2954678" y="3460"/>
                  <a:pt x="3070172" y="6763"/>
                  <a:pt x="3365872" y="0"/>
                </a:cubicBezTo>
                <a:cubicBezTo>
                  <a:pt x="3619203" y="-24730"/>
                  <a:pt x="3833982" y="28433"/>
                  <a:pt x="4107083" y="0"/>
                </a:cubicBezTo>
                <a:cubicBezTo>
                  <a:pt x="4433213" y="-28115"/>
                  <a:pt x="4602072" y="16538"/>
                  <a:pt x="4848295" y="0"/>
                </a:cubicBezTo>
                <a:cubicBezTo>
                  <a:pt x="5111411" y="14337"/>
                  <a:pt x="5439582" y="-40918"/>
                  <a:pt x="5640624" y="0"/>
                </a:cubicBezTo>
                <a:cubicBezTo>
                  <a:pt x="5865858" y="-8868"/>
                  <a:pt x="6202248" y="142018"/>
                  <a:pt x="6169445" y="528821"/>
                </a:cubicBezTo>
                <a:cubicBezTo>
                  <a:pt x="6199554" y="746143"/>
                  <a:pt x="6171329" y="916253"/>
                  <a:pt x="6169445" y="1099930"/>
                </a:cubicBezTo>
                <a:cubicBezTo>
                  <a:pt x="6169797" y="1283317"/>
                  <a:pt x="6185590" y="1360689"/>
                  <a:pt x="6169445" y="1607582"/>
                </a:cubicBezTo>
                <a:cubicBezTo>
                  <a:pt x="6167032" y="1843049"/>
                  <a:pt x="6147998" y="1883610"/>
                  <a:pt x="6169445" y="2072930"/>
                </a:cubicBezTo>
                <a:cubicBezTo>
                  <a:pt x="6181577" y="2240284"/>
                  <a:pt x="6133301" y="2532001"/>
                  <a:pt x="6169445" y="2644039"/>
                </a:cubicBezTo>
                <a:cubicBezTo>
                  <a:pt x="6162939" y="2929325"/>
                  <a:pt x="5976999" y="3217443"/>
                  <a:pt x="5640624" y="3172860"/>
                </a:cubicBezTo>
                <a:cubicBezTo>
                  <a:pt x="5474205" y="3217527"/>
                  <a:pt x="5355224" y="3180589"/>
                  <a:pt x="5155003" y="3172860"/>
                </a:cubicBezTo>
                <a:cubicBezTo>
                  <a:pt x="4987778" y="3211524"/>
                  <a:pt x="4630509" y="3197866"/>
                  <a:pt x="4413791" y="3172860"/>
                </a:cubicBezTo>
                <a:cubicBezTo>
                  <a:pt x="4235163" y="3141622"/>
                  <a:pt x="3990705" y="3143533"/>
                  <a:pt x="3825934" y="3172860"/>
                </a:cubicBezTo>
                <a:cubicBezTo>
                  <a:pt x="3667206" y="3153709"/>
                  <a:pt x="3523790" y="3168492"/>
                  <a:pt x="3340313" y="3172860"/>
                </a:cubicBezTo>
                <a:cubicBezTo>
                  <a:pt x="3160259" y="3202843"/>
                  <a:pt x="2958396" y="3211334"/>
                  <a:pt x="2599101" y="3172860"/>
                </a:cubicBezTo>
                <a:cubicBezTo>
                  <a:pt x="2278232" y="3151409"/>
                  <a:pt x="2254719" y="3164358"/>
                  <a:pt x="1960126" y="3172860"/>
                </a:cubicBezTo>
                <a:cubicBezTo>
                  <a:pt x="1668612" y="3191329"/>
                  <a:pt x="1438881" y="3195213"/>
                  <a:pt x="1218914" y="3172860"/>
                </a:cubicBezTo>
                <a:cubicBezTo>
                  <a:pt x="995884" y="3174912"/>
                  <a:pt x="772217" y="3195838"/>
                  <a:pt x="528821" y="3172860"/>
                </a:cubicBezTo>
                <a:cubicBezTo>
                  <a:pt x="297648" y="3109368"/>
                  <a:pt x="29840" y="2979771"/>
                  <a:pt x="0" y="2644039"/>
                </a:cubicBezTo>
                <a:cubicBezTo>
                  <a:pt x="-7375" y="2515814"/>
                  <a:pt x="969" y="2381374"/>
                  <a:pt x="0" y="2072930"/>
                </a:cubicBezTo>
                <a:cubicBezTo>
                  <a:pt x="2832" y="1805386"/>
                  <a:pt x="14759" y="1812869"/>
                  <a:pt x="0" y="1586430"/>
                </a:cubicBezTo>
                <a:cubicBezTo>
                  <a:pt x="-30057" y="1344074"/>
                  <a:pt x="-3585" y="1232282"/>
                  <a:pt x="0" y="1015321"/>
                </a:cubicBezTo>
                <a:cubicBezTo>
                  <a:pt x="1413" y="776782"/>
                  <a:pt x="16238" y="683991"/>
                  <a:pt x="0" y="528821"/>
                </a:cubicBezTo>
                <a:close/>
              </a:path>
              <a:path w="6169445" h="3172860" stroke="0" extrusionOk="0">
                <a:moveTo>
                  <a:pt x="0" y="528821"/>
                </a:moveTo>
                <a:cubicBezTo>
                  <a:pt x="21626" y="140044"/>
                  <a:pt x="174616" y="15040"/>
                  <a:pt x="528821" y="0"/>
                </a:cubicBezTo>
                <a:cubicBezTo>
                  <a:pt x="785960" y="26820"/>
                  <a:pt x="894022" y="3158"/>
                  <a:pt x="1218914" y="0"/>
                </a:cubicBezTo>
                <a:cubicBezTo>
                  <a:pt x="1512815" y="3556"/>
                  <a:pt x="1806139" y="-10471"/>
                  <a:pt x="1960126" y="0"/>
                </a:cubicBezTo>
                <a:cubicBezTo>
                  <a:pt x="2155542" y="37167"/>
                  <a:pt x="2235812" y="-8031"/>
                  <a:pt x="2445747" y="0"/>
                </a:cubicBezTo>
                <a:cubicBezTo>
                  <a:pt x="2606474" y="6686"/>
                  <a:pt x="2826222" y="17432"/>
                  <a:pt x="3135841" y="0"/>
                </a:cubicBezTo>
                <a:cubicBezTo>
                  <a:pt x="3449917" y="-11740"/>
                  <a:pt x="3503887" y="-3016"/>
                  <a:pt x="3621462" y="0"/>
                </a:cubicBezTo>
                <a:cubicBezTo>
                  <a:pt x="3736647" y="3557"/>
                  <a:pt x="4150064" y="25140"/>
                  <a:pt x="4362673" y="0"/>
                </a:cubicBezTo>
                <a:cubicBezTo>
                  <a:pt x="4543999" y="-16136"/>
                  <a:pt x="4690663" y="55427"/>
                  <a:pt x="4848295" y="0"/>
                </a:cubicBezTo>
                <a:cubicBezTo>
                  <a:pt x="5046178" y="-38235"/>
                  <a:pt x="5486608" y="-1274"/>
                  <a:pt x="5640624" y="0"/>
                </a:cubicBezTo>
                <a:cubicBezTo>
                  <a:pt x="5931834" y="29563"/>
                  <a:pt x="6101016" y="247704"/>
                  <a:pt x="6169445" y="528821"/>
                </a:cubicBezTo>
                <a:cubicBezTo>
                  <a:pt x="6152736" y="798199"/>
                  <a:pt x="6166777" y="917548"/>
                  <a:pt x="6169445" y="1078778"/>
                </a:cubicBezTo>
                <a:cubicBezTo>
                  <a:pt x="6142504" y="1229404"/>
                  <a:pt x="6171438" y="1363621"/>
                  <a:pt x="6169445" y="1628734"/>
                </a:cubicBezTo>
                <a:cubicBezTo>
                  <a:pt x="6121299" y="1831478"/>
                  <a:pt x="6125330" y="2336057"/>
                  <a:pt x="6169445" y="2644039"/>
                </a:cubicBezTo>
                <a:cubicBezTo>
                  <a:pt x="6224151" y="2928772"/>
                  <a:pt x="5887981" y="3125380"/>
                  <a:pt x="5640624" y="3172860"/>
                </a:cubicBezTo>
                <a:cubicBezTo>
                  <a:pt x="5416407" y="3172086"/>
                  <a:pt x="5274570" y="3140069"/>
                  <a:pt x="4950531" y="3172860"/>
                </a:cubicBezTo>
                <a:cubicBezTo>
                  <a:pt x="4631802" y="3169150"/>
                  <a:pt x="4570087" y="3217598"/>
                  <a:pt x="4260437" y="3172860"/>
                </a:cubicBezTo>
                <a:cubicBezTo>
                  <a:pt x="3949219" y="3142837"/>
                  <a:pt x="3900040" y="3173686"/>
                  <a:pt x="3723698" y="3172860"/>
                </a:cubicBezTo>
                <a:cubicBezTo>
                  <a:pt x="3543037" y="3185005"/>
                  <a:pt x="3250706" y="3147623"/>
                  <a:pt x="3084723" y="3172860"/>
                </a:cubicBezTo>
                <a:cubicBezTo>
                  <a:pt x="2910129" y="3202811"/>
                  <a:pt x="2686530" y="3164119"/>
                  <a:pt x="2547983" y="3172860"/>
                </a:cubicBezTo>
                <a:cubicBezTo>
                  <a:pt x="2395996" y="3158292"/>
                  <a:pt x="2132372" y="3202200"/>
                  <a:pt x="1909008" y="3172860"/>
                </a:cubicBezTo>
                <a:cubicBezTo>
                  <a:pt x="1649400" y="3143450"/>
                  <a:pt x="1618283" y="3161978"/>
                  <a:pt x="1372268" y="3172860"/>
                </a:cubicBezTo>
                <a:cubicBezTo>
                  <a:pt x="1113522" y="3197773"/>
                  <a:pt x="707041" y="3120747"/>
                  <a:pt x="528821" y="3172860"/>
                </a:cubicBezTo>
                <a:cubicBezTo>
                  <a:pt x="170886" y="3189847"/>
                  <a:pt x="-34808" y="2965000"/>
                  <a:pt x="0" y="2644039"/>
                </a:cubicBezTo>
                <a:cubicBezTo>
                  <a:pt x="-21580" y="2452061"/>
                  <a:pt x="-21965" y="2235399"/>
                  <a:pt x="0" y="2094082"/>
                </a:cubicBezTo>
                <a:cubicBezTo>
                  <a:pt x="-7326" y="2001127"/>
                  <a:pt x="-21284" y="1820018"/>
                  <a:pt x="0" y="1544126"/>
                </a:cubicBezTo>
                <a:cubicBezTo>
                  <a:pt x="28404" y="1291787"/>
                  <a:pt x="-3135" y="1273528"/>
                  <a:pt x="0" y="1036473"/>
                </a:cubicBezTo>
                <a:cubicBezTo>
                  <a:pt x="-3834" y="792125"/>
                  <a:pt x="19130" y="696728"/>
                  <a:pt x="0" y="528821"/>
                </a:cubicBezTo>
                <a:close/>
              </a:path>
              <a:path w="6169445" h="3172860" fill="none" stroke="0" extrusionOk="0">
                <a:moveTo>
                  <a:pt x="0" y="528821"/>
                </a:moveTo>
                <a:cubicBezTo>
                  <a:pt x="33283" y="228695"/>
                  <a:pt x="241214" y="40306"/>
                  <a:pt x="528821" y="0"/>
                </a:cubicBezTo>
                <a:cubicBezTo>
                  <a:pt x="812944" y="21956"/>
                  <a:pt x="951538" y="-31632"/>
                  <a:pt x="1116678" y="0"/>
                </a:cubicBezTo>
                <a:cubicBezTo>
                  <a:pt x="1305775" y="7153"/>
                  <a:pt x="1511283" y="-2937"/>
                  <a:pt x="1755654" y="0"/>
                </a:cubicBezTo>
                <a:cubicBezTo>
                  <a:pt x="2021030" y="20254"/>
                  <a:pt x="2059192" y="16592"/>
                  <a:pt x="2241275" y="0"/>
                </a:cubicBezTo>
                <a:cubicBezTo>
                  <a:pt x="2431921" y="-2760"/>
                  <a:pt x="2500247" y="-367"/>
                  <a:pt x="2726896" y="0"/>
                </a:cubicBezTo>
                <a:cubicBezTo>
                  <a:pt x="2940705" y="-37912"/>
                  <a:pt x="3082928" y="7417"/>
                  <a:pt x="3365872" y="0"/>
                </a:cubicBezTo>
                <a:cubicBezTo>
                  <a:pt x="3647631" y="4717"/>
                  <a:pt x="3846201" y="12078"/>
                  <a:pt x="4107083" y="0"/>
                </a:cubicBezTo>
                <a:cubicBezTo>
                  <a:pt x="4389547" y="-2014"/>
                  <a:pt x="4571199" y="-19351"/>
                  <a:pt x="4848295" y="0"/>
                </a:cubicBezTo>
                <a:cubicBezTo>
                  <a:pt x="5115262" y="59052"/>
                  <a:pt x="5445559" y="4586"/>
                  <a:pt x="5640624" y="0"/>
                </a:cubicBezTo>
                <a:cubicBezTo>
                  <a:pt x="5896327" y="-4783"/>
                  <a:pt x="6216193" y="167822"/>
                  <a:pt x="6169445" y="528821"/>
                </a:cubicBezTo>
                <a:cubicBezTo>
                  <a:pt x="6184021" y="721805"/>
                  <a:pt x="6135243" y="913027"/>
                  <a:pt x="6169445" y="1099930"/>
                </a:cubicBezTo>
                <a:cubicBezTo>
                  <a:pt x="6188727" y="1284618"/>
                  <a:pt x="6175112" y="1368182"/>
                  <a:pt x="6169445" y="1607582"/>
                </a:cubicBezTo>
                <a:cubicBezTo>
                  <a:pt x="6168740" y="1844474"/>
                  <a:pt x="6154525" y="1893987"/>
                  <a:pt x="6169445" y="2072930"/>
                </a:cubicBezTo>
                <a:cubicBezTo>
                  <a:pt x="6178815" y="2264130"/>
                  <a:pt x="6152617" y="2519738"/>
                  <a:pt x="6169445" y="2644039"/>
                </a:cubicBezTo>
                <a:cubicBezTo>
                  <a:pt x="6109172" y="2946967"/>
                  <a:pt x="5889410" y="3168851"/>
                  <a:pt x="5640624" y="3172860"/>
                </a:cubicBezTo>
                <a:cubicBezTo>
                  <a:pt x="5463840" y="3166795"/>
                  <a:pt x="5367476" y="3193248"/>
                  <a:pt x="5155003" y="3172860"/>
                </a:cubicBezTo>
                <a:cubicBezTo>
                  <a:pt x="4965387" y="3181344"/>
                  <a:pt x="4642614" y="3203113"/>
                  <a:pt x="4413791" y="3172860"/>
                </a:cubicBezTo>
                <a:cubicBezTo>
                  <a:pt x="4182768" y="3182233"/>
                  <a:pt x="3988530" y="3203932"/>
                  <a:pt x="3825934" y="3172860"/>
                </a:cubicBezTo>
                <a:cubicBezTo>
                  <a:pt x="3657077" y="3148053"/>
                  <a:pt x="3552768" y="3184311"/>
                  <a:pt x="3340313" y="3172860"/>
                </a:cubicBezTo>
                <a:cubicBezTo>
                  <a:pt x="3105973" y="3214587"/>
                  <a:pt x="2901620" y="3227596"/>
                  <a:pt x="2599101" y="3172860"/>
                </a:cubicBezTo>
                <a:cubicBezTo>
                  <a:pt x="2289028" y="3149092"/>
                  <a:pt x="2242645" y="3170854"/>
                  <a:pt x="1960126" y="3172860"/>
                </a:cubicBezTo>
                <a:cubicBezTo>
                  <a:pt x="1677907" y="3170671"/>
                  <a:pt x="1468382" y="3204834"/>
                  <a:pt x="1218914" y="3172860"/>
                </a:cubicBezTo>
                <a:cubicBezTo>
                  <a:pt x="949482" y="3127736"/>
                  <a:pt x="745863" y="3202560"/>
                  <a:pt x="528821" y="3172860"/>
                </a:cubicBezTo>
                <a:cubicBezTo>
                  <a:pt x="201168" y="3149319"/>
                  <a:pt x="48529" y="2907318"/>
                  <a:pt x="0" y="2644039"/>
                </a:cubicBezTo>
                <a:cubicBezTo>
                  <a:pt x="17962" y="2487270"/>
                  <a:pt x="-1655" y="2372944"/>
                  <a:pt x="0" y="2072930"/>
                </a:cubicBezTo>
                <a:cubicBezTo>
                  <a:pt x="347" y="1801231"/>
                  <a:pt x="17184" y="1813046"/>
                  <a:pt x="0" y="1586430"/>
                </a:cubicBezTo>
                <a:cubicBezTo>
                  <a:pt x="-26794" y="1373672"/>
                  <a:pt x="17978" y="1241877"/>
                  <a:pt x="0" y="1015321"/>
                </a:cubicBezTo>
                <a:cubicBezTo>
                  <a:pt x="14398" y="795379"/>
                  <a:pt x="46006" y="682880"/>
                  <a:pt x="0" y="528821"/>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custGeom>
                    <a:avLst/>
                    <a:gdLst>
                      <a:gd name="connsiteX0" fmla="*/ 0 w 6169445"/>
                      <a:gd name="connsiteY0" fmla="*/ 528821 h 3172860"/>
                      <a:gd name="connsiteX1" fmla="*/ 528821 w 6169445"/>
                      <a:gd name="connsiteY1" fmla="*/ 0 h 3172860"/>
                      <a:gd name="connsiteX2" fmla="*/ 1116678 w 6169445"/>
                      <a:gd name="connsiteY2" fmla="*/ 0 h 3172860"/>
                      <a:gd name="connsiteX3" fmla="*/ 1755654 w 6169445"/>
                      <a:gd name="connsiteY3" fmla="*/ 0 h 3172860"/>
                      <a:gd name="connsiteX4" fmla="*/ 2241275 w 6169445"/>
                      <a:gd name="connsiteY4" fmla="*/ 0 h 3172860"/>
                      <a:gd name="connsiteX5" fmla="*/ 2726896 w 6169445"/>
                      <a:gd name="connsiteY5" fmla="*/ 0 h 3172860"/>
                      <a:gd name="connsiteX6" fmla="*/ 3365872 w 6169445"/>
                      <a:gd name="connsiteY6" fmla="*/ 0 h 3172860"/>
                      <a:gd name="connsiteX7" fmla="*/ 4107083 w 6169445"/>
                      <a:gd name="connsiteY7" fmla="*/ 0 h 3172860"/>
                      <a:gd name="connsiteX8" fmla="*/ 4848295 w 6169445"/>
                      <a:gd name="connsiteY8" fmla="*/ 0 h 3172860"/>
                      <a:gd name="connsiteX9" fmla="*/ 5640624 w 6169445"/>
                      <a:gd name="connsiteY9" fmla="*/ 0 h 3172860"/>
                      <a:gd name="connsiteX10" fmla="*/ 6169445 w 6169445"/>
                      <a:gd name="connsiteY10" fmla="*/ 528821 h 3172860"/>
                      <a:gd name="connsiteX11" fmla="*/ 6169445 w 6169445"/>
                      <a:gd name="connsiteY11" fmla="*/ 1099930 h 3172860"/>
                      <a:gd name="connsiteX12" fmla="*/ 6169445 w 6169445"/>
                      <a:gd name="connsiteY12" fmla="*/ 1607582 h 3172860"/>
                      <a:gd name="connsiteX13" fmla="*/ 6169445 w 6169445"/>
                      <a:gd name="connsiteY13" fmla="*/ 2072930 h 3172860"/>
                      <a:gd name="connsiteX14" fmla="*/ 6169445 w 6169445"/>
                      <a:gd name="connsiteY14" fmla="*/ 2644039 h 3172860"/>
                      <a:gd name="connsiteX15" fmla="*/ 5640624 w 6169445"/>
                      <a:gd name="connsiteY15" fmla="*/ 3172860 h 3172860"/>
                      <a:gd name="connsiteX16" fmla="*/ 5155003 w 6169445"/>
                      <a:gd name="connsiteY16" fmla="*/ 3172860 h 3172860"/>
                      <a:gd name="connsiteX17" fmla="*/ 4413791 w 6169445"/>
                      <a:gd name="connsiteY17" fmla="*/ 3172860 h 3172860"/>
                      <a:gd name="connsiteX18" fmla="*/ 3825934 w 6169445"/>
                      <a:gd name="connsiteY18" fmla="*/ 3172860 h 3172860"/>
                      <a:gd name="connsiteX19" fmla="*/ 3340313 w 6169445"/>
                      <a:gd name="connsiteY19" fmla="*/ 3172860 h 3172860"/>
                      <a:gd name="connsiteX20" fmla="*/ 2599101 w 6169445"/>
                      <a:gd name="connsiteY20" fmla="*/ 3172860 h 3172860"/>
                      <a:gd name="connsiteX21" fmla="*/ 1960126 w 6169445"/>
                      <a:gd name="connsiteY21" fmla="*/ 3172860 h 3172860"/>
                      <a:gd name="connsiteX22" fmla="*/ 1218914 w 6169445"/>
                      <a:gd name="connsiteY22" fmla="*/ 3172860 h 3172860"/>
                      <a:gd name="connsiteX23" fmla="*/ 528821 w 6169445"/>
                      <a:gd name="connsiteY23" fmla="*/ 3172860 h 3172860"/>
                      <a:gd name="connsiteX24" fmla="*/ 0 w 6169445"/>
                      <a:gd name="connsiteY24" fmla="*/ 2644039 h 3172860"/>
                      <a:gd name="connsiteX25" fmla="*/ 0 w 6169445"/>
                      <a:gd name="connsiteY25" fmla="*/ 2072930 h 3172860"/>
                      <a:gd name="connsiteX26" fmla="*/ 0 w 6169445"/>
                      <a:gd name="connsiteY26" fmla="*/ 1586430 h 3172860"/>
                      <a:gd name="connsiteX27" fmla="*/ 0 w 6169445"/>
                      <a:gd name="connsiteY27" fmla="*/ 1015321 h 3172860"/>
                      <a:gd name="connsiteX28" fmla="*/ 0 w 6169445"/>
                      <a:gd name="connsiteY28" fmla="*/ 528821 h 317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69445" h="3172860" fill="none" extrusionOk="0">
                        <a:moveTo>
                          <a:pt x="0" y="528821"/>
                        </a:moveTo>
                        <a:cubicBezTo>
                          <a:pt x="18954" y="243256"/>
                          <a:pt x="220020" y="15143"/>
                          <a:pt x="528821" y="0"/>
                        </a:cubicBezTo>
                        <a:cubicBezTo>
                          <a:pt x="818236" y="16395"/>
                          <a:pt x="953876" y="-26656"/>
                          <a:pt x="1116678" y="0"/>
                        </a:cubicBezTo>
                        <a:cubicBezTo>
                          <a:pt x="1279480" y="26656"/>
                          <a:pt x="1493460" y="-20650"/>
                          <a:pt x="1755654" y="0"/>
                        </a:cubicBezTo>
                        <a:cubicBezTo>
                          <a:pt x="2017848" y="20650"/>
                          <a:pt x="2056351" y="23819"/>
                          <a:pt x="2241275" y="0"/>
                        </a:cubicBezTo>
                        <a:cubicBezTo>
                          <a:pt x="2426199" y="-23819"/>
                          <a:pt x="2511294" y="9954"/>
                          <a:pt x="2726896" y="0"/>
                        </a:cubicBezTo>
                        <a:cubicBezTo>
                          <a:pt x="2942498" y="-9954"/>
                          <a:pt x="3092431" y="10863"/>
                          <a:pt x="3365872" y="0"/>
                        </a:cubicBezTo>
                        <a:cubicBezTo>
                          <a:pt x="3639313" y="-10863"/>
                          <a:pt x="3827616" y="23741"/>
                          <a:pt x="4107083" y="0"/>
                        </a:cubicBezTo>
                        <a:cubicBezTo>
                          <a:pt x="4386550" y="-23741"/>
                          <a:pt x="4585245" y="-6558"/>
                          <a:pt x="4848295" y="0"/>
                        </a:cubicBezTo>
                        <a:cubicBezTo>
                          <a:pt x="5111345" y="6558"/>
                          <a:pt x="5426799" y="8661"/>
                          <a:pt x="5640624" y="0"/>
                        </a:cubicBezTo>
                        <a:cubicBezTo>
                          <a:pt x="5901276" y="-11124"/>
                          <a:pt x="6205225" y="217458"/>
                          <a:pt x="6169445" y="528821"/>
                        </a:cubicBezTo>
                        <a:cubicBezTo>
                          <a:pt x="6192636" y="704973"/>
                          <a:pt x="6165454" y="921510"/>
                          <a:pt x="6169445" y="1099930"/>
                        </a:cubicBezTo>
                        <a:cubicBezTo>
                          <a:pt x="6173436" y="1278350"/>
                          <a:pt x="6172256" y="1369368"/>
                          <a:pt x="6169445" y="1607582"/>
                        </a:cubicBezTo>
                        <a:cubicBezTo>
                          <a:pt x="6166634" y="1845796"/>
                          <a:pt x="6153093" y="1892849"/>
                          <a:pt x="6169445" y="2072930"/>
                        </a:cubicBezTo>
                        <a:cubicBezTo>
                          <a:pt x="6185797" y="2253011"/>
                          <a:pt x="6155332" y="2526050"/>
                          <a:pt x="6169445" y="2644039"/>
                        </a:cubicBezTo>
                        <a:cubicBezTo>
                          <a:pt x="6121609" y="2928307"/>
                          <a:pt x="5924987" y="3203776"/>
                          <a:pt x="5640624" y="3172860"/>
                        </a:cubicBezTo>
                        <a:cubicBezTo>
                          <a:pt x="5466717" y="3191420"/>
                          <a:pt x="5351695" y="3175401"/>
                          <a:pt x="5155003" y="3172860"/>
                        </a:cubicBezTo>
                        <a:cubicBezTo>
                          <a:pt x="4958311" y="3170319"/>
                          <a:pt x="4618267" y="3170408"/>
                          <a:pt x="4413791" y="3172860"/>
                        </a:cubicBezTo>
                        <a:cubicBezTo>
                          <a:pt x="4209315" y="3175312"/>
                          <a:pt x="3997991" y="3185398"/>
                          <a:pt x="3825934" y="3172860"/>
                        </a:cubicBezTo>
                        <a:cubicBezTo>
                          <a:pt x="3653877" y="3160322"/>
                          <a:pt x="3549616" y="3166366"/>
                          <a:pt x="3340313" y="3172860"/>
                        </a:cubicBezTo>
                        <a:cubicBezTo>
                          <a:pt x="3131010" y="3179354"/>
                          <a:pt x="2909372" y="3198697"/>
                          <a:pt x="2599101" y="3172860"/>
                        </a:cubicBezTo>
                        <a:cubicBezTo>
                          <a:pt x="2288830" y="3147023"/>
                          <a:pt x="2246415" y="3171636"/>
                          <a:pt x="1960126" y="3172860"/>
                        </a:cubicBezTo>
                        <a:cubicBezTo>
                          <a:pt x="1673838" y="3174084"/>
                          <a:pt x="1451052" y="3188096"/>
                          <a:pt x="1218914" y="3172860"/>
                        </a:cubicBezTo>
                        <a:cubicBezTo>
                          <a:pt x="986776" y="3157624"/>
                          <a:pt x="768210" y="3170247"/>
                          <a:pt x="528821" y="3172860"/>
                        </a:cubicBezTo>
                        <a:cubicBezTo>
                          <a:pt x="252674" y="3118305"/>
                          <a:pt x="27812" y="2931813"/>
                          <a:pt x="0" y="2644039"/>
                        </a:cubicBezTo>
                        <a:cubicBezTo>
                          <a:pt x="-11694" y="2510941"/>
                          <a:pt x="-554" y="2342758"/>
                          <a:pt x="0" y="2072930"/>
                        </a:cubicBezTo>
                        <a:cubicBezTo>
                          <a:pt x="554" y="1803102"/>
                          <a:pt x="16740" y="1812671"/>
                          <a:pt x="0" y="1586430"/>
                        </a:cubicBezTo>
                        <a:cubicBezTo>
                          <a:pt x="-16740" y="1360189"/>
                          <a:pt x="3745" y="1252624"/>
                          <a:pt x="0" y="1015321"/>
                        </a:cubicBezTo>
                        <a:cubicBezTo>
                          <a:pt x="-3745" y="778018"/>
                          <a:pt x="22861" y="678705"/>
                          <a:pt x="0" y="528821"/>
                        </a:cubicBezTo>
                        <a:close/>
                      </a:path>
                      <a:path w="6169445" h="3172860" stroke="0" extrusionOk="0">
                        <a:moveTo>
                          <a:pt x="0" y="528821"/>
                        </a:moveTo>
                        <a:cubicBezTo>
                          <a:pt x="28803" y="207492"/>
                          <a:pt x="241502" y="5629"/>
                          <a:pt x="528821" y="0"/>
                        </a:cubicBezTo>
                        <a:cubicBezTo>
                          <a:pt x="773425" y="22428"/>
                          <a:pt x="889856" y="11346"/>
                          <a:pt x="1218914" y="0"/>
                        </a:cubicBezTo>
                        <a:cubicBezTo>
                          <a:pt x="1547972" y="-11346"/>
                          <a:pt x="1762075" y="-20824"/>
                          <a:pt x="1960126" y="0"/>
                        </a:cubicBezTo>
                        <a:cubicBezTo>
                          <a:pt x="2158177" y="20824"/>
                          <a:pt x="2252499" y="-22240"/>
                          <a:pt x="2445747" y="0"/>
                        </a:cubicBezTo>
                        <a:cubicBezTo>
                          <a:pt x="2638995" y="22240"/>
                          <a:pt x="2823271" y="14103"/>
                          <a:pt x="3135841" y="0"/>
                        </a:cubicBezTo>
                        <a:cubicBezTo>
                          <a:pt x="3448411" y="-14103"/>
                          <a:pt x="3500731" y="-783"/>
                          <a:pt x="3621462" y="0"/>
                        </a:cubicBezTo>
                        <a:cubicBezTo>
                          <a:pt x="3742193" y="783"/>
                          <a:pt x="4183606" y="25473"/>
                          <a:pt x="4362673" y="0"/>
                        </a:cubicBezTo>
                        <a:cubicBezTo>
                          <a:pt x="4541740" y="-25473"/>
                          <a:pt x="4675544" y="23525"/>
                          <a:pt x="4848295" y="0"/>
                        </a:cubicBezTo>
                        <a:cubicBezTo>
                          <a:pt x="5021046" y="-23525"/>
                          <a:pt x="5464479" y="-13274"/>
                          <a:pt x="5640624" y="0"/>
                        </a:cubicBezTo>
                        <a:cubicBezTo>
                          <a:pt x="5910531" y="-20176"/>
                          <a:pt x="6170073" y="245177"/>
                          <a:pt x="6169445" y="528821"/>
                        </a:cubicBezTo>
                        <a:cubicBezTo>
                          <a:pt x="6171391" y="786086"/>
                          <a:pt x="6191396" y="933545"/>
                          <a:pt x="6169445" y="1078778"/>
                        </a:cubicBezTo>
                        <a:cubicBezTo>
                          <a:pt x="6147494" y="1224011"/>
                          <a:pt x="6184617" y="1376167"/>
                          <a:pt x="6169445" y="1628734"/>
                        </a:cubicBezTo>
                        <a:cubicBezTo>
                          <a:pt x="6154273" y="1881301"/>
                          <a:pt x="6145239" y="2285706"/>
                          <a:pt x="6169445" y="2644039"/>
                        </a:cubicBezTo>
                        <a:cubicBezTo>
                          <a:pt x="6212168" y="2921921"/>
                          <a:pt x="5901088" y="3120971"/>
                          <a:pt x="5640624" y="3172860"/>
                        </a:cubicBezTo>
                        <a:cubicBezTo>
                          <a:pt x="5418266" y="3175256"/>
                          <a:pt x="5276867" y="3168661"/>
                          <a:pt x="4950531" y="3172860"/>
                        </a:cubicBezTo>
                        <a:cubicBezTo>
                          <a:pt x="4624195" y="3177059"/>
                          <a:pt x="4569757" y="3202628"/>
                          <a:pt x="4260437" y="3172860"/>
                        </a:cubicBezTo>
                        <a:cubicBezTo>
                          <a:pt x="3951117" y="3143092"/>
                          <a:pt x="3903154" y="3188779"/>
                          <a:pt x="3723698" y="3172860"/>
                        </a:cubicBezTo>
                        <a:cubicBezTo>
                          <a:pt x="3544242" y="3156941"/>
                          <a:pt x="3255259" y="3151958"/>
                          <a:pt x="3084723" y="3172860"/>
                        </a:cubicBezTo>
                        <a:cubicBezTo>
                          <a:pt x="2914188" y="3193762"/>
                          <a:pt x="2688130" y="3174696"/>
                          <a:pt x="2547983" y="3172860"/>
                        </a:cubicBezTo>
                        <a:cubicBezTo>
                          <a:pt x="2407836" y="3171024"/>
                          <a:pt x="2161516" y="3204302"/>
                          <a:pt x="1909008" y="3172860"/>
                        </a:cubicBezTo>
                        <a:cubicBezTo>
                          <a:pt x="1656501" y="3141418"/>
                          <a:pt x="1613139" y="3165947"/>
                          <a:pt x="1372268" y="3172860"/>
                        </a:cubicBezTo>
                        <a:cubicBezTo>
                          <a:pt x="1131397" y="3179773"/>
                          <a:pt x="720687" y="3141149"/>
                          <a:pt x="528821" y="3172860"/>
                        </a:cubicBezTo>
                        <a:cubicBezTo>
                          <a:pt x="235186" y="3213141"/>
                          <a:pt x="-4682" y="2925218"/>
                          <a:pt x="0" y="2644039"/>
                        </a:cubicBezTo>
                        <a:cubicBezTo>
                          <a:pt x="-18101" y="2421898"/>
                          <a:pt x="-16066" y="2222069"/>
                          <a:pt x="0" y="2094082"/>
                        </a:cubicBezTo>
                        <a:cubicBezTo>
                          <a:pt x="16066" y="1966095"/>
                          <a:pt x="-24430" y="1798905"/>
                          <a:pt x="0" y="1544126"/>
                        </a:cubicBezTo>
                        <a:cubicBezTo>
                          <a:pt x="24430" y="1289347"/>
                          <a:pt x="-9851" y="1277173"/>
                          <a:pt x="0" y="1036473"/>
                        </a:cubicBezTo>
                        <a:cubicBezTo>
                          <a:pt x="9851" y="795773"/>
                          <a:pt x="19870" y="704146"/>
                          <a:pt x="0" y="52882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Hộp Văn bản 4">
            <a:extLst>
              <a:ext uri="{FF2B5EF4-FFF2-40B4-BE49-F238E27FC236}">
                <a16:creationId xmlns:a16="http://schemas.microsoft.com/office/drawing/2014/main" xmlns="" id="{093E5E7F-9602-4F36-D49C-D05055D4293E}"/>
              </a:ext>
            </a:extLst>
          </p:cNvPr>
          <p:cNvSpPr txBox="1"/>
          <p:nvPr/>
        </p:nvSpPr>
        <p:spPr>
          <a:xfrm>
            <a:off x="883113" y="1866439"/>
            <a:ext cx="2130674" cy="830997"/>
          </a:xfrm>
          <a:prstGeom prst="rect">
            <a:avLst/>
          </a:prstGeom>
          <a:noFill/>
        </p:spPr>
        <p:txBody>
          <a:bodyPr wrap="square" rtlCol="0">
            <a:spAutoFit/>
          </a:bodyPr>
          <a:lstStyle/>
          <a:p>
            <a:pPr algn="ctr" defTabSz="1219170">
              <a:buClr>
                <a:srgbClr val="000000"/>
              </a:buClr>
            </a:pPr>
            <a:r>
              <a:rPr lang="en-US" sz="4800" b="1" kern="0" dirty="0">
                <a:solidFill>
                  <a:srgbClr val="5A8401"/>
                </a:solidFill>
                <a:cs typeface="Arial"/>
                <a:sym typeface="Arial"/>
              </a:rPr>
              <a:t>Ú </a:t>
            </a:r>
            <a:r>
              <a:rPr lang="en-US" sz="4800" b="1" kern="0" dirty="0" err="1">
                <a:solidFill>
                  <a:srgbClr val="5A8401"/>
                </a:solidFill>
                <a:cs typeface="Arial"/>
                <a:sym typeface="Arial"/>
              </a:rPr>
              <a:t>tim</a:t>
            </a:r>
            <a:r>
              <a:rPr lang="en-US" sz="4800" b="1" kern="0" dirty="0">
                <a:solidFill>
                  <a:srgbClr val="5A8401"/>
                </a:solidFill>
                <a:cs typeface="Arial"/>
                <a:sym typeface="Arial"/>
              </a:rPr>
              <a:t>: </a:t>
            </a:r>
            <a:endParaRPr lang="en-US" sz="4800" b="1" kern="0" dirty="0">
              <a:solidFill>
                <a:srgbClr val="5A8401"/>
              </a:solidFill>
              <a:latin typeface="Calibri"/>
              <a:cs typeface="Arial"/>
              <a:sym typeface="Arial"/>
            </a:endParaRPr>
          </a:p>
        </p:txBody>
      </p:sp>
      <p:sp>
        <p:nvSpPr>
          <p:cNvPr id="9" name="Hộp Văn bản 8">
            <a:extLst>
              <a:ext uri="{FF2B5EF4-FFF2-40B4-BE49-F238E27FC236}">
                <a16:creationId xmlns:a16="http://schemas.microsoft.com/office/drawing/2014/main" xmlns="" id="{5E5F3AB6-4306-A44A-9C3E-8706C9C0F19A}"/>
              </a:ext>
            </a:extLst>
          </p:cNvPr>
          <p:cNvSpPr txBox="1"/>
          <p:nvPr/>
        </p:nvSpPr>
        <p:spPr>
          <a:xfrm>
            <a:off x="2813343" y="1958012"/>
            <a:ext cx="9101885" cy="748988"/>
          </a:xfrm>
          <a:prstGeom prst="rect">
            <a:avLst/>
          </a:prstGeom>
          <a:noFill/>
        </p:spPr>
        <p:txBody>
          <a:bodyPr wrap="square" rtlCol="0">
            <a:spAutoFit/>
          </a:bodyPr>
          <a:lstStyle/>
          <a:p>
            <a:pPr algn="ctr" defTabSz="1219170">
              <a:buClr>
                <a:srgbClr val="000000"/>
              </a:buClr>
            </a:pPr>
            <a:r>
              <a:rPr lang="en-US" sz="4267" b="1" kern="0" dirty="0">
                <a:solidFill>
                  <a:srgbClr val="042613"/>
                </a:solidFill>
                <a:cs typeface="Arial"/>
                <a:sym typeface="Arial"/>
              </a:rPr>
              <a:t>t</a:t>
            </a:r>
            <a:r>
              <a:rPr lang="vi-VN" sz="4267" b="1" kern="0" dirty="0">
                <a:solidFill>
                  <a:srgbClr val="042613"/>
                </a:solidFill>
                <a:cs typeface="Arial"/>
                <a:sym typeface="Arial"/>
              </a:rPr>
              <a:t>ên gọi khác của trò chơi trốn tìm.</a:t>
            </a:r>
            <a:endParaRPr lang="en-US" sz="4267" b="1" kern="0" dirty="0">
              <a:solidFill>
                <a:srgbClr val="042613"/>
              </a:solidFill>
              <a:latin typeface="Calibri"/>
              <a:cs typeface="Arial"/>
              <a:sym typeface="Arial"/>
            </a:endParaRPr>
          </a:p>
        </p:txBody>
      </p:sp>
      <p:pic>
        <p:nvPicPr>
          <p:cNvPr id="6146" name="Picture 2" descr="Trò Chơi Tập Thể: Trò chơi dân gian - Trò chơi trốn tìm">
            <a:extLst>
              <a:ext uri="{FF2B5EF4-FFF2-40B4-BE49-F238E27FC236}">
                <a16:creationId xmlns:a16="http://schemas.microsoft.com/office/drawing/2014/main" xmlns="" id="{7A894E93-FC26-1823-6C34-60739A68B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787" y="3147282"/>
            <a:ext cx="6102219" cy="2767752"/>
          </a:xfrm>
          <a:prstGeom prst="ellipse">
            <a:avLst/>
          </a:prstGeom>
          <a:ln w="635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83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1000"/>
                                        <p:tgtEl>
                                          <p:spTgt spid="6146"/>
                                        </p:tgtEl>
                                      </p:cBhvr>
                                    </p:animEffect>
                                    <p:anim calcmode="lin" valueType="num">
                                      <p:cBhvr>
                                        <p:cTn id="17" dur="1000" fill="hold"/>
                                        <p:tgtEl>
                                          <p:spTgt spid="6146"/>
                                        </p:tgtEl>
                                        <p:attrNameLst>
                                          <p:attrName>ppt_x</p:attrName>
                                        </p:attrNameLst>
                                      </p:cBhvr>
                                      <p:tavLst>
                                        <p:tav tm="0">
                                          <p:val>
                                            <p:strVal val="#ppt_x"/>
                                          </p:val>
                                        </p:tav>
                                        <p:tav tm="100000">
                                          <p:val>
                                            <p:strVal val="#ppt_x"/>
                                          </p:val>
                                        </p:tav>
                                      </p:tavLst>
                                    </p:anim>
                                    <p:anim calcmode="lin" valueType="num">
                                      <p:cBhvr>
                                        <p:cTn id="1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AF6D2CE-1098-E2B9-53DB-232270A7BEA7}"/>
              </a:ext>
            </a:extLst>
          </p:cNvPr>
          <p:cNvSpPr/>
          <p:nvPr/>
        </p:nvSpPr>
        <p:spPr>
          <a:xfrm>
            <a:off x="362165" y="167444"/>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8" name="Hộp Văn bản 27">
            <a:extLst>
              <a:ext uri="{FF2B5EF4-FFF2-40B4-BE49-F238E27FC236}">
                <a16:creationId xmlns:a16="http://schemas.microsoft.com/office/drawing/2014/main" xmlns="" id="{1DB18428-F3B0-5DB9-1A34-93505E49DBF5}"/>
              </a:ext>
            </a:extLst>
          </p:cNvPr>
          <p:cNvSpPr txBox="1"/>
          <p:nvPr/>
        </p:nvSpPr>
        <p:spPr>
          <a:xfrm>
            <a:off x="555712" y="384385"/>
            <a:ext cx="11173272" cy="707886"/>
          </a:xfrm>
          <a:prstGeom prst="rect">
            <a:avLst/>
          </a:prstGeom>
          <a:noFill/>
        </p:spPr>
        <p:txBody>
          <a:bodyPr wrap="square" rtlCol="0">
            <a:spAutoFit/>
          </a:bodyPr>
          <a:lstStyle/>
          <a:p>
            <a:pPr defTabSz="1219170">
              <a:buClr>
                <a:srgbClr val="000000"/>
              </a:buClr>
            </a:pPr>
            <a:r>
              <a:rPr lang="vi-VN" sz="4000" kern="0" dirty="0" err="1">
                <a:solidFill>
                  <a:srgbClr val="0070C0"/>
                </a:solidFill>
                <a:cs typeface="Arial"/>
                <a:sym typeface="Arial"/>
              </a:rPr>
              <a:t>C</a:t>
            </a:r>
            <a:r>
              <a:rPr lang="en-US" sz="4000" kern="0" dirty="0" err="1" smtClean="0">
                <a:solidFill>
                  <a:srgbClr val="0070C0"/>
                </a:solidFill>
                <a:cs typeface="Arial"/>
                <a:sym typeface="Arial"/>
              </a:rPr>
              <a:t>hói</a:t>
            </a:r>
            <a:r>
              <a:rPr lang="en-US" sz="4000" kern="0" dirty="0" smtClean="0">
                <a:solidFill>
                  <a:srgbClr val="0070C0"/>
                </a:solidFill>
                <a:cs typeface="Arial"/>
                <a:sym typeface="Arial"/>
              </a:rPr>
              <a:t> </a:t>
            </a:r>
            <a:r>
              <a:rPr lang="vi-VN" sz="4000" kern="0" dirty="0" smtClean="0">
                <a:solidFill>
                  <a:srgbClr val="0070C0"/>
                </a:solidFill>
                <a:cs typeface="Arial"/>
                <a:sym typeface="Arial"/>
              </a:rPr>
              <a:t>chang</a:t>
            </a:r>
            <a:r>
              <a:rPr lang="vi-VN" sz="4000" kern="0" dirty="0" smtClean="0">
                <a:solidFill>
                  <a:srgbClr val="000000"/>
                </a:solidFill>
                <a:cs typeface="Arial"/>
                <a:sym typeface="Arial"/>
              </a:rPr>
              <a:t>: độ sáng mạnh, làm cho lóa mắt</a:t>
            </a:r>
            <a:endParaRPr lang="en-US" sz="4000" kern="0" dirty="0">
              <a:solidFill>
                <a:srgbClr val="000000"/>
              </a:solidFill>
              <a:cs typeface="Arial"/>
              <a:sym typeface="Arial"/>
            </a:endParaRPr>
          </a:p>
        </p:txBody>
      </p:sp>
      <p:sp>
        <p:nvSpPr>
          <p:cNvPr id="2" name="Bong bóng Lời nói: Hình chữ nhật với Góc Tròn 1">
            <a:extLst>
              <a:ext uri="{FF2B5EF4-FFF2-40B4-BE49-F238E27FC236}">
                <a16:creationId xmlns:a16="http://schemas.microsoft.com/office/drawing/2014/main" xmlns="" id="{43C7E1A1-52BE-A54E-1CA2-1F96E8C4DBEC}"/>
              </a:ext>
            </a:extLst>
          </p:cNvPr>
          <p:cNvSpPr/>
          <p:nvPr/>
        </p:nvSpPr>
        <p:spPr>
          <a:xfrm>
            <a:off x="1445622" y="3169124"/>
            <a:ext cx="7504113" cy="1519915"/>
          </a:xfrm>
          <a:custGeom>
            <a:avLst/>
            <a:gdLst>
              <a:gd name="connsiteX0" fmla="*/ 0 w 7504113"/>
              <a:gd name="connsiteY0" fmla="*/ 253324 h 1519915"/>
              <a:gd name="connsiteX1" fmla="*/ 551225 w 7504113"/>
              <a:gd name="connsiteY1" fmla="*/ 0 h 1519915"/>
              <a:gd name="connsiteX2" fmla="*/ 1265444 w 7504113"/>
              <a:gd name="connsiteY2" fmla="*/ 0 h 1519915"/>
              <a:gd name="connsiteX3" fmla="*/ 1979664 w 7504113"/>
              <a:gd name="connsiteY3" fmla="*/ 0 h 1519915"/>
              <a:gd name="connsiteX4" fmla="*/ 2655621 w 7504113"/>
              <a:gd name="connsiteY4" fmla="*/ 0 h 1519915"/>
              <a:gd name="connsiteX5" fmla="*/ 3178531 w 7504113"/>
              <a:gd name="connsiteY5" fmla="*/ 0 h 1519915"/>
              <a:gd name="connsiteX6" fmla="*/ 4377399 w 7504113"/>
              <a:gd name="connsiteY6" fmla="*/ 0 h 1519915"/>
              <a:gd name="connsiteX7" fmla="*/ 4377399 w 7504113"/>
              <a:gd name="connsiteY7" fmla="*/ 0 h 1519915"/>
              <a:gd name="connsiteX8" fmla="*/ 4946461 w 7504113"/>
              <a:gd name="connsiteY8" fmla="*/ 0 h 1519915"/>
              <a:gd name="connsiteX9" fmla="*/ 5590563 w 7504113"/>
              <a:gd name="connsiteY9" fmla="*/ 0 h 1519915"/>
              <a:gd name="connsiteX10" fmla="*/ 6253427 w 7504113"/>
              <a:gd name="connsiteY10" fmla="*/ 0 h 1519915"/>
              <a:gd name="connsiteX11" fmla="*/ 6952887 w 7504113"/>
              <a:gd name="connsiteY11" fmla="*/ 0 h 1519915"/>
              <a:gd name="connsiteX12" fmla="*/ 7504113 w 7504113"/>
              <a:gd name="connsiteY12" fmla="*/ 253324 h 1519915"/>
              <a:gd name="connsiteX13" fmla="*/ 7504113 w 7504113"/>
              <a:gd name="connsiteY13" fmla="*/ 253318 h 1519915"/>
              <a:gd name="connsiteX14" fmla="*/ 7789040 w 7504113"/>
              <a:gd name="connsiteY14" fmla="*/ 474372 h 1519915"/>
              <a:gd name="connsiteX15" fmla="*/ 8062793 w 7504113"/>
              <a:gd name="connsiteY15" fmla="*/ 686758 h 1519915"/>
              <a:gd name="connsiteX16" fmla="*/ 7504113 w 7504113"/>
              <a:gd name="connsiteY16" fmla="*/ 633297 h 1519915"/>
              <a:gd name="connsiteX17" fmla="*/ 7504113 w 7504113"/>
              <a:gd name="connsiteY17" fmla="*/ 943611 h 1519915"/>
              <a:gd name="connsiteX18" fmla="*/ 7504113 w 7504113"/>
              <a:gd name="connsiteY18" fmla="*/ 1266590 h 1519915"/>
              <a:gd name="connsiteX19" fmla="*/ 6952887 w 7504113"/>
              <a:gd name="connsiteY19" fmla="*/ 1519915 h 1519915"/>
              <a:gd name="connsiteX20" fmla="*/ 6253427 w 7504113"/>
              <a:gd name="connsiteY20" fmla="*/ 1519915 h 1519915"/>
              <a:gd name="connsiteX21" fmla="*/ 5665605 w 7504113"/>
              <a:gd name="connsiteY21" fmla="*/ 1519915 h 1519915"/>
              <a:gd name="connsiteX22" fmla="*/ 5059022 w 7504113"/>
              <a:gd name="connsiteY22" fmla="*/ 1519915 h 1519915"/>
              <a:gd name="connsiteX23" fmla="*/ 4377399 w 7504113"/>
              <a:gd name="connsiteY23" fmla="*/ 1519915 h 1519915"/>
              <a:gd name="connsiteX24" fmla="*/ 4377399 w 7504113"/>
              <a:gd name="connsiteY24" fmla="*/ 1519915 h 1519915"/>
              <a:gd name="connsiteX25" fmla="*/ 3701441 w 7504113"/>
              <a:gd name="connsiteY25" fmla="*/ 1519915 h 1519915"/>
              <a:gd name="connsiteX26" fmla="*/ 3063746 w 7504113"/>
              <a:gd name="connsiteY26" fmla="*/ 1519915 h 1519915"/>
              <a:gd name="connsiteX27" fmla="*/ 2540836 w 7504113"/>
              <a:gd name="connsiteY27" fmla="*/ 1519915 h 1519915"/>
              <a:gd name="connsiteX28" fmla="*/ 1903139 w 7504113"/>
              <a:gd name="connsiteY28" fmla="*/ 1519915 h 1519915"/>
              <a:gd name="connsiteX29" fmla="*/ 1188921 w 7504113"/>
              <a:gd name="connsiteY29" fmla="*/ 1519915 h 1519915"/>
              <a:gd name="connsiteX30" fmla="*/ 551225 w 7504113"/>
              <a:gd name="connsiteY30" fmla="*/ 1519915 h 1519915"/>
              <a:gd name="connsiteX31" fmla="*/ 0 w 7504113"/>
              <a:gd name="connsiteY31" fmla="*/ 1266590 h 1519915"/>
              <a:gd name="connsiteX32" fmla="*/ 0 w 7504113"/>
              <a:gd name="connsiteY32" fmla="*/ 937278 h 1519915"/>
              <a:gd name="connsiteX33" fmla="*/ 0 w 7504113"/>
              <a:gd name="connsiteY33" fmla="*/ 633297 h 1519915"/>
              <a:gd name="connsiteX34" fmla="*/ 0 w 7504113"/>
              <a:gd name="connsiteY34" fmla="*/ 439508 h 1519915"/>
              <a:gd name="connsiteX35" fmla="*/ 0 w 7504113"/>
              <a:gd name="connsiteY35" fmla="*/ 253318 h 1519915"/>
              <a:gd name="connsiteX36" fmla="*/ 0 w 7504113"/>
              <a:gd name="connsiteY36" fmla="*/ 253318 h 1519915"/>
              <a:gd name="connsiteX37" fmla="*/ 0 w 7504113"/>
              <a:gd name="connsiteY37" fmla="*/ 253324 h 15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04113" h="1519915" extrusionOk="0">
                <a:moveTo>
                  <a:pt x="0" y="253324"/>
                </a:moveTo>
                <a:cubicBezTo>
                  <a:pt x="-179437" y="103384"/>
                  <a:pt x="77031" y="20379"/>
                  <a:pt x="551225" y="0"/>
                </a:cubicBezTo>
                <a:cubicBezTo>
                  <a:pt x="850221" y="-77696"/>
                  <a:pt x="1107010" y="-35074"/>
                  <a:pt x="1265444" y="0"/>
                </a:cubicBezTo>
                <a:cubicBezTo>
                  <a:pt x="1357370" y="9350"/>
                  <a:pt x="1833696" y="-36319"/>
                  <a:pt x="1979664" y="0"/>
                </a:cubicBezTo>
                <a:cubicBezTo>
                  <a:pt x="2166599" y="-39"/>
                  <a:pt x="2379727" y="-33814"/>
                  <a:pt x="2655621" y="0"/>
                </a:cubicBezTo>
                <a:cubicBezTo>
                  <a:pt x="2921933" y="2702"/>
                  <a:pt x="3006309" y="33417"/>
                  <a:pt x="3178531" y="0"/>
                </a:cubicBezTo>
                <a:cubicBezTo>
                  <a:pt x="3383114" y="-13103"/>
                  <a:pt x="4037939" y="-145839"/>
                  <a:pt x="4377399" y="0"/>
                </a:cubicBezTo>
                <a:lnTo>
                  <a:pt x="4377399" y="0"/>
                </a:lnTo>
                <a:cubicBezTo>
                  <a:pt x="4529412" y="13156"/>
                  <a:pt x="4677791" y="39441"/>
                  <a:pt x="4946461" y="0"/>
                </a:cubicBezTo>
                <a:cubicBezTo>
                  <a:pt x="5137394" y="39474"/>
                  <a:pt x="5290503" y="-32020"/>
                  <a:pt x="5590563" y="0"/>
                </a:cubicBezTo>
                <a:cubicBezTo>
                  <a:pt x="5849410" y="38562"/>
                  <a:pt x="5994603" y="54393"/>
                  <a:pt x="6253427" y="0"/>
                </a:cubicBezTo>
                <a:cubicBezTo>
                  <a:pt x="6443378" y="79612"/>
                  <a:pt x="6745801" y="50606"/>
                  <a:pt x="6952887" y="0"/>
                </a:cubicBezTo>
                <a:cubicBezTo>
                  <a:pt x="7298246" y="40014"/>
                  <a:pt x="7549894" y="130417"/>
                  <a:pt x="7504113" y="253324"/>
                </a:cubicBezTo>
                <a:lnTo>
                  <a:pt x="7504113" y="253318"/>
                </a:lnTo>
                <a:cubicBezTo>
                  <a:pt x="7652713" y="365738"/>
                  <a:pt x="7612214" y="394953"/>
                  <a:pt x="7789040" y="474372"/>
                </a:cubicBezTo>
                <a:cubicBezTo>
                  <a:pt x="7934052" y="570463"/>
                  <a:pt x="7913674" y="595704"/>
                  <a:pt x="8062793" y="686758"/>
                </a:cubicBezTo>
                <a:cubicBezTo>
                  <a:pt x="7955622" y="675596"/>
                  <a:pt x="7661200" y="623049"/>
                  <a:pt x="7504113" y="633297"/>
                </a:cubicBezTo>
                <a:cubicBezTo>
                  <a:pt x="7545586" y="783905"/>
                  <a:pt x="7501390" y="773971"/>
                  <a:pt x="7504113" y="943611"/>
                </a:cubicBezTo>
                <a:cubicBezTo>
                  <a:pt x="7510279" y="1109148"/>
                  <a:pt x="7489162" y="1123211"/>
                  <a:pt x="7504113" y="1266590"/>
                </a:cubicBezTo>
                <a:cubicBezTo>
                  <a:pt x="7567802" y="1433100"/>
                  <a:pt x="7387140" y="1482540"/>
                  <a:pt x="6952887" y="1519915"/>
                </a:cubicBezTo>
                <a:cubicBezTo>
                  <a:pt x="6701818" y="1552448"/>
                  <a:pt x="6508823" y="1498950"/>
                  <a:pt x="6253427" y="1519915"/>
                </a:cubicBezTo>
                <a:cubicBezTo>
                  <a:pt x="5970562" y="1545846"/>
                  <a:pt x="5858013" y="1490740"/>
                  <a:pt x="5665605" y="1519915"/>
                </a:cubicBezTo>
                <a:cubicBezTo>
                  <a:pt x="5487665" y="1534046"/>
                  <a:pt x="5295932" y="1536897"/>
                  <a:pt x="5059022" y="1519915"/>
                </a:cubicBezTo>
                <a:cubicBezTo>
                  <a:pt x="4840781" y="1526136"/>
                  <a:pt x="4655222" y="1504629"/>
                  <a:pt x="4377399" y="1519915"/>
                </a:cubicBezTo>
                <a:lnTo>
                  <a:pt x="4377399" y="1519915"/>
                </a:lnTo>
                <a:cubicBezTo>
                  <a:pt x="4095392" y="1607088"/>
                  <a:pt x="3985260" y="1526860"/>
                  <a:pt x="3701441" y="1519915"/>
                </a:cubicBezTo>
                <a:cubicBezTo>
                  <a:pt x="3511982" y="1516878"/>
                  <a:pt x="3365324" y="1510887"/>
                  <a:pt x="3063746" y="1519915"/>
                </a:cubicBezTo>
                <a:cubicBezTo>
                  <a:pt x="2857932" y="1551935"/>
                  <a:pt x="2785873" y="1511993"/>
                  <a:pt x="2540836" y="1519915"/>
                </a:cubicBezTo>
                <a:cubicBezTo>
                  <a:pt x="2284399" y="1523883"/>
                  <a:pt x="2185138" y="1478745"/>
                  <a:pt x="1903139" y="1519915"/>
                </a:cubicBezTo>
                <a:cubicBezTo>
                  <a:pt x="1639039" y="1498005"/>
                  <a:pt x="1546755" y="1525627"/>
                  <a:pt x="1188921" y="1519915"/>
                </a:cubicBezTo>
                <a:cubicBezTo>
                  <a:pt x="913021" y="1507981"/>
                  <a:pt x="788160" y="1451941"/>
                  <a:pt x="551225" y="1519915"/>
                </a:cubicBezTo>
                <a:cubicBezTo>
                  <a:pt x="307967" y="1517309"/>
                  <a:pt x="75545" y="1354697"/>
                  <a:pt x="0" y="1266590"/>
                </a:cubicBezTo>
                <a:cubicBezTo>
                  <a:pt x="-87514" y="1154982"/>
                  <a:pt x="47008" y="1034671"/>
                  <a:pt x="0" y="937278"/>
                </a:cubicBezTo>
                <a:cubicBezTo>
                  <a:pt x="-19320" y="817894"/>
                  <a:pt x="4853" y="746336"/>
                  <a:pt x="0" y="633297"/>
                </a:cubicBezTo>
                <a:cubicBezTo>
                  <a:pt x="-32563" y="595184"/>
                  <a:pt x="46817" y="513687"/>
                  <a:pt x="0" y="439508"/>
                </a:cubicBezTo>
                <a:cubicBezTo>
                  <a:pt x="-30261" y="388959"/>
                  <a:pt x="14305" y="338815"/>
                  <a:pt x="0" y="253318"/>
                </a:cubicBezTo>
                <a:lnTo>
                  <a:pt x="0" y="253318"/>
                </a:lnTo>
                <a:lnTo>
                  <a:pt x="0" y="253324"/>
                </a:lnTo>
                <a:close/>
              </a:path>
            </a:pathLst>
          </a:custGeom>
          <a:noFill/>
          <a:ln>
            <a:solidFill>
              <a:schemeClr val="accent1"/>
            </a:solidFill>
            <a:prstDash val="lgDashDot"/>
            <a:extLst>
              <a:ext uri="{C807C97D-BFC1-408E-A445-0C87EB9F89A2}">
                <ask:lineSketchStyleProps xmlns:ask="http://schemas.microsoft.com/office/drawing/2018/sketchyshapes" xmlns="" sd="1504959849">
                  <a:custGeom>
                    <a:avLst/>
                    <a:gdLst>
                      <a:gd name="connsiteX0" fmla="*/ 0 w 7504113"/>
                      <a:gd name="connsiteY0" fmla="*/ 253324 h 1519915"/>
                      <a:gd name="connsiteX1" fmla="*/ 551225 w 7504113"/>
                      <a:gd name="connsiteY1" fmla="*/ 0 h 1519915"/>
                      <a:gd name="connsiteX2" fmla="*/ 1265444 w 7504113"/>
                      <a:gd name="connsiteY2" fmla="*/ 0 h 1519915"/>
                      <a:gd name="connsiteX3" fmla="*/ 1979664 w 7504113"/>
                      <a:gd name="connsiteY3" fmla="*/ 0 h 1519915"/>
                      <a:gd name="connsiteX4" fmla="*/ 2655621 w 7504113"/>
                      <a:gd name="connsiteY4" fmla="*/ 0 h 1519915"/>
                      <a:gd name="connsiteX5" fmla="*/ 3178531 w 7504113"/>
                      <a:gd name="connsiteY5" fmla="*/ 0 h 1519915"/>
                      <a:gd name="connsiteX6" fmla="*/ 4377399 w 7504113"/>
                      <a:gd name="connsiteY6" fmla="*/ 0 h 1519915"/>
                      <a:gd name="connsiteX7" fmla="*/ 4377399 w 7504113"/>
                      <a:gd name="connsiteY7" fmla="*/ 0 h 1519915"/>
                      <a:gd name="connsiteX8" fmla="*/ 4946461 w 7504113"/>
                      <a:gd name="connsiteY8" fmla="*/ 0 h 1519915"/>
                      <a:gd name="connsiteX9" fmla="*/ 5590563 w 7504113"/>
                      <a:gd name="connsiteY9" fmla="*/ 0 h 1519915"/>
                      <a:gd name="connsiteX10" fmla="*/ 6253427 w 7504113"/>
                      <a:gd name="connsiteY10" fmla="*/ 0 h 1519915"/>
                      <a:gd name="connsiteX11" fmla="*/ 6952887 w 7504113"/>
                      <a:gd name="connsiteY11" fmla="*/ 0 h 1519915"/>
                      <a:gd name="connsiteX12" fmla="*/ 7504113 w 7504113"/>
                      <a:gd name="connsiteY12" fmla="*/ 253324 h 1519915"/>
                      <a:gd name="connsiteX13" fmla="*/ 7504113 w 7504113"/>
                      <a:gd name="connsiteY13" fmla="*/ 253318 h 1519915"/>
                      <a:gd name="connsiteX14" fmla="*/ 7789040 w 7504113"/>
                      <a:gd name="connsiteY14" fmla="*/ 474372 h 1519915"/>
                      <a:gd name="connsiteX15" fmla="*/ 8062793 w 7504113"/>
                      <a:gd name="connsiteY15" fmla="*/ 686758 h 1519915"/>
                      <a:gd name="connsiteX16" fmla="*/ 7504113 w 7504113"/>
                      <a:gd name="connsiteY16" fmla="*/ 633297 h 1519915"/>
                      <a:gd name="connsiteX17" fmla="*/ 7504113 w 7504113"/>
                      <a:gd name="connsiteY17" fmla="*/ 943611 h 1519915"/>
                      <a:gd name="connsiteX18" fmla="*/ 7504113 w 7504113"/>
                      <a:gd name="connsiteY18" fmla="*/ 1266590 h 1519915"/>
                      <a:gd name="connsiteX19" fmla="*/ 6952887 w 7504113"/>
                      <a:gd name="connsiteY19" fmla="*/ 1519915 h 1519915"/>
                      <a:gd name="connsiteX20" fmla="*/ 6253427 w 7504113"/>
                      <a:gd name="connsiteY20" fmla="*/ 1519915 h 1519915"/>
                      <a:gd name="connsiteX21" fmla="*/ 5665605 w 7504113"/>
                      <a:gd name="connsiteY21" fmla="*/ 1519915 h 1519915"/>
                      <a:gd name="connsiteX22" fmla="*/ 5059022 w 7504113"/>
                      <a:gd name="connsiteY22" fmla="*/ 1519915 h 1519915"/>
                      <a:gd name="connsiteX23" fmla="*/ 4377399 w 7504113"/>
                      <a:gd name="connsiteY23" fmla="*/ 1519915 h 1519915"/>
                      <a:gd name="connsiteX24" fmla="*/ 4377399 w 7504113"/>
                      <a:gd name="connsiteY24" fmla="*/ 1519915 h 1519915"/>
                      <a:gd name="connsiteX25" fmla="*/ 3701441 w 7504113"/>
                      <a:gd name="connsiteY25" fmla="*/ 1519915 h 1519915"/>
                      <a:gd name="connsiteX26" fmla="*/ 3063746 w 7504113"/>
                      <a:gd name="connsiteY26" fmla="*/ 1519915 h 1519915"/>
                      <a:gd name="connsiteX27" fmla="*/ 2540836 w 7504113"/>
                      <a:gd name="connsiteY27" fmla="*/ 1519915 h 1519915"/>
                      <a:gd name="connsiteX28" fmla="*/ 1903139 w 7504113"/>
                      <a:gd name="connsiteY28" fmla="*/ 1519915 h 1519915"/>
                      <a:gd name="connsiteX29" fmla="*/ 1188921 w 7504113"/>
                      <a:gd name="connsiteY29" fmla="*/ 1519915 h 1519915"/>
                      <a:gd name="connsiteX30" fmla="*/ 551225 w 7504113"/>
                      <a:gd name="connsiteY30" fmla="*/ 1519915 h 1519915"/>
                      <a:gd name="connsiteX31" fmla="*/ 0 w 7504113"/>
                      <a:gd name="connsiteY31" fmla="*/ 1266590 h 1519915"/>
                      <a:gd name="connsiteX32" fmla="*/ 0 w 7504113"/>
                      <a:gd name="connsiteY32" fmla="*/ 937278 h 1519915"/>
                      <a:gd name="connsiteX33" fmla="*/ 0 w 7504113"/>
                      <a:gd name="connsiteY33" fmla="*/ 633297 h 1519915"/>
                      <a:gd name="connsiteX34" fmla="*/ 0 w 7504113"/>
                      <a:gd name="connsiteY34" fmla="*/ 439508 h 1519915"/>
                      <a:gd name="connsiteX35" fmla="*/ 0 w 7504113"/>
                      <a:gd name="connsiteY35" fmla="*/ 253318 h 1519915"/>
                      <a:gd name="connsiteX36" fmla="*/ 0 w 7504113"/>
                      <a:gd name="connsiteY36" fmla="*/ 253318 h 1519915"/>
                      <a:gd name="connsiteX37" fmla="*/ 0 w 7504113"/>
                      <a:gd name="connsiteY37" fmla="*/ 253324 h 15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04113" h="1519915" extrusionOk="0">
                        <a:moveTo>
                          <a:pt x="0" y="253324"/>
                        </a:moveTo>
                        <a:cubicBezTo>
                          <a:pt x="-104551" y="108994"/>
                          <a:pt x="133082" y="11605"/>
                          <a:pt x="551225" y="0"/>
                        </a:cubicBezTo>
                        <a:cubicBezTo>
                          <a:pt x="851786" y="-39726"/>
                          <a:pt x="1111786" y="-10521"/>
                          <a:pt x="1265444" y="0"/>
                        </a:cubicBezTo>
                        <a:cubicBezTo>
                          <a:pt x="1399518" y="-806"/>
                          <a:pt x="1800787" y="-20462"/>
                          <a:pt x="1979664" y="0"/>
                        </a:cubicBezTo>
                        <a:cubicBezTo>
                          <a:pt x="2195217" y="-5158"/>
                          <a:pt x="2383580" y="-17834"/>
                          <a:pt x="2655621" y="0"/>
                        </a:cubicBezTo>
                        <a:cubicBezTo>
                          <a:pt x="2921408" y="-4635"/>
                          <a:pt x="3016222" y="24407"/>
                          <a:pt x="3178531" y="0"/>
                        </a:cubicBezTo>
                        <a:cubicBezTo>
                          <a:pt x="3352269" y="-18904"/>
                          <a:pt x="3968113" y="-63685"/>
                          <a:pt x="4377399" y="0"/>
                        </a:cubicBezTo>
                        <a:lnTo>
                          <a:pt x="4377399" y="0"/>
                        </a:lnTo>
                        <a:cubicBezTo>
                          <a:pt x="4541522" y="6034"/>
                          <a:pt x="4700456" y="27319"/>
                          <a:pt x="4946461" y="0"/>
                        </a:cubicBezTo>
                        <a:cubicBezTo>
                          <a:pt x="5154464" y="5507"/>
                          <a:pt x="5319497" y="-4668"/>
                          <a:pt x="5590563" y="0"/>
                        </a:cubicBezTo>
                        <a:cubicBezTo>
                          <a:pt x="5849570" y="30731"/>
                          <a:pt x="5995028" y="25697"/>
                          <a:pt x="6253427" y="0"/>
                        </a:cubicBezTo>
                        <a:cubicBezTo>
                          <a:pt x="6432999" y="62268"/>
                          <a:pt x="6729592" y="45651"/>
                          <a:pt x="6952887" y="0"/>
                        </a:cubicBezTo>
                        <a:cubicBezTo>
                          <a:pt x="7288122" y="25364"/>
                          <a:pt x="7523069" y="115087"/>
                          <a:pt x="7504113" y="253324"/>
                        </a:cubicBezTo>
                        <a:lnTo>
                          <a:pt x="7504113" y="253318"/>
                        </a:lnTo>
                        <a:cubicBezTo>
                          <a:pt x="7658079" y="352531"/>
                          <a:pt x="7615251" y="388056"/>
                          <a:pt x="7789040" y="474372"/>
                        </a:cubicBezTo>
                        <a:cubicBezTo>
                          <a:pt x="7940288" y="571327"/>
                          <a:pt x="7909567" y="597967"/>
                          <a:pt x="8062793" y="686758"/>
                        </a:cubicBezTo>
                        <a:cubicBezTo>
                          <a:pt x="7921434" y="679807"/>
                          <a:pt x="7632891" y="623628"/>
                          <a:pt x="7504113" y="633297"/>
                        </a:cubicBezTo>
                        <a:cubicBezTo>
                          <a:pt x="7545035" y="779497"/>
                          <a:pt x="7499129" y="782915"/>
                          <a:pt x="7504113" y="943611"/>
                        </a:cubicBezTo>
                        <a:cubicBezTo>
                          <a:pt x="7510566" y="1102640"/>
                          <a:pt x="7492700" y="1127620"/>
                          <a:pt x="7504113" y="1266590"/>
                        </a:cubicBezTo>
                        <a:cubicBezTo>
                          <a:pt x="7518443" y="1409645"/>
                          <a:pt x="7344727" y="1527377"/>
                          <a:pt x="6952887" y="1519915"/>
                        </a:cubicBezTo>
                        <a:cubicBezTo>
                          <a:pt x="6713221" y="1535770"/>
                          <a:pt x="6535136" y="1502936"/>
                          <a:pt x="6253427" y="1519915"/>
                        </a:cubicBezTo>
                        <a:cubicBezTo>
                          <a:pt x="5999355" y="1537052"/>
                          <a:pt x="5875959" y="1492342"/>
                          <a:pt x="5665605" y="1519915"/>
                        </a:cubicBezTo>
                        <a:cubicBezTo>
                          <a:pt x="5458016" y="1541483"/>
                          <a:pt x="5308966" y="1525982"/>
                          <a:pt x="5059022" y="1519915"/>
                        </a:cubicBezTo>
                        <a:cubicBezTo>
                          <a:pt x="4823361" y="1528607"/>
                          <a:pt x="4660148" y="1495002"/>
                          <a:pt x="4377399" y="1519915"/>
                        </a:cubicBezTo>
                        <a:lnTo>
                          <a:pt x="4377399" y="1519915"/>
                        </a:lnTo>
                        <a:cubicBezTo>
                          <a:pt x="4072311" y="1576100"/>
                          <a:pt x="3960968" y="1510286"/>
                          <a:pt x="3701441" y="1519915"/>
                        </a:cubicBezTo>
                        <a:cubicBezTo>
                          <a:pt x="3483656" y="1534059"/>
                          <a:pt x="3333385" y="1509800"/>
                          <a:pt x="3063746" y="1519915"/>
                        </a:cubicBezTo>
                        <a:cubicBezTo>
                          <a:pt x="2849451" y="1545303"/>
                          <a:pt x="2760304" y="1518476"/>
                          <a:pt x="2540836" y="1519915"/>
                        </a:cubicBezTo>
                        <a:cubicBezTo>
                          <a:pt x="2299629" y="1522548"/>
                          <a:pt x="2180652" y="1481045"/>
                          <a:pt x="1903139" y="1519915"/>
                        </a:cubicBezTo>
                        <a:cubicBezTo>
                          <a:pt x="1657602" y="1524704"/>
                          <a:pt x="1542244" y="1523888"/>
                          <a:pt x="1188921" y="1519915"/>
                        </a:cubicBezTo>
                        <a:cubicBezTo>
                          <a:pt x="896483" y="1522499"/>
                          <a:pt x="802114" y="1473324"/>
                          <a:pt x="551225" y="1519915"/>
                        </a:cubicBezTo>
                        <a:cubicBezTo>
                          <a:pt x="309301" y="1521144"/>
                          <a:pt x="73946" y="1358001"/>
                          <a:pt x="0" y="1266590"/>
                        </a:cubicBezTo>
                        <a:cubicBezTo>
                          <a:pt x="-77816" y="1162243"/>
                          <a:pt x="40331" y="1046187"/>
                          <a:pt x="0" y="937278"/>
                        </a:cubicBezTo>
                        <a:cubicBezTo>
                          <a:pt x="-20994" y="815187"/>
                          <a:pt x="5908" y="741714"/>
                          <a:pt x="0" y="633297"/>
                        </a:cubicBezTo>
                        <a:cubicBezTo>
                          <a:pt x="-31000" y="584632"/>
                          <a:pt x="47753" y="503193"/>
                          <a:pt x="0" y="439508"/>
                        </a:cubicBezTo>
                        <a:cubicBezTo>
                          <a:pt x="-36551" y="390400"/>
                          <a:pt x="3625" y="334210"/>
                          <a:pt x="0" y="253318"/>
                        </a:cubicBezTo>
                        <a:lnTo>
                          <a:pt x="0" y="253318"/>
                        </a:lnTo>
                        <a:lnTo>
                          <a:pt x="0" y="253324"/>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31" name="Hình Bầu dục 30">
            <a:extLst>
              <a:ext uri="{FF2B5EF4-FFF2-40B4-BE49-F238E27FC236}">
                <a16:creationId xmlns:a16="http://schemas.microsoft.com/office/drawing/2014/main" xmlns="" id="{DA7976DD-98CF-479E-F7A2-5D3A2A6DD6DD}"/>
              </a:ext>
            </a:extLst>
          </p:cNvPr>
          <p:cNvSpPr/>
          <p:nvPr/>
        </p:nvSpPr>
        <p:spPr>
          <a:xfrm>
            <a:off x="9813612" y="5579838"/>
            <a:ext cx="1295010" cy="66136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a16="http://schemas.microsoft.com/office/drawing/2014/main" xmlns="" id="{9A08749F-B05E-2C66-080D-7C55BE79205A}"/>
              </a:ext>
            </a:extLst>
          </p:cNvPr>
          <p:cNvPicPr>
            <a:picLocks noChangeAspect="1"/>
          </p:cNvPicPr>
          <p:nvPr/>
        </p:nvPicPr>
        <p:blipFill rotWithShape="1">
          <a:blip r:embed="rId3"/>
          <a:srcRect l="36240" t="55991" r="46325" b="-805"/>
          <a:stretch/>
        </p:blipFill>
        <p:spPr>
          <a:xfrm>
            <a:off x="9329149" y="3134401"/>
            <a:ext cx="2217347" cy="3206004"/>
          </a:xfrm>
          <a:prstGeom prst="ellipse">
            <a:avLst/>
          </a:prstGeom>
        </p:spPr>
      </p:pic>
      <p:sp>
        <p:nvSpPr>
          <p:cNvPr id="12" name="Hộp Văn bản 27">
            <a:extLst>
              <a:ext uri="{FF2B5EF4-FFF2-40B4-BE49-F238E27FC236}">
                <a16:creationId xmlns:a16="http://schemas.microsoft.com/office/drawing/2014/main" xmlns="" id="{1DB18428-F3B0-5DB9-1A34-93505E49DBF5}"/>
              </a:ext>
            </a:extLst>
          </p:cNvPr>
          <p:cNvSpPr txBox="1"/>
          <p:nvPr/>
        </p:nvSpPr>
        <p:spPr>
          <a:xfrm>
            <a:off x="485191" y="1185073"/>
            <a:ext cx="11173272" cy="1323439"/>
          </a:xfrm>
          <a:prstGeom prst="rect">
            <a:avLst/>
          </a:prstGeom>
          <a:noFill/>
        </p:spPr>
        <p:txBody>
          <a:bodyPr wrap="square" rtlCol="0">
            <a:spAutoFit/>
          </a:bodyPr>
          <a:lstStyle/>
          <a:p>
            <a:pPr defTabSz="1219170">
              <a:buClr>
                <a:srgbClr val="000000"/>
              </a:buClr>
            </a:pPr>
            <a:r>
              <a:rPr lang="vi-VN" sz="4000" kern="0" dirty="0" smtClean="0">
                <a:solidFill>
                  <a:srgbClr val="0070C0"/>
                </a:solidFill>
                <a:cs typeface="Arial"/>
                <a:sym typeface="Arial"/>
              </a:rPr>
              <a:t>Oi ả</a:t>
            </a:r>
            <a:r>
              <a:rPr lang="vi-VN" sz="4000" kern="0" dirty="0" smtClean="0">
                <a:solidFill>
                  <a:srgbClr val="000000"/>
                </a:solidFill>
                <a:cs typeface="Arial"/>
                <a:sym typeface="Arial"/>
              </a:rPr>
              <a:t>: rất nóng và ẩm, không có gió, gây cảm giác khó chịu</a:t>
            </a:r>
            <a:endParaRPr lang="en-US" sz="4000" kern="0" dirty="0">
              <a:solidFill>
                <a:srgbClr val="000000"/>
              </a:solidFill>
              <a:cs typeface="Arial"/>
              <a:sym typeface="Arial"/>
            </a:endParaRPr>
          </a:p>
        </p:txBody>
      </p:sp>
      <p:sp>
        <p:nvSpPr>
          <p:cNvPr id="13" name="Hộp Văn bản 27">
            <a:extLst>
              <a:ext uri="{FF2B5EF4-FFF2-40B4-BE49-F238E27FC236}">
                <a16:creationId xmlns:a16="http://schemas.microsoft.com/office/drawing/2014/main" xmlns="" id="{1DB18428-F3B0-5DB9-1A34-93505E49DBF5}"/>
              </a:ext>
            </a:extLst>
          </p:cNvPr>
          <p:cNvSpPr txBox="1"/>
          <p:nvPr/>
        </p:nvSpPr>
        <p:spPr>
          <a:xfrm>
            <a:off x="555712" y="2669051"/>
            <a:ext cx="11173272" cy="1323439"/>
          </a:xfrm>
          <a:prstGeom prst="rect">
            <a:avLst/>
          </a:prstGeom>
          <a:noFill/>
        </p:spPr>
        <p:txBody>
          <a:bodyPr wrap="square" rtlCol="0">
            <a:spAutoFit/>
          </a:bodyPr>
          <a:lstStyle/>
          <a:p>
            <a:pPr defTabSz="1219170">
              <a:buClr>
                <a:srgbClr val="000000"/>
              </a:buClr>
            </a:pPr>
            <a:r>
              <a:rPr lang="vi-VN" sz="4000" kern="0" dirty="0" smtClean="0">
                <a:solidFill>
                  <a:srgbClr val="0070C0"/>
                </a:solidFill>
                <a:cs typeface="Arial"/>
                <a:sym typeface="Arial"/>
              </a:rPr>
              <a:t>Gắt gỏng</a:t>
            </a:r>
            <a:r>
              <a:rPr lang="vi-VN" sz="4000" kern="0" dirty="0" smtClean="0">
                <a:solidFill>
                  <a:srgbClr val="000000"/>
                </a:solidFill>
                <a:cs typeface="Arial"/>
                <a:sym typeface="Arial"/>
              </a:rPr>
              <a:t>: ở mức độ cao, tác động khó chịu đến giác quan con người</a:t>
            </a:r>
            <a:endParaRPr lang="en-US" sz="4000" kern="0" dirty="0">
              <a:solidFill>
                <a:srgbClr val="000000"/>
              </a:solidFill>
              <a:cs typeface="Arial"/>
              <a:sym typeface="Arial"/>
            </a:endParaRPr>
          </a:p>
        </p:txBody>
      </p:sp>
    </p:spTree>
    <p:extLst>
      <p:ext uri="{BB962C8B-B14F-4D97-AF65-F5344CB8AC3E}">
        <p14:creationId xmlns:p14="http://schemas.microsoft.com/office/powerpoint/2010/main" val="422769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4"/>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4"/>
            <a:srcRect r="21459"/>
            <a:stretch>
              <a:fillRect/>
            </a:stretch>
          </p:blipFill>
          <p:spPr>
            <a:xfrm>
              <a:off x="5398477" y="5729324"/>
              <a:ext cx="6787661" cy="1123362"/>
            </a:xfrm>
            <a:prstGeom prst="rect">
              <a:avLst/>
            </a:prstGeom>
          </p:spPr>
        </p:pic>
      </p:grpSp>
      <p:sp>
        <p:nvSpPr>
          <p:cNvPr id="40" name="Rectangle 39"/>
          <p:cNvSpPr/>
          <p:nvPr/>
        </p:nvSpPr>
        <p:spPr>
          <a:xfrm>
            <a:off x="677809" y="106226"/>
            <a:ext cx="3366143" cy="646331"/>
          </a:xfrm>
          <a:prstGeom prst="rect">
            <a:avLst/>
          </a:prstGeom>
        </p:spPr>
        <p:txBody>
          <a:bodyPr wrap="square">
            <a:spAutoFit/>
          </a:bodyPr>
          <a:lstStyle/>
          <a:p>
            <a:pPr algn="ctr">
              <a:buClrTx/>
              <a:buFontTx/>
              <a:buNone/>
              <a:defRPr/>
            </a:pPr>
            <a:r>
              <a:rPr lang="en-US" altLang="zh-CN" sz="3600" b="1" dirty="0" err="1">
                <a:solidFill>
                  <a:srgbClr val="0070C0"/>
                </a:solidFill>
                <a:latin typeface="+mj-lt"/>
                <a:ea typeface="inpin heiti" charset="-122"/>
                <a:cs typeface="Times New Roman" panose="02020503050405090304" pitchFamily="18" charset="0"/>
              </a:rPr>
              <a:t>Cùng</a:t>
            </a:r>
            <a:r>
              <a:rPr lang="en-US" altLang="zh-CN" sz="3600" b="1" dirty="0">
                <a:solidFill>
                  <a:srgbClr val="0070C0"/>
                </a:solidFill>
                <a:latin typeface="+mj-lt"/>
                <a:ea typeface="inpin heiti" charset="-122"/>
                <a:cs typeface="Times New Roman" panose="02020503050405090304" pitchFamily="18" charset="0"/>
              </a:rPr>
              <a:t> </a:t>
            </a:r>
            <a:r>
              <a:rPr lang="en-US" altLang="zh-CN" sz="3600" b="1" dirty="0" err="1">
                <a:solidFill>
                  <a:srgbClr val="0070C0"/>
                </a:solidFill>
                <a:latin typeface="+mj-lt"/>
                <a:ea typeface="inpin heiti" charset="-122"/>
                <a:cs typeface="Times New Roman" panose="02020503050405090304" pitchFamily="18" charset="0"/>
              </a:rPr>
              <a:t>tìm</a:t>
            </a:r>
            <a:r>
              <a:rPr lang="en-US" altLang="zh-CN" sz="3600" b="1" dirty="0">
                <a:solidFill>
                  <a:srgbClr val="0070C0"/>
                </a:solidFill>
                <a:latin typeface="+mj-lt"/>
                <a:ea typeface="inpin heiti" charset="-122"/>
                <a:cs typeface="Times New Roman" panose="02020503050405090304" pitchFamily="18" charset="0"/>
              </a:rPr>
              <a:t> </a:t>
            </a:r>
            <a:r>
              <a:rPr lang="en-US" altLang="zh-CN" sz="3600" b="1" dirty="0" err="1">
                <a:solidFill>
                  <a:srgbClr val="0070C0"/>
                </a:solidFill>
                <a:latin typeface="+mj-lt"/>
                <a:ea typeface="inpin heiti" charset="-122"/>
                <a:cs typeface="Times New Roman" panose="02020503050405090304" pitchFamily="18" charset="0"/>
              </a:rPr>
              <a:t>hiểu</a:t>
            </a:r>
            <a:endParaRPr lang="zh-CN" altLang="en-US" sz="3600" b="1" dirty="0">
              <a:solidFill>
                <a:srgbClr val="0070C0"/>
              </a:solidFill>
              <a:latin typeface="+mj-lt"/>
              <a:ea typeface="inpin heiti" charset="-122"/>
              <a:cs typeface="Times New Roman" panose="02020503050405090304"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18" y="46187"/>
            <a:ext cx="686386" cy="103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Bài 3: Trái Đất xanh của 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790" y="3179953"/>
            <a:ext cx="4822209" cy="3759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85" y="4960963"/>
            <a:ext cx="2221859" cy="1978925"/>
          </a:xfrm>
          <a:prstGeom prst="rect">
            <a:avLst/>
          </a:prstGeom>
        </p:spPr>
      </p:pic>
      <p:grpSp>
        <p:nvGrpSpPr>
          <p:cNvPr id="22" name="Group 21"/>
          <p:cNvGrpSpPr/>
          <p:nvPr/>
        </p:nvGrpSpPr>
        <p:grpSpPr>
          <a:xfrm>
            <a:off x="470538" y="684952"/>
            <a:ext cx="11484908" cy="784830"/>
            <a:chOff x="947754" y="684952"/>
            <a:chExt cx="11484908" cy="784830"/>
          </a:xfrm>
        </p:grpSpPr>
        <p:grpSp>
          <p:nvGrpSpPr>
            <p:cNvPr id="23" name="PA_库_组合 5"/>
            <p:cNvGrpSpPr/>
            <p:nvPr>
              <p:custDataLst>
                <p:tags r:id="rId1"/>
              </p:custDataLst>
            </p:nvPr>
          </p:nvGrpSpPr>
          <p:grpSpPr>
            <a:xfrm>
              <a:off x="947754" y="684952"/>
              <a:ext cx="587835" cy="784830"/>
              <a:chOff x="1836100" y="2332000"/>
              <a:chExt cx="1572829" cy="958190"/>
            </a:xfrm>
          </p:grpSpPr>
          <p:sp>
            <p:nvSpPr>
              <p:cNvPr id="25"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30"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34" name="文本框 12"/>
              <p:cNvSpPr txBox="1"/>
              <p:nvPr/>
            </p:nvSpPr>
            <p:spPr>
              <a:xfrm>
                <a:off x="2222349" y="2332000"/>
                <a:ext cx="756775" cy="958190"/>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Times New Roman" pitchFamily="18" charset="0"/>
                    <a:ea typeface="方正静蕾简体" panose="02000000000000000000" pitchFamily="2" charset="-122"/>
                    <a:cs typeface="Times New Roman" pitchFamily="18" charset="0"/>
                  </a:rPr>
                  <a:t>1</a:t>
                </a:r>
              </a:p>
            </p:txBody>
          </p:sp>
        </p:grpSp>
        <p:sp>
          <p:nvSpPr>
            <p:cNvPr id="24" name="Rectangle 23"/>
            <p:cNvSpPr/>
            <p:nvPr/>
          </p:nvSpPr>
          <p:spPr>
            <a:xfrm>
              <a:off x="1679948" y="735514"/>
              <a:ext cx="10752714" cy="584775"/>
            </a:xfrm>
            <a:prstGeom prst="rect">
              <a:avLst/>
            </a:prstGeom>
          </p:spPr>
          <p:txBody>
            <a:bodyPr wrap="square">
              <a:spAutoFit/>
            </a:bodyPr>
            <a:lstStyle/>
            <a:p>
              <a:pPr algn="just">
                <a:buClrTx/>
                <a:buFontTx/>
                <a:buNone/>
                <a:defRPr/>
              </a:pPr>
              <a:r>
                <a:rPr lang="vi-VN" sz="32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Tìm những từ ngữ cho biết trời rất nóng</a:t>
              </a:r>
              <a:r>
                <a:rPr lang="en-US" sz="32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zh-CN" altLang="en-US" sz="3200" dirty="0">
                <a:solidFill>
                  <a:srgbClr val="0070C0"/>
                </a:solidFill>
                <a:latin typeface="Times New Roman" pitchFamily="18" charset="0"/>
                <a:ea typeface="inpin heiti" charset="-122"/>
                <a:cs typeface="Times New Roman" pitchFamily="18" charset="0"/>
              </a:endParaRPr>
            </a:p>
          </p:txBody>
        </p:sp>
      </p:grpSp>
      <p:grpSp>
        <p:nvGrpSpPr>
          <p:cNvPr id="10" name="Group 9"/>
          <p:cNvGrpSpPr/>
          <p:nvPr/>
        </p:nvGrpSpPr>
        <p:grpSpPr>
          <a:xfrm>
            <a:off x="200718" y="1645525"/>
            <a:ext cx="11754727" cy="750975"/>
            <a:chOff x="200718" y="1645525"/>
            <a:chExt cx="11754727" cy="750975"/>
          </a:xfrm>
        </p:grpSpPr>
        <p:sp>
          <p:nvSpPr>
            <p:cNvPr id="8" name="Rectangle 7"/>
            <p:cNvSpPr/>
            <p:nvPr/>
          </p:nvSpPr>
          <p:spPr>
            <a:xfrm>
              <a:off x="1058373" y="1645525"/>
              <a:ext cx="10897072" cy="750975"/>
            </a:xfrm>
            <a:prstGeom prst="rect">
              <a:avLst/>
            </a:prstGeom>
          </p:spPr>
          <p:txBody>
            <a:bodyPr wrap="square">
              <a:spAutoFit/>
            </a:bodyPr>
            <a:lstStyle/>
            <a:p>
              <a:pPr marR="0" algn="just">
                <a:lnSpc>
                  <a:spcPct val="107000"/>
                </a:lnSpc>
                <a:spcBef>
                  <a:spcPts val="0"/>
                </a:spcBef>
                <a:spcAft>
                  <a:spcPts val="800"/>
                </a:spcAft>
              </a:pP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chói</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oi ả,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gỏng</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0000"/>
                </a:solidFill>
                <a:latin typeface="HP001 4 hàng"/>
                <a:ea typeface="Calibri" panose="020F0502020204030204" pitchFamily="34" charset="0"/>
                <a:cs typeface="Times New Roman" panose="02020603050405020304" pitchFamily="18" charset="0"/>
              </a:endParaRPr>
            </a:p>
          </p:txBody>
        </p:sp>
        <p:sp>
          <p:nvSpPr>
            <p:cNvPr id="9" name="Right Arrow 8"/>
            <p:cNvSpPr/>
            <p:nvPr/>
          </p:nvSpPr>
          <p:spPr>
            <a:xfrm>
              <a:off x="200718" y="1869743"/>
              <a:ext cx="686386" cy="313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8542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xmlns=""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14" name="Nhóm 13">
            <a:extLst>
              <a:ext uri="{FF2B5EF4-FFF2-40B4-BE49-F238E27FC236}">
                <a16:creationId xmlns:a16="http://schemas.microsoft.com/office/drawing/2014/main" xmlns="" id="{0A24EBE8-9B07-D21B-7338-2DC2EDF31132}"/>
              </a:ext>
            </a:extLst>
          </p:cNvPr>
          <p:cNvGrpSpPr/>
          <p:nvPr/>
        </p:nvGrpSpPr>
        <p:grpSpPr>
          <a:xfrm>
            <a:off x="608352" y="517597"/>
            <a:ext cx="10938144" cy="1854984"/>
            <a:chOff x="271630" y="1095502"/>
            <a:chExt cx="8203608" cy="1391238"/>
          </a:xfrm>
        </p:grpSpPr>
        <p:pic>
          <p:nvPicPr>
            <p:cNvPr id="15" name="Hình ảnh 14" descr="Ảnh có chứa văn bản, đồ họa véc-tơ&#10;&#10;Mô tả được tạo tự động">
              <a:extLst>
                <a:ext uri="{FF2B5EF4-FFF2-40B4-BE49-F238E27FC236}">
                  <a16:creationId xmlns:a16="http://schemas.microsoft.com/office/drawing/2014/main" xmlns="" id="{B32CBC51-77DB-5943-D037-ECD83B6A7ADB}"/>
                </a:ext>
              </a:extLst>
            </p:cNvPr>
            <p:cNvPicPr>
              <a:picLocks noChangeAspect="1"/>
            </p:cNvPicPr>
            <p:nvPr/>
          </p:nvPicPr>
          <p:blipFill rotWithShape="1">
            <a:blip r:embed="rId3"/>
            <a:srcRect l="40816" r="39860" b="49292"/>
            <a:stretch/>
          </p:blipFill>
          <p:spPr>
            <a:xfrm>
              <a:off x="271630" y="1095502"/>
              <a:ext cx="749848" cy="1391238"/>
            </a:xfrm>
            <a:prstGeom prst="rect">
              <a:avLst/>
            </a:prstGeom>
          </p:spPr>
        </p:pic>
        <p:grpSp>
          <p:nvGrpSpPr>
            <p:cNvPr id="16" name="Nhóm 15">
              <a:extLst>
                <a:ext uri="{FF2B5EF4-FFF2-40B4-BE49-F238E27FC236}">
                  <a16:creationId xmlns:a16="http://schemas.microsoft.com/office/drawing/2014/main" xmlns="" id="{A46CA688-9302-1722-F8C7-678F81CDA5EB}"/>
                </a:ext>
              </a:extLst>
            </p:cNvPr>
            <p:cNvGrpSpPr/>
            <p:nvPr/>
          </p:nvGrpSpPr>
          <p:grpSpPr>
            <a:xfrm>
              <a:off x="1197569" y="1467584"/>
              <a:ext cx="7277669" cy="954107"/>
              <a:chOff x="933165" y="1305792"/>
              <a:chExt cx="7277669" cy="954107"/>
            </a:xfrm>
          </p:grpSpPr>
          <p:sp>
            <p:nvSpPr>
              <p:cNvPr id="17" name="Hình chữ nhật: Góc Tròn 16">
                <a:extLst>
                  <a:ext uri="{FF2B5EF4-FFF2-40B4-BE49-F238E27FC236}">
                    <a16:creationId xmlns:a16="http://schemas.microsoft.com/office/drawing/2014/main" xmlns="" id="{76E6F17D-F31A-4F06-5148-EB3CBA12A0F2}"/>
                  </a:ext>
                </a:extLst>
              </p:cNvPr>
              <p:cNvSpPr/>
              <p:nvPr/>
            </p:nvSpPr>
            <p:spPr>
              <a:xfrm>
                <a:off x="933165" y="1352534"/>
                <a:ext cx="7277669" cy="907365"/>
              </a:xfrm>
              <a:prstGeom prst="roundRect">
                <a:avLst/>
              </a:prstGeom>
              <a:solidFill>
                <a:srgbClr val="FFD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8" name="Hộp Văn bản 17">
                <a:extLst>
                  <a:ext uri="{FF2B5EF4-FFF2-40B4-BE49-F238E27FC236}">
                    <a16:creationId xmlns:a16="http://schemas.microsoft.com/office/drawing/2014/main" xmlns="" id="{4EEB09B0-005A-A88C-8EDD-56D1FBA45296}"/>
                  </a:ext>
                </a:extLst>
              </p:cNvPr>
              <p:cNvSpPr txBox="1"/>
              <p:nvPr/>
            </p:nvSpPr>
            <p:spPr>
              <a:xfrm>
                <a:off x="1119616" y="1305792"/>
                <a:ext cx="6975940" cy="930928"/>
              </a:xfrm>
              <a:prstGeom prst="rect">
                <a:avLst/>
              </a:prstGeom>
              <a:noFill/>
            </p:spPr>
            <p:txBody>
              <a:bodyPr wrap="square" rtlCol="0">
                <a:spAutoFit/>
              </a:bodyPr>
              <a:lstStyle/>
              <a:p>
                <a:pPr algn="ctr" defTabSz="1219170">
                  <a:buClr>
                    <a:srgbClr val="000000"/>
                  </a:buClr>
                  <a:defRPr/>
                </a:pPr>
                <a:r>
                  <a:rPr lang="vi-VN" sz="3733" b="1" kern="0">
                    <a:solidFill>
                      <a:srgbClr val="00B050"/>
                    </a:solidFill>
                    <a:latin typeface="Calibri"/>
                    <a:cs typeface="Arial"/>
                    <a:sym typeface="Arial"/>
                  </a:rPr>
                  <a:t>Tán hoàng lan được so sánh với sự vật gì? </a:t>
                </a:r>
                <a:endParaRPr lang="en-US" sz="3733" b="1" kern="0">
                  <a:solidFill>
                    <a:srgbClr val="00B050"/>
                  </a:solidFill>
                  <a:latin typeface="Calibri"/>
                  <a:cs typeface="Arial"/>
                  <a:sym typeface="Arial"/>
                </a:endParaRPr>
              </a:p>
              <a:p>
                <a:pPr algn="ctr" defTabSz="1219170">
                  <a:buClr>
                    <a:srgbClr val="000000"/>
                  </a:buClr>
                  <a:defRPr/>
                </a:pPr>
                <a:r>
                  <a:rPr lang="vi-VN" sz="3733" b="1" kern="0">
                    <a:solidFill>
                      <a:srgbClr val="00B050"/>
                    </a:solidFill>
                    <a:latin typeface="Calibri"/>
                    <a:cs typeface="Arial"/>
                    <a:sym typeface="Arial"/>
                  </a:rPr>
                  <a:t>Vì sao?</a:t>
                </a:r>
                <a:endParaRPr lang="en-US" sz="3733" b="1" kern="0" dirty="0">
                  <a:solidFill>
                    <a:srgbClr val="00B050"/>
                  </a:solidFill>
                  <a:latin typeface="Calibri"/>
                  <a:cs typeface="Arial"/>
                  <a:sym typeface="Arial"/>
                </a:endParaRPr>
              </a:p>
            </p:txBody>
          </p:sp>
        </p:grpSp>
      </p:grpSp>
      <p:sp>
        <p:nvSpPr>
          <p:cNvPr id="19" name="Hộp Văn bản 18">
            <a:extLst>
              <a:ext uri="{FF2B5EF4-FFF2-40B4-BE49-F238E27FC236}">
                <a16:creationId xmlns:a16="http://schemas.microsoft.com/office/drawing/2014/main" xmlns="" id="{F3F8DD71-E6F9-2945-4C74-ADBA100F5A7C}"/>
              </a:ext>
            </a:extLst>
          </p:cNvPr>
          <p:cNvSpPr txBox="1"/>
          <p:nvPr/>
        </p:nvSpPr>
        <p:spPr>
          <a:xfrm>
            <a:off x="625969" y="2673201"/>
            <a:ext cx="10940061" cy="3416320"/>
          </a:xfrm>
          <a:prstGeom prst="rect">
            <a:avLst/>
          </a:prstGeom>
          <a:noFill/>
        </p:spPr>
        <p:txBody>
          <a:bodyPr wrap="square" rtlCol="0">
            <a:spAutoFit/>
          </a:bodyPr>
          <a:lstStyle/>
          <a:p>
            <a:pPr defTabSz="1219170">
              <a:buClr>
                <a:srgbClr val="000000"/>
              </a:buClr>
            </a:pPr>
            <a:r>
              <a:rPr lang="en-US" sz="3600" kern="0" dirty="0" smtClean="0">
                <a:solidFill>
                  <a:srgbClr val="FF0000"/>
                </a:solidFill>
                <a:cs typeface="Arial"/>
                <a:sym typeface="Arial"/>
              </a:rPr>
              <a:t>T</a:t>
            </a:r>
            <a:r>
              <a:rPr lang="vi-VN" sz="3600" kern="0" dirty="0">
                <a:solidFill>
                  <a:srgbClr val="FF0000"/>
                </a:solidFill>
                <a:cs typeface="Arial"/>
                <a:sym typeface="Arial"/>
              </a:rPr>
              <a:t>án hoàng lan</a:t>
            </a:r>
            <a:r>
              <a:rPr lang="vi-VN" sz="3600" kern="0" dirty="0">
                <a:solidFill>
                  <a:srgbClr val="000000"/>
                </a:solidFill>
                <a:cs typeface="Arial"/>
                <a:sym typeface="Arial"/>
              </a:rPr>
              <a:t> xoè rộng </a:t>
            </a:r>
            <a:r>
              <a:rPr lang="vi-VN" sz="3600" kern="0" dirty="0">
                <a:solidFill>
                  <a:srgbClr val="7030A0"/>
                </a:solidFill>
                <a:cs typeface="Arial"/>
                <a:sym typeface="Arial"/>
              </a:rPr>
              <a:t>như</a:t>
            </a:r>
            <a:r>
              <a:rPr lang="vi-VN" sz="3600" kern="0" dirty="0">
                <a:solidFill>
                  <a:srgbClr val="000000"/>
                </a:solidFill>
                <a:cs typeface="Arial"/>
                <a:sym typeface="Arial"/>
              </a:rPr>
              <a:t> </a:t>
            </a:r>
            <a:r>
              <a:rPr lang="vi-VN" sz="3600" kern="0" dirty="0">
                <a:solidFill>
                  <a:srgbClr val="FF0000"/>
                </a:solidFill>
                <a:cs typeface="Arial"/>
                <a:sym typeface="Arial"/>
              </a:rPr>
              <a:t>một chiếc dù khổng lồ.</a:t>
            </a:r>
          </a:p>
          <a:p>
            <a:pPr defTabSz="1219170">
              <a:buClr>
                <a:srgbClr val="000000"/>
              </a:buClr>
            </a:pPr>
            <a:r>
              <a:rPr lang="vi-VN" sz="3600" kern="0" dirty="0" smtClean="0">
                <a:solidFill>
                  <a:srgbClr val="000000"/>
                </a:solidFill>
                <a:cs typeface="Arial"/>
                <a:sym typeface="Arial"/>
              </a:rPr>
              <a:t>   Tán </a:t>
            </a:r>
            <a:r>
              <a:rPr lang="vi-VN" sz="3600" kern="0" dirty="0">
                <a:solidFill>
                  <a:srgbClr val="000000"/>
                </a:solidFill>
                <a:cs typeface="Arial"/>
                <a:sym typeface="Arial"/>
              </a:rPr>
              <a:t>hoàng lan được so sánh với chiếc dù khổng lồ vì hai sự vật này có hình dạng tương đồng với nhau. Giữa trời nắng, tán cây hoàng lan xòe rộng ra che nắng tạo thành một bóng râm, vì thế nó giống như một chiếc dù khổng lồ đang che nắng.</a:t>
            </a:r>
          </a:p>
        </p:txBody>
      </p:sp>
    </p:spTree>
    <p:extLst>
      <p:ext uri="{BB962C8B-B14F-4D97-AF65-F5344CB8AC3E}">
        <p14:creationId xmlns:p14="http://schemas.microsoft.com/office/powerpoint/2010/main" val="1539754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down)">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down)">
                                      <p:cBhvr>
                                        <p:cTn id="1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4"/>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4"/>
            <a:srcRect r="21459"/>
            <a:stretch>
              <a:fillRect/>
            </a:stretch>
          </p:blipFill>
          <p:spPr>
            <a:xfrm>
              <a:off x="5398477" y="5729324"/>
              <a:ext cx="6787661" cy="1123362"/>
            </a:xfrm>
            <a:prstGeom prst="rect">
              <a:avLst/>
            </a:prstGeom>
          </p:spPr>
        </p:pic>
      </p:grpSp>
      <p:sp>
        <p:nvSpPr>
          <p:cNvPr id="40" name="Rectangle 39"/>
          <p:cNvSpPr/>
          <p:nvPr/>
        </p:nvSpPr>
        <p:spPr>
          <a:xfrm>
            <a:off x="677809" y="106226"/>
            <a:ext cx="3366143" cy="646331"/>
          </a:xfrm>
          <a:prstGeom prst="rect">
            <a:avLst/>
          </a:prstGeom>
        </p:spPr>
        <p:txBody>
          <a:bodyPr wrap="square">
            <a:spAutoFit/>
          </a:bodyPr>
          <a:lstStyle/>
          <a:p>
            <a:pPr algn="ctr">
              <a:buClrTx/>
              <a:buFontTx/>
              <a:buNone/>
              <a:defRPr/>
            </a:pPr>
            <a:r>
              <a:rPr lang="en-US" altLang="zh-CN" sz="3600" b="1" dirty="0" err="1">
                <a:solidFill>
                  <a:srgbClr val="0070C0"/>
                </a:solidFill>
                <a:latin typeface="+mj-lt"/>
                <a:ea typeface="inpin heiti" charset="-122"/>
                <a:cs typeface="Times New Roman" panose="02020503050405090304" pitchFamily="18" charset="0"/>
              </a:rPr>
              <a:t>Cùng</a:t>
            </a:r>
            <a:r>
              <a:rPr lang="en-US" altLang="zh-CN" sz="3600" b="1" dirty="0">
                <a:solidFill>
                  <a:srgbClr val="0070C0"/>
                </a:solidFill>
                <a:latin typeface="+mj-lt"/>
                <a:ea typeface="inpin heiti" charset="-122"/>
                <a:cs typeface="Times New Roman" panose="02020503050405090304" pitchFamily="18" charset="0"/>
              </a:rPr>
              <a:t> </a:t>
            </a:r>
            <a:r>
              <a:rPr lang="en-US" altLang="zh-CN" sz="3600" b="1" dirty="0" err="1">
                <a:solidFill>
                  <a:srgbClr val="0070C0"/>
                </a:solidFill>
                <a:latin typeface="+mj-lt"/>
                <a:ea typeface="inpin heiti" charset="-122"/>
                <a:cs typeface="Times New Roman" panose="02020503050405090304" pitchFamily="18" charset="0"/>
              </a:rPr>
              <a:t>tìm</a:t>
            </a:r>
            <a:r>
              <a:rPr lang="en-US" altLang="zh-CN" sz="3600" b="1" dirty="0">
                <a:solidFill>
                  <a:srgbClr val="0070C0"/>
                </a:solidFill>
                <a:latin typeface="+mj-lt"/>
                <a:ea typeface="inpin heiti" charset="-122"/>
                <a:cs typeface="Times New Roman" panose="02020503050405090304" pitchFamily="18" charset="0"/>
              </a:rPr>
              <a:t> </a:t>
            </a:r>
            <a:r>
              <a:rPr lang="en-US" altLang="zh-CN" sz="3600" b="1" dirty="0" err="1">
                <a:solidFill>
                  <a:srgbClr val="0070C0"/>
                </a:solidFill>
                <a:latin typeface="+mj-lt"/>
                <a:ea typeface="inpin heiti" charset="-122"/>
                <a:cs typeface="Times New Roman" panose="02020503050405090304" pitchFamily="18" charset="0"/>
              </a:rPr>
              <a:t>hiểu</a:t>
            </a:r>
            <a:endParaRPr lang="zh-CN" altLang="en-US" sz="3600" b="1" dirty="0">
              <a:solidFill>
                <a:srgbClr val="0070C0"/>
              </a:solidFill>
              <a:latin typeface="+mj-lt"/>
              <a:ea typeface="inpin heiti" charset="-122"/>
              <a:cs typeface="Times New Roman" panose="02020503050405090304"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18" y="46187"/>
            <a:ext cx="686386" cy="103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9182" y="8480"/>
            <a:ext cx="2797791" cy="2301427"/>
          </a:xfrm>
          <a:prstGeom prst="rect">
            <a:avLst/>
          </a:prstGeom>
        </p:spPr>
      </p:pic>
      <p:grpSp>
        <p:nvGrpSpPr>
          <p:cNvPr id="10" name="Group 9"/>
          <p:cNvGrpSpPr/>
          <p:nvPr/>
        </p:nvGrpSpPr>
        <p:grpSpPr>
          <a:xfrm>
            <a:off x="327605" y="885128"/>
            <a:ext cx="10972744" cy="755696"/>
            <a:chOff x="966613" y="2669127"/>
            <a:chExt cx="8468659" cy="1085921"/>
          </a:xfrm>
        </p:grpSpPr>
        <p:grpSp>
          <p:nvGrpSpPr>
            <p:cNvPr id="11" name="PA_库_组合 5"/>
            <p:cNvGrpSpPr/>
            <p:nvPr>
              <p:custDataLst>
                <p:tags r:id="rId1"/>
              </p:custDataLst>
            </p:nvPr>
          </p:nvGrpSpPr>
          <p:grpSpPr>
            <a:xfrm>
              <a:off x="966613" y="2669127"/>
              <a:ext cx="587835" cy="1034448"/>
              <a:chOff x="1836100" y="2083061"/>
              <a:chExt cx="1572829" cy="1262946"/>
            </a:xfrm>
          </p:grpSpPr>
          <p:sp>
            <p:nvSpPr>
              <p:cNvPr id="13" name="任意多边形 10"/>
              <p:cNvSpPr/>
              <p:nvPr/>
            </p:nvSpPr>
            <p:spPr>
              <a:xfrm>
                <a:off x="1886559" y="2331999"/>
                <a:ext cx="1522370" cy="775675"/>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1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15" name="文本框 12"/>
              <p:cNvSpPr txBox="1"/>
              <p:nvPr/>
            </p:nvSpPr>
            <p:spPr>
              <a:xfrm>
                <a:off x="2280826" y="2083061"/>
                <a:ext cx="698297" cy="1262946"/>
              </a:xfrm>
              <a:prstGeom prst="rect">
                <a:avLst/>
              </a:prstGeom>
              <a:noFill/>
              <a:ln>
                <a:noFill/>
              </a:ln>
            </p:spPr>
            <p:txBody>
              <a:bodyPr wrap="square" rtlCol="0">
                <a:spAutoFit/>
              </a:bodyPr>
              <a:lstStyle/>
              <a:p>
                <a:pPr algn="ctr">
                  <a:lnSpc>
                    <a:spcPct val="125000"/>
                  </a:lnSpc>
                </a:pPr>
                <a:r>
                  <a:rPr lang="en-US" altLang="zh-CN" sz="3600" b="1" smtClean="0">
                    <a:solidFill>
                      <a:srgbClr val="F59C1F"/>
                    </a:solidFill>
                    <a:latin typeface="Times New Roman" pitchFamily="18" charset="0"/>
                    <a:ea typeface="方正静蕾简体" panose="02000000000000000000" pitchFamily="2" charset="-122"/>
                    <a:cs typeface="Times New Roman" pitchFamily="18" charset="0"/>
                  </a:rPr>
                  <a:t>3</a:t>
                </a:r>
                <a:endParaRPr lang="en-US" altLang="zh-CN" sz="3600" b="1" dirty="0">
                  <a:solidFill>
                    <a:srgbClr val="F59C1F"/>
                  </a:solidFill>
                  <a:latin typeface="Times New Roman" pitchFamily="18" charset="0"/>
                  <a:ea typeface="方正静蕾简体" panose="02000000000000000000" pitchFamily="2" charset="-122"/>
                  <a:cs typeface="Times New Roman" pitchFamily="18" charset="0"/>
                </a:endParaRPr>
              </a:p>
            </p:txBody>
          </p:sp>
        </p:grpSp>
        <p:sp>
          <p:nvSpPr>
            <p:cNvPr id="12" name="Rectangle 11"/>
            <p:cNvSpPr/>
            <p:nvPr/>
          </p:nvSpPr>
          <p:spPr>
            <a:xfrm>
              <a:off x="1698806" y="2770538"/>
              <a:ext cx="7736466" cy="984510"/>
            </a:xfrm>
            <a:prstGeom prst="rect">
              <a:avLst/>
            </a:prstGeom>
          </p:spPr>
          <p:txBody>
            <a:bodyPr wrap="square">
              <a:spAutoFit/>
            </a:bodyPr>
            <a:lstStyle/>
            <a:p>
              <a:pPr algn="just">
                <a:lnSpc>
                  <a:spcPct val="107000"/>
                </a:lnSpc>
                <a:spcAft>
                  <a:spcPts val="800"/>
                </a:spcAft>
              </a:pPr>
              <a:r>
                <a:rPr lang="vi-VN" sz="36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Nhờ đâu những hạt nắng trở nên dịu dàng?</a:t>
              </a:r>
              <a:endParaRPr lang="en-US" sz="3600" b="1" dirty="0">
                <a:solidFill>
                  <a:srgbClr val="000000"/>
                </a:solidFill>
                <a:latin typeface="HP001 4 hàng"/>
                <a:ea typeface="Calibri" panose="020F0502020204030204" pitchFamily="34" charset="0"/>
                <a:cs typeface="Times New Roman" panose="02020603050405020304" pitchFamily="18" charset="0"/>
              </a:endParaRPr>
            </a:p>
          </p:txBody>
        </p:sp>
      </p:grpSp>
      <p:sp>
        <p:nvSpPr>
          <p:cNvPr id="16" name="5-Point Star 15"/>
          <p:cNvSpPr/>
          <p:nvPr/>
        </p:nvSpPr>
        <p:spPr>
          <a:xfrm>
            <a:off x="714620" y="1469158"/>
            <a:ext cx="420939" cy="600164"/>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4" name="Group 3"/>
          <p:cNvGrpSpPr/>
          <p:nvPr/>
        </p:nvGrpSpPr>
        <p:grpSpPr>
          <a:xfrm>
            <a:off x="228014" y="2200723"/>
            <a:ext cx="11958123" cy="1365182"/>
            <a:chOff x="228014" y="2200723"/>
            <a:chExt cx="11958123" cy="1365182"/>
          </a:xfrm>
        </p:grpSpPr>
        <p:sp>
          <p:nvSpPr>
            <p:cNvPr id="17" name="Right Arrow 16"/>
            <p:cNvSpPr/>
            <p:nvPr/>
          </p:nvSpPr>
          <p:spPr>
            <a:xfrm>
              <a:off x="228014" y="2470255"/>
              <a:ext cx="686386" cy="313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25088" y="2200723"/>
              <a:ext cx="11261049" cy="1365182"/>
            </a:xfrm>
            <a:prstGeom prst="rect">
              <a:avLst/>
            </a:prstGeom>
          </p:spPr>
          <p:txBody>
            <a:bodyPr wrap="square">
              <a:spAutoFit/>
            </a:bodyPr>
            <a:lstStyle/>
            <a:p>
              <a:pPr algn="just">
                <a:lnSpc>
                  <a:spcPct val="107000"/>
                </a:lnSpc>
                <a:spcAft>
                  <a:spcPts val="800"/>
                </a:spcAft>
              </a:pPr>
              <a:r>
                <a:rPr lang="vi-VN" sz="4000" i="1">
                  <a:latin typeface="+mj-lt"/>
                </a:rPr>
                <a:t> </a:t>
              </a:r>
              <a:r>
                <a:rPr lang="en-US" sz="4000">
                  <a:solidFill>
                    <a:srgbClr val="000000"/>
                  </a:solidFill>
                  <a:latin typeface="Times New Roman" panose="02020603050405020304" pitchFamily="18" charset="0"/>
                  <a:ea typeface="Calibri" panose="020F0502020204030204" pitchFamily="34" charset="0"/>
                </a:rPr>
                <a:t>Những hạt nắng trở nên dịu dàng vì hạt nắng lọc qua những phiến lá xanh.</a:t>
              </a:r>
              <a:endParaRPr lang="en-US" sz="4000" dirty="0">
                <a:solidFill>
                  <a:srgbClr val="000000"/>
                </a:solidFill>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3241504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4"/>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4"/>
            <a:srcRect r="21459"/>
            <a:stretch>
              <a:fillRect/>
            </a:stretch>
          </p:blipFill>
          <p:spPr>
            <a:xfrm>
              <a:off x="5398477" y="5729324"/>
              <a:ext cx="6787661" cy="1123362"/>
            </a:xfrm>
            <a:prstGeom prst="rect">
              <a:avLst/>
            </a:prstGeom>
          </p:spPr>
        </p:pic>
      </p:grpSp>
      <p:sp>
        <p:nvSpPr>
          <p:cNvPr id="40" name="Rectangle 39"/>
          <p:cNvSpPr/>
          <p:nvPr/>
        </p:nvSpPr>
        <p:spPr>
          <a:xfrm>
            <a:off x="677809" y="106226"/>
            <a:ext cx="3366143" cy="646331"/>
          </a:xfrm>
          <a:prstGeom prst="rect">
            <a:avLst/>
          </a:prstGeom>
        </p:spPr>
        <p:txBody>
          <a:bodyPr wrap="square">
            <a:spAutoFit/>
          </a:bodyPr>
          <a:lstStyle/>
          <a:p>
            <a:pPr algn="ctr">
              <a:buClrTx/>
              <a:buFontTx/>
              <a:buNone/>
              <a:defRPr/>
            </a:pPr>
            <a:r>
              <a:rPr lang="en-US" altLang="zh-CN" sz="3600" b="1" dirty="0" err="1">
                <a:solidFill>
                  <a:srgbClr val="0070C0"/>
                </a:solidFill>
                <a:latin typeface="+mj-lt"/>
                <a:ea typeface="inpin heiti" charset="-122"/>
                <a:cs typeface="Times New Roman" panose="02020503050405090304" pitchFamily="18" charset="0"/>
              </a:rPr>
              <a:t>Cùng</a:t>
            </a:r>
            <a:r>
              <a:rPr lang="en-US" altLang="zh-CN" sz="3600" b="1" dirty="0">
                <a:solidFill>
                  <a:srgbClr val="0070C0"/>
                </a:solidFill>
                <a:latin typeface="+mj-lt"/>
                <a:ea typeface="inpin heiti" charset="-122"/>
                <a:cs typeface="Times New Roman" panose="02020503050405090304" pitchFamily="18" charset="0"/>
              </a:rPr>
              <a:t> </a:t>
            </a:r>
            <a:r>
              <a:rPr lang="en-US" altLang="zh-CN" sz="3600" b="1" dirty="0" err="1">
                <a:solidFill>
                  <a:srgbClr val="0070C0"/>
                </a:solidFill>
                <a:latin typeface="+mj-lt"/>
                <a:ea typeface="inpin heiti" charset="-122"/>
                <a:cs typeface="Times New Roman" panose="02020503050405090304" pitchFamily="18" charset="0"/>
              </a:rPr>
              <a:t>tìm</a:t>
            </a:r>
            <a:r>
              <a:rPr lang="en-US" altLang="zh-CN" sz="3600" b="1" dirty="0">
                <a:solidFill>
                  <a:srgbClr val="0070C0"/>
                </a:solidFill>
                <a:latin typeface="+mj-lt"/>
                <a:ea typeface="inpin heiti" charset="-122"/>
                <a:cs typeface="Times New Roman" panose="02020503050405090304" pitchFamily="18" charset="0"/>
              </a:rPr>
              <a:t> </a:t>
            </a:r>
            <a:r>
              <a:rPr lang="en-US" altLang="zh-CN" sz="3600" b="1" dirty="0" err="1">
                <a:solidFill>
                  <a:srgbClr val="0070C0"/>
                </a:solidFill>
                <a:latin typeface="+mj-lt"/>
                <a:ea typeface="inpin heiti" charset="-122"/>
                <a:cs typeface="Times New Roman" panose="02020503050405090304" pitchFamily="18" charset="0"/>
              </a:rPr>
              <a:t>hiểu</a:t>
            </a:r>
            <a:endParaRPr lang="zh-CN" altLang="en-US" sz="3600" b="1" dirty="0">
              <a:solidFill>
                <a:srgbClr val="0070C0"/>
              </a:solidFill>
              <a:latin typeface="+mj-lt"/>
              <a:ea typeface="inpin heiti" charset="-122"/>
              <a:cs typeface="Times New Roman" panose="02020503050405090304"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18" y="46187"/>
            <a:ext cx="686386" cy="103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9182" y="8480"/>
            <a:ext cx="2797791" cy="2301427"/>
          </a:xfrm>
          <a:prstGeom prst="rect">
            <a:avLst/>
          </a:prstGeom>
        </p:spPr>
      </p:pic>
      <p:grpSp>
        <p:nvGrpSpPr>
          <p:cNvPr id="10" name="Group 9"/>
          <p:cNvGrpSpPr/>
          <p:nvPr/>
        </p:nvGrpSpPr>
        <p:grpSpPr>
          <a:xfrm>
            <a:off x="327605" y="885128"/>
            <a:ext cx="10919813" cy="1522400"/>
            <a:chOff x="966613" y="2669127"/>
            <a:chExt cx="8427807" cy="2187660"/>
          </a:xfrm>
        </p:grpSpPr>
        <p:grpSp>
          <p:nvGrpSpPr>
            <p:cNvPr id="11" name="PA_库_组合 5"/>
            <p:cNvGrpSpPr/>
            <p:nvPr>
              <p:custDataLst>
                <p:tags r:id="rId1"/>
              </p:custDataLst>
            </p:nvPr>
          </p:nvGrpSpPr>
          <p:grpSpPr>
            <a:xfrm>
              <a:off x="966613" y="2669127"/>
              <a:ext cx="587835" cy="1034448"/>
              <a:chOff x="1836100" y="2083061"/>
              <a:chExt cx="1572829" cy="1262946"/>
            </a:xfrm>
          </p:grpSpPr>
          <p:sp>
            <p:nvSpPr>
              <p:cNvPr id="13" name="任意多边形 10"/>
              <p:cNvSpPr/>
              <p:nvPr/>
            </p:nvSpPr>
            <p:spPr>
              <a:xfrm>
                <a:off x="1886559" y="2331999"/>
                <a:ext cx="1522370" cy="775675"/>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1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15" name="文本框 12"/>
              <p:cNvSpPr txBox="1"/>
              <p:nvPr/>
            </p:nvSpPr>
            <p:spPr>
              <a:xfrm>
                <a:off x="2280826" y="2083061"/>
                <a:ext cx="698297" cy="1262946"/>
              </a:xfrm>
              <a:prstGeom prst="rect">
                <a:avLst/>
              </a:prstGeom>
              <a:noFill/>
              <a:ln>
                <a:noFill/>
              </a:ln>
            </p:spPr>
            <p:txBody>
              <a:bodyPr wrap="square" rtlCol="0">
                <a:spAutoFit/>
              </a:bodyPr>
              <a:lstStyle/>
              <a:p>
                <a:pPr algn="ctr">
                  <a:lnSpc>
                    <a:spcPct val="125000"/>
                  </a:lnSpc>
                </a:pPr>
                <a:r>
                  <a:rPr lang="en-US" altLang="zh-CN" sz="3600" b="1" dirty="0" smtClean="0">
                    <a:solidFill>
                      <a:srgbClr val="F59C1F"/>
                    </a:solidFill>
                    <a:latin typeface="Times New Roman" pitchFamily="18" charset="0"/>
                    <a:ea typeface="方正静蕾简体" panose="02000000000000000000" pitchFamily="2" charset="-122"/>
                    <a:cs typeface="Times New Roman" pitchFamily="18" charset="0"/>
                  </a:rPr>
                  <a:t>4</a:t>
                </a:r>
                <a:endParaRPr lang="en-US" altLang="zh-CN" sz="3600" b="1" dirty="0">
                  <a:solidFill>
                    <a:srgbClr val="F59C1F"/>
                  </a:solidFill>
                  <a:latin typeface="Times New Roman" pitchFamily="18" charset="0"/>
                  <a:ea typeface="方正静蕾简体" panose="02000000000000000000" pitchFamily="2" charset="-122"/>
                  <a:cs typeface="Times New Roman" pitchFamily="18" charset="0"/>
                </a:endParaRPr>
              </a:p>
            </p:txBody>
          </p:sp>
        </p:grpSp>
        <p:sp>
          <p:nvSpPr>
            <p:cNvPr id="12" name="Rectangle 11"/>
            <p:cNvSpPr/>
            <p:nvPr/>
          </p:nvSpPr>
          <p:spPr>
            <a:xfrm>
              <a:off x="1657954" y="2873026"/>
              <a:ext cx="7736466" cy="1983761"/>
            </a:xfrm>
            <a:prstGeom prst="rect">
              <a:avLst/>
            </a:prstGeom>
          </p:spPr>
          <p:txBody>
            <a:bodyPr wrap="square">
              <a:spAutoFit/>
            </a:bodyPr>
            <a:lstStyle/>
            <a:p>
              <a:pPr algn="just">
                <a:lnSpc>
                  <a:spcPct val="107000"/>
                </a:lnSpc>
                <a:spcAft>
                  <a:spcPts val="800"/>
                </a:spcAft>
              </a:pPr>
              <a:r>
                <a:rPr lang="vi-VN"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Khoảng trời của đám cây non là gì? </a:t>
              </a:r>
              <a:endParaRPr lang="en-US" sz="3600" b="1" dirty="0">
                <a:solidFill>
                  <a:srgbClr val="000000"/>
                </a:solidFill>
                <a:latin typeface="HP001 4 hàng"/>
                <a:ea typeface="Calibri" panose="020F0502020204030204" pitchFamily="34" charset="0"/>
                <a:cs typeface="Times New Roman" panose="02020603050405020304" pitchFamily="18" charset="0"/>
              </a:endParaRPr>
            </a:p>
            <a:p>
              <a:pPr algn="just">
                <a:lnSpc>
                  <a:spcPct val="107000"/>
                </a:lnSpc>
                <a:spcAft>
                  <a:spcPts val="800"/>
                </a:spcAft>
              </a:pPr>
              <a:endParaRPr lang="en-US" sz="3600" b="1" dirty="0">
                <a:solidFill>
                  <a:srgbClr val="000000"/>
                </a:solidFill>
                <a:latin typeface="HP001 4 hàng"/>
                <a:ea typeface="Calibri" panose="020F0502020204030204" pitchFamily="34" charset="0"/>
                <a:cs typeface="Times New Roman" panose="02020603050405020304" pitchFamily="18" charset="0"/>
              </a:endParaRPr>
            </a:p>
          </p:txBody>
        </p:sp>
      </p:grpSp>
      <p:sp>
        <p:nvSpPr>
          <p:cNvPr id="16" name="5-Point Star 15"/>
          <p:cNvSpPr/>
          <p:nvPr/>
        </p:nvSpPr>
        <p:spPr>
          <a:xfrm>
            <a:off x="714620" y="1469158"/>
            <a:ext cx="420939" cy="600164"/>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4" name="Group 3"/>
          <p:cNvGrpSpPr/>
          <p:nvPr/>
        </p:nvGrpSpPr>
        <p:grpSpPr>
          <a:xfrm>
            <a:off x="228014" y="2200723"/>
            <a:ext cx="11958123" cy="1409617"/>
            <a:chOff x="228014" y="2200723"/>
            <a:chExt cx="11958123" cy="1409617"/>
          </a:xfrm>
        </p:grpSpPr>
        <p:sp>
          <p:nvSpPr>
            <p:cNvPr id="17" name="Right Arrow 16"/>
            <p:cNvSpPr/>
            <p:nvPr/>
          </p:nvSpPr>
          <p:spPr>
            <a:xfrm>
              <a:off x="228014" y="2470255"/>
              <a:ext cx="686386" cy="313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25088" y="2200723"/>
              <a:ext cx="11261049" cy="1409617"/>
            </a:xfrm>
            <a:prstGeom prst="rect">
              <a:avLst/>
            </a:prstGeom>
          </p:spPr>
          <p:txBody>
            <a:bodyPr wrap="square">
              <a:spAutoFit/>
            </a:bodyPr>
            <a:lstStyle/>
            <a:p>
              <a:pPr algn="just">
                <a:lnSpc>
                  <a:spcPct val="107000"/>
                </a:lnSpc>
                <a:spcAft>
                  <a:spcPts val="800"/>
                </a:spcAft>
              </a:pPr>
              <a:r>
                <a:rPr lang="vi-VN" sz="4000" i="1">
                  <a:latin typeface="+mj-lt"/>
                </a:rPr>
                <a:t> </a:t>
              </a:r>
              <a:r>
                <a:rPr lang="en-US" sz="4000">
                  <a:solidFill>
                    <a:srgbClr val="000000"/>
                  </a:solidFill>
                  <a:latin typeface="Times New Roman" panose="02020603050405020304" pitchFamily="18" charset="0"/>
                  <a:ea typeface="Calibri" panose="020F0502020204030204" pitchFamily="34" charset="0"/>
                </a:rPr>
                <a:t>Khoảng trời của đám cây non chính là vòm lá xanh của cây hoàng lan.</a:t>
              </a:r>
              <a:endParaRPr lang="en-US" sz="4000" dirty="0">
                <a:solidFill>
                  <a:srgbClr val="000000"/>
                </a:solidFill>
                <a:latin typeface="HP001 4 hàng"/>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6903208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992249" y="-91532"/>
            <a:ext cx="8028829"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3200" i="1" dirty="0">
                <a:solidFill>
                  <a:srgbClr val="FF0000"/>
                </a:solidFill>
                <a:latin typeface="+mj-lt"/>
              </a:rPr>
              <a:t>Làm bài tập trắc nghiệm vô bảng </a:t>
            </a:r>
            <a:r>
              <a:rPr lang="vi-VN" sz="3200" i="1" dirty="0" smtClean="0">
                <a:solidFill>
                  <a:srgbClr val="FF0000"/>
                </a:solidFill>
                <a:latin typeface="+mj-lt"/>
              </a:rPr>
              <a:t>con:</a:t>
            </a:r>
            <a:endParaRPr lang="en-US" sz="3200" dirty="0">
              <a:solidFill>
                <a:srgbClr val="FF0000"/>
              </a:solidFill>
              <a:latin typeface="+mj-lt"/>
            </a:endParaRPr>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sp>
        <p:nvSpPr>
          <p:cNvPr id="4" name="Rectangle 3"/>
          <p:cNvSpPr/>
          <p:nvPr/>
        </p:nvSpPr>
        <p:spPr>
          <a:xfrm>
            <a:off x="325413" y="1062526"/>
            <a:ext cx="11580447" cy="923330"/>
          </a:xfrm>
          <a:prstGeom prst="rect">
            <a:avLst/>
          </a:prstGeom>
        </p:spPr>
        <p:txBody>
          <a:bodyPr wrap="square">
            <a:spAutoFit/>
          </a:bodyPr>
          <a:lstStyle/>
          <a:p>
            <a:pPr>
              <a:lnSpc>
                <a:spcPct val="150000"/>
              </a:lnSpc>
              <a:defRPr/>
            </a:pPr>
            <a:r>
              <a:rPr lang="vi-VN" sz="3600" b="1" dirty="0">
                <a:solidFill>
                  <a:srgbClr val="000000"/>
                </a:solidFill>
                <a:latin typeface="Times New Roman" panose="02020603050405020304" pitchFamily="18" charset="0"/>
                <a:ea typeface="Arial" panose="020B0604020202020204" pitchFamily="34" charset="0"/>
              </a:rPr>
              <a:t>Theo em, vì sao cô bé ước mơ trở thành người làm vườn</a:t>
            </a:r>
            <a:r>
              <a:rPr lang="vi-VN" sz="3600" b="1" dirty="0" smtClean="0">
                <a:solidFill>
                  <a:srgbClr val="000000"/>
                </a:solidFill>
                <a:latin typeface="Times New Roman" panose="02020603050405020304" pitchFamily="18" charset="0"/>
                <a:ea typeface="Arial" panose="020B0604020202020204" pitchFamily="34" charset="0"/>
              </a:rPr>
              <a:t>?</a:t>
            </a:r>
            <a:r>
              <a:rPr lang="vi-VN" i="1" dirty="0"/>
              <a:t> </a:t>
            </a:r>
            <a:endParaRPr lang="en-US" sz="3600" b="1" dirty="0">
              <a:solidFill>
                <a:srgbClr val="000000"/>
              </a:solidFill>
              <a:latin typeface="Times New Roman" panose="02020603050405020304" pitchFamily="18" charset="0"/>
              <a:ea typeface="Arial" panose="020B0604020202020204" pitchFamily="34" charset="0"/>
            </a:endParaRPr>
          </a:p>
        </p:txBody>
      </p:sp>
      <p:sp>
        <p:nvSpPr>
          <p:cNvPr id="2" name="Rectangle 1"/>
          <p:cNvSpPr/>
          <p:nvPr/>
        </p:nvSpPr>
        <p:spPr>
          <a:xfrm>
            <a:off x="493365" y="2517007"/>
            <a:ext cx="11506900" cy="1685077"/>
          </a:xfrm>
          <a:prstGeom prst="rect">
            <a:avLst/>
          </a:prstGeom>
        </p:spPr>
        <p:txBody>
          <a:bodyPr wrap="square">
            <a:spAutoFit/>
          </a:bodyPr>
          <a:lstStyle/>
          <a:p>
            <a:pPr indent="0" fontAlgn="auto">
              <a:lnSpc>
                <a:spcPct val="150000"/>
              </a:lnSpc>
              <a:buFont typeface="Wingdings" panose="05000000000000000000" pitchFamily="2" charset="2"/>
              <a:buNone/>
              <a:defRPr/>
            </a:pPr>
            <a:r>
              <a:rPr lang="vi-VN" sz="3600" dirty="0">
                <a:solidFill>
                  <a:srgbClr val="C00000"/>
                </a:solidFill>
                <a:latin typeface="Times New Roman" panose="02020603050405020304" pitchFamily="18" charset="0"/>
                <a:ea typeface="Calibri" panose="020F0502020204030204" pitchFamily="34" charset="0"/>
              </a:rPr>
              <a:t>a</a:t>
            </a:r>
            <a:r>
              <a:rPr lang="vi-VN" sz="3600" dirty="0" smtClean="0">
                <a:latin typeface="Times New Roman" panose="02020603050405020304" pitchFamily="18" charset="0"/>
                <a:ea typeface="Calibri" panose="020F0502020204030204" pitchFamily="34" charset="0"/>
              </a:rPr>
              <a:t>,</a:t>
            </a:r>
            <a:r>
              <a:rPr lang="en-US" sz="3600" dirty="0" err="1" smtClean="0">
                <a:latin typeface="Times New Roman" panose="02020603050405020304" pitchFamily="18" charset="0"/>
                <a:ea typeface="Calibri" panose="020F0502020204030204" pitchFamily="34" charset="0"/>
              </a:rPr>
              <a:t>vì</a:t>
            </a:r>
            <a:r>
              <a:rPr lang="en-US" sz="3600" dirty="0" smtClean="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cô</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bé</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yêu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cô</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yêu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màu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xanh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lá</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cây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yêu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sự</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dịu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dàng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từng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nắng</a:t>
            </a:r>
            <a:r>
              <a:rPr lang="en-US" sz="3600" dirty="0">
                <a:latin typeface="Times New Roman" panose="02020603050405020304" pitchFamily="18" charset="0"/>
                <a:ea typeface="Calibri" panose="020F0502020204030204" pitchFamily="34" charset="0"/>
              </a:rPr>
              <a:t>….</a:t>
            </a:r>
            <a:endParaRPr lang="zh-CN" altLang="en-US" sz="3600" dirty="0">
              <a:latin typeface="思源黑体 CN Light" panose="020B0300000000000000" charset="-122"/>
              <a:ea typeface="思源黑体 CN Light" panose="020B0300000000000000" charset="-122"/>
              <a:sym typeface="+mn-ea"/>
            </a:endParaRPr>
          </a:p>
        </p:txBody>
      </p:sp>
      <p:sp>
        <p:nvSpPr>
          <p:cNvPr id="14" name="Rectangle 13"/>
          <p:cNvSpPr/>
          <p:nvPr/>
        </p:nvSpPr>
        <p:spPr>
          <a:xfrm>
            <a:off x="493365" y="4336080"/>
            <a:ext cx="11506900" cy="923330"/>
          </a:xfrm>
          <a:prstGeom prst="rect">
            <a:avLst/>
          </a:prstGeom>
        </p:spPr>
        <p:txBody>
          <a:bodyPr wrap="square">
            <a:spAutoFit/>
          </a:bodyPr>
          <a:lstStyle/>
          <a:p>
            <a:pPr indent="0" fontAlgn="auto">
              <a:lnSpc>
                <a:spcPct val="150000"/>
              </a:lnSpc>
              <a:buFont typeface="Wingdings" panose="05000000000000000000" pitchFamily="2" charset="2"/>
              <a:buNone/>
              <a:defRPr/>
            </a:pPr>
            <a:r>
              <a:rPr lang="vi-VN" sz="3600" dirty="0">
                <a:solidFill>
                  <a:srgbClr val="C00000"/>
                </a:solidFill>
                <a:latin typeface="Times New Roman" panose="02020603050405020304" pitchFamily="18" charset="0"/>
                <a:ea typeface="Calibri" panose="020F0502020204030204" pitchFamily="34" charset="0"/>
              </a:rPr>
              <a:t>b</a:t>
            </a:r>
            <a:r>
              <a:rPr lang="vi-VN" sz="3600" dirty="0" smtClean="0">
                <a:latin typeface="Times New Roman" panose="02020603050405020304" pitchFamily="18" charset="0"/>
                <a:ea typeface="Calibri" panose="020F0502020204030204" pitchFamily="34" charset="0"/>
              </a:rPr>
              <a:t>,</a:t>
            </a:r>
            <a:r>
              <a:rPr lang="en-US" sz="3600" dirty="0" err="1" smtClean="0">
                <a:latin typeface="Times New Roman" panose="02020603050405020304" pitchFamily="18" charset="0"/>
                <a:ea typeface="Calibri" panose="020F0502020204030204" pitchFamily="34" charset="0"/>
              </a:rPr>
              <a:t>vì</a:t>
            </a:r>
            <a:r>
              <a:rPr lang="en-US" sz="3600" dirty="0" smtClean="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cô</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bé</a:t>
            </a:r>
            <a:r>
              <a:rPr lang="en-US" sz="3600" dirty="0">
                <a:latin typeface="Times New Roman" panose="02020603050405020304" pitchFamily="18" charset="0"/>
                <a:ea typeface="Calibri" panose="020F0502020204030204" pitchFamily="34" charset="0"/>
              </a:rPr>
              <a:t> </a:t>
            </a:r>
            <a:r>
              <a:rPr lang="vi-VN" sz="3600" dirty="0" smtClean="0">
                <a:latin typeface="Times New Roman" panose="02020603050405020304" pitchFamily="18" charset="0"/>
                <a:ea typeface="Calibri" panose="020F0502020204030204" pitchFamily="34" charset="0"/>
              </a:rPr>
              <a:t>được chơi trò chơi ú tim cùng nắng</a:t>
            </a:r>
            <a:endParaRPr lang="zh-CN" altLang="en-US" sz="3600" dirty="0">
              <a:latin typeface="思源黑体 CN Light" panose="020B0300000000000000" charset="-122"/>
              <a:ea typeface="思源黑体 CN Light" panose="020B0300000000000000" charset="-122"/>
              <a:sym typeface="+mn-ea"/>
            </a:endParaRPr>
          </a:p>
        </p:txBody>
      </p:sp>
    </p:spTree>
    <p:extLst>
      <p:ext uri="{BB962C8B-B14F-4D97-AF65-F5344CB8AC3E}">
        <p14:creationId xmlns:p14="http://schemas.microsoft.com/office/powerpoint/2010/main" val="2127296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52" y="155227"/>
            <a:ext cx="1041171" cy="833818"/>
          </a:xfrm>
          <a:prstGeom prst="rect">
            <a:avLst/>
          </a:prstGeom>
        </p:spPr>
      </p:pic>
      <p:cxnSp>
        <p:nvCxnSpPr>
          <p:cNvPr id="3" name="Straight Connector 2"/>
          <p:cNvCxnSpPr/>
          <p:nvPr/>
        </p:nvCxnSpPr>
        <p:spPr>
          <a:xfrm>
            <a:off x="4469364" y="866196"/>
            <a:ext cx="4105469"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6372808" y="866196"/>
            <a:ext cx="27992" cy="4590661"/>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479897" y="572136"/>
            <a:ext cx="2004075" cy="584775"/>
          </a:xfrm>
          <a:prstGeom prst="rect">
            <a:avLst/>
          </a:prstGeom>
          <a:noFill/>
        </p:spPr>
        <p:txBody>
          <a:bodyPr wrap="none" rtlCol="0">
            <a:spAutoFit/>
          </a:bodyPr>
          <a:lstStyle/>
          <a:p>
            <a:r>
              <a:rPr lang="vi-VN" sz="3200" b="1" dirty="0" smtClean="0">
                <a:latin typeface="HP001 4 hàng" panose="020B0603050302020204" pitchFamily="34" charset="-93"/>
              </a:rPr>
              <a:t>Luyện đǌ</a:t>
            </a:r>
            <a:endParaRPr lang="en-US" sz="3200" b="1" dirty="0">
              <a:latin typeface="HP001 4 hàng" panose="020B0603050302020204" pitchFamily="34" charset="-93"/>
            </a:endParaRPr>
          </a:p>
        </p:txBody>
      </p:sp>
      <p:sp>
        <p:nvSpPr>
          <p:cNvPr id="10" name="TextBox 9"/>
          <p:cNvSpPr txBox="1"/>
          <p:nvPr/>
        </p:nvSpPr>
        <p:spPr>
          <a:xfrm>
            <a:off x="8560225" y="572135"/>
            <a:ext cx="2601994" cy="584775"/>
          </a:xfrm>
          <a:prstGeom prst="rect">
            <a:avLst/>
          </a:prstGeom>
          <a:noFill/>
        </p:spPr>
        <p:txBody>
          <a:bodyPr wrap="none" rtlCol="0">
            <a:spAutoFit/>
          </a:bodyPr>
          <a:lstStyle/>
          <a:p>
            <a:r>
              <a:rPr lang="vi-VN" sz="3200" b="1" dirty="0" smtClean="0">
                <a:latin typeface="HP001 4 hàng" panose="020B0603050302020204" pitchFamily="34" charset="-93"/>
              </a:rPr>
              <a:t>Tìm hiểu bài</a:t>
            </a:r>
            <a:endParaRPr lang="en-US" sz="3200" b="1" dirty="0">
              <a:latin typeface="HP001 4 hàng" panose="020B0603050302020204" pitchFamily="34" charset="-93"/>
            </a:endParaRPr>
          </a:p>
        </p:txBody>
      </p:sp>
    </p:spTree>
    <p:controls>
      <mc:AlternateContent xmlns:mc="http://schemas.openxmlformats.org/markup-compatibility/2006">
        <mc:Choice xmlns:v="urn:schemas-microsoft-com:vml" Requires="v">
          <p:control spid="3094" name="TextBox1" r:id="rId2" imgW="3246120" imgH="2666880"/>
        </mc:Choice>
        <mc:Fallback>
          <p:control name="TextBox1" r:id="rId2" imgW="3246120" imgH="26668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341563" y="1201738"/>
                  <a:ext cx="3248025" cy="26701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095" name="TextBox2" r:id="rId3" imgW="3246120" imgH="1082160"/>
        </mc:Choice>
        <mc:Fallback>
          <p:control name="TextBox2" r:id="rId3" imgW="3246120" imgH="1082160">
            <p:pic>
              <p:nvPicPr>
                <p:cNvPr id="0" name="TextBox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185025" y="1279525"/>
                  <a:ext cx="3246438" cy="10810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251467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sp>
        <p:nvSpPr>
          <p:cNvPr id="18" name="文本框 18"/>
          <p:cNvSpPr txBox="1"/>
          <p:nvPr/>
        </p:nvSpPr>
        <p:spPr>
          <a:xfrm>
            <a:off x="170011" y="-15670"/>
            <a:ext cx="7593058" cy="92333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CN" sz="5400" b="1" kern="12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Nội</a:t>
            </a:r>
            <a:r>
              <a:rPr lang="zh-CN" altLang="en-US" sz="5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altLang="zh-CN" sz="5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dung </a:t>
            </a:r>
            <a:r>
              <a:rPr lang="en-US" altLang="zh-CN" sz="5400" b="1" kern="12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bài</a:t>
            </a:r>
            <a:r>
              <a:rPr lang="zh-CN" altLang="en-US" sz="5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altLang="zh-CN" sz="5400" b="1" kern="120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học</a:t>
            </a:r>
            <a:endParaRPr lang="zh-CN" altLang="en-US" sz="5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4" name="Rectangle 13"/>
          <p:cNvSpPr/>
          <p:nvPr/>
        </p:nvSpPr>
        <p:spPr>
          <a:xfrm>
            <a:off x="0" y="1045718"/>
            <a:ext cx="11753391" cy="3785652"/>
          </a:xfrm>
          <a:prstGeom prst="rect">
            <a:avLst/>
          </a:prstGeom>
        </p:spPr>
        <p:txBody>
          <a:bodyPr wrap="square">
            <a:spAutoFit/>
          </a:bodyPr>
          <a:lstStyle/>
          <a:p>
            <a:pPr indent="0" algn="ctr" fontAlgn="auto">
              <a:lnSpc>
                <a:spcPct val="150000"/>
              </a:lnSpc>
              <a:buFont typeface="Wingdings" panose="05000000000000000000" pitchFamily="2" charset="2"/>
              <a:buNone/>
              <a:defRPr/>
            </a:pPr>
            <a:r>
              <a:rPr lang="vi-VN" sz="4000" dirty="0">
                <a:latin typeface="Times New Roman" panose="02020603050405020304" pitchFamily="18" charset="0"/>
                <a:ea typeface="Times New Roman" panose="02020603050405020304" pitchFamily="18" charset="0"/>
              </a:rPr>
              <a:t>Khu vườn với cây cối xanh mướt đã làm dịu đi cái nắng gay gắt của mùa hè, giúp nắng trở thành người bạn dễ thương của mọi vật và thắp lên ước mơ nghề nghiệp ngát xanh của cô bé.</a:t>
            </a:r>
            <a:endParaRPr lang="zh-CN" altLang="en-US" sz="4400" noProof="1">
              <a:latin typeface="思源黑体 CN Light" panose="020B0300000000000000" charset="-122"/>
              <a:ea typeface="思源黑体 CN Light" panose="020B0300000000000000" charset="-122"/>
              <a:sym typeface="+mn-ea"/>
            </a:endParaRPr>
          </a:p>
        </p:txBody>
      </p:sp>
    </p:spTree>
    <p:extLst>
      <p:ext uri="{BB962C8B-B14F-4D97-AF65-F5344CB8AC3E}">
        <p14:creationId xmlns:p14="http://schemas.microsoft.com/office/powerpoint/2010/main" val="17062133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p:cNvSpPr txBox="1"/>
          <p:nvPr/>
        </p:nvSpPr>
        <p:spPr>
          <a:xfrm>
            <a:off x="246377" y="3244671"/>
            <a:ext cx="6509908" cy="2870016"/>
          </a:xfrm>
          <a:prstGeom prst="rect">
            <a:avLst/>
          </a:prstGeom>
          <a:noFill/>
        </p:spPr>
        <p:txBody>
          <a:bodyPr wrap="square" rtlCol="0">
            <a:spAutoFit/>
          </a:bodyPr>
          <a:lstStyle/>
          <a:p>
            <a:pPr marL="0" marR="0" algn="just">
              <a:lnSpc>
                <a:spcPct val="107000"/>
              </a:lnSpc>
              <a:spcBef>
                <a:spcPts val="0"/>
              </a:spcBef>
              <a:spcAft>
                <a:spcPts val="800"/>
              </a:spcAft>
            </a:pPr>
            <a:r>
              <a:rPr lang="vi-VN" sz="3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Gợi ý:</a:t>
            </a:r>
          </a:p>
          <a:p>
            <a:pPr marL="0" marR="0" algn="just">
              <a:lnSpc>
                <a:spcPct val="107000"/>
              </a:lnSpc>
              <a:spcBef>
                <a:spcPts val="0"/>
              </a:spcBef>
              <a:spcAft>
                <a:spcPts val="800"/>
              </a:spcAft>
            </a:pPr>
            <a:r>
              <a:rPr lang="vi-VN" sz="3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 vườn có những gì?</a:t>
            </a:r>
            <a:endParaRPr lang="en-US" sz="3000" dirty="0">
              <a:solidFill>
                <a:srgbClr val="000000"/>
              </a:solidFill>
              <a:effectLst/>
              <a:latin typeface="HP001 4 hàng"/>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khu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như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rgbClr val="000000"/>
              </a:solidFill>
              <a:effectLst/>
              <a:latin typeface="HP001 4 hàng"/>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tranh?</a:t>
            </a:r>
            <a:endParaRPr lang="en-US" sz="3000" dirty="0">
              <a:solidFill>
                <a:srgbClr val="000000"/>
              </a:solidFill>
              <a:effectLst/>
              <a:latin typeface="HP001 4 hàng"/>
              <a:ea typeface="Calibri" panose="020F0502020204030204" pitchFamily="34" charset="0"/>
              <a:cs typeface="Times New Roman" panose="02020603050405020304" pitchFamily="18" charset="0"/>
            </a:endParaRPr>
          </a:p>
        </p:txBody>
      </p:sp>
      <p:sp>
        <p:nvSpPr>
          <p:cNvPr id="6" name="Rectangle 5"/>
          <p:cNvSpPr/>
          <p:nvPr/>
        </p:nvSpPr>
        <p:spPr>
          <a:xfrm>
            <a:off x="246453" y="27675"/>
            <a:ext cx="2960771" cy="707886"/>
          </a:xfrm>
          <a:prstGeom prst="rect">
            <a:avLst/>
          </a:prstGeom>
        </p:spPr>
        <p:txBody>
          <a:bodyPr wrap="square">
            <a:spAutoFit/>
          </a:bodyPr>
          <a:lstStyle/>
          <a:p>
            <a:pPr lvl="0" algn="ctr">
              <a:buClr>
                <a:srgbClr val="0C1D3F"/>
              </a:buClr>
              <a:buSzPts val="3200"/>
              <a:defRPr/>
            </a:pPr>
            <a:r>
              <a:rPr lang="en-US" sz="4000" b="1" i="1" smtClean="0">
                <a:solidFill>
                  <a:srgbClr val="FF0000"/>
                </a:solidFill>
                <a:effectLst>
                  <a:reflection blurRad="6350" stA="60000" endA="900" endPos="58000" dir="5400000" sy="-100000" algn="bl" rotWithShape="0"/>
                </a:effectLst>
                <a:latin typeface="Coiny" panose="02000903060500060000" pitchFamily="2" charset="0"/>
                <a:sym typeface="Bubblegum Sans"/>
              </a:rPr>
              <a:t>KHỞI ĐỘNG</a:t>
            </a:r>
            <a:endParaRPr lang="en-US" sz="4000" b="1" i="1" dirty="0">
              <a:solidFill>
                <a:srgbClr val="FF0000"/>
              </a:solidFill>
              <a:effectLst>
                <a:reflection blurRad="6350" stA="60000" endA="900" endPos="58000" dir="5400000" sy="-100000" algn="bl" rotWithShape="0"/>
              </a:effectLst>
              <a:latin typeface="Coiny" panose="02000903060500060000" pitchFamily="2" charset="0"/>
              <a:sym typeface="Bubblegum Sans"/>
            </a:endParaRPr>
          </a:p>
        </p:txBody>
      </p:sp>
      <p:pic>
        <p:nvPicPr>
          <p:cNvPr id="7" name="Picture 6">
            <a:extLst>
              <a:ext uri="{FF2B5EF4-FFF2-40B4-BE49-F238E27FC236}">
                <a16:creationId xmlns:a16="http://schemas.microsoft.com/office/drawing/2014/main" xmlns="" id="{693B3047-0C99-F286-FD18-3DE517297E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095" y="1"/>
            <a:ext cx="5538906" cy="6344816"/>
          </a:xfrm>
          <a:prstGeom prst="rect">
            <a:avLst/>
          </a:prstGeom>
        </p:spPr>
      </p:pic>
      <p:grpSp>
        <p:nvGrpSpPr>
          <p:cNvPr id="8" name="Nhóm 14">
            <a:extLst>
              <a:ext uri="{FF2B5EF4-FFF2-40B4-BE49-F238E27FC236}">
                <a16:creationId xmlns:a16="http://schemas.microsoft.com/office/drawing/2014/main" xmlns="" id="{FCC46AB7-FBA0-4D8E-5A25-6A57A681E5F8}"/>
              </a:ext>
            </a:extLst>
          </p:cNvPr>
          <p:cNvGrpSpPr/>
          <p:nvPr/>
        </p:nvGrpSpPr>
        <p:grpSpPr>
          <a:xfrm>
            <a:off x="672307" y="744892"/>
            <a:ext cx="5980788" cy="1576188"/>
            <a:chOff x="937956" y="308438"/>
            <a:chExt cx="8124763" cy="1182141"/>
          </a:xfrm>
        </p:grpSpPr>
        <p:sp>
          <p:nvSpPr>
            <p:cNvPr id="9" name="Hình chữ nhật: Góc Tròn 13">
              <a:extLst>
                <a:ext uri="{FF2B5EF4-FFF2-40B4-BE49-F238E27FC236}">
                  <a16:creationId xmlns:a16="http://schemas.microsoft.com/office/drawing/2014/main" xmlns="" id="{415E332C-F5F2-7D0C-64AE-B62A57CAAE85}"/>
                </a:ext>
              </a:extLst>
            </p:cNvPr>
            <p:cNvSpPr/>
            <p:nvPr/>
          </p:nvSpPr>
          <p:spPr>
            <a:xfrm>
              <a:off x="937956" y="308438"/>
              <a:ext cx="8124763" cy="1133178"/>
            </a:xfrm>
            <a:custGeom>
              <a:avLst/>
              <a:gdLst>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6"/>
                  </a:moveTo>
                  <a:cubicBezTo>
                    <a:pt x="972" y="107035"/>
                    <a:pt x="98444" y="21212"/>
                    <a:pt x="188866" y="0"/>
                  </a:cubicBezTo>
                  <a:cubicBezTo>
                    <a:pt x="1978681" y="91422"/>
                    <a:pt x="4856497" y="211446"/>
                    <a:pt x="7935895" y="0"/>
                  </a:cubicBezTo>
                  <a:cubicBezTo>
                    <a:pt x="8032788" y="-41815"/>
                    <a:pt x="8106601" y="79999"/>
                    <a:pt x="8124762" y="188866"/>
                  </a:cubicBezTo>
                  <a:cubicBezTo>
                    <a:pt x="8142895" y="486414"/>
                    <a:pt x="8084013" y="853836"/>
                    <a:pt x="8124762" y="944310"/>
                  </a:cubicBezTo>
                  <a:cubicBezTo>
                    <a:pt x="8132042" y="1019544"/>
                    <a:pt x="8020736" y="1114023"/>
                    <a:pt x="7935895" y="1133178"/>
                  </a:cubicBezTo>
                  <a:cubicBezTo>
                    <a:pt x="4314537" y="1163005"/>
                    <a:pt x="1223681" y="1053872"/>
                    <a:pt x="188866" y="1133178"/>
                  </a:cubicBezTo>
                  <a:cubicBezTo>
                    <a:pt x="123120" y="1129618"/>
                    <a:pt x="-27272" y="1052369"/>
                    <a:pt x="0" y="944310"/>
                  </a:cubicBezTo>
                  <a:cubicBezTo>
                    <a:pt x="5360" y="787022"/>
                    <a:pt x="-43109" y="371932"/>
                    <a:pt x="0" y="188866"/>
                  </a:cubicBezTo>
                  <a:close/>
                </a:path>
                <a:path w="8124763" h="1133178" stroke="0" extrusionOk="0">
                  <a:moveTo>
                    <a:pt x="0" y="188866"/>
                  </a:moveTo>
                  <a:cubicBezTo>
                    <a:pt x="-5616" y="104132"/>
                    <a:pt x="89416" y="2884"/>
                    <a:pt x="188866" y="0"/>
                  </a:cubicBezTo>
                  <a:cubicBezTo>
                    <a:pt x="2625015" y="9485"/>
                    <a:pt x="4403015" y="48724"/>
                    <a:pt x="7935895" y="0"/>
                  </a:cubicBezTo>
                  <a:cubicBezTo>
                    <a:pt x="8024392" y="-793"/>
                    <a:pt x="8139359" y="78907"/>
                    <a:pt x="8124762" y="188866"/>
                  </a:cubicBezTo>
                  <a:cubicBezTo>
                    <a:pt x="8174212" y="359330"/>
                    <a:pt x="8176419" y="843174"/>
                    <a:pt x="8124762" y="944310"/>
                  </a:cubicBezTo>
                  <a:cubicBezTo>
                    <a:pt x="8126698" y="1032537"/>
                    <a:pt x="8024387" y="1127245"/>
                    <a:pt x="7935895" y="1133178"/>
                  </a:cubicBezTo>
                  <a:cubicBezTo>
                    <a:pt x="6477201" y="491079"/>
                    <a:pt x="2827992" y="1593504"/>
                    <a:pt x="188866" y="1133178"/>
                  </a:cubicBezTo>
                  <a:cubicBezTo>
                    <a:pt x="91074" y="1152550"/>
                    <a:pt x="-22333" y="1011714"/>
                    <a:pt x="0" y="944310"/>
                  </a:cubicBezTo>
                  <a:cubicBezTo>
                    <a:pt x="-28434" y="669582"/>
                    <a:pt x="4202" y="361553"/>
                    <a:pt x="0" y="188866"/>
                  </a:cubicBezTo>
                  <a:close/>
                </a:path>
                <a:path w="8124763" h="1133178" fill="none" stroke="0" extrusionOk="0">
                  <a:moveTo>
                    <a:pt x="0" y="188866"/>
                  </a:moveTo>
                  <a:cubicBezTo>
                    <a:pt x="26997" y="93885"/>
                    <a:pt x="92840" y="10102"/>
                    <a:pt x="188866" y="0"/>
                  </a:cubicBezTo>
                  <a:cubicBezTo>
                    <a:pt x="2893340" y="298829"/>
                    <a:pt x="4430171" y="282771"/>
                    <a:pt x="7935895" y="0"/>
                  </a:cubicBezTo>
                  <a:cubicBezTo>
                    <a:pt x="8036908" y="-31193"/>
                    <a:pt x="8136283" y="41835"/>
                    <a:pt x="8124762" y="188866"/>
                  </a:cubicBezTo>
                  <a:cubicBezTo>
                    <a:pt x="8129163" y="481018"/>
                    <a:pt x="8122086" y="843519"/>
                    <a:pt x="8124762" y="944310"/>
                  </a:cubicBezTo>
                  <a:cubicBezTo>
                    <a:pt x="8128675" y="1046681"/>
                    <a:pt x="8020579" y="1110548"/>
                    <a:pt x="7935895" y="1133178"/>
                  </a:cubicBezTo>
                  <a:cubicBezTo>
                    <a:pt x="4398028" y="947396"/>
                    <a:pt x="1056081" y="1035032"/>
                    <a:pt x="188866" y="1133178"/>
                  </a:cubicBezTo>
                  <a:cubicBezTo>
                    <a:pt x="54759" y="1122617"/>
                    <a:pt x="-18883" y="1028329"/>
                    <a:pt x="0" y="944310"/>
                  </a:cubicBezTo>
                  <a:cubicBezTo>
                    <a:pt x="-55684" y="844540"/>
                    <a:pt x="-46759" y="410444"/>
                    <a:pt x="0" y="188866"/>
                  </a:cubicBezTo>
                  <a:close/>
                </a:path>
                <a:path w="8124763" h="1133178" fill="none" stroke="0" extrusionOk="0">
                  <a:moveTo>
                    <a:pt x="0" y="188866"/>
                  </a:moveTo>
                  <a:cubicBezTo>
                    <a:pt x="12207" y="103962"/>
                    <a:pt x="96225" y="19002"/>
                    <a:pt x="188866" y="0"/>
                  </a:cubicBezTo>
                  <a:cubicBezTo>
                    <a:pt x="2413932" y="329007"/>
                    <a:pt x="4464834" y="537801"/>
                    <a:pt x="7935895" y="0"/>
                  </a:cubicBezTo>
                  <a:cubicBezTo>
                    <a:pt x="8017992" y="-40527"/>
                    <a:pt x="8113556" y="71533"/>
                    <a:pt x="8124762" y="188866"/>
                  </a:cubicBezTo>
                  <a:cubicBezTo>
                    <a:pt x="8143693" y="471782"/>
                    <a:pt x="8102501" y="837041"/>
                    <a:pt x="8124762" y="944310"/>
                  </a:cubicBezTo>
                  <a:cubicBezTo>
                    <a:pt x="8123007" y="1038037"/>
                    <a:pt x="8016649" y="1120620"/>
                    <a:pt x="7935895" y="1133178"/>
                  </a:cubicBezTo>
                  <a:cubicBezTo>
                    <a:pt x="6419558" y="972471"/>
                    <a:pt x="2919739" y="1172845"/>
                    <a:pt x="188866" y="1133178"/>
                  </a:cubicBezTo>
                  <a:cubicBezTo>
                    <a:pt x="104811" y="1129737"/>
                    <a:pt x="-34375" y="1045481"/>
                    <a:pt x="0" y="944310"/>
                  </a:cubicBezTo>
                  <a:cubicBezTo>
                    <a:pt x="974" y="799418"/>
                    <a:pt x="-57369" y="421940"/>
                    <a:pt x="0" y="188866"/>
                  </a:cubicBezTo>
                  <a:close/>
                </a:path>
              </a:pathLst>
            </a:custGeom>
            <a:solidFill>
              <a:srgbClr val="FCE6D0"/>
            </a:solidFill>
            <a:ln w="12700">
              <a:solidFill>
                <a:schemeClr val="accent5"/>
              </a:solidFill>
              <a:extLst>
                <a:ext uri="{C807C97D-BFC1-408E-A445-0C87EB9F89A2}">
                  <ask:lineSketchStyleProps xmlns:ask="http://schemas.microsoft.com/office/drawing/2018/sketchyshapes" xmlns="" sd="852854689">
                    <a:custGeom>
                      <a:avLst/>
                      <a:gdLst>
                        <a:gd name="connsiteX0" fmla="*/ 0 w 5980788"/>
                        <a:gd name="connsiteY0" fmla="*/ 251822 h 1510904"/>
                        <a:gd name="connsiteX1" fmla="*/ 139028 w 5980788"/>
                        <a:gd name="connsiteY1" fmla="*/ 0 h 1510904"/>
                        <a:gd name="connsiteX2" fmla="*/ 5841759 w 5980788"/>
                        <a:gd name="connsiteY2" fmla="*/ 0 h 1510904"/>
                        <a:gd name="connsiteX3" fmla="*/ 5980788 w 5980788"/>
                        <a:gd name="connsiteY3" fmla="*/ 251822 h 1510904"/>
                        <a:gd name="connsiteX4" fmla="*/ 5980788 w 5980788"/>
                        <a:gd name="connsiteY4" fmla="*/ 1259081 h 1510904"/>
                        <a:gd name="connsiteX5" fmla="*/ 5841759 w 5980788"/>
                        <a:gd name="connsiteY5" fmla="*/ 1510904 h 1510904"/>
                        <a:gd name="connsiteX6" fmla="*/ 139028 w 5980788"/>
                        <a:gd name="connsiteY6" fmla="*/ 1510904 h 1510904"/>
                        <a:gd name="connsiteX7" fmla="*/ 0 w 5980788"/>
                        <a:gd name="connsiteY7" fmla="*/ 1259081 h 1510904"/>
                        <a:gd name="connsiteX8" fmla="*/ 0 w 5980788"/>
                        <a:gd name="connsiteY8" fmla="*/ 251822 h 1510904"/>
                        <a:gd name="connsiteX0" fmla="*/ 0 w 5980788"/>
                        <a:gd name="connsiteY0" fmla="*/ 251822 h 1510904"/>
                        <a:gd name="connsiteX1" fmla="*/ 139028 w 5980788"/>
                        <a:gd name="connsiteY1" fmla="*/ 0 h 1510904"/>
                        <a:gd name="connsiteX2" fmla="*/ 5841759 w 5980788"/>
                        <a:gd name="connsiteY2" fmla="*/ 0 h 1510904"/>
                        <a:gd name="connsiteX3" fmla="*/ 5980788 w 5980788"/>
                        <a:gd name="connsiteY3" fmla="*/ 251822 h 1510904"/>
                        <a:gd name="connsiteX4" fmla="*/ 5980788 w 5980788"/>
                        <a:gd name="connsiteY4" fmla="*/ 1259081 h 1510904"/>
                        <a:gd name="connsiteX5" fmla="*/ 5841759 w 5980788"/>
                        <a:gd name="connsiteY5" fmla="*/ 1510904 h 1510904"/>
                        <a:gd name="connsiteX6" fmla="*/ 139028 w 5980788"/>
                        <a:gd name="connsiteY6" fmla="*/ 1510904 h 1510904"/>
                        <a:gd name="connsiteX7" fmla="*/ 0 w 5980788"/>
                        <a:gd name="connsiteY7" fmla="*/ 1259081 h 1510904"/>
                        <a:gd name="connsiteX8" fmla="*/ 0 w 5980788"/>
                        <a:gd name="connsiteY8" fmla="*/ 251822 h 15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788" h="1510904" fill="none" extrusionOk="0">
                          <a:moveTo>
                            <a:pt x="0" y="251822"/>
                          </a:moveTo>
                          <a:cubicBezTo>
                            <a:pt x="547" y="134450"/>
                            <a:pt x="68084" y="14959"/>
                            <a:pt x="139028" y="0"/>
                          </a:cubicBezTo>
                          <a:cubicBezTo>
                            <a:pt x="1511701" y="115967"/>
                            <a:pt x="3545912" y="164689"/>
                            <a:pt x="5841759" y="0"/>
                          </a:cubicBezTo>
                          <a:cubicBezTo>
                            <a:pt x="5914595" y="-36913"/>
                            <a:pt x="5969183" y="107632"/>
                            <a:pt x="5980788" y="251822"/>
                          </a:cubicBezTo>
                          <a:cubicBezTo>
                            <a:pt x="5987375" y="640359"/>
                            <a:pt x="5952834" y="1131149"/>
                            <a:pt x="5980788" y="1259081"/>
                          </a:cubicBezTo>
                          <a:cubicBezTo>
                            <a:pt x="5983770" y="1381244"/>
                            <a:pt x="5909799" y="1496708"/>
                            <a:pt x="5841759" y="1510904"/>
                          </a:cubicBezTo>
                          <a:cubicBezTo>
                            <a:pt x="3187239" y="1554679"/>
                            <a:pt x="907258" y="1486860"/>
                            <a:pt x="139028" y="1510904"/>
                          </a:cubicBezTo>
                          <a:cubicBezTo>
                            <a:pt x="81713" y="1507985"/>
                            <a:pt x="-15923" y="1401673"/>
                            <a:pt x="0" y="1259081"/>
                          </a:cubicBezTo>
                          <a:cubicBezTo>
                            <a:pt x="2497" y="1054247"/>
                            <a:pt x="-20576" y="548038"/>
                            <a:pt x="0" y="251822"/>
                          </a:cubicBezTo>
                          <a:close/>
                        </a:path>
                        <a:path w="5980788" h="1510904" stroke="0" extrusionOk="0">
                          <a:moveTo>
                            <a:pt x="0" y="251822"/>
                          </a:moveTo>
                          <a:cubicBezTo>
                            <a:pt x="-1619" y="127935"/>
                            <a:pt x="66015" y="7390"/>
                            <a:pt x="139028" y="0"/>
                          </a:cubicBezTo>
                          <a:cubicBezTo>
                            <a:pt x="1930687" y="45621"/>
                            <a:pt x="3208910" y="-14617"/>
                            <a:pt x="5841759" y="0"/>
                          </a:cubicBezTo>
                          <a:cubicBezTo>
                            <a:pt x="5909557" y="-1542"/>
                            <a:pt x="5987806" y="103753"/>
                            <a:pt x="5980788" y="251822"/>
                          </a:cubicBezTo>
                          <a:cubicBezTo>
                            <a:pt x="6001865" y="482449"/>
                            <a:pt x="6003534" y="1118368"/>
                            <a:pt x="5980788" y="1259081"/>
                          </a:cubicBezTo>
                          <a:cubicBezTo>
                            <a:pt x="5980516" y="1387623"/>
                            <a:pt x="5912172" y="1508283"/>
                            <a:pt x="5841759" y="1510904"/>
                          </a:cubicBezTo>
                          <a:cubicBezTo>
                            <a:pt x="4743900" y="1106631"/>
                            <a:pt x="2099007" y="1909529"/>
                            <a:pt x="139028" y="1510904"/>
                          </a:cubicBezTo>
                          <a:cubicBezTo>
                            <a:pt x="63379" y="1517625"/>
                            <a:pt x="-14496" y="1365939"/>
                            <a:pt x="0" y="1259081"/>
                          </a:cubicBezTo>
                          <a:cubicBezTo>
                            <a:pt x="-21410" y="904862"/>
                            <a:pt x="2169" y="508563"/>
                            <a:pt x="0" y="251822"/>
                          </a:cubicBezTo>
                          <a:close/>
                        </a:path>
                        <a:path w="5980788" h="1510904" fill="none" stroke="0" extrusionOk="0">
                          <a:moveTo>
                            <a:pt x="0" y="251822"/>
                          </a:moveTo>
                          <a:cubicBezTo>
                            <a:pt x="13123" y="131608"/>
                            <a:pt x="67555" y="14688"/>
                            <a:pt x="139028" y="0"/>
                          </a:cubicBezTo>
                          <a:cubicBezTo>
                            <a:pt x="2060984" y="245993"/>
                            <a:pt x="3316311" y="308259"/>
                            <a:pt x="5841759" y="0"/>
                          </a:cubicBezTo>
                          <a:cubicBezTo>
                            <a:pt x="5913545" y="-24233"/>
                            <a:pt x="5985898" y="85694"/>
                            <a:pt x="5980788" y="251822"/>
                          </a:cubicBezTo>
                          <a:cubicBezTo>
                            <a:pt x="5987255" y="634055"/>
                            <a:pt x="5966808" y="1109901"/>
                            <a:pt x="5980788" y="1259081"/>
                          </a:cubicBezTo>
                          <a:cubicBezTo>
                            <a:pt x="5980227" y="1394557"/>
                            <a:pt x="5912658" y="1500922"/>
                            <a:pt x="5841759" y="1510904"/>
                          </a:cubicBezTo>
                          <a:cubicBezTo>
                            <a:pt x="3141225" y="1409417"/>
                            <a:pt x="837940" y="1437748"/>
                            <a:pt x="139028" y="1510904"/>
                          </a:cubicBezTo>
                          <a:cubicBezTo>
                            <a:pt x="45732" y="1504385"/>
                            <a:pt x="-10917" y="1395064"/>
                            <a:pt x="0" y="1259081"/>
                          </a:cubicBezTo>
                          <a:cubicBezTo>
                            <a:pt x="-22177" y="1113037"/>
                            <a:pt x="-30967" y="567533"/>
                            <a:pt x="0" y="2518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0" name="Hộp Văn bản 12">
              <a:extLst>
                <a:ext uri="{FF2B5EF4-FFF2-40B4-BE49-F238E27FC236}">
                  <a16:creationId xmlns:a16="http://schemas.microsoft.com/office/drawing/2014/main" xmlns="" id="{0456EAC6-E253-1B6D-4C4F-7765381C13A1}"/>
                </a:ext>
              </a:extLst>
            </p:cNvPr>
            <p:cNvSpPr txBox="1"/>
            <p:nvPr/>
          </p:nvSpPr>
          <p:spPr>
            <a:xfrm>
              <a:off x="1270470" y="498000"/>
              <a:ext cx="7459734" cy="992579"/>
            </a:xfrm>
            <a:prstGeom prst="rect">
              <a:avLst/>
            </a:prstGeom>
            <a:noFill/>
          </p:spPr>
          <p:txBody>
            <a:bodyPr wrap="square" rtlCol="0">
              <a:spAutoFit/>
            </a:bodyPr>
            <a:lstStyle/>
            <a:p>
              <a:pPr algn="ctr" defTabSz="1219170">
                <a:buClr>
                  <a:srgbClr val="000000"/>
                </a:buClr>
              </a:pPr>
              <a:r>
                <a:rPr lang="vi-VN" sz="4000" b="1" kern="0" dirty="0">
                  <a:solidFill>
                    <a:srgbClr val="F08316"/>
                  </a:solidFill>
                  <a:latin typeface="+mj-lt"/>
                  <a:cs typeface="Arial"/>
                  <a:sym typeface="Arial"/>
                </a:rPr>
                <a:t>Nói về khu vườn trong bức tranh của bài đọc.</a:t>
              </a:r>
              <a:endParaRPr lang="en-US" sz="4000" b="1" kern="0" dirty="0">
                <a:solidFill>
                  <a:srgbClr val="F08316"/>
                </a:solidFill>
                <a:latin typeface="+mj-lt"/>
                <a:cs typeface="Arial"/>
                <a:sym typeface="Arial"/>
              </a:endParaRPr>
            </a:p>
          </p:txBody>
        </p:sp>
      </p:grpSp>
    </p:spTree>
    <p:extLst>
      <p:ext uri="{BB962C8B-B14F-4D97-AF65-F5344CB8AC3E}">
        <p14:creationId xmlns:p14="http://schemas.microsoft.com/office/powerpoint/2010/main" val="67204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a:fillRect/>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7"/>
          <a:stretch>
            <a:fillRect/>
          </a:stretch>
        </p:blipFill>
        <p:spPr>
          <a:xfrm>
            <a:off x="3091461" y="2038991"/>
            <a:ext cx="5358848" cy="2780017"/>
          </a:xfrm>
          <a:prstGeom prst="rect">
            <a:avLst/>
          </a:prstGeom>
        </p:spPr>
      </p:pic>
      <p:pic>
        <p:nvPicPr>
          <p:cNvPr id="16" name="图片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875" y="1371246"/>
            <a:ext cx="1269867" cy="955967"/>
          </a:xfrm>
          <a:prstGeom prst="rect">
            <a:avLst/>
          </a:prstGeom>
        </p:spPr>
      </p:pic>
    </p:spTree>
    <p:extLst>
      <p:ext uri="{BB962C8B-B14F-4D97-AF65-F5344CB8AC3E}">
        <p14:creationId xmlns:p14="http://schemas.microsoft.com/office/powerpoint/2010/main" val="2129537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3742684" y="-35616"/>
            <a:ext cx="5170568" cy="838200"/>
            <a:chOff x="1365" y="1525"/>
            <a:chExt cx="5051" cy="1320"/>
          </a:xfrm>
        </p:grpSpPr>
        <p:sp>
          <p:nvSpPr>
            <p:cNvPr id="3"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Arial" panose="020B0604020202020204" pitchFamily="34" charset="0"/>
                  <a:ea typeface="字魂189号-星岩乐黑体" panose="00000500000000000000" charset="-122"/>
                  <a:cs typeface="Arial" panose="020B0604020202020204" pitchFamily="34" charset="0"/>
                  <a:sym typeface="+mn-lt"/>
                </a:rPr>
                <a:t>开头</a:t>
              </a:r>
            </a:p>
          </p:txBody>
        </p:sp>
        <p:sp>
          <p:nvSpPr>
            <p:cNvPr id="4"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altLang="zh-CN" sz="3200" b="1" spc="-300"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Đọc: Ước mơ màu xanh</a:t>
              </a:r>
              <a:endParaRPr lang="zh-CN" altLang="en-US" sz="3200" b="1" spc="-300" dirty="0">
                <a:solidFill>
                  <a:srgbClr val="FF0000"/>
                </a:solidFill>
                <a:effectLst/>
                <a:latin typeface="Arial" panose="020B0604020202020204" pitchFamily="34" charset="0"/>
                <a:ea typeface="字魂189号-星岩乐黑体" panose="00000500000000000000" charset="-122"/>
                <a:cs typeface="Arial" panose="020B0604020202020204" pitchFamily="34" charset="0"/>
                <a:sym typeface="+mn-lt"/>
              </a:endParaRPr>
            </a:p>
          </p:txBody>
        </p:sp>
      </p:grpSp>
      <p:grpSp>
        <p:nvGrpSpPr>
          <p:cNvPr id="5" name="组合 18"/>
          <p:cNvGrpSpPr/>
          <p:nvPr/>
        </p:nvGrpSpPr>
        <p:grpSpPr>
          <a:xfrm>
            <a:off x="180376" y="682839"/>
            <a:ext cx="11421882" cy="5432408"/>
            <a:chOff x="1317" y="3053"/>
            <a:chExt cx="16681" cy="3765"/>
          </a:xfrm>
        </p:grpSpPr>
        <p:grpSp>
          <p:nvGrpSpPr>
            <p:cNvPr id="6" name="组合 15"/>
            <p:cNvGrpSpPr/>
            <p:nvPr/>
          </p:nvGrpSpPr>
          <p:grpSpPr>
            <a:xfrm>
              <a:off x="1317" y="3053"/>
              <a:ext cx="16681" cy="3765"/>
              <a:chOff x="1020" y="2328"/>
              <a:chExt cx="11012" cy="7757"/>
            </a:xfrm>
          </p:grpSpPr>
          <p:sp>
            <p:nvSpPr>
              <p:cNvPr id="8" name="圆角矩形 14"/>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9"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7" name="文本框 17"/>
            <p:cNvSpPr txBox="1"/>
            <p:nvPr/>
          </p:nvSpPr>
          <p:spPr>
            <a:xfrm>
              <a:off x="1317" y="3480"/>
              <a:ext cx="16519" cy="1834"/>
            </a:xfrm>
            <a:prstGeom prst="rect">
              <a:avLst/>
            </a:prstGeom>
            <a:noFill/>
          </p:spPr>
          <p:txBody>
            <a:bodyPr wrap="square" rtlCol="0">
              <a:spAutoFit/>
            </a:bodyPr>
            <a:lstStyle/>
            <a:p>
              <a:r>
                <a:rPr lang="vi-VN" sz="2400" dirty="0" smtClean="0"/>
                <a:t>      Đám </a:t>
              </a:r>
              <a:r>
                <a:rPr lang="vi-VN" sz="2400" dirty="0"/>
                <a:t>cây non tròn xoe mắt, ngước nhìn khoảng trời lá xanh tít trên cao. Những chú dế thập thò ở cửa </a:t>
              </a:r>
              <a:r>
                <a:rPr lang="vi-VN" sz="2400" dirty="0" smtClean="0"/>
                <a:t>hang</a:t>
              </a:r>
              <a:r>
                <a:rPr lang="vi-VN" sz="2400" dirty="0"/>
                <a:t>, chừng như vừa nghĩ ra trò chơi mới: ú tim cùng nắng</a:t>
              </a:r>
              <a:r>
                <a:rPr lang="vi-VN" sz="2400" dirty="0" smtClean="0"/>
                <a:t>.</a:t>
              </a:r>
            </a:p>
            <a:p>
              <a:r>
                <a:rPr lang="vi-VN" sz="2400" dirty="0"/>
                <a:t> </a:t>
              </a:r>
              <a:r>
                <a:rPr lang="vi-VN" sz="2400" dirty="0" smtClean="0"/>
                <a:t>    “</a:t>
              </a:r>
              <a:r>
                <a:rPr lang="vi-VN" sz="2400" dirty="0"/>
                <a:t>Thật tuyệt nếu trở thành một người làm vườn!" Cô bé có đôi mắt đen láy thốt lên. Ước mơ của em xanh ngát.</a:t>
              </a:r>
            </a:p>
            <a:p>
              <a:r>
                <a:rPr lang="vi-VN" sz="2400" i="1" dirty="0">
                  <a:solidFill>
                    <a:srgbClr val="FF0000"/>
                  </a:solidFill>
                </a:rPr>
                <a:t/>
              </a:r>
              <a:br>
                <a:rPr lang="vi-VN" sz="2400" i="1" dirty="0">
                  <a:solidFill>
                    <a:srgbClr val="FF0000"/>
                  </a:solidFill>
                </a:rPr>
              </a:br>
              <a:endParaRPr lang="zh-CN" altLang="en-US" sz="2200" i="1" dirty="0">
                <a:solidFill>
                  <a:srgbClr val="FF0000"/>
                </a:solidFill>
                <a:latin typeface="思源黑体 CN Light" panose="020B0300000000000000" charset="-122"/>
                <a:ea typeface="思源黑体 CN Light" panose="020B0300000000000000" charset="-122"/>
                <a:sym typeface="+mn-ea"/>
              </a:endParaRPr>
            </a:p>
          </p:txBody>
        </p:sp>
      </p:grpSp>
    </p:spTree>
    <p:extLst>
      <p:ext uri="{BB962C8B-B14F-4D97-AF65-F5344CB8AC3E}">
        <p14:creationId xmlns:p14="http://schemas.microsoft.com/office/powerpoint/2010/main" val="18190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17584" y="5913701"/>
            <a:ext cx="12203723" cy="1123362"/>
            <a:chOff x="-17585" y="5729324"/>
            <a:chExt cx="12203723" cy="1123362"/>
          </a:xfrm>
        </p:grpSpPr>
        <p:pic>
          <p:nvPicPr>
            <p:cNvPr id="32" name="图片 31"/>
            <p:cNvPicPr>
              <a:picLocks noChangeAspect="1"/>
            </p:cNvPicPr>
            <p:nvPr/>
          </p:nvPicPr>
          <p:blipFill rotWithShape="1">
            <a:blip r:embed="rId3"/>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3"/>
            <a:srcRect r="21459"/>
            <a:stretch>
              <a:fillRect/>
            </a:stretch>
          </p:blipFill>
          <p:spPr>
            <a:xfrm>
              <a:off x="5398477" y="5729324"/>
              <a:ext cx="6787661" cy="1123362"/>
            </a:xfrm>
            <a:prstGeom prst="rect">
              <a:avLst/>
            </a:prstGeom>
          </p:spPr>
        </p:pic>
      </p:grpSp>
      <p:pic>
        <p:nvPicPr>
          <p:cNvPr id="1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9802" y="-152400"/>
            <a:ext cx="1859907" cy="914400"/>
          </a:xfrm>
          <a:prstGeom prst="rect">
            <a:avLst/>
          </a:prstGeom>
        </p:spPr>
      </p:pic>
      <p:pic>
        <p:nvPicPr>
          <p:cNvPr id="14"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1171" y="5078826"/>
            <a:ext cx="1859907" cy="914400"/>
          </a:xfrm>
          <a:prstGeom prst="rect">
            <a:avLst/>
          </a:prstGeom>
        </p:spPr>
      </p:pic>
      <p:sp>
        <p:nvSpPr>
          <p:cNvPr id="42" name="Rectangle 41"/>
          <p:cNvSpPr/>
          <p:nvPr/>
        </p:nvSpPr>
        <p:spPr>
          <a:xfrm>
            <a:off x="-1055963" y="510211"/>
            <a:ext cx="7798108" cy="584775"/>
          </a:xfrm>
          <a:prstGeom prst="rect">
            <a:avLst/>
          </a:prstGeom>
        </p:spPr>
        <p:txBody>
          <a:bodyPr wrap="square">
            <a:spAutoFit/>
          </a:bodyPr>
          <a:lstStyle/>
          <a:p>
            <a:pPr algn="ctr"/>
            <a:r>
              <a:rPr lang="en-US" altLang="zh-CN" sz="3200" b="1" dirty="0" err="1">
                <a:solidFill>
                  <a:srgbClr val="0070C0"/>
                </a:solidFill>
                <a:latin typeface="Arial" panose="020B0604020202090204" pitchFamily="34" charset="0"/>
              </a:rPr>
              <a:t>Đọc</a:t>
            </a:r>
            <a:r>
              <a:rPr lang="zh-CN" altLang="en-US" sz="3200" b="1" dirty="0">
                <a:solidFill>
                  <a:srgbClr val="0070C0"/>
                </a:solidFill>
                <a:latin typeface="Arial" panose="020B0604020202090204" pitchFamily="34" charset="0"/>
              </a:rPr>
              <a:t> </a:t>
            </a:r>
            <a:r>
              <a:rPr lang="vi-VN" altLang="zh-CN" sz="3200" b="1" dirty="0">
                <a:solidFill>
                  <a:srgbClr val="0070C0"/>
                </a:solidFill>
                <a:latin typeface="Arial" panose="020B0604020202090204" pitchFamily="34" charset="0"/>
              </a:rPr>
              <a:t>trước</a:t>
            </a:r>
            <a:r>
              <a:rPr lang="zh-CN" altLang="en-US" sz="3200" b="1" dirty="0">
                <a:solidFill>
                  <a:srgbClr val="0070C0"/>
                </a:solidFill>
                <a:latin typeface="Arial" panose="020B0604020202090204" pitchFamily="34" charset="0"/>
              </a:rPr>
              <a:t> </a:t>
            </a:r>
            <a:r>
              <a:rPr lang="en-US" altLang="zh-CN" sz="3200" b="1" dirty="0" err="1">
                <a:solidFill>
                  <a:srgbClr val="0070C0"/>
                </a:solidFill>
                <a:latin typeface="Arial" panose="020B0604020202090204" pitchFamily="34" charset="0"/>
              </a:rPr>
              <a:t>lớp</a:t>
            </a:r>
            <a:endParaRPr lang="zh-CN" altLang="en-US" sz="3200" b="1" dirty="0">
              <a:solidFill>
                <a:srgbClr val="0070C0"/>
              </a:solidFill>
              <a:latin typeface="Arial" panose="020B0604020202090204" pitchFamily="34" charset="0"/>
            </a:endParaRPr>
          </a:p>
        </p:txBody>
      </p:sp>
      <p:sp>
        <p:nvSpPr>
          <p:cNvPr id="44" name="Rounded Rectangle 43"/>
          <p:cNvSpPr/>
          <p:nvPr/>
        </p:nvSpPr>
        <p:spPr>
          <a:xfrm>
            <a:off x="1268360" y="2732301"/>
            <a:ext cx="3645680" cy="523585"/>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4335454" y="1722848"/>
            <a:ext cx="3521092" cy="584775"/>
          </a:xfrm>
          <a:prstGeom prst="rect">
            <a:avLst/>
          </a:prstGeom>
        </p:spPr>
        <p:txBody>
          <a:bodyPr wrap="none">
            <a:spAutoFit/>
          </a:bodyPr>
          <a:lstStyle/>
          <a:p>
            <a:pPr algn="ctr"/>
            <a:r>
              <a:rPr lang="en-US" altLang="zh-CN" sz="3200" b="1" kern="1200" dirty="0" err="1">
                <a:solidFill>
                  <a:srgbClr val="FF1531"/>
                </a:solidFill>
                <a:latin typeface="Arial" panose="020B0604020202090204" pitchFamily="34" charset="0"/>
              </a:rPr>
              <a:t>Tiêu</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chí</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đánh</a:t>
            </a:r>
            <a:r>
              <a:rPr lang="zh-CN" altLang="en-US" sz="3200" b="1" kern="1200" dirty="0">
                <a:solidFill>
                  <a:srgbClr val="FF1531"/>
                </a:solidFill>
                <a:latin typeface="Arial" panose="020B0604020202090204" pitchFamily="34" charset="0"/>
              </a:rPr>
              <a:t> </a:t>
            </a:r>
            <a:r>
              <a:rPr lang="en-US" altLang="zh-CN" sz="3200" b="1" kern="1200" dirty="0" err="1">
                <a:solidFill>
                  <a:srgbClr val="FF1531"/>
                </a:solidFill>
                <a:latin typeface="Arial" panose="020B0604020202090204" pitchFamily="34" charset="0"/>
              </a:rPr>
              <a:t>giá</a:t>
            </a:r>
            <a:endParaRPr lang="zh-CN" altLang="en-US" sz="3200" b="1" kern="1200" dirty="0">
              <a:solidFill>
                <a:srgbClr val="FF1531"/>
              </a:solidFill>
              <a:latin typeface="Arial" panose="020B0604020202090204" pitchFamily="34" charset="0"/>
            </a:endParaRPr>
          </a:p>
        </p:txBody>
      </p:sp>
      <p:sp>
        <p:nvSpPr>
          <p:cNvPr id="46" name="Rectangle 45"/>
          <p:cNvSpPr/>
          <p:nvPr/>
        </p:nvSpPr>
        <p:spPr>
          <a:xfrm>
            <a:off x="2002426" y="2663909"/>
            <a:ext cx="1938351" cy="584775"/>
          </a:xfrm>
          <a:prstGeom prst="rect">
            <a:avLst/>
          </a:prstGeom>
        </p:spPr>
        <p:txBody>
          <a:bodyPr wrap="none">
            <a:spAutoFit/>
          </a:bodyPr>
          <a:lstStyle/>
          <a:p>
            <a:r>
              <a:rPr lang="en-US" altLang="zh-CN" sz="3200" kern="1200">
                <a:latin typeface="Arial" panose="020B0604020202090204" pitchFamily="34" charset="0"/>
              </a:rPr>
              <a:t>Đọc</a:t>
            </a:r>
            <a:r>
              <a:rPr lang="zh-CN" altLang="en-US" sz="3200" kern="1200">
                <a:latin typeface="Arial" panose="020B0604020202090204" pitchFamily="34" charset="0"/>
              </a:rPr>
              <a:t> </a:t>
            </a:r>
            <a:r>
              <a:rPr lang="en-US" altLang="zh-CN" sz="3200" kern="1200">
                <a:latin typeface="Arial" panose="020B0604020202090204" pitchFamily="34" charset="0"/>
              </a:rPr>
              <a:t>đúng</a:t>
            </a:r>
            <a:endParaRPr lang="zh-CN" altLang="en-US" sz="3200" kern="1200">
              <a:latin typeface="Arial" panose="020B0604020202090204" pitchFamily="34" charset="0"/>
            </a:endParaRPr>
          </a:p>
        </p:txBody>
      </p:sp>
      <p:sp>
        <p:nvSpPr>
          <p:cNvPr id="47" name="Oval 46"/>
          <p:cNvSpPr/>
          <p:nvPr/>
        </p:nvSpPr>
        <p:spPr>
          <a:xfrm>
            <a:off x="1360673" y="2778093"/>
            <a:ext cx="432000" cy="432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0070C0"/>
                </a:solidFill>
                <a:latin typeface="Arial" panose="020B0604020202090204" pitchFamily="34" charset="0"/>
                <a:ea typeface="inpin heiti" charset="-122"/>
                <a:cs typeface="Times New Roman" panose="02020503050405090304" pitchFamily="18" charset="0"/>
              </a:rPr>
              <a:t>1</a:t>
            </a:r>
            <a:endParaRPr lang="en-US" sz="2800" dirty="0">
              <a:solidFill>
                <a:prstClr val="white"/>
              </a:solidFill>
            </a:endParaRPr>
          </a:p>
        </p:txBody>
      </p:sp>
      <p:grpSp>
        <p:nvGrpSpPr>
          <p:cNvPr id="48" name="Group 47"/>
          <p:cNvGrpSpPr/>
          <p:nvPr/>
        </p:nvGrpSpPr>
        <p:grpSpPr>
          <a:xfrm>
            <a:off x="1268360" y="3353093"/>
            <a:ext cx="3645680" cy="607107"/>
            <a:chOff x="1717199" y="4363552"/>
            <a:chExt cx="3645680" cy="607107"/>
          </a:xfrm>
        </p:grpSpPr>
        <p:sp>
          <p:nvSpPr>
            <p:cNvPr id="49" name="Rounded Rectangle 48"/>
            <p:cNvSpPr/>
            <p:nvPr/>
          </p:nvSpPr>
          <p:spPr>
            <a:xfrm>
              <a:off x="1717199" y="4407610"/>
              <a:ext cx="3645680" cy="563049"/>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451265" y="4363552"/>
              <a:ext cx="1960793" cy="599459"/>
            </a:xfrm>
            <a:prstGeom prst="rect">
              <a:avLst/>
            </a:prstGeom>
          </p:spPr>
          <p:txBody>
            <a:bodyPr wrap="none">
              <a:spAutoFit/>
            </a:bodyPr>
            <a:lstStyle/>
            <a:p>
              <a:pPr>
                <a:lnSpc>
                  <a:spcPct val="112000"/>
                </a:lnSpc>
                <a:buClrTx/>
                <a:defRPr/>
              </a:pPr>
              <a:r>
                <a:rPr lang="en-US" altLang="zh-CN" sz="3200" dirty="0" err="1"/>
                <a:t>Đọc</a:t>
              </a:r>
              <a:r>
                <a:rPr lang="zh-CN" altLang="en-US" sz="3200" dirty="0"/>
                <a:t> </a:t>
              </a:r>
              <a:r>
                <a:rPr lang="en-US" altLang="zh-CN" sz="3200" dirty="0"/>
                <a:t>to, </a:t>
              </a:r>
              <a:r>
                <a:rPr lang="en-US" altLang="zh-CN" sz="3200" dirty="0" err="1"/>
                <a:t>rõ</a:t>
              </a:r>
              <a:endParaRPr lang="zh-CN" altLang="en-US" sz="3200" dirty="0"/>
            </a:p>
          </p:txBody>
        </p:sp>
        <p:sp>
          <p:nvSpPr>
            <p:cNvPr id="51" name="Oval 50"/>
            <p:cNvSpPr/>
            <p:nvPr/>
          </p:nvSpPr>
          <p:spPr>
            <a:xfrm>
              <a:off x="1824062" y="4469499"/>
              <a:ext cx="432000" cy="432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2</a:t>
              </a:r>
              <a:endParaRPr lang="en-US" sz="2800" dirty="0">
                <a:solidFill>
                  <a:prstClr val="black"/>
                </a:solidFill>
              </a:endParaRPr>
            </a:p>
          </p:txBody>
        </p:sp>
      </p:grpSp>
      <p:grpSp>
        <p:nvGrpSpPr>
          <p:cNvPr id="52" name="Group 51"/>
          <p:cNvGrpSpPr/>
          <p:nvPr/>
        </p:nvGrpSpPr>
        <p:grpSpPr>
          <a:xfrm>
            <a:off x="1268360" y="4091561"/>
            <a:ext cx="5119273" cy="599459"/>
            <a:chOff x="1717199" y="5199333"/>
            <a:chExt cx="5119273" cy="599459"/>
          </a:xfrm>
        </p:grpSpPr>
        <p:sp>
          <p:nvSpPr>
            <p:cNvPr id="53" name="Rounded Rectangle 52"/>
            <p:cNvSpPr/>
            <p:nvPr/>
          </p:nvSpPr>
          <p:spPr>
            <a:xfrm>
              <a:off x="1717199" y="5206535"/>
              <a:ext cx="5119273" cy="58458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2451265" y="5199333"/>
              <a:ext cx="3736920" cy="599459"/>
            </a:xfrm>
            <a:prstGeom prst="rect">
              <a:avLst/>
            </a:prstGeom>
          </p:spPr>
          <p:txBody>
            <a:bodyPr wrap="none">
              <a:spAutoFit/>
            </a:bodyPr>
            <a:lstStyle/>
            <a:p>
              <a:pPr>
                <a:lnSpc>
                  <a:spcPct val="112000"/>
                </a:lnSpc>
                <a:buClrTx/>
                <a:defRPr/>
              </a:pPr>
              <a:r>
                <a:rPr lang="en-US" altLang="zh-CN" sz="3200" dirty="0" err="1"/>
                <a:t>Ngắt</a:t>
              </a:r>
              <a:r>
                <a:rPr lang="zh-CN" altLang="en-US" sz="3200" dirty="0"/>
                <a:t> </a:t>
              </a:r>
              <a:r>
                <a:rPr lang="en-US" altLang="zh-CN" sz="3200" dirty="0" err="1"/>
                <a:t>nghỉ</a:t>
              </a:r>
              <a:r>
                <a:rPr lang="zh-CN" altLang="en-US" sz="3200" dirty="0"/>
                <a:t> </a:t>
              </a:r>
              <a:r>
                <a:rPr lang="en-US" altLang="zh-CN" sz="3200" dirty="0" err="1"/>
                <a:t>đúng</a:t>
              </a:r>
              <a:r>
                <a:rPr lang="zh-CN" altLang="en-US" sz="3200" dirty="0"/>
                <a:t> </a:t>
              </a:r>
              <a:r>
                <a:rPr lang="en-US" altLang="zh-CN" sz="3200" dirty="0" err="1"/>
                <a:t>chỗ</a:t>
              </a:r>
              <a:endParaRPr lang="zh-CN" altLang="en-US" sz="3200" dirty="0"/>
            </a:p>
          </p:txBody>
        </p:sp>
        <p:sp>
          <p:nvSpPr>
            <p:cNvPr id="55" name="Oval 54"/>
            <p:cNvSpPr/>
            <p:nvPr/>
          </p:nvSpPr>
          <p:spPr>
            <a:xfrm>
              <a:off x="1859964" y="5282826"/>
              <a:ext cx="432000" cy="432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3</a:t>
              </a:r>
              <a:endParaRPr lang="en-US" sz="2800" dirty="0">
                <a:solidFill>
                  <a:prstClr val="black"/>
                </a:solidFill>
              </a:endParaRPr>
            </a:p>
          </p:txBody>
        </p:sp>
      </p:grpSp>
      <p:pic>
        <p:nvPicPr>
          <p:cNvPr id="56"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06353" y="273230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059614" y="338118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387633" y="412855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1268360" y="4779333"/>
            <a:ext cx="8097635" cy="599459"/>
            <a:chOff x="1717199" y="5199333"/>
            <a:chExt cx="8097635" cy="599459"/>
          </a:xfrm>
        </p:grpSpPr>
        <p:sp>
          <p:nvSpPr>
            <p:cNvPr id="60" name="Rounded Rectangle 59"/>
            <p:cNvSpPr/>
            <p:nvPr/>
          </p:nvSpPr>
          <p:spPr>
            <a:xfrm>
              <a:off x="1717199" y="5206535"/>
              <a:ext cx="8097635" cy="584583"/>
            </a:xfrm>
            <a:prstGeom prst="roundRect">
              <a:avLst>
                <a:gd name="adj" fmla="val 50000"/>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2414689" y="5199333"/>
              <a:ext cx="6373861" cy="599459"/>
            </a:xfrm>
            <a:prstGeom prst="rect">
              <a:avLst/>
            </a:prstGeom>
          </p:spPr>
          <p:txBody>
            <a:bodyPr wrap="none">
              <a:spAutoFit/>
            </a:bodyPr>
            <a:lstStyle/>
            <a:p>
              <a:pPr>
                <a:lnSpc>
                  <a:spcPct val="112000"/>
                </a:lnSpc>
                <a:buClrTx/>
                <a:defRPr/>
              </a:pPr>
              <a:r>
                <a:rPr lang="en-US" altLang="zh-CN" sz="3200" dirty="0" err="1"/>
                <a:t>Giọng</a:t>
              </a:r>
              <a:r>
                <a:rPr lang="zh-CN" altLang="en-US" sz="3200" dirty="0"/>
                <a:t> </a:t>
              </a:r>
              <a:r>
                <a:rPr lang="en-US" altLang="zh-CN" sz="3200" dirty="0" err="1"/>
                <a:t>đọc</a:t>
              </a:r>
              <a:r>
                <a:rPr lang="zh-CN" altLang="en-US" sz="3200" dirty="0"/>
                <a:t> </a:t>
              </a:r>
              <a:r>
                <a:rPr lang="en-US" altLang="zh-CN" sz="3200" dirty="0" err="1"/>
                <a:t>và</a:t>
              </a:r>
              <a:r>
                <a:rPr lang="zh-CN" altLang="en-US" sz="3200" dirty="0"/>
                <a:t> </a:t>
              </a:r>
              <a:r>
                <a:rPr lang="en-US" altLang="zh-CN" sz="3200" dirty="0" err="1"/>
                <a:t>nhấn</a:t>
              </a:r>
              <a:r>
                <a:rPr lang="zh-CN" altLang="en-US" sz="3200" dirty="0"/>
                <a:t> </a:t>
              </a:r>
              <a:r>
                <a:rPr lang="en-US" altLang="zh-CN" sz="3200" dirty="0" err="1"/>
                <a:t>giọng</a:t>
              </a:r>
              <a:r>
                <a:rPr lang="zh-CN" altLang="en-US" sz="3200" dirty="0"/>
                <a:t> </a:t>
              </a:r>
              <a:r>
                <a:rPr lang="en-US" altLang="zh-CN" sz="3200" dirty="0" err="1"/>
                <a:t>phù</a:t>
              </a:r>
              <a:r>
                <a:rPr lang="zh-CN" altLang="en-US" sz="3200" dirty="0"/>
                <a:t> </a:t>
              </a:r>
              <a:r>
                <a:rPr lang="en-US" altLang="zh-CN" sz="3200" dirty="0" err="1"/>
                <a:t>hợp</a:t>
              </a:r>
              <a:endParaRPr lang="zh-CN" altLang="en-US" sz="3200" dirty="0"/>
            </a:p>
          </p:txBody>
        </p:sp>
        <p:sp>
          <p:nvSpPr>
            <p:cNvPr id="62" name="Oval 61"/>
            <p:cNvSpPr/>
            <p:nvPr/>
          </p:nvSpPr>
          <p:spPr>
            <a:xfrm>
              <a:off x="1859964" y="5282826"/>
              <a:ext cx="432000" cy="432000"/>
            </a:xfrm>
            <a:prstGeom prst="ellipse">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200" dirty="0">
                  <a:solidFill>
                    <a:prstClr val="black"/>
                  </a:solidFill>
                  <a:latin typeface="Arial" panose="020B0604020202090204" pitchFamily="34" charset="0"/>
                  <a:ea typeface="inpin heiti" charset="-122"/>
                  <a:cs typeface="Times New Roman" panose="02020503050405090304" pitchFamily="18" charset="0"/>
                </a:rPr>
                <a:t>4</a:t>
              </a:r>
              <a:endParaRPr lang="en-US" sz="2800" dirty="0">
                <a:solidFill>
                  <a:prstClr val="black"/>
                </a:solidFill>
              </a:endParaRPr>
            </a:p>
          </p:txBody>
        </p:sp>
      </p:grpSp>
      <p:pic>
        <p:nvPicPr>
          <p:cNvPr id="63"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508760" y="481632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stretch>
            <a:fillRect/>
          </a:stretch>
        </p:blipFill>
        <p:spPr>
          <a:xfrm rot="16200000">
            <a:off x="692781" y="619369"/>
            <a:ext cx="511318" cy="511318"/>
          </a:xfrm>
          <a:prstGeom prst="rect">
            <a:avLst/>
          </a:prstGeom>
        </p:spPr>
      </p:pic>
    </p:spTree>
    <p:extLst>
      <p:ext uri="{BB962C8B-B14F-4D97-AF65-F5344CB8AC3E}">
        <p14:creationId xmlns:p14="http://schemas.microsoft.com/office/powerpoint/2010/main" val="24195822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sp>
        <p:nvSpPr>
          <p:cNvPr id="7" name="TextBox 6"/>
          <p:cNvSpPr txBox="1"/>
          <p:nvPr/>
        </p:nvSpPr>
        <p:spPr>
          <a:xfrm>
            <a:off x="3655453" y="2705407"/>
            <a:ext cx="4881093" cy="1446550"/>
          </a:xfrm>
          <a:prstGeom prst="rect">
            <a:avLst/>
          </a:prstGeom>
          <a:noFill/>
        </p:spPr>
        <p:txBody>
          <a:bodyPr wrap="square" rtlCol="0">
            <a:spAutoFit/>
          </a:bodyPr>
          <a:lstStyle/>
          <a:p>
            <a:pPr algn="ctr"/>
            <a:r>
              <a:rPr lang="en-US" sz="4400" dirty="0">
                <a:solidFill>
                  <a:schemeClr val="accent6">
                    <a:lumMod val="50000"/>
                  </a:schemeClr>
                </a:solidFill>
                <a:latin typeface="UTM Androgyne" panose="02040603050506020204" pitchFamily="18" charset="0"/>
              </a:rPr>
              <a:t>CHÀO TẠM BIỆT VÀ HẸN GẶP LẠI</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1101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944321" y="628722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389258" y="2269416"/>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097447" y="2086878"/>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31257" y="798698"/>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 name="Nhóm 4">
            <a:extLst>
              <a:ext uri="{FF2B5EF4-FFF2-40B4-BE49-F238E27FC236}">
                <a16:creationId xmlns:a16="http://schemas.microsoft.com/office/drawing/2014/main" xmlns="" id="{07FCB834-E444-4DE3-2CE1-912513ADEE5E}"/>
              </a:ext>
            </a:extLst>
          </p:cNvPr>
          <p:cNvGrpSpPr/>
          <p:nvPr/>
        </p:nvGrpSpPr>
        <p:grpSpPr>
          <a:xfrm>
            <a:off x="1491016" y="35658"/>
            <a:ext cx="9304788" cy="4406583"/>
            <a:chOff x="3263936" y="582918"/>
            <a:chExt cx="6000269" cy="3408844"/>
          </a:xfrm>
        </p:grpSpPr>
        <p:pic>
          <p:nvPicPr>
            <p:cNvPr id="4" name="Hình ảnh 3">
              <a:extLst>
                <a:ext uri="{FF2B5EF4-FFF2-40B4-BE49-F238E27FC236}">
                  <a16:creationId xmlns:a16="http://schemas.microsoft.com/office/drawing/2014/main" xmlns=""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52261" y="582918"/>
              <a:ext cx="5249620" cy="3408844"/>
            </a:xfrm>
            <a:prstGeom prst="rect">
              <a:avLst/>
            </a:prstGeom>
          </p:spPr>
        </p:pic>
        <p:sp>
          <p:nvSpPr>
            <p:cNvPr id="2" name="Hộp Văn bản 1">
              <a:extLst>
                <a:ext uri="{FF2B5EF4-FFF2-40B4-BE49-F238E27FC236}">
                  <a16:creationId xmlns:a16="http://schemas.microsoft.com/office/drawing/2014/main" xmlns="" id="{BC158FF8-122E-679D-274B-BB45BF716AAC}"/>
                </a:ext>
              </a:extLst>
            </p:cNvPr>
            <p:cNvSpPr txBox="1"/>
            <p:nvPr/>
          </p:nvSpPr>
          <p:spPr>
            <a:xfrm>
              <a:off x="3263936" y="1149174"/>
              <a:ext cx="5064769" cy="685802"/>
            </a:xfrm>
            <a:prstGeom prst="rect">
              <a:avLst/>
            </a:prstGeom>
            <a:noFill/>
          </p:spPr>
          <p:txBody>
            <a:bodyPr wrap="square" rtlCol="0">
              <a:spAutoFit/>
            </a:bodyPr>
            <a:lstStyle/>
            <a:p>
              <a:pPr algn="ctr" defTabSz="1219170">
                <a:buClr>
                  <a:srgbClr val="000000"/>
                </a:buClr>
              </a:pPr>
              <a:r>
                <a:rPr lang="en-US" sz="6000" b="1" kern="0" dirty="0" err="1">
                  <a:ln w="22225">
                    <a:solidFill>
                      <a:srgbClr val="EB6553"/>
                    </a:solidFill>
                    <a:prstDash val="solid"/>
                  </a:ln>
                  <a:solidFill>
                    <a:srgbClr val="EB6553">
                      <a:lumMod val="40000"/>
                      <a:lumOff val="60000"/>
                    </a:srgbClr>
                  </a:solidFill>
                  <a:latin typeface="SVN-Poky's"/>
                  <a:cs typeface="Arial"/>
                  <a:sym typeface="Arial"/>
                </a:rPr>
                <a:t>Khám</a:t>
              </a:r>
              <a:r>
                <a:rPr lang="en-US" sz="6000" b="1" kern="0" dirty="0">
                  <a:ln w="22225">
                    <a:solidFill>
                      <a:srgbClr val="EB6553"/>
                    </a:solidFill>
                    <a:prstDash val="solid"/>
                  </a:ln>
                  <a:solidFill>
                    <a:srgbClr val="EB6553">
                      <a:lumMod val="40000"/>
                      <a:lumOff val="60000"/>
                    </a:srgbClr>
                  </a:solidFill>
                  <a:latin typeface="SVN-Poky's"/>
                  <a:cs typeface="Arial"/>
                  <a:sym typeface="Arial"/>
                </a:rPr>
                <a:t> </a:t>
              </a:r>
              <a:r>
                <a:rPr lang="en-US" sz="6000" b="1" kern="0" dirty="0" err="1">
                  <a:ln w="22225">
                    <a:solidFill>
                      <a:srgbClr val="EB6553"/>
                    </a:solidFill>
                    <a:prstDash val="solid"/>
                  </a:ln>
                  <a:solidFill>
                    <a:srgbClr val="EB6553">
                      <a:lumMod val="40000"/>
                      <a:lumOff val="60000"/>
                    </a:srgbClr>
                  </a:solidFill>
                  <a:latin typeface="SVN-Poky's"/>
                  <a:cs typeface="Arial"/>
                  <a:sym typeface="Arial"/>
                </a:rPr>
                <a:t>Phá</a:t>
              </a:r>
              <a:endParaRPr lang="en-US" sz="60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0" name="Hộp Văn bản 139">
              <a:extLst>
                <a:ext uri="{FF2B5EF4-FFF2-40B4-BE49-F238E27FC236}">
                  <a16:creationId xmlns:a16="http://schemas.microsoft.com/office/drawing/2014/main" xmlns="" id="{3DF138D2-610B-B33B-1C7F-A55E87C9E849}"/>
                </a:ext>
              </a:extLst>
            </p:cNvPr>
            <p:cNvSpPr txBox="1"/>
            <p:nvPr/>
          </p:nvSpPr>
          <p:spPr>
            <a:xfrm>
              <a:off x="4199436" y="2341429"/>
              <a:ext cx="5064769" cy="685802"/>
            </a:xfrm>
            <a:prstGeom prst="rect">
              <a:avLst/>
            </a:prstGeom>
            <a:noFill/>
          </p:spPr>
          <p:txBody>
            <a:bodyPr wrap="square" rtlCol="0">
              <a:spAutoFit/>
            </a:bodyPr>
            <a:lstStyle/>
            <a:p>
              <a:pPr algn="ctr" defTabSz="1219170">
                <a:buClr>
                  <a:srgbClr val="000000"/>
                </a:buClr>
              </a:pPr>
              <a:r>
                <a:rPr lang="en-US" sz="6000" b="1" kern="0" dirty="0" err="1">
                  <a:ln w="22225">
                    <a:solidFill>
                      <a:srgbClr val="EB6553"/>
                    </a:solidFill>
                    <a:prstDash val="solid"/>
                  </a:ln>
                  <a:solidFill>
                    <a:srgbClr val="EB6553">
                      <a:lumMod val="40000"/>
                      <a:lumOff val="60000"/>
                    </a:srgbClr>
                  </a:solidFill>
                  <a:latin typeface="SVN-Poky's"/>
                  <a:cs typeface="Arial"/>
                  <a:sym typeface="Arial"/>
                </a:rPr>
                <a:t>Luyện</a:t>
              </a:r>
              <a:r>
                <a:rPr lang="en-US" sz="6000" b="1" kern="0" dirty="0">
                  <a:ln w="22225">
                    <a:solidFill>
                      <a:srgbClr val="EB6553"/>
                    </a:solidFill>
                    <a:prstDash val="solid"/>
                  </a:ln>
                  <a:solidFill>
                    <a:srgbClr val="EB6553">
                      <a:lumMod val="40000"/>
                      <a:lumOff val="60000"/>
                    </a:srgbClr>
                  </a:solidFill>
                  <a:latin typeface="SVN-Poky's"/>
                  <a:cs typeface="Arial"/>
                  <a:sym typeface="Arial"/>
                </a:rPr>
                <a:t> </a:t>
              </a:r>
              <a:r>
                <a:rPr lang="en-US" sz="6000" b="1" kern="0" dirty="0" err="1">
                  <a:ln w="22225">
                    <a:solidFill>
                      <a:srgbClr val="EB6553"/>
                    </a:solidFill>
                    <a:prstDash val="solid"/>
                  </a:ln>
                  <a:solidFill>
                    <a:srgbClr val="EB6553">
                      <a:lumMod val="40000"/>
                      <a:lumOff val="60000"/>
                    </a:srgbClr>
                  </a:solidFill>
                  <a:latin typeface="SVN-Poky's"/>
                  <a:cs typeface="Arial"/>
                  <a:sym typeface="Arial"/>
                </a:rPr>
                <a:t>Tập</a:t>
              </a:r>
              <a:endParaRPr lang="en-US" sz="60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1" name="Hộp Văn bản 140">
              <a:extLst>
                <a:ext uri="{FF2B5EF4-FFF2-40B4-BE49-F238E27FC236}">
                  <a16:creationId xmlns:a16="http://schemas.microsoft.com/office/drawing/2014/main" xmlns="" id="{8C15E750-8522-7DCB-39F5-A553E97E71EC}"/>
                </a:ext>
              </a:extLst>
            </p:cNvPr>
            <p:cNvSpPr txBox="1"/>
            <p:nvPr/>
          </p:nvSpPr>
          <p:spPr>
            <a:xfrm>
              <a:off x="3443234" y="1735595"/>
              <a:ext cx="5064769" cy="616486"/>
            </a:xfrm>
            <a:prstGeom prst="rect">
              <a:avLst/>
            </a:prstGeom>
            <a:noFill/>
          </p:spPr>
          <p:txBody>
            <a:bodyPr wrap="square" rtlCol="0">
              <a:spAutoFit/>
            </a:bodyPr>
            <a:lstStyle/>
            <a:p>
              <a:pPr algn="ctr" defTabSz="1219170">
                <a:buClr>
                  <a:srgbClr val="000000"/>
                </a:buClr>
              </a:pPr>
              <a:r>
                <a:rPr lang="en-US" sz="5333" b="1" kern="0" dirty="0">
                  <a:ln w="22225">
                    <a:solidFill>
                      <a:srgbClr val="EB6553"/>
                    </a:solidFill>
                    <a:prstDash val="solid"/>
                  </a:ln>
                  <a:solidFill>
                    <a:srgbClr val="EB6553">
                      <a:lumMod val="40000"/>
                      <a:lumOff val="60000"/>
                    </a:srgbClr>
                  </a:solidFill>
                  <a:latin typeface="SVN-Poky's"/>
                  <a:cs typeface="Arial"/>
                  <a:sym typeface="Arial"/>
                </a:rPr>
                <a:t>&amp;</a:t>
              </a:r>
            </a:p>
          </p:txBody>
        </p:sp>
      </p:grpSp>
      <p:grpSp>
        <p:nvGrpSpPr>
          <p:cNvPr id="2539" name="Google Shape;2539;p27"/>
          <p:cNvGrpSpPr/>
          <p:nvPr/>
        </p:nvGrpSpPr>
        <p:grpSpPr>
          <a:xfrm rot="12378093" flipH="1">
            <a:off x="3401903" y="2588340"/>
            <a:ext cx="435811" cy="23345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nvGrpSpPr>
          <p:cNvPr id="89" name="Nhóm 14">
            <a:extLst>
              <a:ext uri="{FF2B5EF4-FFF2-40B4-BE49-F238E27FC236}">
                <a16:creationId xmlns:a16="http://schemas.microsoft.com/office/drawing/2014/main" xmlns="" id="{FCC46AB7-FBA0-4D8E-5A25-6A57A681E5F8}"/>
              </a:ext>
            </a:extLst>
          </p:cNvPr>
          <p:cNvGrpSpPr/>
          <p:nvPr/>
        </p:nvGrpSpPr>
        <p:grpSpPr>
          <a:xfrm>
            <a:off x="954362" y="4562601"/>
            <a:ext cx="5980788" cy="1510904"/>
            <a:chOff x="1241490" y="295269"/>
            <a:chExt cx="8124763" cy="1133178"/>
          </a:xfrm>
        </p:grpSpPr>
        <p:sp>
          <p:nvSpPr>
            <p:cNvPr id="90" name="Hình chữ nhật: Góc Tròn 13">
              <a:extLst>
                <a:ext uri="{FF2B5EF4-FFF2-40B4-BE49-F238E27FC236}">
                  <a16:creationId xmlns:a16="http://schemas.microsoft.com/office/drawing/2014/main" xmlns="" id="{415E332C-F5F2-7D0C-64AE-B62A57CAAE85}"/>
                </a:ext>
              </a:extLst>
            </p:cNvPr>
            <p:cNvSpPr/>
            <p:nvPr/>
          </p:nvSpPr>
          <p:spPr>
            <a:xfrm>
              <a:off x="1241490" y="295269"/>
              <a:ext cx="8124763" cy="1133178"/>
            </a:xfrm>
            <a:custGeom>
              <a:avLst/>
              <a:gdLst>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6"/>
                  </a:moveTo>
                  <a:cubicBezTo>
                    <a:pt x="972" y="107035"/>
                    <a:pt x="98444" y="21212"/>
                    <a:pt x="188866" y="0"/>
                  </a:cubicBezTo>
                  <a:cubicBezTo>
                    <a:pt x="1978681" y="91422"/>
                    <a:pt x="4856497" y="211446"/>
                    <a:pt x="7935895" y="0"/>
                  </a:cubicBezTo>
                  <a:cubicBezTo>
                    <a:pt x="8032788" y="-41815"/>
                    <a:pt x="8106601" y="79999"/>
                    <a:pt x="8124762" y="188866"/>
                  </a:cubicBezTo>
                  <a:cubicBezTo>
                    <a:pt x="8142895" y="486414"/>
                    <a:pt x="8084013" y="853836"/>
                    <a:pt x="8124762" y="944310"/>
                  </a:cubicBezTo>
                  <a:cubicBezTo>
                    <a:pt x="8132042" y="1019544"/>
                    <a:pt x="8020736" y="1114023"/>
                    <a:pt x="7935895" y="1133178"/>
                  </a:cubicBezTo>
                  <a:cubicBezTo>
                    <a:pt x="4314537" y="1163005"/>
                    <a:pt x="1223681" y="1053872"/>
                    <a:pt x="188866" y="1133178"/>
                  </a:cubicBezTo>
                  <a:cubicBezTo>
                    <a:pt x="123120" y="1129618"/>
                    <a:pt x="-27272" y="1052369"/>
                    <a:pt x="0" y="944310"/>
                  </a:cubicBezTo>
                  <a:cubicBezTo>
                    <a:pt x="5360" y="787022"/>
                    <a:pt x="-43109" y="371932"/>
                    <a:pt x="0" y="188866"/>
                  </a:cubicBezTo>
                  <a:close/>
                </a:path>
                <a:path w="8124763" h="1133178" stroke="0" extrusionOk="0">
                  <a:moveTo>
                    <a:pt x="0" y="188866"/>
                  </a:moveTo>
                  <a:cubicBezTo>
                    <a:pt x="-5616" y="104132"/>
                    <a:pt x="89416" y="2884"/>
                    <a:pt x="188866" y="0"/>
                  </a:cubicBezTo>
                  <a:cubicBezTo>
                    <a:pt x="2625015" y="9485"/>
                    <a:pt x="4403015" y="48724"/>
                    <a:pt x="7935895" y="0"/>
                  </a:cubicBezTo>
                  <a:cubicBezTo>
                    <a:pt x="8024392" y="-793"/>
                    <a:pt x="8139359" y="78907"/>
                    <a:pt x="8124762" y="188866"/>
                  </a:cubicBezTo>
                  <a:cubicBezTo>
                    <a:pt x="8174212" y="359330"/>
                    <a:pt x="8176419" y="843174"/>
                    <a:pt x="8124762" y="944310"/>
                  </a:cubicBezTo>
                  <a:cubicBezTo>
                    <a:pt x="8126698" y="1032537"/>
                    <a:pt x="8024387" y="1127245"/>
                    <a:pt x="7935895" y="1133178"/>
                  </a:cubicBezTo>
                  <a:cubicBezTo>
                    <a:pt x="6477201" y="491079"/>
                    <a:pt x="2827992" y="1593504"/>
                    <a:pt x="188866" y="1133178"/>
                  </a:cubicBezTo>
                  <a:cubicBezTo>
                    <a:pt x="91074" y="1152550"/>
                    <a:pt x="-22333" y="1011714"/>
                    <a:pt x="0" y="944310"/>
                  </a:cubicBezTo>
                  <a:cubicBezTo>
                    <a:pt x="-28434" y="669582"/>
                    <a:pt x="4202" y="361553"/>
                    <a:pt x="0" y="188866"/>
                  </a:cubicBezTo>
                  <a:close/>
                </a:path>
                <a:path w="8124763" h="1133178" fill="none" stroke="0" extrusionOk="0">
                  <a:moveTo>
                    <a:pt x="0" y="188866"/>
                  </a:moveTo>
                  <a:cubicBezTo>
                    <a:pt x="26997" y="93885"/>
                    <a:pt x="92840" y="10102"/>
                    <a:pt x="188866" y="0"/>
                  </a:cubicBezTo>
                  <a:cubicBezTo>
                    <a:pt x="2893340" y="298829"/>
                    <a:pt x="4430171" y="282771"/>
                    <a:pt x="7935895" y="0"/>
                  </a:cubicBezTo>
                  <a:cubicBezTo>
                    <a:pt x="8036908" y="-31193"/>
                    <a:pt x="8136283" y="41835"/>
                    <a:pt x="8124762" y="188866"/>
                  </a:cubicBezTo>
                  <a:cubicBezTo>
                    <a:pt x="8129163" y="481018"/>
                    <a:pt x="8122086" y="843519"/>
                    <a:pt x="8124762" y="944310"/>
                  </a:cubicBezTo>
                  <a:cubicBezTo>
                    <a:pt x="8128675" y="1046681"/>
                    <a:pt x="8020579" y="1110548"/>
                    <a:pt x="7935895" y="1133178"/>
                  </a:cubicBezTo>
                  <a:cubicBezTo>
                    <a:pt x="4398028" y="947396"/>
                    <a:pt x="1056081" y="1035032"/>
                    <a:pt x="188866" y="1133178"/>
                  </a:cubicBezTo>
                  <a:cubicBezTo>
                    <a:pt x="54759" y="1122617"/>
                    <a:pt x="-18883" y="1028329"/>
                    <a:pt x="0" y="944310"/>
                  </a:cubicBezTo>
                  <a:cubicBezTo>
                    <a:pt x="-55684" y="844540"/>
                    <a:pt x="-46759" y="410444"/>
                    <a:pt x="0" y="188866"/>
                  </a:cubicBezTo>
                  <a:close/>
                </a:path>
                <a:path w="8124763" h="1133178" fill="none" stroke="0" extrusionOk="0">
                  <a:moveTo>
                    <a:pt x="0" y="188866"/>
                  </a:moveTo>
                  <a:cubicBezTo>
                    <a:pt x="12207" y="103962"/>
                    <a:pt x="96225" y="19002"/>
                    <a:pt x="188866" y="0"/>
                  </a:cubicBezTo>
                  <a:cubicBezTo>
                    <a:pt x="2413932" y="329007"/>
                    <a:pt x="4464834" y="537801"/>
                    <a:pt x="7935895" y="0"/>
                  </a:cubicBezTo>
                  <a:cubicBezTo>
                    <a:pt x="8017992" y="-40527"/>
                    <a:pt x="8113556" y="71533"/>
                    <a:pt x="8124762" y="188866"/>
                  </a:cubicBezTo>
                  <a:cubicBezTo>
                    <a:pt x="8143693" y="471782"/>
                    <a:pt x="8102501" y="837041"/>
                    <a:pt x="8124762" y="944310"/>
                  </a:cubicBezTo>
                  <a:cubicBezTo>
                    <a:pt x="8123007" y="1038037"/>
                    <a:pt x="8016649" y="1120620"/>
                    <a:pt x="7935895" y="1133178"/>
                  </a:cubicBezTo>
                  <a:cubicBezTo>
                    <a:pt x="6419558" y="972471"/>
                    <a:pt x="2919739" y="1172845"/>
                    <a:pt x="188866" y="1133178"/>
                  </a:cubicBezTo>
                  <a:cubicBezTo>
                    <a:pt x="104811" y="1129737"/>
                    <a:pt x="-34375" y="1045481"/>
                    <a:pt x="0" y="944310"/>
                  </a:cubicBezTo>
                  <a:cubicBezTo>
                    <a:pt x="974" y="799418"/>
                    <a:pt x="-57369" y="421940"/>
                    <a:pt x="0" y="188866"/>
                  </a:cubicBezTo>
                  <a:close/>
                </a:path>
              </a:pathLst>
            </a:custGeom>
            <a:solidFill>
              <a:srgbClr val="FCE6D0"/>
            </a:solidFill>
            <a:ln w="12700">
              <a:solidFill>
                <a:schemeClr val="accent5"/>
              </a:solidFill>
              <a:extLst>
                <a:ext uri="{C807C97D-BFC1-408E-A445-0C87EB9F89A2}">
                  <ask:lineSketchStyleProps xmlns:ask="http://schemas.microsoft.com/office/drawing/2018/sketchyshapes" xmlns="" sd="852854689">
                    <a:custGeom>
                      <a:avLst/>
                      <a:gdLst>
                        <a:gd name="connsiteX0" fmla="*/ 0 w 5980788"/>
                        <a:gd name="connsiteY0" fmla="*/ 251822 h 1510904"/>
                        <a:gd name="connsiteX1" fmla="*/ 139028 w 5980788"/>
                        <a:gd name="connsiteY1" fmla="*/ 0 h 1510904"/>
                        <a:gd name="connsiteX2" fmla="*/ 5841759 w 5980788"/>
                        <a:gd name="connsiteY2" fmla="*/ 0 h 1510904"/>
                        <a:gd name="connsiteX3" fmla="*/ 5980788 w 5980788"/>
                        <a:gd name="connsiteY3" fmla="*/ 251822 h 1510904"/>
                        <a:gd name="connsiteX4" fmla="*/ 5980788 w 5980788"/>
                        <a:gd name="connsiteY4" fmla="*/ 1259081 h 1510904"/>
                        <a:gd name="connsiteX5" fmla="*/ 5841759 w 5980788"/>
                        <a:gd name="connsiteY5" fmla="*/ 1510904 h 1510904"/>
                        <a:gd name="connsiteX6" fmla="*/ 139028 w 5980788"/>
                        <a:gd name="connsiteY6" fmla="*/ 1510904 h 1510904"/>
                        <a:gd name="connsiteX7" fmla="*/ 0 w 5980788"/>
                        <a:gd name="connsiteY7" fmla="*/ 1259081 h 1510904"/>
                        <a:gd name="connsiteX8" fmla="*/ 0 w 5980788"/>
                        <a:gd name="connsiteY8" fmla="*/ 251822 h 1510904"/>
                        <a:gd name="connsiteX0" fmla="*/ 0 w 5980788"/>
                        <a:gd name="connsiteY0" fmla="*/ 251822 h 1510904"/>
                        <a:gd name="connsiteX1" fmla="*/ 139028 w 5980788"/>
                        <a:gd name="connsiteY1" fmla="*/ 0 h 1510904"/>
                        <a:gd name="connsiteX2" fmla="*/ 5841759 w 5980788"/>
                        <a:gd name="connsiteY2" fmla="*/ 0 h 1510904"/>
                        <a:gd name="connsiteX3" fmla="*/ 5980788 w 5980788"/>
                        <a:gd name="connsiteY3" fmla="*/ 251822 h 1510904"/>
                        <a:gd name="connsiteX4" fmla="*/ 5980788 w 5980788"/>
                        <a:gd name="connsiteY4" fmla="*/ 1259081 h 1510904"/>
                        <a:gd name="connsiteX5" fmla="*/ 5841759 w 5980788"/>
                        <a:gd name="connsiteY5" fmla="*/ 1510904 h 1510904"/>
                        <a:gd name="connsiteX6" fmla="*/ 139028 w 5980788"/>
                        <a:gd name="connsiteY6" fmla="*/ 1510904 h 1510904"/>
                        <a:gd name="connsiteX7" fmla="*/ 0 w 5980788"/>
                        <a:gd name="connsiteY7" fmla="*/ 1259081 h 1510904"/>
                        <a:gd name="connsiteX8" fmla="*/ 0 w 5980788"/>
                        <a:gd name="connsiteY8" fmla="*/ 251822 h 15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788" h="1510904" fill="none" extrusionOk="0">
                          <a:moveTo>
                            <a:pt x="0" y="251822"/>
                          </a:moveTo>
                          <a:cubicBezTo>
                            <a:pt x="547" y="134450"/>
                            <a:pt x="68084" y="14959"/>
                            <a:pt x="139028" y="0"/>
                          </a:cubicBezTo>
                          <a:cubicBezTo>
                            <a:pt x="1511701" y="115967"/>
                            <a:pt x="3545912" y="164689"/>
                            <a:pt x="5841759" y="0"/>
                          </a:cubicBezTo>
                          <a:cubicBezTo>
                            <a:pt x="5914595" y="-36913"/>
                            <a:pt x="5969183" y="107632"/>
                            <a:pt x="5980788" y="251822"/>
                          </a:cubicBezTo>
                          <a:cubicBezTo>
                            <a:pt x="5987375" y="640359"/>
                            <a:pt x="5952834" y="1131149"/>
                            <a:pt x="5980788" y="1259081"/>
                          </a:cubicBezTo>
                          <a:cubicBezTo>
                            <a:pt x="5983770" y="1381244"/>
                            <a:pt x="5909799" y="1496708"/>
                            <a:pt x="5841759" y="1510904"/>
                          </a:cubicBezTo>
                          <a:cubicBezTo>
                            <a:pt x="3187239" y="1554679"/>
                            <a:pt x="907258" y="1486860"/>
                            <a:pt x="139028" y="1510904"/>
                          </a:cubicBezTo>
                          <a:cubicBezTo>
                            <a:pt x="81713" y="1507985"/>
                            <a:pt x="-15923" y="1401673"/>
                            <a:pt x="0" y="1259081"/>
                          </a:cubicBezTo>
                          <a:cubicBezTo>
                            <a:pt x="2497" y="1054247"/>
                            <a:pt x="-20576" y="548038"/>
                            <a:pt x="0" y="251822"/>
                          </a:cubicBezTo>
                          <a:close/>
                        </a:path>
                        <a:path w="5980788" h="1510904" stroke="0" extrusionOk="0">
                          <a:moveTo>
                            <a:pt x="0" y="251822"/>
                          </a:moveTo>
                          <a:cubicBezTo>
                            <a:pt x="-1619" y="127935"/>
                            <a:pt x="66015" y="7390"/>
                            <a:pt x="139028" y="0"/>
                          </a:cubicBezTo>
                          <a:cubicBezTo>
                            <a:pt x="1930687" y="45621"/>
                            <a:pt x="3208910" y="-14617"/>
                            <a:pt x="5841759" y="0"/>
                          </a:cubicBezTo>
                          <a:cubicBezTo>
                            <a:pt x="5909557" y="-1542"/>
                            <a:pt x="5987806" y="103753"/>
                            <a:pt x="5980788" y="251822"/>
                          </a:cubicBezTo>
                          <a:cubicBezTo>
                            <a:pt x="6001865" y="482449"/>
                            <a:pt x="6003534" y="1118368"/>
                            <a:pt x="5980788" y="1259081"/>
                          </a:cubicBezTo>
                          <a:cubicBezTo>
                            <a:pt x="5980516" y="1387623"/>
                            <a:pt x="5912172" y="1508283"/>
                            <a:pt x="5841759" y="1510904"/>
                          </a:cubicBezTo>
                          <a:cubicBezTo>
                            <a:pt x="4743900" y="1106631"/>
                            <a:pt x="2099007" y="1909529"/>
                            <a:pt x="139028" y="1510904"/>
                          </a:cubicBezTo>
                          <a:cubicBezTo>
                            <a:pt x="63379" y="1517625"/>
                            <a:pt x="-14496" y="1365939"/>
                            <a:pt x="0" y="1259081"/>
                          </a:cubicBezTo>
                          <a:cubicBezTo>
                            <a:pt x="-21410" y="904862"/>
                            <a:pt x="2169" y="508563"/>
                            <a:pt x="0" y="251822"/>
                          </a:cubicBezTo>
                          <a:close/>
                        </a:path>
                        <a:path w="5980788" h="1510904" fill="none" stroke="0" extrusionOk="0">
                          <a:moveTo>
                            <a:pt x="0" y="251822"/>
                          </a:moveTo>
                          <a:cubicBezTo>
                            <a:pt x="13123" y="131608"/>
                            <a:pt x="67555" y="14688"/>
                            <a:pt x="139028" y="0"/>
                          </a:cubicBezTo>
                          <a:cubicBezTo>
                            <a:pt x="2060984" y="245993"/>
                            <a:pt x="3316311" y="308259"/>
                            <a:pt x="5841759" y="0"/>
                          </a:cubicBezTo>
                          <a:cubicBezTo>
                            <a:pt x="5913545" y="-24233"/>
                            <a:pt x="5985898" y="85694"/>
                            <a:pt x="5980788" y="251822"/>
                          </a:cubicBezTo>
                          <a:cubicBezTo>
                            <a:pt x="5987255" y="634055"/>
                            <a:pt x="5966808" y="1109901"/>
                            <a:pt x="5980788" y="1259081"/>
                          </a:cubicBezTo>
                          <a:cubicBezTo>
                            <a:pt x="5980227" y="1394557"/>
                            <a:pt x="5912658" y="1500922"/>
                            <a:pt x="5841759" y="1510904"/>
                          </a:cubicBezTo>
                          <a:cubicBezTo>
                            <a:pt x="3141225" y="1409417"/>
                            <a:pt x="837940" y="1437748"/>
                            <a:pt x="139028" y="1510904"/>
                          </a:cubicBezTo>
                          <a:cubicBezTo>
                            <a:pt x="45732" y="1504385"/>
                            <a:pt x="-10917" y="1395064"/>
                            <a:pt x="0" y="1259081"/>
                          </a:cubicBezTo>
                          <a:cubicBezTo>
                            <a:pt x="-22177" y="1113037"/>
                            <a:pt x="-30967" y="567533"/>
                            <a:pt x="0" y="2518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1" name="Hộp Văn bản 12">
              <a:extLst>
                <a:ext uri="{FF2B5EF4-FFF2-40B4-BE49-F238E27FC236}">
                  <a16:creationId xmlns:a16="http://schemas.microsoft.com/office/drawing/2014/main" xmlns="" id="{0456EAC6-E253-1B6D-4C4F-7765381C13A1}"/>
                </a:ext>
              </a:extLst>
            </p:cNvPr>
            <p:cNvSpPr txBox="1"/>
            <p:nvPr/>
          </p:nvSpPr>
          <p:spPr>
            <a:xfrm>
              <a:off x="1270470" y="498000"/>
              <a:ext cx="7874678" cy="530914"/>
            </a:xfrm>
            <a:prstGeom prst="rect">
              <a:avLst/>
            </a:prstGeom>
            <a:noFill/>
          </p:spPr>
          <p:txBody>
            <a:bodyPr wrap="square" rtlCol="0">
              <a:spAutoFit/>
            </a:bodyPr>
            <a:lstStyle/>
            <a:p>
              <a:pPr algn="ctr" defTabSz="1219170">
                <a:buClr>
                  <a:srgbClr val="000000"/>
                </a:buClr>
              </a:pPr>
              <a:r>
                <a:rPr lang="vi-VN" sz="4000" b="1" kern="0" dirty="0" smtClean="0">
                  <a:solidFill>
                    <a:srgbClr val="F08316"/>
                  </a:solidFill>
                  <a:latin typeface="+mj-lt"/>
                  <a:cs typeface="Arial"/>
                  <a:sym typeface="Arial"/>
                </a:rPr>
                <a:t>1. Đọc và trả lời câu hỏi:</a:t>
              </a:r>
              <a:endParaRPr lang="en-US" sz="4000" b="1" kern="0" dirty="0">
                <a:solidFill>
                  <a:srgbClr val="F08316"/>
                </a:solidFill>
                <a:latin typeface="+mj-lt"/>
                <a:cs typeface="Arial"/>
                <a:sym typeface="Arial"/>
              </a:endParaRPr>
            </a:p>
          </p:txBody>
        </p:sp>
      </p:grpSp>
    </p:spTree>
    <p:extLst>
      <p:ext uri="{BB962C8B-B14F-4D97-AF65-F5344CB8AC3E}">
        <p14:creationId xmlns:p14="http://schemas.microsoft.com/office/powerpoint/2010/main" val="266288637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3240817" y="-113790"/>
            <a:ext cx="5170568" cy="838200"/>
            <a:chOff x="1365" y="1525"/>
            <a:chExt cx="5051" cy="1320"/>
          </a:xfrm>
        </p:grpSpPr>
        <p:sp>
          <p:nvSpPr>
            <p:cNvPr id="3"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Arial" panose="020B0604020202020204" pitchFamily="34" charset="0"/>
                  <a:ea typeface="字魂189号-星岩乐黑体" panose="00000500000000000000" charset="-122"/>
                  <a:cs typeface="Arial" panose="020B0604020202020204" pitchFamily="34" charset="0"/>
                  <a:sym typeface="+mn-lt"/>
                </a:rPr>
                <a:t>开头</a:t>
              </a:r>
            </a:p>
          </p:txBody>
        </p:sp>
        <p:sp>
          <p:nvSpPr>
            <p:cNvPr id="4"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altLang="zh-CN" sz="3200" b="1" spc="-300" dirty="0" err="1"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Đọc</a:t>
              </a:r>
              <a:r>
                <a:rPr lang="en-US" altLang="zh-CN" sz="3200" b="1" spc="-300" dirty="0"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 </a:t>
              </a:r>
              <a:r>
                <a:rPr lang="en-US" altLang="zh-CN" sz="3200" b="1" spc="-300" dirty="0" err="1"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Ước</a:t>
              </a:r>
              <a:r>
                <a:rPr lang="vi-VN" altLang="zh-CN" sz="3200" b="1" spc="-300" dirty="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 </a:t>
              </a:r>
              <a:r>
                <a:rPr lang="en-US" altLang="zh-CN" sz="3200" b="1" spc="-300" dirty="0" err="1"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mơ</a:t>
              </a:r>
              <a:r>
                <a:rPr lang="en-US" altLang="zh-CN" sz="3200" b="1" spc="-300" dirty="0"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 </a:t>
              </a:r>
              <a:r>
                <a:rPr lang="en-US" altLang="zh-CN" sz="3200" b="1" spc="-300" dirty="0" err="1"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màu</a:t>
              </a:r>
              <a:r>
                <a:rPr lang="en-US" altLang="zh-CN" sz="3200" b="1" spc="-300" dirty="0"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 </a:t>
              </a:r>
              <a:r>
                <a:rPr lang="en-US" altLang="zh-CN" sz="3200" b="1" spc="-300" dirty="0" err="1"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xanh</a:t>
              </a:r>
              <a:endParaRPr lang="zh-CN" altLang="en-US" sz="3200" b="1" spc="-300" dirty="0">
                <a:solidFill>
                  <a:srgbClr val="FF0000"/>
                </a:solidFill>
                <a:effectLst/>
                <a:latin typeface="Arial" panose="020B0604020202020204" pitchFamily="34" charset="0"/>
                <a:ea typeface="字魂189号-星岩乐黑体" panose="00000500000000000000" charset="-122"/>
                <a:cs typeface="Arial" panose="020B0604020202020204" pitchFamily="34" charset="0"/>
                <a:sym typeface="+mn-lt"/>
              </a:endParaRPr>
            </a:p>
          </p:txBody>
        </p:sp>
      </p:grpSp>
      <p:grpSp>
        <p:nvGrpSpPr>
          <p:cNvPr id="5" name="组合 18"/>
          <p:cNvGrpSpPr/>
          <p:nvPr/>
        </p:nvGrpSpPr>
        <p:grpSpPr>
          <a:xfrm>
            <a:off x="290933" y="617261"/>
            <a:ext cx="11525275" cy="5432408"/>
            <a:chOff x="1317" y="3053"/>
            <a:chExt cx="16832" cy="3765"/>
          </a:xfrm>
        </p:grpSpPr>
        <p:grpSp>
          <p:nvGrpSpPr>
            <p:cNvPr id="6" name="组合 15"/>
            <p:cNvGrpSpPr/>
            <p:nvPr/>
          </p:nvGrpSpPr>
          <p:grpSpPr>
            <a:xfrm>
              <a:off x="1317" y="3053"/>
              <a:ext cx="16681" cy="3765"/>
              <a:chOff x="1020" y="2328"/>
              <a:chExt cx="11012" cy="7757"/>
            </a:xfrm>
          </p:grpSpPr>
          <p:sp>
            <p:nvSpPr>
              <p:cNvPr id="8" name="圆角矩形 14"/>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9"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7" name="文本框 17"/>
            <p:cNvSpPr txBox="1"/>
            <p:nvPr/>
          </p:nvSpPr>
          <p:spPr>
            <a:xfrm>
              <a:off x="1468" y="3053"/>
              <a:ext cx="16681" cy="3626"/>
            </a:xfrm>
            <a:prstGeom prst="rect">
              <a:avLst/>
            </a:prstGeom>
            <a:noFill/>
          </p:spPr>
          <p:txBody>
            <a:bodyPr wrap="square" rtlCol="0">
              <a:spAutoFit/>
            </a:bodyPr>
            <a:lstStyle/>
            <a:p>
              <a:r>
                <a:rPr lang="vi-VN" sz="2400" dirty="0" smtClean="0"/>
                <a:t>      Mặt </a:t>
              </a:r>
              <a:r>
                <a:rPr lang="vi-VN" sz="2400" dirty="0"/>
                <a:t>trời gieo những tia nắng chói chang xuống khu vườn. Càng về trưa, không khí càng oi ả. Mấy cây non trở nên lười biếng. Những chú dế chui sâu vào lòng đất mát mẻ, để lại trò chơi trốn tìm còn dang dở trên vạt cỏ non xanh.</a:t>
              </a:r>
            </a:p>
            <a:p>
              <a:r>
                <a:rPr lang="vi-VN" sz="2400" dirty="0"/>
                <a:t>     </a:t>
              </a:r>
              <a:r>
                <a:rPr lang="vi-VN" sz="2400" dirty="0" smtClean="0"/>
                <a:t>Tán </a:t>
              </a:r>
              <a:r>
                <a:rPr lang="vi-VN" sz="2400" dirty="0"/>
                <a:t>hoàng lan xoè rộng như một chiếc dù khổng lồ. Nó đón lấy ánh nắng gắt gỏng ban trưa và giữ lại trên tầng tán rộng. Chỉ những hạt nắng trong trẻo mới được thả xuống mặt đất qua kẽ lá. Một hạt nắng đậu lên đôi mắt xoe tròn của bé gái ngồi dưới gốc cây. Cô bé đưa tay hứng lấy hạt nắng đang rơi. Hạt nắng lọc qua những phiến lá xanh, bỗng trở nên dịu dàng đến lạ</a:t>
              </a:r>
              <a:r>
                <a:rPr lang="vi-VN" sz="2400" dirty="0" smtClean="0"/>
                <a:t>!</a:t>
              </a:r>
              <a:endParaRPr lang="en-US" sz="2400" dirty="0" smtClean="0"/>
            </a:p>
            <a:p>
              <a:r>
                <a:rPr lang="vi-VN" sz="2400" dirty="0" smtClean="0"/>
                <a:t>    Đám </a:t>
              </a:r>
              <a:r>
                <a:rPr lang="vi-VN" sz="2400" dirty="0"/>
                <a:t>cây non tròn xoe mắt, ngước nhìn khoảng trời lá xanh tít trên cao. Những chú dế thập thò ở </a:t>
              </a:r>
              <a:r>
                <a:rPr lang="vi-VN" sz="2400" dirty="0" smtClean="0"/>
                <a:t>cửa hang</a:t>
              </a:r>
              <a:r>
                <a:rPr lang="vi-VN" sz="2400" dirty="0"/>
                <a:t>, chừng như vừa nghĩ ra trò chơi mới: ú tim cùng nắng.</a:t>
              </a:r>
            </a:p>
            <a:p>
              <a:r>
                <a:rPr lang="vi-VN" sz="2400" dirty="0"/>
                <a:t>   </a:t>
              </a:r>
              <a:r>
                <a:rPr lang="vi-VN" sz="2400" dirty="0" smtClean="0"/>
                <a:t> </a:t>
              </a:r>
              <a:r>
                <a:rPr lang="vi-VN" sz="2400" dirty="0"/>
                <a:t>“Thật tuyệt nếu trở thành một người làm vườn!" Cô bé có đôi mắt đen láy thốt lên. Ước mơ của em xanh ngát.</a:t>
              </a:r>
            </a:p>
            <a:p>
              <a:r>
                <a:rPr lang="en-US" sz="2400" dirty="0" smtClean="0"/>
                <a:t>                                                                                   </a:t>
              </a:r>
              <a:r>
                <a:rPr lang="vi-VN" sz="2400" i="1" dirty="0" smtClean="0"/>
                <a:t>Hà Thuỷ</a:t>
              </a:r>
              <a:r>
                <a:rPr lang="vi-VN" sz="2400" i="1" dirty="0">
                  <a:solidFill>
                    <a:srgbClr val="FF0000"/>
                  </a:solidFill>
                </a:rPr>
                <a:t/>
              </a:r>
              <a:br>
                <a:rPr lang="vi-VN" sz="2400" i="1" dirty="0">
                  <a:solidFill>
                    <a:srgbClr val="FF0000"/>
                  </a:solidFill>
                </a:rPr>
              </a:br>
              <a:endParaRPr lang="zh-CN" altLang="en-US" sz="2200" i="1" dirty="0">
                <a:solidFill>
                  <a:srgbClr val="FF0000"/>
                </a:solidFill>
                <a:latin typeface="思源黑体 CN Light" panose="020B0300000000000000" charset="-122"/>
                <a:ea typeface="思源黑体 CN Light" panose="020B0300000000000000" charset="-122"/>
                <a:sym typeface="+mn-ea"/>
              </a:endParaRPr>
            </a:p>
          </p:txBody>
        </p:sp>
      </p:grpSp>
      <p:pic>
        <p:nvPicPr>
          <p:cNvPr id="11" name="Ước mơ màu xanh">
            <a:hlinkClick r:id="" action="ppaction://media"/>
          </p:cNvPr>
          <p:cNvPicPr>
            <a:picLocks noChangeAspect="1"/>
          </p:cNvPicPr>
          <p:nvPr>
            <a:videoFile r:link="rId1"/>
            <p:extLst>
              <p:ext uri="{DAA4B4D4-6D71-4841-9C94-3DE7FCFB9230}">
                <p14:media xmlns:p14="http://schemas.microsoft.com/office/powerpoint/2010/main" r:embed="rId2">
                  <p14:trim st="11935" end="4501"/>
                </p14:media>
              </p:ext>
            </p:extLst>
          </p:nvPr>
        </p:nvPicPr>
        <p:blipFill>
          <a:blip r:embed="rId4"/>
          <a:stretch>
            <a:fillRect/>
          </a:stretch>
        </p:blipFill>
        <p:spPr>
          <a:xfrm>
            <a:off x="2830069" y="5594913"/>
            <a:ext cx="6094372" cy="1123809"/>
          </a:xfrm>
          <a:prstGeom prst="rect">
            <a:avLst/>
          </a:prstGeom>
        </p:spPr>
      </p:pic>
    </p:spTree>
    <p:extLst>
      <p:ext uri="{BB962C8B-B14F-4D97-AF65-F5344CB8AC3E}">
        <p14:creationId xmlns:p14="http://schemas.microsoft.com/office/powerpoint/2010/main" val="222979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52" y="155227"/>
            <a:ext cx="1041171" cy="833818"/>
          </a:xfrm>
          <a:prstGeom prst="rect">
            <a:avLst/>
          </a:prstGeom>
        </p:spPr>
      </p:pic>
      <p:cxnSp>
        <p:nvCxnSpPr>
          <p:cNvPr id="3" name="Straight Connector 2"/>
          <p:cNvCxnSpPr/>
          <p:nvPr/>
        </p:nvCxnSpPr>
        <p:spPr>
          <a:xfrm>
            <a:off x="4469364" y="866196"/>
            <a:ext cx="4105469"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6372808" y="866196"/>
            <a:ext cx="27992" cy="4590661"/>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479897" y="572136"/>
            <a:ext cx="2004075" cy="584775"/>
          </a:xfrm>
          <a:prstGeom prst="rect">
            <a:avLst/>
          </a:prstGeom>
          <a:noFill/>
        </p:spPr>
        <p:txBody>
          <a:bodyPr wrap="none" rtlCol="0">
            <a:spAutoFit/>
          </a:bodyPr>
          <a:lstStyle/>
          <a:p>
            <a:r>
              <a:rPr lang="vi-VN" sz="3200" b="1" dirty="0" smtClean="0">
                <a:latin typeface="HP001 4 hàng" panose="020B0603050302020204" pitchFamily="34" charset="-93"/>
              </a:rPr>
              <a:t>Luyện đǌ</a:t>
            </a:r>
            <a:endParaRPr lang="en-US" sz="3200" b="1" dirty="0">
              <a:latin typeface="HP001 4 hàng" panose="020B0603050302020204" pitchFamily="34" charset="-93"/>
            </a:endParaRPr>
          </a:p>
        </p:txBody>
      </p:sp>
      <p:sp>
        <p:nvSpPr>
          <p:cNvPr id="10" name="TextBox 9"/>
          <p:cNvSpPr txBox="1"/>
          <p:nvPr/>
        </p:nvSpPr>
        <p:spPr>
          <a:xfrm>
            <a:off x="8560225" y="572135"/>
            <a:ext cx="2601994" cy="584775"/>
          </a:xfrm>
          <a:prstGeom prst="rect">
            <a:avLst/>
          </a:prstGeom>
          <a:noFill/>
        </p:spPr>
        <p:txBody>
          <a:bodyPr wrap="none" rtlCol="0">
            <a:spAutoFit/>
          </a:bodyPr>
          <a:lstStyle/>
          <a:p>
            <a:r>
              <a:rPr lang="vi-VN" sz="3200" b="1" dirty="0" smtClean="0">
                <a:latin typeface="HP001 4 hàng" panose="020B0603050302020204" pitchFamily="34" charset="-93"/>
              </a:rPr>
              <a:t>Tìm hiểu bài</a:t>
            </a:r>
            <a:endParaRPr lang="en-US" sz="3200" b="1" dirty="0">
              <a:latin typeface="HP001 4 hàng" panose="020B0603050302020204" pitchFamily="34" charset="-93"/>
            </a:endParaRPr>
          </a:p>
        </p:txBody>
      </p:sp>
    </p:spTree>
    <p:controls>
      <mc:AlternateContent xmlns:mc="http://schemas.openxmlformats.org/markup-compatibility/2006">
        <mc:Choice xmlns:v="urn:schemas-microsoft-com:vml" Requires="v">
          <p:control spid="2084" name="TextBox1" r:id="rId2" imgW="3246120" imgH="2666880"/>
        </mc:Choice>
        <mc:Fallback>
          <p:control name="TextBox1" r:id="rId2" imgW="3246120" imgH="266688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341563" y="1201738"/>
                  <a:ext cx="3248025" cy="26701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085" name="TextBox2" r:id="rId3" imgW="3246120" imgH="1082160"/>
        </mc:Choice>
        <mc:Fallback>
          <p:control name="TextBox2" r:id="rId3" imgW="3246120" imgH="1082160">
            <p:pic>
              <p:nvPicPr>
                <p:cNvPr id="0" name="TextBox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185025" y="1279525"/>
                  <a:ext cx="3246438" cy="10810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47870142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3312868" y="-34057"/>
            <a:ext cx="5170568" cy="838200"/>
            <a:chOff x="1365" y="1525"/>
            <a:chExt cx="5051" cy="1320"/>
          </a:xfrm>
        </p:grpSpPr>
        <p:sp>
          <p:nvSpPr>
            <p:cNvPr id="3"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Arial" panose="020B0604020202020204" pitchFamily="34" charset="0"/>
                  <a:ea typeface="字魂189号-星岩乐黑体" panose="00000500000000000000" charset="-122"/>
                  <a:cs typeface="Arial" panose="020B0604020202020204" pitchFamily="34" charset="0"/>
                  <a:sym typeface="+mn-lt"/>
                </a:rPr>
                <a:t>开头</a:t>
              </a:r>
            </a:p>
          </p:txBody>
        </p:sp>
        <p:sp>
          <p:nvSpPr>
            <p:cNvPr id="4"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altLang="zh-CN" sz="3200" b="1" spc="-300" smtClean="0">
                  <a:solidFill>
                    <a:srgbClr val="FF0000"/>
                  </a:solidFill>
                  <a:latin typeface="Arial" panose="020B0604020202020204" pitchFamily="34" charset="0"/>
                  <a:ea typeface="字魂189号-星岩乐黑体" panose="00000500000000000000" charset="-122"/>
                  <a:cs typeface="Arial" panose="020B0604020202020204" pitchFamily="34" charset="0"/>
                  <a:sym typeface="+mn-lt"/>
                </a:rPr>
                <a:t>Đọc: Ước mơ màu xanh</a:t>
              </a:r>
              <a:endParaRPr lang="zh-CN" altLang="en-US" sz="3200" b="1" spc="-300" dirty="0">
                <a:solidFill>
                  <a:srgbClr val="FF0000"/>
                </a:solidFill>
                <a:effectLst/>
                <a:latin typeface="Arial" panose="020B0604020202020204" pitchFamily="34" charset="0"/>
                <a:ea typeface="字魂189号-星岩乐黑体" panose="00000500000000000000" charset="-122"/>
                <a:cs typeface="Arial" panose="020B0604020202020204" pitchFamily="34" charset="0"/>
                <a:sym typeface="+mn-lt"/>
              </a:endParaRPr>
            </a:p>
          </p:txBody>
        </p:sp>
      </p:grpSp>
      <p:grpSp>
        <p:nvGrpSpPr>
          <p:cNvPr id="5" name="组合 18"/>
          <p:cNvGrpSpPr/>
          <p:nvPr/>
        </p:nvGrpSpPr>
        <p:grpSpPr>
          <a:xfrm>
            <a:off x="290933" y="617261"/>
            <a:ext cx="11518428" cy="6044796"/>
            <a:chOff x="1317" y="3053"/>
            <a:chExt cx="16822" cy="3948"/>
          </a:xfrm>
        </p:grpSpPr>
        <p:grpSp>
          <p:nvGrpSpPr>
            <p:cNvPr id="6" name="组合 15"/>
            <p:cNvGrpSpPr/>
            <p:nvPr/>
          </p:nvGrpSpPr>
          <p:grpSpPr>
            <a:xfrm>
              <a:off x="1317" y="3053"/>
              <a:ext cx="16681" cy="3765"/>
              <a:chOff x="1020" y="2328"/>
              <a:chExt cx="11012" cy="7757"/>
            </a:xfrm>
          </p:grpSpPr>
          <p:sp>
            <p:nvSpPr>
              <p:cNvPr id="8" name="圆角矩形 14"/>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9"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7" name="文本框 17"/>
            <p:cNvSpPr txBox="1"/>
            <p:nvPr/>
          </p:nvSpPr>
          <p:spPr>
            <a:xfrm>
              <a:off x="1620" y="3119"/>
              <a:ext cx="16519" cy="3882"/>
            </a:xfrm>
            <a:prstGeom prst="rect">
              <a:avLst/>
            </a:prstGeom>
            <a:noFill/>
          </p:spPr>
          <p:txBody>
            <a:bodyPr wrap="square" rtlCol="0">
              <a:spAutoFit/>
            </a:bodyPr>
            <a:lstStyle/>
            <a:p>
              <a:r>
                <a:rPr lang="en-US" sz="2400" dirty="0" smtClean="0"/>
                <a:t>       </a:t>
              </a:r>
              <a:r>
                <a:rPr lang="vi-VN" sz="2400" dirty="0" smtClean="0"/>
                <a:t>Mặt </a:t>
              </a:r>
              <a:r>
                <a:rPr lang="vi-VN" sz="2400" dirty="0"/>
                <a:t>trời gieo những tia nắng chói chang xuống khu vườn. Càng về trưa, không khí càng oi ả. Mấy cây non trở nên lười biếng. Những chú dế chui sâu vào lòng đất mát mẻ, để lại trò chơi trốn tìm còn dang dở trên vạt cỏ non xanh.</a:t>
              </a:r>
            </a:p>
            <a:p>
              <a:r>
                <a:rPr lang="vi-VN" sz="2400" dirty="0"/>
                <a:t>       Tán hoàng lan xoè rộng như một chiếc dù khổng lồ. Nó đón lấy ánh nắng gắt gỏng ban trưa và giữ lại trên tầng tán rộng. Chỉ những hạt nắng trong trẻo mới được thả xuống mặt đất qua kẽ lá. Một hạt nắng đậu lên đôi mắt xoe tròn của bé gái ngồi dưới gốc cây. Cô bé đưa tay hứng lấy hạt nắng đang rơi. Hạt nắng lọc qua những phiến lá xanh, bỗng trở nên dịu dàng đến lạ</a:t>
              </a:r>
              <a:r>
                <a:rPr lang="vi-VN" sz="2400" dirty="0" smtClean="0"/>
                <a:t>!</a:t>
              </a:r>
              <a:endParaRPr lang="en-US" sz="2400" dirty="0" smtClean="0"/>
            </a:p>
            <a:p>
              <a:r>
                <a:rPr lang="en-US" sz="2400" dirty="0" smtClean="0"/>
                <a:t>     </a:t>
              </a:r>
              <a:r>
                <a:rPr lang="vi-VN" sz="2400" dirty="0" smtClean="0"/>
                <a:t>Đám </a:t>
              </a:r>
              <a:r>
                <a:rPr lang="vi-VN" sz="2400" dirty="0"/>
                <a:t>cây non tròn xoe mắt, ngước nhìn khoảng trời lá xanh tít trên cao. Những chú dế thập thò ở cửa </a:t>
              </a:r>
              <a:r>
                <a:rPr lang="vi-VN" sz="2400" dirty="0" smtClean="0"/>
                <a:t>hang</a:t>
              </a:r>
              <a:r>
                <a:rPr lang="vi-VN" sz="2400" dirty="0"/>
                <a:t>, chừng như vừa nghĩ ra trò chơi mới: ú tim cùng nắng</a:t>
              </a:r>
              <a:r>
                <a:rPr lang="vi-VN" sz="2400" dirty="0" smtClean="0"/>
                <a:t>. </a:t>
              </a:r>
            </a:p>
            <a:p>
              <a:r>
                <a:rPr lang="vi-VN" sz="2400" dirty="0"/>
                <a:t> </a:t>
              </a:r>
              <a:r>
                <a:rPr lang="vi-VN" sz="2400" dirty="0" smtClean="0"/>
                <a:t>  “</a:t>
              </a:r>
              <a:r>
                <a:rPr lang="vi-VN" sz="2400" dirty="0"/>
                <a:t>Thật tuyệt nếu trở thành một người làm vườn!" Cô bé có đôi mắt đen láy thốt lên. Ước mơ của em xanh ngát.</a:t>
              </a:r>
            </a:p>
            <a:p>
              <a:r>
                <a:rPr lang="en-US" sz="2400" dirty="0" smtClean="0"/>
                <a:t>                                                                                   </a:t>
              </a:r>
              <a:r>
                <a:rPr lang="vi-VN" sz="2400" i="1" dirty="0" smtClean="0"/>
                <a:t>Hà Thuỷ</a:t>
              </a:r>
              <a:r>
                <a:rPr lang="vi-VN" sz="2400" i="1" dirty="0">
                  <a:solidFill>
                    <a:srgbClr val="FF0000"/>
                  </a:solidFill>
                </a:rPr>
                <a:t/>
              </a:r>
              <a:br>
                <a:rPr lang="vi-VN" sz="2400" i="1" dirty="0">
                  <a:solidFill>
                    <a:srgbClr val="FF0000"/>
                  </a:solidFill>
                </a:rPr>
              </a:br>
              <a:endParaRPr lang="zh-CN" altLang="en-US" sz="2200" i="1" dirty="0">
                <a:solidFill>
                  <a:srgbClr val="FF0000"/>
                </a:solidFill>
                <a:latin typeface="思源黑体 CN Light" panose="020B0300000000000000" charset="-122"/>
                <a:ea typeface="思源黑体 CN Light" panose="020B0300000000000000" charset="-122"/>
                <a:sym typeface="+mn-ea"/>
              </a:endParaRPr>
            </a:p>
          </p:txBody>
        </p:sp>
      </p:grpSp>
      <p:sp>
        <p:nvSpPr>
          <p:cNvPr id="10" name="矩形: 圆角 10"/>
          <p:cNvSpPr/>
          <p:nvPr/>
        </p:nvSpPr>
        <p:spPr>
          <a:xfrm>
            <a:off x="9790395" y="68580"/>
            <a:ext cx="2212419" cy="584333"/>
          </a:xfrm>
          <a:prstGeom prst="roundRect">
            <a:avLst>
              <a:gd name="adj" fmla="val 11805"/>
            </a:avLst>
          </a:prstGeom>
          <a:gradFill flip="none" rotWithShape="1">
            <a:gsLst>
              <a:gs pos="0">
                <a:srgbClr val="FFCF77">
                  <a:tint val="66000"/>
                  <a:satMod val="160000"/>
                </a:srgbClr>
              </a:gs>
              <a:gs pos="50000">
                <a:srgbClr val="FFCF77">
                  <a:tint val="44500"/>
                  <a:satMod val="160000"/>
                </a:srgbClr>
              </a:gs>
              <a:gs pos="100000">
                <a:srgbClr val="FFCF77">
                  <a:tint val="23500"/>
                  <a:satMod val="160000"/>
                </a:srgbClr>
              </a:gs>
            </a:gsLst>
            <a:lin ang="16200000" scaled="1"/>
            <a:tileRect/>
          </a:gra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smtClean="0">
                <a:solidFill>
                  <a:srgbClr val="E4365F"/>
                </a:solidFill>
                <a:latin typeface="Times New Roman" pitchFamily="18" charset="0"/>
                <a:cs typeface="Times New Roman" pitchFamily="18" charset="0"/>
              </a:rPr>
              <a:t>Chia </a:t>
            </a:r>
            <a:r>
              <a:rPr lang="en-US" sz="2800" b="1" dirty="0" err="1" smtClean="0">
                <a:solidFill>
                  <a:srgbClr val="E4365F"/>
                </a:solidFill>
                <a:latin typeface="Times New Roman" pitchFamily="18" charset="0"/>
                <a:cs typeface="Times New Roman" pitchFamily="18" charset="0"/>
              </a:rPr>
              <a:t>đoạn</a:t>
            </a:r>
            <a:endParaRPr lang="en-US" sz="2800" b="1" dirty="0">
              <a:solidFill>
                <a:srgbClr val="E4365F"/>
              </a:solidFill>
              <a:latin typeface="Times New Roman" pitchFamily="18" charset="0"/>
              <a:cs typeface="Times New Roman" pitchFamily="18" charset="0"/>
            </a:endParaRPr>
          </a:p>
        </p:txBody>
      </p:sp>
      <p:sp>
        <p:nvSpPr>
          <p:cNvPr id="11" name="Oval 10"/>
          <p:cNvSpPr/>
          <p:nvPr/>
        </p:nvSpPr>
        <p:spPr>
          <a:xfrm>
            <a:off x="113256" y="732343"/>
            <a:ext cx="471315" cy="544475"/>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rPr>
              <a:t>1</a:t>
            </a:r>
          </a:p>
        </p:txBody>
      </p:sp>
      <p:sp>
        <p:nvSpPr>
          <p:cNvPr id="12" name="Oval 11"/>
          <p:cNvSpPr/>
          <p:nvPr/>
        </p:nvSpPr>
        <p:spPr>
          <a:xfrm>
            <a:off x="166173" y="1825499"/>
            <a:ext cx="471315" cy="544475"/>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lang="en-US" sz="3200" kern="0" dirty="0">
                <a:solidFill>
                  <a:prstClr val="black"/>
                </a:solidFill>
                <a:latin typeface="Arial Rounded MT Bold" panose="020F0704030504030204" pitchFamily="34" charset="0"/>
              </a:rPr>
              <a:t>2</a:t>
            </a:r>
            <a:endPar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13" name="Oval 12"/>
          <p:cNvSpPr/>
          <p:nvPr/>
        </p:nvSpPr>
        <p:spPr>
          <a:xfrm>
            <a:off x="158984" y="3581455"/>
            <a:ext cx="471315" cy="544475"/>
          </a:xfrm>
          <a:prstGeom prst="ellipse">
            <a:avLst/>
          </a:prstGeom>
          <a:noFill/>
          <a:ln w="25400" cap="flat" cmpd="sng" algn="ctr">
            <a:solidFill>
              <a:srgbClr val="FF0000"/>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defRPr/>
            </a:pPr>
            <a:r>
              <a:rPr lang="en-US" sz="3200" kern="0" dirty="0">
                <a:solidFill>
                  <a:prstClr val="black"/>
                </a:solidFill>
                <a:latin typeface="Arial Rounded MT Bold" panose="020F0704030504030204" pitchFamily="34" charset="0"/>
              </a:rPr>
              <a:t>3</a:t>
            </a:r>
            <a:endParaRPr kumimoji="0" lang="en-US" sz="3200" b="0" i="0" u="none" strike="noStrike" kern="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2433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4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4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53" y="115419"/>
            <a:ext cx="580334" cy="580334"/>
          </a:xfrm>
          <a:prstGeom prst="rect">
            <a:avLst/>
          </a:prstGeom>
        </p:spPr>
      </p:pic>
      <p:sp>
        <p:nvSpPr>
          <p:cNvPr id="10" name="Rectangle 9"/>
          <p:cNvSpPr/>
          <p:nvPr/>
        </p:nvSpPr>
        <p:spPr>
          <a:xfrm>
            <a:off x="938704" y="157890"/>
            <a:ext cx="3321743" cy="523220"/>
          </a:xfrm>
          <a:prstGeom prst="rect">
            <a:avLst/>
          </a:prstGeom>
        </p:spPr>
        <p:txBody>
          <a:bodyPr wrap="none">
            <a:spAutoFit/>
          </a:bodyPr>
          <a:lstStyle/>
          <a:p>
            <a:pPr algn="ctr"/>
            <a:r>
              <a:rPr lang="en-US" sz="2800" b="1" kern="1200" dirty="0" err="1">
                <a:solidFill>
                  <a:srgbClr val="E4365F"/>
                </a:solidFill>
                <a:latin typeface="Arial" panose="020B0604020202090204" pitchFamily="34" charset="0"/>
              </a:rPr>
              <a:t>Luyện</a:t>
            </a:r>
            <a:r>
              <a:rPr lang="en-US" sz="2800" b="1" kern="1200" dirty="0">
                <a:solidFill>
                  <a:srgbClr val="E4365F"/>
                </a:solidFill>
                <a:latin typeface="Arial" panose="020B0604020202090204" pitchFamily="34" charset="0"/>
              </a:rPr>
              <a:t> </a:t>
            </a:r>
            <a:r>
              <a:rPr lang="en-US" sz="2800" b="1" kern="1200" err="1" smtClean="0">
                <a:solidFill>
                  <a:srgbClr val="E4365F"/>
                </a:solidFill>
                <a:latin typeface="Arial" panose="020B0604020202090204" pitchFamily="34" charset="0"/>
              </a:rPr>
              <a:t>đọc</a:t>
            </a:r>
            <a:r>
              <a:rPr lang="en-US" sz="2800" b="1" kern="1200" smtClean="0">
                <a:solidFill>
                  <a:srgbClr val="E4365F"/>
                </a:solidFill>
                <a:latin typeface="Arial" panose="020B0604020202090204" pitchFamily="34" charset="0"/>
              </a:rPr>
              <a:t> </a:t>
            </a:r>
            <a:r>
              <a:rPr lang="en-US" sz="2800" b="1" smtClean="0">
                <a:solidFill>
                  <a:srgbClr val="E4365F"/>
                </a:solidFill>
                <a:latin typeface="Arial" panose="020B0604020202090204" pitchFamily="34" charset="0"/>
              </a:rPr>
              <a:t>câu dài</a:t>
            </a:r>
            <a:endParaRPr lang="en-US" sz="2800" b="1" kern="1200" dirty="0">
              <a:solidFill>
                <a:srgbClr val="E4365F"/>
              </a:solidFill>
              <a:latin typeface="Arial" panose="020B0604020202090204" pitchFamily="34" charset="0"/>
            </a:endParaRPr>
          </a:p>
        </p:txBody>
      </p:sp>
      <p:sp>
        <p:nvSpPr>
          <p:cNvPr id="2" name="Rectangle 1"/>
          <p:cNvSpPr/>
          <p:nvPr/>
        </p:nvSpPr>
        <p:spPr>
          <a:xfrm>
            <a:off x="614218" y="2808731"/>
            <a:ext cx="11461511" cy="1277914"/>
          </a:xfrm>
          <a:prstGeom prst="rect">
            <a:avLst/>
          </a:prstGeom>
        </p:spPr>
        <p:txBody>
          <a:bodyPr wrap="square">
            <a:spAutoFit/>
          </a:bodyPr>
          <a:lstStyle/>
          <a:p>
            <a:pPr>
              <a:lnSpc>
                <a:spcPct val="107000"/>
              </a:lnSpc>
              <a:spcAft>
                <a:spcPts val="800"/>
              </a:spcAft>
            </a:pPr>
            <a:r>
              <a:rPr lang="en-US" sz="3600" dirty="0" smtClean="0"/>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chú</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dế</a:t>
            </a:r>
            <a:r>
              <a:rPr lang="en-US" sz="36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chui</a:t>
            </a:r>
            <a:r>
              <a:rPr lang="en-US" sz="36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sâu</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lòng</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đất</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mát</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mẻ</a:t>
            </a:r>
            <a:r>
              <a:rPr lang="en-US" sz="36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để</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lại</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trò</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chơi</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trốn</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tìm</a:t>
            </a:r>
            <a:r>
              <a:rPr lang="en-US" sz="36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còn</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dang </a:t>
            </a:r>
            <a:r>
              <a:rPr lang="en-US" sz="3600" i="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dở</a:t>
            </a:r>
            <a:r>
              <a:rPr lang="en-US" sz="36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trên</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vạt</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cỏ</a:t>
            </a:r>
            <a:r>
              <a:rPr lang="en-US" sz="3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non </a:t>
            </a:r>
            <a:r>
              <a:rPr lang="en-US" sz="36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xanh</a:t>
            </a:r>
            <a:r>
              <a:rPr lang="en-US" sz="36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3600" dirty="0">
              <a:solidFill>
                <a:srgbClr val="000000"/>
              </a:solidFill>
              <a:latin typeface="HP001 4 hàng"/>
              <a:ea typeface="Calibri" panose="020F0502020204030204" pitchFamily="34" charset="0"/>
              <a:cs typeface="Times New Roman" panose="02020603050405020304" pitchFamily="18" charset="0"/>
            </a:endParaRPr>
          </a:p>
        </p:txBody>
      </p:sp>
      <p:cxnSp>
        <p:nvCxnSpPr>
          <p:cNvPr id="17" name="Straight Connector 16"/>
          <p:cNvCxnSpPr/>
          <p:nvPr/>
        </p:nvCxnSpPr>
        <p:spPr>
          <a:xfrm flipH="1">
            <a:off x="3732429" y="2969197"/>
            <a:ext cx="172476" cy="361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417280" y="3547890"/>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324490" y="2969498"/>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094793" y="3547891"/>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624742" y="3596238"/>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474616" y="3566700"/>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650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pic>
        <p:nvPicPr>
          <p:cNvPr id="2" name="图片 6"/>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a:fillRect/>
          </a:stretch>
        </p:blipFill>
        <p:spPr>
          <a:xfrm>
            <a:off x="8961120" y="5748126"/>
            <a:ext cx="3449719" cy="1109874"/>
          </a:xfrm>
          <a:prstGeom prst="rect">
            <a:avLst/>
          </a:prstGeom>
        </p:spPr>
      </p:pic>
      <p:sp>
        <p:nvSpPr>
          <p:cNvPr id="3" name="Rectangle 2"/>
          <p:cNvSpPr/>
          <p:nvPr/>
        </p:nvSpPr>
        <p:spPr>
          <a:xfrm>
            <a:off x="1251627" y="174088"/>
            <a:ext cx="7798108"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Luyện</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trước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lớp</a:t>
            </a:r>
            <a:endParaRPr kumimoji="0" lang="zh-CN" altLang="en-US"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6" name="Rectangle 5"/>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7" name="Rectangle 6"/>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1" i="0" u="none" strike="noStrike" kern="120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panose="020B0604020202090204"/>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sp>
        <p:nvSpPr>
          <p:cNvPr id="11" name="Rectangle 1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panose="020B0604020202090204"/>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endParaRPr kumimoji="0" lang="en-US" sz="1865" b="0" i="0" u="none" strike="noStrike" kern="0" cap="none" spc="0" normalizeH="0" baseline="0" noProof="0">
              <a:ln>
                <a:noFill/>
              </a:ln>
              <a:solidFill>
                <a:prstClr val="white"/>
              </a:solidFill>
              <a:effectLst/>
              <a:uLnTx/>
              <a:uFillTx/>
              <a:latin typeface="Calibri"/>
              <a:ea typeface="+mn-ea"/>
              <a:cs typeface="+mn-cs"/>
              <a:sym typeface="Arial" panose="020B0604020202090204"/>
            </a:endParaRPr>
          </a:p>
        </p:txBody>
      </p:sp>
      <p:sp>
        <p:nvSpPr>
          <p:cNvPr id="14" name="Rectangle 1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90204" pitchFamily="34" charset="0"/>
                <a:cs typeface="Arial" panose="020B0604020202090204"/>
                <a:sym typeface="Arial" panose="020B060402020209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90204" pitchFamily="34" charset="0"/>
              <a:cs typeface="Arial" panose="020B0604020202090204"/>
              <a:sym typeface="Arial" panose="020B0604020202090204"/>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90204"/>
              <a:buNone/>
              <a:defRPr/>
            </a:pPr>
            <a:r>
              <a:rPr kumimoji="0" lang="en-US" sz="3200" b="0" i="0" u="none" strike="noStrike" kern="1200" cap="none" spc="0" normalizeH="0" baseline="0" noProof="0" dirty="0">
                <a:ln>
                  <a:noFill/>
                </a:ln>
                <a:solidFill>
                  <a:prstClr val="black"/>
                </a:solidFill>
                <a:effectLst/>
                <a:uLnTx/>
                <a:uFillTx/>
                <a:latin typeface="Arial" panose="020B0604020202090204" pitchFamily="34" charset="0"/>
                <a:ea typeface="inpin heiti" charset="-122"/>
                <a:cs typeface="Times New Roman" panose="02020503050405090304" pitchFamily="18" charset="0"/>
                <a:sym typeface="Arial" panose="020B0604020202090204"/>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panose="020B0604020202090204"/>
            </a:endParaRPr>
          </a:p>
        </p:txBody>
      </p:sp>
      <p:pic>
        <p:nvPicPr>
          <p:cNvPr id="1026"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293" y="193289"/>
            <a:ext cx="580334" cy="580334"/>
          </a:xfrm>
          <a:prstGeom prst="rect">
            <a:avLst/>
          </a:prstGeom>
        </p:spPr>
      </p:pic>
      <p:sp>
        <p:nvSpPr>
          <p:cNvPr id="19" name="Rectangle 18"/>
          <p:cNvSpPr/>
          <p:nvPr/>
        </p:nvSpPr>
        <p:spPr>
          <a:xfrm>
            <a:off x="1394695" y="193289"/>
            <a:ext cx="7798108"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Luyện</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đọc</a:t>
            </a:r>
            <a:r>
              <a:rPr kumimoji="0" lang="en-US" altLang="zh-CN"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 </a:t>
            </a:r>
            <a:r>
              <a:rPr kumimoji="0" lang="vi-VN" altLang="zh-CN" sz="3200" b="1" i="0" u="none" strike="noStrike" kern="0" cap="none" spc="0" normalizeH="0" baseline="0" noProof="0" dirty="0" smtClean="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rPr>
              <a:t>nhóm</a:t>
            </a:r>
            <a:endParaRPr kumimoji="0" lang="zh-CN" altLang="en-US" sz="3200" b="1" i="0" u="none" strike="noStrike" kern="0" cap="none" spc="0" normalizeH="0" baseline="0" noProof="0" dirty="0">
              <a:ln>
                <a:noFill/>
              </a:ln>
              <a:solidFill>
                <a:srgbClr val="0070C0"/>
              </a:solidFill>
              <a:effectLst/>
              <a:uLnTx/>
              <a:uFillTx/>
              <a:latin typeface="Arial" panose="020B0604020202090204" pitchFamily="34" charset="0"/>
              <a:ea typeface="inpin heiti" charset="-122"/>
              <a:cs typeface="Times New Roman" panose="02020503050405090304" pitchFamily="18" charset="0"/>
              <a:sym typeface="Arial" panose="020B0604020202090204"/>
            </a:endParaRPr>
          </a:p>
        </p:txBody>
      </p:sp>
    </p:spTree>
    <p:extLst>
      <p:ext uri="{BB962C8B-B14F-4D97-AF65-F5344CB8AC3E}">
        <p14:creationId xmlns:p14="http://schemas.microsoft.com/office/powerpoint/2010/main" val="42538301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a:fillRect/>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a:fillRect/>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a:fillRect/>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a:fillRect/>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8"/>
          <a:srcRect l="16127" t="11921" r="14764" b="20863"/>
          <a:stretch>
            <a:fillRect/>
          </a:stretch>
        </p:blipFill>
        <p:spPr>
          <a:xfrm>
            <a:off x="3710549" y="2196156"/>
            <a:ext cx="4476749" cy="2258786"/>
          </a:xfrm>
          <a:prstGeom prst="rect">
            <a:avLst/>
          </a:prstGeom>
        </p:spPr>
      </p:pic>
    </p:spTree>
    <p:extLst>
      <p:ext uri="{BB962C8B-B14F-4D97-AF65-F5344CB8AC3E}">
        <p14:creationId xmlns:p14="http://schemas.microsoft.com/office/powerpoint/2010/main" val="3884436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anim calcmode="lin" valueType="num">
                                      <p:cBhvr>
                                        <p:cTn id="18" dur="750" fill="hold"/>
                                        <p:tgtEl>
                                          <p:spTgt spid="28"/>
                                        </p:tgtEl>
                                        <p:attrNameLst>
                                          <p:attrName>ppt_x</p:attrName>
                                        </p:attrNameLst>
                                      </p:cBhvr>
                                      <p:tavLst>
                                        <p:tav tm="0">
                                          <p:val>
                                            <p:strVal val="#ppt_x"/>
                                          </p:val>
                                        </p:tav>
                                        <p:tav tm="100000">
                                          <p:val>
                                            <p:strVal val="#ppt_x"/>
                                          </p:val>
                                        </p:tav>
                                      </p:tavLst>
                                    </p:anim>
                                    <p:anim calcmode="lin" valueType="num">
                                      <p:cBhvr>
                                        <p:cTn id="1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TotalTime>
  <Words>742</Words>
  <Application>Microsoft Office PowerPoint</Application>
  <PresentationFormat>Custom</PresentationFormat>
  <Paragraphs>106</Paragraphs>
  <Slides>23</Slides>
  <Notes>17</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LINH</dc:creator>
  <cp:lastModifiedBy>Windows 10</cp:lastModifiedBy>
  <cp:revision>41</cp:revision>
  <dcterms:created xsi:type="dcterms:W3CDTF">2021-10-09T06:26:30Z</dcterms:created>
  <dcterms:modified xsi:type="dcterms:W3CDTF">2024-04-05T01:34:19Z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2CBB1D6B750747668D00D161BE7D6652</vt:lpwstr>
  </property>
  <property fmtid="{D5CDD505-2E9C-101B-9397-08002B2CF9AE}" pid="3" name="KSOProductBuildVer">
    <vt:lpwstr>2052-11.1.0.10700</vt:lpwstr>
  </property>
</Properties>
</file>