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9" r:id="rId3"/>
    <p:sldId id="299" r:id="rId4"/>
    <p:sldId id="305" r:id="rId5"/>
    <p:sldId id="309" r:id="rId6"/>
    <p:sldId id="302" r:id="rId7"/>
    <p:sldId id="312" r:id="rId8"/>
    <p:sldId id="296" r:id="rId9"/>
    <p:sldId id="297" r:id="rId10"/>
    <p:sldId id="298" r:id="rId11"/>
    <p:sldId id="262" r:id="rId12"/>
    <p:sldId id="310" r:id="rId13"/>
    <p:sldId id="284" r:id="rId14"/>
    <p:sldId id="311" r:id="rId15"/>
    <p:sldId id="307" r:id="rId16"/>
    <p:sldId id="308" r:id="rId17"/>
    <p:sldId id="293" r:id="rId18"/>
    <p:sldId id="294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5B9BD5"/>
    <a:srgbClr val="C73DE3"/>
    <a:srgbClr val="7CAFDE"/>
    <a:srgbClr val="DE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4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1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1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8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4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6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0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A066-137C-434E-808D-EA7DBA58900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9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A066-137C-434E-808D-EA7DBA58900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1B54-B3DC-4644-A8D3-B2C5C9CBAB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654FFC-4BF5-4012-AAEB-675CE8E246A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9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xmlns="" id="{4BF27745-B2E1-51A8-E5A9-BBEE78874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r="6631"/>
          <a:stretch/>
        </p:blipFill>
        <p:spPr bwMode="auto">
          <a:xfrm>
            <a:off x="1524000" y="-35434"/>
            <a:ext cx="9183000" cy="68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BDDAB9-4D3E-80F3-7BBB-FEF0588004D5}"/>
              </a:ext>
            </a:extLst>
          </p:cNvPr>
          <p:cNvSpPr/>
          <p:nvPr/>
        </p:nvSpPr>
        <p:spPr>
          <a:xfrm>
            <a:off x="2671569" y="2338480"/>
            <a:ext cx="68488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Mỹ thuật: Chủ đề: Mái ấm gia đình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1878FF-0CE4-29D3-D9BC-D68A15CD47B3}"/>
              </a:ext>
            </a:extLst>
          </p:cNvPr>
          <p:cNvSpPr/>
          <p:nvPr/>
        </p:nvSpPr>
        <p:spPr>
          <a:xfrm>
            <a:off x="2247930" y="3706558"/>
            <a:ext cx="7168309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 VẬT THÂN QUEN</a:t>
            </a: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3D5C289-9E0A-452D-9BFC-18207137C2ED}"/>
              </a:ext>
            </a:extLst>
          </p:cNvPr>
          <p:cNvSpPr/>
          <p:nvPr/>
        </p:nvSpPr>
        <p:spPr>
          <a:xfrm>
            <a:off x="5729944" y="3006586"/>
            <a:ext cx="1470956" cy="6999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3718" y="207818"/>
            <a:ext cx="315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Mĩ Thuật Lớp 3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93718" y="577150"/>
            <a:ext cx="380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GV: Phạm Thị Nhịp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0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F54C0B4-FC33-4E47-8C21-77AC0C36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659" y="205601"/>
            <a:ext cx="6144683" cy="774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110EB2-5CE1-4712-996E-2389241ED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003"/>
          <a:stretch/>
        </p:blipFill>
        <p:spPr>
          <a:xfrm>
            <a:off x="1400176" y="979864"/>
            <a:ext cx="9363074" cy="360166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CA1191A-4906-41A7-A237-D7829FB201BA}"/>
              </a:ext>
            </a:extLst>
          </p:cNvPr>
          <p:cNvSpPr/>
          <p:nvPr/>
        </p:nvSpPr>
        <p:spPr>
          <a:xfrm>
            <a:off x="1181100" y="4962526"/>
            <a:ext cx="8829674" cy="1162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TẠO ĐẶC ĐIỂM RIÊNG CHO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 HÌNH ĐỒ VẬT</a:t>
            </a:r>
          </a:p>
        </p:txBody>
      </p:sp>
    </p:spTree>
    <p:extLst>
      <p:ext uri="{BB962C8B-B14F-4D97-AF65-F5344CB8AC3E}">
        <p14:creationId xmlns:p14="http://schemas.microsoft.com/office/powerpoint/2010/main" val="21522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20602051515_wm_shs-mi-thuat-3---ban-1">
            <a:extLst>
              <a:ext uri="{FF2B5EF4-FFF2-40B4-BE49-F238E27FC236}">
                <a16:creationId xmlns:a16="http://schemas.microsoft.com/office/drawing/2014/main" xmlns="" id="{6CF4A7E1-9705-C834-E61A-76DABFCDE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63" b="47250" l="17544" r="84825">
                        <a14:foregroundMark x1="22281" y1="32750" x2="24561" y2="44563"/>
                        <a14:foregroundMark x1="27105" y1="40625" x2="37193" y2="43063"/>
                        <a14:foregroundMark x1="37193" y1="43063" x2="39474" y2="44438"/>
                        <a14:foregroundMark x1="56053" y1="25063" x2="56053" y2="26500"/>
                        <a14:foregroundMark x1="75877" y1="30688" x2="76316" y2="47250"/>
                        <a14:foregroundMark x1="17544" y1="33688" x2="21140" y2="35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2" t="23382" r="7533" b="50741"/>
          <a:stretch/>
        </p:blipFill>
        <p:spPr bwMode="auto">
          <a:xfrm>
            <a:off x="346399" y="965747"/>
            <a:ext cx="3829881" cy="338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20602051515_wm_shs-mi-thuat-3---ban-1">
            <a:extLst>
              <a:ext uri="{FF2B5EF4-FFF2-40B4-BE49-F238E27FC236}">
                <a16:creationId xmlns:a16="http://schemas.microsoft.com/office/drawing/2014/main" xmlns="" id="{5E300F78-7752-067C-5484-5CD405E42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7" t="51786" r="9742" b="22313"/>
          <a:stretch/>
        </p:blipFill>
        <p:spPr bwMode="auto">
          <a:xfrm>
            <a:off x="8015721" y="1047061"/>
            <a:ext cx="3829880" cy="277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1F68B38-9368-F2DD-CE3D-6D9130BFD20F}"/>
              </a:ext>
            </a:extLst>
          </p:cNvPr>
          <p:cNvSpPr/>
          <p:nvPr/>
        </p:nvSpPr>
        <p:spPr>
          <a:xfrm>
            <a:off x="3390713" y="90333"/>
            <a:ext cx="4625008" cy="699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20220609031048_wm_sbt-mi-thuat-3---ban-1">
            <a:extLst>
              <a:ext uri="{FF2B5EF4-FFF2-40B4-BE49-F238E27FC236}">
                <a16:creationId xmlns:a16="http://schemas.microsoft.com/office/drawing/2014/main" xmlns="" id="{9393F22D-74CB-4099-93C3-512837377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t="15459" r="12362" b="59614"/>
          <a:stretch/>
        </p:blipFill>
        <p:spPr bwMode="auto">
          <a:xfrm>
            <a:off x="4113328" y="973196"/>
            <a:ext cx="3829880" cy="29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79C101-6B14-404D-9AD0-DD5964EC41F8}"/>
              </a:ext>
            </a:extLst>
          </p:cNvPr>
          <p:cNvSpPr txBox="1"/>
          <p:nvPr/>
        </p:nvSpPr>
        <p:spPr>
          <a:xfrm>
            <a:off x="346399" y="4201412"/>
            <a:ext cx="11664626" cy="144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defTabSz="914400"/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C68AEA-E1F0-401A-AC1D-6413C2454283}"/>
              </a:ext>
            </a:extLst>
          </p:cNvPr>
          <p:cNvSpPr txBox="1"/>
          <p:nvPr/>
        </p:nvSpPr>
        <p:spPr>
          <a:xfrm>
            <a:off x="0" y="5108070"/>
            <a:ext cx="11664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đắp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lõm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 defTabSz="9144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6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239E44F-F329-40E0-B52D-C67C8219A9C9}"/>
              </a:ext>
            </a:extLst>
          </p:cNvPr>
          <p:cNvSpPr/>
          <p:nvPr/>
        </p:nvSpPr>
        <p:spPr>
          <a:xfrm>
            <a:off x="219075" y="219075"/>
            <a:ext cx="11620500" cy="6402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62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áng Tạo Trường Học Học Tập Bảng đen, Kiến ​​thức, Học Tập, Nền Hình nền  Vector để tải xuống miễn phí">
            <a:extLst>
              <a:ext uri="{FF2B5EF4-FFF2-40B4-BE49-F238E27FC236}">
                <a16:creationId xmlns:a16="http://schemas.microsoft.com/office/drawing/2014/main" xmlns="" id="{3E409DC8-CF32-E155-D74C-29F72286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7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C5A3787-9E5F-A46A-BCF5-CCD5B85C8573}"/>
              </a:ext>
            </a:extLst>
          </p:cNvPr>
          <p:cNvSpPr/>
          <p:nvPr/>
        </p:nvSpPr>
        <p:spPr>
          <a:xfrm>
            <a:off x="3776871" y="933269"/>
            <a:ext cx="4929808" cy="699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SÁNG TẠO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D34AEF2-C93A-6F24-E86B-BFA56DACD6EA}"/>
              </a:ext>
            </a:extLst>
          </p:cNvPr>
          <p:cNvSpPr/>
          <p:nvPr/>
        </p:nvSpPr>
        <p:spPr>
          <a:xfrm>
            <a:off x="3180518" y="2999448"/>
            <a:ext cx="5784577" cy="12658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áng Tạo Trường Học Học Tập Bảng đen, Kiến ​​thức, Học Tập, Nền Hình nền  Vector để tải xuống miễn phí">
            <a:extLst>
              <a:ext uri="{FF2B5EF4-FFF2-40B4-BE49-F238E27FC236}">
                <a16:creationId xmlns:a16="http://schemas.microsoft.com/office/drawing/2014/main" xmlns="" id="{3E409DC8-CF32-E155-D74C-29F72286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39148"/>
            <a:ext cx="9144000" cy="67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4EF479-112F-4687-BDF5-185E8F46E81C}"/>
              </a:ext>
            </a:extLst>
          </p:cNvPr>
          <p:cNvSpPr txBox="1"/>
          <p:nvPr/>
        </p:nvSpPr>
        <p:spPr>
          <a:xfrm>
            <a:off x="2705100" y="2629794"/>
            <a:ext cx="675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914400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B1084A17-E092-4DA1-B262-92E7C9DDC178}"/>
              </a:ext>
            </a:extLst>
          </p:cNvPr>
          <p:cNvSpPr/>
          <p:nvPr/>
        </p:nvSpPr>
        <p:spPr>
          <a:xfrm>
            <a:off x="3281571" y="1601147"/>
            <a:ext cx="4929808" cy="699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01" y="141064"/>
            <a:ext cx="731520" cy="731520"/>
          </a:xfrm>
          <a:prstGeom prst="rect">
            <a:avLst/>
          </a:prstGeom>
        </p:spPr>
      </p:pic>
      <p:pic>
        <p:nvPicPr>
          <p:cNvPr id="6148" name="Picture 4" descr="100+ hình nền powerpoint chào mừng - hinhanhsieudep.net">
            <a:extLst>
              <a:ext uri="{FF2B5EF4-FFF2-40B4-BE49-F238E27FC236}">
                <a16:creationId xmlns:a16="http://schemas.microsoft.com/office/drawing/2014/main" xmlns="" id="{41FD31FF-E783-5EE0-D544-DE41EFAB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F87A83-3077-3BB7-4628-C102C4BA2662}"/>
              </a:ext>
            </a:extLst>
          </p:cNvPr>
          <p:cNvSpPr/>
          <p:nvPr/>
        </p:nvSpPr>
        <p:spPr>
          <a:xfrm>
            <a:off x="1406254" y="674712"/>
            <a:ext cx="937949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E3FD3D8-A371-8C02-AE1C-161DCE617C8C}"/>
              </a:ext>
            </a:extLst>
          </p:cNvPr>
          <p:cNvSpPr/>
          <p:nvPr/>
        </p:nvSpPr>
        <p:spPr>
          <a:xfrm>
            <a:off x="10257184" y="6520070"/>
            <a:ext cx="410817" cy="337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0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áng Tạo Trường Học Học Tập Bảng đen, Kiến ​​thức, Học Tập, Nền Hình nền  Vector để tải xuống miễn phí">
            <a:extLst>
              <a:ext uri="{FF2B5EF4-FFF2-40B4-BE49-F238E27FC236}">
                <a16:creationId xmlns:a16="http://schemas.microsoft.com/office/drawing/2014/main" xmlns="" id="{3E409DC8-CF32-E155-D74C-29F722865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7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C5A3787-9E5F-A46A-BCF5-CCD5B85C8573}"/>
              </a:ext>
            </a:extLst>
          </p:cNvPr>
          <p:cNvSpPr/>
          <p:nvPr/>
        </p:nvSpPr>
        <p:spPr>
          <a:xfrm>
            <a:off x="3776871" y="933269"/>
            <a:ext cx="4929808" cy="699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SÁNG TẠO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D34AEF2-C93A-6F24-E86B-BFA56DACD6EA}"/>
              </a:ext>
            </a:extLst>
          </p:cNvPr>
          <p:cNvSpPr/>
          <p:nvPr/>
        </p:nvSpPr>
        <p:spPr>
          <a:xfrm>
            <a:off x="3180518" y="2351748"/>
            <a:ext cx="5784577" cy="12658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BC7F0EF-142B-E213-91B2-2CDAC1B896BE}"/>
              </a:ext>
            </a:extLst>
          </p:cNvPr>
          <p:cNvSpPr/>
          <p:nvPr/>
        </p:nvSpPr>
        <p:spPr>
          <a:xfrm>
            <a:off x="3180519" y="4557083"/>
            <a:ext cx="5784577" cy="88490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Thieu nhi the gioi lien hoan">
            <a:hlinkClick r:id="" action="ppaction://media"/>
            <a:extLst>
              <a:ext uri="{FF2B5EF4-FFF2-40B4-BE49-F238E27FC236}">
                <a16:creationId xmlns:a16="http://schemas.microsoft.com/office/drawing/2014/main" xmlns="" id="{A65227B3-2972-E7E6-0832-4DE62F2281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0295" y="6109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6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áng Tạo Trường Học Học Tập Bảng đen, Kiến ​​thức, Học Tập, Nền Hình nền  Vector để tải xuống miễn phí">
            <a:extLst>
              <a:ext uri="{FF2B5EF4-FFF2-40B4-BE49-F238E27FC236}">
                <a16:creationId xmlns:a16="http://schemas.microsoft.com/office/drawing/2014/main" xmlns="" id="{8876DD0E-FAB5-62DF-1618-2AA54F9BD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7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98FD5D4-D537-9112-17C5-A624747EC84D}"/>
              </a:ext>
            </a:extLst>
          </p:cNvPr>
          <p:cNvSpPr/>
          <p:nvPr/>
        </p:nvSpPr>
        <p:spPr>
          <a:xfrm>
            <a:off x="3929269" y="1860570"/>
            <a:ext cx="4333462" cy="6999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9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20426102731_wm_sgv-mi-thuat-3---ban-1">
            <a:extLst>
              <a:ext uri="{FF2B5EF4-FFF2-40B4-BE49-F238E27FC236}">
                <a16:creationId xmlns:a16="http://schemas.microsoft.com/office/drawing/2014/main" xmlns="" id="{F1ABF3F3-E030-C0D6-435C-8B25F84DC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8" t="71111" r="9086" b="6860"/>
          <a:stretch/>
        </p:blipFill>
        <p:spPr bwMode="auto">
          <a:xfrm>
            <a:off x="1816770" y="1085851"/>
            <a:ext cx="8558461" cy="55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6A7D36D-3CC0-0984-E2FE-8BADA6B25E54}"/>
              </a:ext>
            </a:extLst>
          </p:cNvPr>
          <p:cNvSpPr/>
          <p:nvPr/>
        </p:nvSpPr>
        <p:spPr>
          <a:xfrm>
            <a:off x="3929268" y="192159"/>
            <a:ext cx="4333462" cy="6999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15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hool PNG frame | Preschool art activities, School border, School murals">
            <a:extLst>
              <a:ext uri="{FF2B5EF4-FFF2-40B4-BE49-F238E27FC236}">
                <a16:creationId xmlns:a16="http://schemas.microsoft.com/office/drawing/2014/main" xmlns="" id="{0D06A4C0-C620-9F09-7F9D-29AEE4A8B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328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1A0F8807-3697-7560-97B9-E201C884A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068" y="994265"/>
            <a:ext cx="7238469" cy="5194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A54585-ADAC-F609-9A70-953C1823E4A8}"/>
              </a:ext>
            </a:extLst>
          </p:cNvPr>
          <p:cNvSpPr/>
          <p:nvPr/>
        </p:nvSpPr>
        <p:spPr>
          <a:xfrm>
            <a:off x="2181496" y="2931549"/>
            <a:ext cx="8671108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XIN CHÀO CÁC 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2BB318-2C03-ECA8-47E3-BA6A8C172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8" b="89899" l="9882" r="94118">
                        <a14:foregroundMark x1="32706" y1="25253" x2="32706" y2="25253"/>
                        <a14:foregroundMark x1="75294" y1="15909" x2="75294" y2="15909"/>
                        <a14:foregroundMark x1="85412" y1="63889" x2="85412" y2="63889"/>
                        <a14:foregroundMark x1="86588" y1="83586" x2="86588" y2="83586"/>
                        <a14:foregroundMark x1="51059" y1="86364" x2="51059" y2="86364"/>
                        <a14:foregroundMark x1="15529" y1="56061" x2="15529" y2="56061"/>
                        <a14:foregroundMark x1="26118" y1="63384" x2="26118" y2="63384"/>
                        <a14:foregroundMark x1="18824" y1="76010" x2="18824" y2="76010"/>
                        <a14:foregroundMark x1="13412" y1="82071" x2="13412" y2="82071"/>
                        <a14:foregroundMark x1="18588" y1="25505" x2="18588" y2="25505"/>
                        <a14:foregroundMark x1="23059" y1="31566" x2="23059" y2="31566"/>
                        <a14:foregroundMark x1="33647" y1="10354" x2="33647" y2="10354"/>
                        <a14:foregroundMark x1="62118" y1="10354" x2="62118" y2="10354"/>
                        <a14:foregroundMark x1="59765" y1="18434" x2="59765" y2="18434"/>
                        <a14:foregroundMark x1="68000" y1="23737" x2="68000" y2="23737"/>
                        <a14:foregroundMark x1="80706" y1="29040" x2="80706" y2="29040"/>
                        <a14:foregroundMark x1="79765" y1="21717" x2="79765" y2="21717"/>
                        <a14:foregroundMark x1="94118" y1="51768" x2="94118" y2="51768"/>
                        <a14:foregroundMark x1="92471" y1="52273" x2="92471" y2="52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8366" y="3281681"/>
            <a:ext cx="1002138" cy="1257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1408E5-CE61-B531-701C-D1A9387FC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8" b="89899" l="9882" r="94118">
                        <a14:foregroundMark x1="32706" y1="25253" x2="32706" y2="25253"/>
                        <a14:foregroundMark x1="75294" y1="15909" x2="75294" y2="15909"/>
                        <a14:foregroundMark x1="85412" y1="63889" x2="85412" y2="63889"/>
                        <a14:foregroundMark x1="86588" y1="83586" x2="86588" y2="83586"/>
                        <a14:foregroundMark x1="51059" y1="86364" x2="51059" y2="86364"/>
                        <a14:foregroundMark x1="15529" y1="56061" x2="15529" y2="56061"/>
                        <a14:foregroundMark x1="26118" y1="63384" x2="26118" y2="63384"/>
                        <a14:foregroundMark x1="18824" y1="76010" x2="18824" y2="76010"/>
                        <a14:foregroundMark x1="13412" y1="82071" x2="13412" y2="82071"/>
                        <a14:foregroundMark x1="18588" y1="25505" x2="18588" y2="25505"/>
                        <a14:foregroundMark x1="23059" y1="31566" x2="23059" y2="31566"/>
                        <a14:foregroundMark x1="33647" y1="10354" x2="33647" y2="10354"/>
                        <a14:foregroundMark x1="62118" y1="10354" x2="62118" y2="10354"/>
                        <a14:foregroundMark x1="59765" y1="18434" x2="59765" y2="18434"/>
                        <a14:foregroundMark x1="68000" y1="23737" x2="68000" y2="23737"/>
                        <a14:foregroundMark x1="80706" y1="29040" x2="80706" y2="29040"/>
                        <a14:foregroundMark x1="79765" y1="21717" x2="79765" y2="21717"/>
                        <a14:foregroundMark x1="94118" y1="51768" x2="94118" y2="51768"/>
                        <a14:foregroundMark x1="92471" y1="52273" x2="92471" y2="52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2917" y="5124453"/>
            <a:ext cx="696336" cy="873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066611-E622-7101-AC73-6FCFBA123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8" b="89899" l="9882" r="94118">
                        <a14:foregroundMark x1="32706" y1="25253" x2="32706" y2="25253"/>
                        <a14:foregroundMark x1="75294" y1="15909" x2="75294" y2="15909"/>
                        <a14:foregroundMark x1="85412" y1="63889" x2="85412" y2="63889"/>
                        <a14:foregroundMark x1="86588" y1="83586" x2="86588" y2="83586"/>
                        <a14:foregroundMark x1="51059" y1="86364" x2="51059" y2="86364"/>
                        <a14:foregroundMark x1="15529" y1="56061" x2="15529" y2="56061"/>
                        <a14:foregroundMark x1="26118" y1="63384" x2="26118" y2="63384"/>
                        <a14:foregroundMark x1="18824" y1="76010" x2="18824" y2="76010"/>
                        <a14:foregroundMark x1="13412" y1="82071" x2="13412" y2="82071"/>
                        <a14:foregroundMark x1="18588" y1="25505" x2="18588" y2="25505"/>
                        <a14:foregroundMark x1="23059" y1="31566" x2="23059" y2="31566"/>
                        <a14:foregroundMark x1="33647" y1="10354" x2="33647" y2="10354"/>
                        <a14:foregroundMark x1="62118" y1="10354" x2="62118" y2="10354"/>
                        <a14:foregroundMark x1="59765" y1="18434" x2="59765" y2="18434"/>
                        <a14:foregroundMark x1="68000" y1="23737" x2="68000" y2="23737"/>
                        <a14:foregroundMark x1="80706" y1="29040" x2="80706" y2="29040"/>
                        <a14:foregroundMark x1="79765" y1="21717" x2="79765" y2="21717"/>
                        <a14:foregroundMark x1="94118" y1="51768" x2="94118" y2="51768"/>
                        <a14:foregroundMark x1="92471" y1="52273" x2="92471" y2="52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6618" y="5367475"/>
            <a:ext cx="591748" cy="742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E3CAF8-0241-9E32-7AA1-F09E32075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8" b="89899" l="9882" r="94118">
                        <a14:foregroundMark x1="32706" y1="25253" x2="32706" y2="25253"/>
                        <a14:foregroundMark x1="75294" y1="15909" x2="75294" y2="15909"/>
                        <a14:foregroundMark x1="85412" y1="63889" x2="85412" y2="63889"/>
                        <a14:foregroundMark x1="86588" y1="83586" x2="86588" y2="83586"/>
                        <a14:foregroundMark x1="51059" y1="86364" x2="51059" y2="86364"/>
                        <a14:foregroundMark x1="15529" y1="56061" x2="15529" y2="56061"/>
                        <a14:foregroundMark x1="26118" y1="63384" x2="26118" y2="63384"/>
                        <a14:foregroundMark x1="18824" y1="76010" x2="18824" y2="76010"/>
                        <a14:foregroundMark x1="13412" y1="82071" x2="13412" y2="82071"/>
                        <a14:foregroundMark x1="18588" y1="25505" x2="18588" y2="25505"/>
                        <a14:foregroundMark x1="23059" y1="31566" x2="23059" y2="31566"/>
                        <a14:foregroundMark x1="33647" y1="10354" x2="33647" y2="10354"/>
                        <a14:foregroundMark x1="62118" y1="10354" x2="62118" y2="10354"/>
                        <a14:foregroundMark x1="59765" y1="18434" x2="59765" y2="18434"/>
                        <a14:foregroundMark x1="68000" y1="23737" x2="68000" y2="23737"/>
                        <a14:foregroundMark x1="80706" y1="29040" x2="80706" y2="29040"/>
                        <a14:foregroundMark x1="79765" y1="21717" x2="79765" y2="21717"/>
                        <a14:foregroundMark x1="94118" y1="51768" x2="94118" y2="51768"/>
                        <a14:foregroundMark x1="92471" y1="52273" x2="92471" y2="52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2483" y="3956582"/>
            <a:ext cx="752022" cy="9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20602051515_wm_shs-mi-thuat-3---ban-1">
            <a:extLst>
              <a:ext uri="{FF2B5EF4-FFF2-40B4-BE49-F238E27FC236}">
                <a16:creationId xmlns:a16="http://schemas.microsoft.com/office/drawing/2014/main" xmlns="" id="{84823FF2-5BC1-F32F-6BBC-6CF531E71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51980" r="912" b="6088"/>
          <a:stretch/>
        </p:blipFill>
        <p:spPr bwMode="auto">
          <a:xfrm>
            <a:off x="1848189" y="643726"/>
            <a:ext cx="8495623" cy="5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8453EBD-6B00-4299-B74D-7621C00D784B}"/>
              </a:ext>
            </a:extLst>
          </p:cNvPr>
          <p:cNvSpPr/>
          <p:nvPr/>
        </p:nvSpPr>
        <p:spPr>
          <a:xfrm>
            <a:off x="3752643" y="58080"/>
            <a:ext cx="4553157" cy="517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39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7DE0AE1-3A35-44A0-9DE1-E7F702CE2009}"/>
              </a:ext>
            </a:extLst>
          </p:cNvPr>
          <p:cNvSpPr/>
          <p:nvPr/>
        </p:nvSpPr>
        <p:spPr>
          <a:xfrm>
            <a:off x="3752643" y="10455"/>
            <a:ext cx="4553157" cy="517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B2C8050-36F2-41CC-9852-88A40732D1D1}"/>
              </a:ext>
            </a:extLst>
          </p:cNvPr>
          <p:cNvSpPr/>
          <p:nvPr/>
        </p:nvSpPr>
        <p:spPr>
          <a:xfrm>
            <a:off x="495300" y="656555"/>
            <a:ext cx="11379200" cy="5544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?</a:t>
            </a: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ctr">
              <a:buFontTx/>
              <a:buChar char="-"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20602051515_wm_shs-mi-thuat-3---ban-1">
            <a:extLst>
              <a:ext uri="{FF2B5EF4-FFF2-40B4-BE49-F238E27FC236}">
                <a16:creationId xmlns:a16="http://schemas.microsoft.com/office/drawing/2014/main" xmlns="" id="{84823FF2-5BC1-F32F-6BBC-6CF531E71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51980" r="912" b="6088"/>
          <a:stretch/>
        </p:blipFill>
        <p:spPr bwMode="auto">
          <a:xfrm>
            <a:off x="1352889" y="1250343"/>
            <a:ext cx="8495623" cy="5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han quang tham mai vai em">
            <a:hlinkClick r:id="" action="ppaction://media"/>
            <a:extLst>
              <a:ext uri="{FF2B5EF4-FFF2-40B4-BE49-F238E27FC236}">
                <a16:creationId xmlns:a16="http://schemas.microsoft.com/office/drawing/2014/main" xmlns="" id="{D8B7492E-4005-4A9B-AB73-8AF170754D5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9842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8087" y="5603268"/>
            <a:ext cx="609600" cy="6096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EA823B0-11AC-4B31-A162-9F83431E9C7D}"/>
              </a:ext>
            </a:extLst>
          </p:cNvPr>
          <p:cNvSpPr/>
          <p:nvPr/>
        </p:nvSpPr>
        <p:spPr>
          <a:xfrm>
            <a:off x="3752643" y="10455"/>
            <a:ext cx="4553157" cy="517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B93BDB4-C0B6-4285-B89E-CA3AF2182D98}"/>
              </a:ext>
            </a:extLst>
          </p:cNvPr>
          <p:cNvSpPr/>
          <p:nvPr/>
        </p:nvSpPr>
        <p:spPr>
          <a:xfrm>
            <a:off x="1352889" y="732570"/>
            <a:ext cx="4553157" cy="517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</p:spTree>
    <p:extLst>
      <p:ext uri="{BB962C8B-B14F-4D97-AF65-F5344CB8AC3E}">
        <p14:creationId xmlns:p14="http://schemas.microsoft.com/office/powerpoint/2010/main" val="22420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239E44F-F329-40E0-B52D-C67C8219A9C9}"/>
              </a:ext>
            </a:extLst>
          </p:cNvPr>
          <p:cNvSpPr/>
          <p:nvPr/>
        </p:nvSpPr>
        <p:spPr>
          <a:xfrm>
            <a:off x="352079" y="515389"/>
            <a:ext cx="11451994" cy="61058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97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2265213-311A-4EA6-A5A8-ABE8171C4423}"/>
              </a:ext>
            </a:extLst>
          </p:cNvPr>
          <p:cNvSpPr/>
          <p:nvPr/>
        </p:nvSpPr>
        <p:spPr>
          <a:xfrm>
            <a:off x="581025" y="219075"/>
            <a:ext cx="11296650" cy="6402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b="1" i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0" indent="-457200" algn="ctr">
              <a:buFontTx/>
              <a:buChar char="-"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4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ọn Bộ 11 Chủ Đề Hình Nền Powerpoint 2010 Đẹp, 100+ Hình Nền Slide Đẹp  2021 - luxury-inside.vn">
            <a:extLst>
              <a:ext uri="{FF2B5EF4-FFF2-40B4-BE49-F238E27FC236}">
                <a16:creationId xmlns:a16="http://schemas.microsoft.com/office/drawing/2014/main" xmlns="" id="{4BF27745-B2E1-51A8-E5A9-BBEE78874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r="6631"/>
          <a:stretch/>
        </p:blipFill>
        <p:spPr bwMode="auto">
          <a:xfrm>
            <a:off x="0" y="-17717"/>
            <a:ext cx="12192000" cy="689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B0D3933-95F1-4D12-84FD-605C7779C3E3}"/>
              </a:ext>
            </a:extLst>
          </p:cNvPr>
          <p:cNvSpPr/>
          <p:nvPr/>
        </p:nvSpPr>
        <p:spPr>
          <a:xfrm>
            <a:off x="1304926" y="3231380"/>
            <a:ext cx="8496300" cy="2410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Theo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nặn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7F39FA-A77D-48BC-9D01-A4A51E77C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658" y="2457117"/>
            <a:ext cx="6144683" cy="7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2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6F4226-1654-4E47-8C02-CF0DBE573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79"/>
          <a:stretch/>
        </p:blipFill>
        <p:spPr>
          <a:xfrm>
            <a:off x="1694232" y="1183282"/>
            <a:ext cx="8973768" cy="3998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F8D098-00AA-40A7-90CC-34CAD8A71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659" y="205601"/>
            <a:ext cx="6144683" cy="7742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BEE534B-CDBB-4CE6-B3FC-3C8005354C76}"/>
              </a:ext>
            </a:extLst>
          </p:cNvPr>
          <p:cNvSpPr/>
          <p:nvPr/>
        </p:nvSpPr>
        <p:spPr>
          <a:xfrm>
            <a:off x="1609725" y="5181601"/>
            <a:ext cx="9353550" cy="1163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  HÌNH  KHỐI  C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BẢN  ĐỂ  TẠO  CÁC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  PHẬN CỦA ĐỒ VẬT</a:t>
            </a:r>
          </a:p>
        </p:txBody>
      </p:sp>
    </p:spTree>
    <p:extLst>
      <p:ext uri="{BB962C8B-B14F-4D97-AF65-F5344CB8AC3E}">
        <p14:creationId xmlns:p14="http://schemas.microsoft.com/office/powerpoint/2010/main" val="40029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353F8B-6C9B-4074-88C4-75134DD2D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046"/>
          <a:stretch/>
        </p:blipFill>
        <p:spPr>
          <a:xfrm>
            <a:off x="895350" y="542299"/>
            <a:ext cx="10304994" cy="4153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5874D4-3A8D-4CFA-A3CF-443DD0D93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659" y="205601"/>
            <a:ext cx="6144683" cy="77426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6A31F50-608A-4668-9B70-70F73A55A2AF}"/>
              </a:ext>
            </a:extLst>
          </p:cNvPr>
          <p:cNvSpPr/>
          <p:nvPr/>
        </p:nvSpPr>
        <p:spPr>
          <a:xfrm>
            <a:off x="895350" y="4695826"/>
            <a:ext cx="10163175" cy="1353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 CHỈNH  KHỐI  THÀNH  CÁC  BỘ  PHẬN  VÀ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  GHÉP  TẠO MÔ  HÌNH  ĐỒ  VẬT</a:t>
            </a:r>
          </a:p>
        </p:txBody>
      </p:sp>
    </p:spTree>
    <p:extLst>
      <p:ext uri="{BB962C8B-B14F-4D97-AF65-F5344CB8AC3E}">
        <p14:creationId xmlns:p14="http://schemas.microsoft.com/office/powerpoint/2010/main" val="40493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3097</TotalTime>
  <Words>386</Words>
  <Application>Microsoft Office PowerPoint</Application>
  <PresentationFormat>Custom</PresentationFormat>
  <Paragraphs>47</Paragraphs>
  <Slides>19</Slides>
  <Notes>0</Notes>
  <HiddenSlides>1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Trang</dc:creator>
  <cp:lastModifiedBy>Windows 10</cp:lastModifiedBy>
  <cp:revision>140</cp:revision>
  <dcterms:created xsi:type="dcterms:W3CDTF">2019-12-17T02:10:18Z</dcterms:created>
  <dcterms:modified xsi:type="dcterms:W3CDTF">2024-04-05T01:29:33Z</dcterms:modified>
</cp:coreProperties>
</file>