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00" r:id="rId3"/>
    <p:sldMasterId id="2147483712" r:id="rId4"/>
  </p:sldMasterIdLst>
  <p:notesMasterIdLst>
    <p:notesMasterId r:id="rId20"/>
  </p:notesMasterIdLst>
  <p:sldIdLst>
    <p:sldId id="256" r:id="rId5"/>
    <p:sldId id="2631" r:id="rId6"/>
    <p:sldId id="1401" r:id="rId7"/>
    <p:sldId id="1442" r:id="rId8"/>
    <p:sldId id="1443" r:id="rId9"/>
    <p:sldId id="8787" r:id="rId10"/>
    <p:sldId id="2632" r:id="rId11"/>
    <p:sldId id="2633" r:id="rId12"/>
    <p:sldId id="2638" r:id="rId13"/>
    <p:sldId id="2637" r:id="rId14"/>
    <p:sldId id="296" r:id="rId15"/>
    <p:sldId id="1432" r:id="rId16"/>
    <p:sldId id="8785" r:id="rId17"/>
    <p:sldId id="1434" r:id="rId18"/>
    <p:sldId id="28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3"/>
    <a:srgbClr val="FEEFD8"/>
    <a:srgbClr val="FDDDE2"/>
    <a:srgbClr val="FA7A5D"/>
    <a:srgbClr val="FEDED6"/>
    <a:srgbClr val="E8DFED"/>
    <a:srgbClr val="8758A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88" y="56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D7056-2207-7EF8-0682-BC6B8F09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8F41C3-3D50-7C4C-3863-5B0EF9B97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81D52B3-C4A1-DFE9-FE6D-81704006D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89E222-BE75-42A3-CFC6-59F174517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6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0DCD6-C994-0F43-DC64-5052ED32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8161C8-DA54-B5F9-B7BD-2C9A83171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A610533-2134-3B05-0E88-88AD431CC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DD1EF6-B751-734F-00AD-7B981DA5DE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 be </a:t>
            </a:r>
            <a:r>
              <a:rPr lang="en-US" dirty="0" err="1"/>
              <a:t>trong</a:t>
            </a:r>
            <a:r>
              <a:rPr lang="en-US" dirty="0"/>
              <a:t> SGK, </a:t>
            </a:r>
            <a:r>
              <a:rPr lang="en-US" dirty="0" err="1"/>
              <a:t>hinh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nguyen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73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CC02B-4EBB-ED67-6286-2AD8EE6D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EFB89-DCC3-D562-0D7D-362263C47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BCDC2D-3E19-6172-0A98-E1F4D6C33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E471C-B536-23E5-E90A-CF07016C8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8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Mau cay </a:t>
            </a:r>
            <a:r>
              <a:rPr lang="en-US" dirty="0" err="1"/>
              <a:t>ngh</a:t>
            </a:r>
            <a:r>
              <a:rPr lang="en-US" dirty="0"/>
              <a:t> </a:t>
            </a:r>
            <a:r>
              <a:rPr lang="en-US" dirty="0" err="1"/>
              <a:t>nghiep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uoc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34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3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489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6096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75162"/>
      </p:ext>
    </p:extLst>
  </p:cSld>
  <p:clrMapOvr>
    <a:masterClrMapping/>
  </p:clrMapOvr>
  <p:transition spd="slow" advClick="0" advTm="1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63675"/>
      </p:ext>
    </p:extLst>
  </p:cSld>
  <p:clrMapOvr>
    <a:masterClrMapping/>
  </p:clrMapOvr>
  <p:transition spd="slow" advClick="0" advTm="1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153862"/>
      </p:ext>
    </p:extLst>
  </p:cSld>
  <p:clrMapOvr>
    <a:masterClrMapping/>
  </p:clrMapOvr>
  <p:transition spd="slow" advClick="0" advTm="1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238626"/>
      </p:ext>
    </p:extLst>
  </p:cSld>
  <p:clrMapOvr>
    <a:masterClrMapping/>
  </p:clrMapOvr>
  <p:transition spd="slow" advClick="0" advTm="1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333936"/>
      </p:ext>
    </p:extLst>
  </p:cSld>
  <p:clrMapOvr>
    <a:masterClrMapping/>
  </p:clrMapOvr>
  <p:transition spd="slow" advClick="0" advTm="1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644360"/>
      </p:ext>
    </p:extLst>
  </p:cSld>
  <p:clrMapOvr>
    <a:masterClrMapping/>
  </p:clrMapOvr>
  <p:transition spd="slow" advClick="0" advTm="1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71187"/>
      </p:ext>
    </p:extLst>
  </p:cSld>
  <p:clrMapOvr>
    <a:masterClrMapping/>
  </p:clrMapOvr>
  <p:transition spd="slow" advClick="0" advTm="1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13229"/>
      </p:ext>
    </p:extLst>
  </p:cSld>
  <p:clrMapOvr>
    <a:masterClrMapping/>
  </p:clrMapOvr>
  <p:transition spd="slow" advClick="0" advTm="1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619733"/>
      </p:ext>
    </p:extLst>
  </p:cSld>
  <p:clrMapOvr>
    <a:masterClrMapping/>
  </p:clrMapOvr>
  <p:transition spd="slow" advClick="0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400946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306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857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AC2DE-EF12-4721-BA85-2335F3131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2" r:id="rId12"/>
    <p:sldLayoutId id="2147483685" r:id="rId13"/>
    <p:sldLayoutId id="2147483686" r:id="rId14"/>
    <p:sldLayoutId id="2147483687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24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42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4" r:id="rId2"/>
    <p:sldLayoutId id="2147483784" r:id="rId3"/>
    <p:sldLayoutId id="21474837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microsoft.com/office/2007/relationships/hdphoto" Target="../media/hdphoto1.wdp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9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6.png"/><Relationship Id="rId18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53.png"/><Relationship Id="rId19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57" y="1272783"/>
            <a:ext cx="3564929" cy="7724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3" y="6130735"/>
            <a:ext cx="5901127" cy="744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25" y="4918861"/>
            <a:ext cx="1077134" cy="11917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49" y="5066147"/>
            <a:ext cx="780895" cy="8722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1" y="5345198"/>
            <a:ext cx="1755083" cy="6840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090" y="5937159"/>
            <a:ext cx="662531" cy="380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pic>
        <p:nvPicPr>
          <p:cNvPr id="1026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7696731" y="4710397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969"/>
            <a:ext cx="6304266" cy="795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t="36161" r="80770" b="31106"/>
          <a:stretch/>
        </p:blipFill>
        <p:spPr>
          <a:xfrm>
            <a:off x="4903257" y="4872354"/>
            <a:ext cx="1192743" cy="17481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2225082" y="4843126"/>
            <a:ext cx="1151861" cy="1688224"/>
          </a:xfrm>
          <a:prstGeom prst="rect">
            <a:avLst/>
          </a:prstGeom>
        </p:spPr>
      </p:pic>
      <p:pic>
        <p:nvPicPr>
          <p:cNvPr id="31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3671275" y="4710397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8802981" y="4730240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9841302" y="441920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6351057" y="4889580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0922" y="371170"/>
            <a:ext cx="8372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01440" y="1281545"/>
            <a:ext cx="51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Việt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819" y="2857272"/>
            <a:ext cx="8721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rộng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vốn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từ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4673" y="2189228"/>
            <a:ext cx="87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2 –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7A0AC-EF54-2B05-6C3D-DD3BAA06F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953F5B0-684F-C69A-B2B7-040BD7F872CD}"/>
              </a:ext>
            </a:extLst>
          </p:cNvPr>
          <p:cNvSpPr/>
          <p:nvPr/>
        </p:nvSpPr>
        <p:spPr>
          <a:xfrm>
            <a:off x="-152400" y="0"/>
            <a:ext cx="9296400" cy="160020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nơi hải đảo biên cương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Diệt thù, giữ nước coi thường hiểm nguy</a:t>
            </a:r>
            <a:b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AAC04-32A8-C498-AB1C-660221BDD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" y="1679337"/>
            <a:ext cx="9114154" cy="5210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A4AED-9222-58B0-23E6-C56380103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6" y="1831737"/>
            <a:ext cx="9114154" cy="52104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A5247C-3DDB-AD64-8F59-28B10C2FB756}"/>
              </a:ext>
            </a:extLst>
          </p:cNvPr>
          <p:cNvGrpSpPr/>
          <p:nvPr/>
        </p:nvGrpSpPr>
        <p:grpSpPr>
          <a:xfrm>
            <a:off x="9144000" y="1257300"/>
            <a:ext cx="3124200" cy="4343400"/>
            <a:chOff x="0" y="3276600"/>
            <a:chExt cx="3124200" cy="3139440"/>
          </a:xfrm>
        </p:grpSpPr>
        <p:sp>
          <p:nvSpPr>
            <p:cNvPr id="6" name="Explosion 1 15">
              <a:extLst>
                <a:ext uri="{FF2B5EF4-FFF2-40B4-BE49-F238E27FC236}">
                  <a16:creationId xmlns:a16="http://schemas.microsoft.com/office/drawing/2014/main" id="{D321C976-59D3-35DB-0B29-8E8A80DF7A61}"/>
                </a:ext>
              </a:extLst>
            </p:cNvPr>
            <p:cNvSpPr/>
            <p:nvPr/>
          </p:nvSpPr>
          <p:spPr>
            <a:xfrm>
              <a:off x="0" y="3276600"/>
              <a:ext cx="3124200" cy="3139440"/>
            </a:xfrm>
            <a:prstGeom prst="irregularSeal1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54BFF3-38D6-9D03-E980-EE88FDBCF0D3}"/>
                </a:ext>
              </a:extLst>
            </p:cNvPr>
            <p:cNvSpPr/>
            <p:nvPr/>
          </p:nvSpPr>
          <p:spPr>
            <a:xfrm>
              <a:off x="563246" y="4369266"/>
              <a:ext cx="193674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Bộ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hải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quân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7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1" y="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A81DB3-93AD-4366-B9BF-417F2FF8AB85}"/>
              </a:ext>
            </a:extLst>
          </p:cNvPr>
          <p:cNvGrpSpPr/>
          <p:nvPr/>
        </p:nvGrpSpPr>
        <p:grpSpPr>
          <a:xfrm>
            <a:off x="1448427" y="735672"/>
            <a:ext cx="2988529" cy="2552202"/>
            <a:chOff x="1448427" y="735672"/>
            <a:chExt cx="2988529" cy="255220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60D3FF0-5B77-4D97-96AC-EDDDBBA4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427" y="735672"/>
              <a:ext cx="2988529" cy="25522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CAF385-1D1A-40B5-BEF1-7B033CB6181A}"/>
                </a:ext>
              </a:extLst>
            </p:cNvPr>
            <p:cNvSpPr txBox="1"/>
            <p:nvPr/>
          </p:nvSpPr>
          <p:spPr>
            <a:xfrm>
              <a:off x="2664807" y="12418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769B7788-D8FE-406E-AD99-1A1553298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05" y="1479160"/>
            <a:ext cx="5361150" cy="20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9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3ED013-A7F3-4EDF-84CD-D8226B626C20}"/>
              </a:ext>
            </a:extLst>
          </p:cNvPr>
          <p:cNvGrpSpPr/>
          <p:nvPr/>
        </p:nvGrpSpPr>
        <p:grpSpPr>
          <a:xfrm>
            <a:off x="2338939" y="1803230"/>
            <a:ext cx="7404723" cy="1983756"/>
            <a:chOff x="2829338" y="1803230"/>
            <a:chExt cx="6914324" cy="1983756"/>
          </a:xfrm>
        </p:grpSpPr>
        <p:sp>
          <p:nvSpPr>
            <p:cNvPr id="20" name="Rectangle 44">
              <a:extLst>
                <a:ext uri="{FF2B5EF4-FFF2-40B4-BE49-F238E27FC236}">
                  <a16:creationId xmlns:a16="http://schemas.microsoft.com/office/drawing/2014/main" id="{E1C3B732-13F5-4663-B393-2384523BFF42}"/>
                </a:ext>
              </a:extLst>
            </p:cNvPr>
            <p:cNvSpPr/>
            <p:nvPr/>
          </p:nvSpPr>
          <p:spPr>
            <a:xfrm>
              <a:off x="6286500" y="1803230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44">
              <a:extLst>
                <a:ext uri="{FF2B5EF4-FFF2-40B4-BE49-F238E27FC236}">
                  <a16:creationId xmlns:a16="http://schemas.microsoft.com/office/drawing/2014/main" id="{93247FA6-8955-44C3-89D1-E26AF2530AA0}"/>
                </a:ext>
              </a:extLst>
            </p:cNvPr>
            <p:cNvSpPr/>
            <p:nvPr/>
          </p:nvSpPr>
          <p:spPr>
            <a:xfrm>
              <a:off x="6286500" y="2815592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44">
              <a:extLst>
                <a:ext uri="{FF2B5EF4-FFF2-40B4-BE49-F238E27FC236}">
                  <a16:creationId xmlns:a16="http://schemas.microsoft.com/office/drawing/2014/main" id="{A35267DA-C70F-420D-A308-B1F46EEF0CDB}"/>
                </a:ext>
              </a:extLst>
            </p:cNvPr>
            <p:cNvSpPr/>
            <p:nvPr/>
          </p:nvSpPr>
          <p:spPr>
            <a:xfrm>
              <a:off x="2829338" y="1803230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31AB9F0E-C9BB-468C-9501-79F01BB30EE7}"/>
                </a:ext>
              </a:extLst>
            </p:cNvPr>
            <p:cNvSpPr/>
            <p:nvPr/>
          </p:nvSpPr>
          <p:spPr>
            <a:xfrm>
              <a:off x="2829338" y="2815592"/>
              <a:ext cx="3457162" cy="971394"/>
            </a:xfrm>
            <a:custGeom>
              <a:avLst/>
              <a:gdLst>
                <a:gd name="connsiteX0" fmla="*/ 0 w 3457162"/>
                <a:gd name="connsiteY0" fmla="*/ 0 h 971394"/>
                <a:gd name="connsiteX1" fmla="*/ 472479 w 3457162"/>
                <a:gd name="connsiteY1" fmla="*/ 0 h 971394"/>
                <a:gd name="connsiteX2" fmla="*/ 1083244 w 3457162"/>
                <a:gd name="connsiteY2" fmla="*/ 0 h 971394"/>
                <a:gd name="connsiteX3" fmla="*/ 1590295 w 3457162"/>
                <a:gd name="connsiteY3" fmla="*/ 0 h 971394"/>
                <a:gd name="connsiteX4" fmla="*/ 2235631 w 3457162"/>
                <a:gd name="connsiteY4" fmla="*/ 0 h 971394"/>
                <a:gd name="connsiteX5" fmla="*/ 2880968 w 3457162"/>
                <a:gd name="connsiteY5" fmla="*/ 0 h 971394"/>
                <a:gd name="connsiteX6" fmla="*/ 3457162 w 3457162"/>
                <a:gd name="connsiteY6" fmla="*/ 0 h 971394"/>
                <a:gd name="connsiteX7" fmla="*/ 3457162 w 3457162"/>
                <a:gd name="connsiteY7" fmla="*/ 475983 h 971394"/>
                <a:gd name="connsiteX8" fmla="*/ 3457162 w 3457162"/>
                <a:gd name="connsiteY8" fmla="*/ 971394 h 971394"/>
                <a:gd name="connsiteX9" fmla="*/ 2880968 w 3457162"/>
                <a:gd name="connsiteY9" fmla="*/ 971394 h 971394"/>
                <a:gd name="connsiteX10" fmla="*/ 2235631 w 3457162"/>
                <a:gd name="connsiteY10" fmla="*/ 971394 h 971394"/>
                <a:gd name="connsiteX11" fmla="*/ 1763153 w 3457162"/>
                <a:gd name="connsiteY11" fmla="*/ 971394 h 971394"/>
                <a:gd name="connsiteX12" fmla="*/ 1186959 w 3457162"/>
                <a:gd name="connsiteY12" fmla="*/ 971394 h 971394"/>
                <a:gd name="connsiteX13" fmla="*/ 679909 w 3457162"/>
                <a:gd name="connsiteY13" fmla="*/ 971394 h 971394"/>
                <a:gd name="connsiteX14" fmla="*/ 0 w 3457162"/>
                <a:gd name="connsiteY14" fmla="*/ 971394 h 971394"/>
                <a:gd name="connsiteX15" fmla="*/ 0 w 3457162"/>
                <a:gd name="connsiteY15" fmla="*/ 466269 h 971394"/>
                <a:gd name="connsiteX16" fmla="*/ 0 w 3457162"/>
                <a:gd name="connsiteY16" fmla="*/ 0 h 97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7162" h="971394" fill="none" extrusionOk="0">
                  <a:moveTo>
                    <a:pt x="0" y="0"/>
                  </a:moveTo>
                  <a:cubicBezTo>
                    <a:pt x="196636" y="-29880"/>
                    <a:pt x="245851" y="881"/>
                    <a:pt x="472479" y="0"/>
                  </a:cubicBezTo>
                  <a:cubicBezTo>
                    <a:pt x="699107" y="-881"/>
                    <a:pt x="907674" y="56084"/>
                    <a:pt x="1083244" y="0"/>
                  </a:cubicBezTo>
                  <a:cubicBezTo>
                    <a:pt x="1258815" y="-56084"/>
                    <a:pt x="1463789" y="40026"/>
                    <a:pt x="1590295" y="0"/>
                  </a:cubicBezTo>
                  <a:cubicBezTo>
                    <a:pt x="1716801" y="-40026"/>
                    <a:pt x="2018899" y="67886"/>
                    <a:pt x="2235631" y="0"/>
                  </a:cubicBezTo>
                  <a:cubicBezTo>
                    <a:pt x="2452363" y="-67886"/>
                    <a:pt x="2623863" y="70289"/>
                    <a:pt x="2880968" y="0"/>
                  </a:cubicBezTo>
                  <a:cubicBezTo>
                    <a:pt x="3138073" y="-70289"/>
                    <a:pt x="3225065" y="34760"/>
                    <a:pt x="3457162" y="0"/>
                  </a:cubicBezTo>
                  <a:cubicBezTo>
                    <a:pt x="3479036" y="137260"/>
                    <a:pt x="3411763" y="343901"/>
                    <a:pt x="3457162" y="475983"/>
                  </a:cubicBezTo>
                  <a:cubicBezTo>
                    <a:pt x="3502561" y="608065"/>
                    <a:pt x="3455621" y="821315"/>
                    <a:pt x="3457162" y="971394"/>
                  </a:cubicBezTo>
                  <a:cubicBezTo>
                    <a:pt x="3273116" y="1000420"/>
                    <a:pt x="3148377" y="924604"/>
                    <a:pt x="2880968" y="971394"/>
                  </a:cubicBezTo>
                  <a:cubicBezTo>
                    <a:pt x="2613559" y="1018184"/>
                    <a:pt x="2367229" y="900921"/>
                    <a:pt x="2235631" y="971394"/>
                  </a:cubicBezTo>
                  <a:cubicBezTo>
                    <a:pt x="2104033" y="1041867"/>
                    <a:pt x="1907971" y="948977"/>
                    <a:pt x="1763153" y="971394"/>
                  </a:cubicBezTo>
                  <a:cubicBezTo>
                    <a:pt x="1618335" y="993811"/>
                    <a:pt x="1305545" y="956344"/>
                    <a:pt x="1186959" y="971394"/>
                  </a:cubicBezTo>
                  <a:cubicBezTo>
                    <a:pt x="1068373" y="986444"/>
                    <a:pt x="924446" y="920401"/>
                    <a:pt x="679909" y="971394"/>
                  </a:cubicBezTo>
                  <a:cubicBezTo>
                    <a:pt x="435372" y="1022387"/>
                    <a:pt x="327557" y="929585"/>
                    <a:pt x="0" y="971394"/>
                  </a:cubicBezTo>
                  <a:cubicBezTo>
                    <a:pt x="-55569" y="807170"/>
                    <a:pt x="3246" y="585801"/>
                    <a:pt x="0" y="466269"/>
                  </a:cubicBezTo>
                  <a:cubicBezTo>
                    <a:pt x="-3246" y="346737"/>
                    <a:pt x="3724" y="176944"/>
                    <a:pt x="0" y="0"/>
                  </a:cubicBezTo>
                  <a:close/>
                </a:path>
                <a:path w="3457162" h="971394" stroke="0" extrusionOk="0">
                  <a:moveTo>
                    <a:pt x="0" y="0"/>
                  </a:moveTo>
                  <a:cubicBezTo>
                    <a:pt x="242915" y="-60980"/>
                    <a:pt x="411840" y="376"/>
                    <a:pt x="541622" y="0"/>
                  </a:cubicBezTo>
                  <a:cubicBezTo>
                    <a:pt x="671404" y="-376"/>
                    <a:pt x="852565" y="51970"/>
                    <a:pt x="1048672" y="0"/>
                  </a:cubicBezTo>
                  <a:cubicBezTo>
                    <a:pt x="1244779" y="-51970"/>
                    <a:pt x="1418996" y="69940"/>
                    <a:pt x="1659438" y="0"/>
                  </a:cubicBezTo>
                  <a:cubicBezTo>
                    <a:pt x="1899880" y="-69940"/>
                    <a:pt x="2076470" y="56060"/>
                    <a:pt x="2235631" y="0"/>
                  </a:cubicBezTo>
                  <a:cubicBezTo>
                    <a:pt x="2394792" y="-56060"/>
                    <a:pt x="2603948" y="20000"/>
                    <a:pt x="2708110" y="0"/>
                  </a:cubicBezTo>
                  <a:cubicBezTo>
                    <a:pt x="2812272" y="-20000"/>
                    <a:pt x="3227215" y="31601"/>
                    <a:pt x="3457162" y="0"/>
                  </a:cubicBezTo>
                  <a:cubicBezTo>
                    <a:pt x="3499150" y="198768"/>
                    <a:pt x="3415495" y="384782"/>
                    <a:pt x="3457162" y="505125"/>
                  </a:cubicBezTo>
                  <a:cubicBezTo>
                    <a:pt x="3498829" y="625468"/>
                    <a:pt x="3444555" y="799968"/>
                    <a:pt x="3457162" y="971394"/>
                  </a:cubicBezTo>
                  <a:cubicBezTo>
                    <a:pt x="3315588" y="973659"/>
                    <a:pt x="3060657" y="923254"/>
                    <a:pt x="2950112" y="971394"/>
                  </a:cubicBezTo>
                  <a:cubicBezTo>
                    <a:pt x="2839567" y="1019534"/>
                    <a:pt x="2524457" y="918780"/>
                    <a:pt x="2373918" y="971394"/>
                  </a:cubicBezTo>
                  <a:cubicBezTo>
                    <a:pt x="2223379" y="1024008"/>
                    <a:pt x="1972313" y="944847"/>
                    <a:pt x="1797724" y="971394"/>
                  </a:cubicBezTo>
                  <a:cubicBezTo>
                    <a:pt x="1623135" y="997941"/>
                    <a:pt x="1434733" y="947908"/>
                    <a:pt x="1256102" y="971394"/>
                  </a:cubicBezTo>
                  <a:cubicBezTo>
                    <a:pt x="1077471" y="994880"/>
                    <a:pt x="930001" y="942659"/>
                    <a:pt x="714480" y="971394"/>
                  </a:cubicBezTo>
                  <a:cubicBezTo>
                    <a:pt x="498959" y="1000129"/>
                    <a:pt x="246096" y="921358"/>
                    <a:pt x="0" y="971394"/>
                  </a:cubicBezTo>
                  <a:cubicBezTo>
                    <a:pt x="-8259" y="808511"/>
                    <a:pt x="22616" y="683917"/>
                    <a:pt x="0" y="514839"/>
                  </a:cubicBezTo>
                  <a:cubicBezTo>
                    <a:pt x="-22616" y="345762"/>
                    <a:pt x="39355" y="209660"/>
                    <a:pt x="0" y="0"/>
                  </a:cubicBez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31140116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91" y="2774624"/>
            <a:ext cx="3076832" cy="3076832"/>
          </a:xfrm>
          <a:prstGeom prst="rect">
            <a:avLst/>
          </a:prstGeom>
        </p:spPr>
      </p:pic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813F9BFF-12EE-4E0F-89C0-6F8092F7D080}"/>
              </a:ext>
            </a:extLst>
          </p:cNvPr>
          <p:cNvSpPr/>
          <p:nvPr/>
        </p:nvSpPr>
        <p:spPr>
          <a:xfrm>
            <a:off x="311150" y="143143"/>
            <a:ext cx="11569700" cy="974457"/>
          </a:xfrm>
          <a:custGeom>
            <a:avLst/>
            <a:gdLst>
              <a:gd name="connsiteX0" fmla="*/ 0 w 11569700"/>
              <a:gd name="connsiteY0" fmla="*/ 162413 h 974457"/>
              <a:gd name="connsiteX1" fmla="*/ 162413 w 11569700"/>
              <a:gd name="connsiteY1" fmla="*/ 0 h 974457"/>
              <a:gd name="connsiteX2" fmla="*/ 529351 w 11569700"/>
              <a:gd name="connsiteY2" fmla="*/ 0 h 974457"/>
              <a:gd name="connsiteX3" fmla="*/ 1346084 w 11569700"/>
              <a:gd name="connsiteY3" fmla="*/ 0 h 974457"/>
              <a:gd name="connsiteX4" fmla="*/ 1713022 w 11569700"/>
              <a:gd name="connsiteY4" fmla="*/ 0 h 974457"/>
              <a:gd name="connsiteX5" fmla="*/ 2529755 w 11569700"/>
              <a:gd name="connsiteY5" fmla="*/ 0 h 974457"/>
              <a:gd name="connsiteX6" fmla="*/ 3234039 w 11569700"/>
              <a:gd name="connsiteY6" fmla="*/ 0 h 974457"/>
              <a:gd name="connsiteX7" fmla="*/ 3600977 w 11569700"/>
              <a:gd name="connsiteY7" fmla="*/ 0 h 974457"/>
              <a:gd name="connsiteX8" fmla="*/ 4080364 w 11569700"/>
              <a:gd name="connsiteY8" fmla="*/ 0 h 974457"/>
              <a:gd name="connsiteX9" fmla="*/ 4672199 w 11569700"/>
              <a:gd name="connsiteY9" fmla="*/ 0 h 974457"/>
              <a:gd name="connsiteX10" fmla="*/ 5376484 w 11569700"/>
              <a:gd name="connsiteY10" fmla="*/ 0 h 974457"/>
              <a:gd name="connsiteX11" fmla="*/ 5743422 w 11569700"/>
              <a:gd name="connsiteY11" fmla="*/ 0 h 974457"/>
              <a:gd name="connsiteX12" fmla="*/ 6110360 w 11569700"/>
              <a:gd name="connsiteY12" fmla="*/ 0 h 974457"/>
              <a:gd name="connsiteX13" fmla="*/ 6589746 w 11569700"/>
              <a:gd name="connsiteY13" fmla="*/ 0 h 974457"/>
              <a:gd name="connsiteX14" fmla="*/ 6844235 w 11569700"/>
              <a:gd name="connsiteY14" fmla="*/ 0 h 974457"/>
              <a:gd name="connsiteX15" fmla="*/ 7098725 w 11569700"/>
              <a:gd name="connsiteY15" fmla="*/ 0 h 974457"/>
              <a:gd name="connsiteX16" fmla="*/ 7803009 w 11569700"/>
              <a:gd name="connsiteY16" fmla="*/ 0 h 974457"/>
              <a:gd name="connsiteX17" fmla="*/ 8394844 w 11569700"/>
              <a:gd name="connsiteY17" fmla="*/ 0 h 974457"/>
              <a:gd name="connsiteX18" fmla="*/ 8874231 w 11569700"/>
              <a:gd name="connsiteY18" fmla="*/ 0 h 974457"/>
              <a:gd name="connsiteX19" fmla="*/ 9128720 w 11569700"/>
              <a:gd name="connsiteY19" fmla="*/ 0 h 974457"/>
              <a:gd name="connsiteX20" fmla="*/ 9383210 w 11569700"/>
              <a:gd name="connsiteY20" fmla="*/ 0 h 974457"/>
              <a:gd name="connsiteX21" fmla="*/ 10087494 w 11569700"/>
              <a:gd name="connsiteY21" fmla="*/ 0 h 974457"/>
              <a:gd name="connsiteX22" fmla="*/ 10566881 w 11569700"/>
              <a:gd name="connsiteY22" fmla="*/ 0 h 974457"/>
              <a:gd name="connsiteX23" fmla="*/ 11407287 w 11569700"/>
              <a:gd name="connsiteY23" fmla="*/ 0 h 974457"/>
              <a:gd name="connsiteX24" fmla="*/ 11569700 w 11569700"/>
              <a:gd name="connsiteY24" fmla="*/ 162413 h 974457"/>
              <a:gd name="connsiteX25" fmla="*/ 11569700 w 11569700"/>
              <a:gd name="connsiteY25" fmla="*/ 474236 h 974457"/>
              <a:gd name="connsiteX26" fmla="*/ 11569700 w 11569700"/>
              <a:gd name="connsiteY26" fmla="*/ 812044 h 974457"/>
              <a:gd name="connsiteX27" fmla="*/ 11407287 w 11569700"/>
              <a:gd name="connsiteY27" fmla="*/ 974457 h 974457"/>
              <a:gd name="connsiteX28" fmla="*/ 10815452 w 11569700"/>
              <a:gd name="connsiteY28" fmla="*/ 974457 h 974457"/>
              <a:gd name="connsiteX29" fmla="*/ 10111167 w 11569700"/>
              <a:gd name="connsiteY29" fmla="*/ 974457 h 974457"/>
              <a:gd name="connsiteX30" fmla="*/ 9744229 w 11569700"/>
              <a:gd name="connsiteY30" fmla="*/ 974457 h 974457"/>
              <a:gd name="connsiteX31" fmla="*/ 9377291 w 11569700"/>
              <a:gd name="connsiteY31" fmla="*/ 974457 h 974457"/>
              <a:gd name="connsiteX32" fmla="*/ 8897905 w 11569700"/>
              <a:gd name="connsiteY32" fmla="*/ 974457 h 974457"/>
              <a:gd name="connsiteX33" fmla="*/ 8193620 w 11569700"/>
              <a:gd name="connsiteY33" fmla="*/ 974457 h 974457"/>
              <a:gd name="connsiteX34" fmla="*/ 7489336 w 11569700"/>
              <a:gd name="connsiteY34" fmla="*/ 974457 h 974457"/>
              <a:gd name="connsiteX35" fmla="*/ 7122398 w 11569700"/>
              <a:gd name="connsiteY35" fmla="*/ 974457 h 974457"/>
              <a:gd name="connsiteX36" fmla="*/ 6755460 w 11569700"/>
              <a:gd name="connsiteY36" fmla="*/ 974457 h 974457"/>
              <a:gd name="connsiteX37" fmla="*/ 6276073 w 11569700"/>
              <a:gd name="connsiteY37" fmla="*/ 974457 h 974457"/>
              <a:gd name="connsiteX38" fmla="*/ 6021584 w 11569700"/>
              <a:gd name="connsiteY38" fmla="*/ 974457 h 974457"/>
              <a:gd name="connsiteX39" fmla="*/ 5429749 w 11569700"/>
              <a:gd name="connsiteY39" fmla="*/ 974457 h 974457"/>
              <a:gd name="connsiteX40" fmla="*/ 4725465 w 11569700"/>
              <a:gd name="connsiteY40" fmla="*/ 974457 h 974457"/>
              <a:gd name="connsiteX41" fmla="*/ 4021180 w 11569700"/>
              <a:gd name="connsiteY41" fmla="*/ 974457 h 974457"/>
              <a:gd name="connsiteX42" fmla="*/ 3541794 w 11569700"/>
              <a:gd name="connsiteY42" fmla="*/ 974457 h 974457"/>
              <a:gd name="connsiteX43" fmla="*/ 3062407 w 11569700"/>
              <a:gd name="connsiteY43" fmla="*/ 974457 h 974457"/>
              <a:gd name="connsiteX44" fmla="*/ 2358123 w 11569700"/>
              <a:gd name="connsiteY44" fmla="*/ 974457 h 974457"/>
              <a:gd name="connsiteX45" fmla="*/ 1878736 w 11569700"/>
              <a:gd name="connsiteY45" fmla="*/ 974457 h 974457"/>
              <a:gd name="connsiteX46" fmla="*/ 1399349 w 11569700"/>
              <a:gd name="connsiteY46" fmla="*/ 974457 h 974457"/>
              <a:gd name="connsiteX47" fmla="*/ 919962 w 11569700"/>
              <a:gd name="connsiteY47" fmla="*/ 974457 h 974457"/>
              <a:gd name="connsiteX48" fmla="*/ 162413 w 11569700"/>
              <a:gd name="connsiteY48" fmla="*/ 974457 h 974457"/>
              <a:gd name="connsiteX49" fmla="*/ 0 w 11569700"/>
              <a:gd name="connsiteY49" fmla="*/ 812044 h 974457"/>
              <a:gd name="connsiteX50" fmla="*/ 0 w 11569700"/>
              <a:gd name="connsiteY50" fmla="*/ 480732 h 974457"/>
              <a:gd name="connsiteX51" fmla="*/ 0 w 11569700"/>
              <a:gd name="connsiteY51" fmla="*/ 162413 h 97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569700" h="974457" fill="none" extrusionOk="0">
                <a:moveTo>
                  <a:pt x="0" y="162413"/>
                </a:moveTo>
                <a:cubicBezTo>
                  <a:pt x="-22840" y="70772"/>
                  <a:pt x="90114" y="-17433"/>
                  <a:pt x="162413" y="0"/>
                </a:cubicBezTo>
                <a:cubicBezTo>
                  <a:pt x="272729" y="-27021"/>
                  <a:pt x="446494" y="39315"/>
                  <a:pt x="529351" y="0"/>
                </a:cubicBezTo>
                <a:cubicBezTo>
                  <a:pt x="612208" y="-39315"/>
                  <a:pt x="952033" y="86211"/>
                  <a:pt x="1346084" y="0"/>
                </a:cubicBezTo>
                <a:cubicBezTo>
                  <a:pt x="1740135" y="-86211"/>
                  <a:pt x="1582921" y="11121"/>
                  <a:pt x="1713022" y="0"/>
                </a:cubicBezTo>
                <a:cubicBezTo>
                  <a:pt x="1843123" y="-11121"/>
                  <a:pt x="2136112" y="54522"/>
                  <a:pt x="2529755" y="0"/>
                </a:cubicBezTo>
                <a:cubicBezTo>
                  <a:pt x="2923398" y="-54522"/>
                  <a:pt x="3071482" y="75515"/>
                  <a:pt x="3234039" y="0"/>
                </a:cubicBezTo>
                <a:cubicBezTo>
                  <a:pt x="3396596" y="-75515"/>
                  <a:pt x="3418515" y="39583"/>
                  <a:pt x="3600977" y="0"/>
                </a:cubicBezTo>
                <a:cubicBezTo>
                  <a:pt x="3783439" y="-39583"/>
                  <a:pt x="3858344" y="12480"/>
                  <a:pt x="4080364" y="0"/>
                </a:cubicBezTo>
                <a:cubicBezTo>
                  <a:pt x="4302384" y="-12480"/>
                  <a:pt x="4392290" y="28020"/>
                  <a:pt x="4672199" y="0"/>
                </a:cubicBezTo>
                <a:cubicBezTo>
                  <a:pt x="4952109" y="-28020"/>
                  <a:pt x="5202255" y="23168"/>
                  <a:pt x="5376484" y="0"/>
                </a:cubicBezTo>
                <a:cubicBezTo>
                  <a:pt x="5550714" y="-23168"/>
                  <a:pt x="5604465" y="43670"/>
                  <a:pt x="5743422" y="0"/>
                </a:cubicBezTo>
                <a:cubicBezTo>
                  <a:pt x="5882379" y="-43670"/>
                  <a:pt x="5932536" y="30714"/>
                  <a:pt x="6110360" y="0"/>
                </a:cubicBezTo>
                <a:cubicBezTo>
                  <a:pt x="6288184" y="-30714"/>
                  <a:pt x="6407605" y="29982"/>
                  <a:pt x="6589746" y="0"/>
                </a:cubicBezTo>
                <a:cubicBezTo>
                  <a:pt x="6771887" y="-29982"/>
                  <a:pt x="6746777" y="18101"/>
                  <a:pt x="6844235" y="0"/>
                </a:cubicBezTo>
                <a:cubicBezTo>
                  <a:pt x="6941693" y="-18101"/>
                  <a:pt x="6981908" y="10180"/>
                  <a:pt x="7098725" y="0"/>
                </a:cubicBezTo>
                <a:cubicBezTo>
                  <a:pt x="7215542" y="-10180"/>
                  <a:pt x="7545040" y="71068"/>
                  <a:pt x="7803009" y="0"/>
                </a:cubicBezTo>
                <a:cubicBezTo>
                  <a:pt x="8060978" y="-71068"/>
                  <a:pt x="8253459" y="16021"/>
                  <a:pt x="8394844" y="0"/>
                </a:cubicBezTo>
                <a:cubicBezTo>
                  <a:pt x="8536230" y="-16021"/>
                  <a:pt x="8696735" y="19769"/>
                  <a:pt x="8874231" y="0"/>
                </a:cubicBezTo>
                <a:cubicBezTo>
                  <a:pt x="9051727" y="-19769"/>
                  <a:pt x="9019510" y="28730"/>
                  <a:pt x="9128720" y="0"/>
                </a:cubicBezTo>
                <a:cubicBezTo>
                  <a:pt x="9237930" y="-28730"/>
                  <a:pt x="9287816" y="26483"/>
                  <a:pt x="9383210" y="0"/>
                </a:cubicBezTo>
                <a:cubicBezTo>
                  <a:pt x="9478604" y="-26483"/>
                  <a:pt x="9833161" y="30720"/>
                  <a:pt x="10087494" y="0"/>
                </a:cubicBezTo>
                <a:cubicBezTo>
                  <a:pt x="10341827" y="-30720"/>
                  <a:pt x="10445498" y="21362"/>
                  <a:pt x="10566881" y="0"/>
                </a:cubicBezTo>
                <a:cubicBezTo>
                  <a:pt x="10688264" y="-21362"/>
                  <a:pt x="11077655" y="90217"/>
                  <a:pt x="11407287" y="0"/>
                </a:cubicBezTo>
                <a:cubicBezTo>
                  <a:pt x="11500978" y="1342"/>
                  <a:pt x="11583979" y="75132"/>
                  <a:pt x="11569700" y="162413"/>
                </a:cubicBezTo>
                <a:cubicBezTo>
                  <a:pt x="11589537" y="249521"/>
                  <a:pt x="11553319" y="382380"/>
                  <a:pt x="11569700" y="474236"/>
                </a:cubicBezTo>
                <a:cubicBezTo>
                  <a:pt x="11586081" y="566092"/>
                  <a:pt x="11552936" y="725380"/>
                  <a:pt x="11569700" y="812044"/>
                </a:cubicBezTo>
                <a:cubicBezTo>
                  <a:pt x="11574637" y="924474"/>
                  <a:pt x="11510054" y="957858"/>
                  <a:pt x="11407287" y="974457"/>
                </a:cubicBezTo>
                <a:cubicBezTo>
                  <a:pt x="11153005" y="999285"/>
                  <a:pt x="11038542" y="919979"/>
                  <a:pt x="10815452" y="974457"/>
                </a:cubicBezTo>
                <a:cubicBezTo>
                  <a:pt x="10592362" y="1028935"/>
                  <a:pt x="10287907" y="958913"/>
                  <a:pt x="10111167" y="974457"/>
                </a:cubicBezTo>
                <a:cubicBezTo>
                  <a:pt x="9934427" y="990001"/>
                  <a:pt x="9924554" y="945866"/>
                  <a:pt x="9744229" y="974457"/>
                </a:cubicBezTo>
                <a:cubicBezTo>
                  <a:pt x="9563904" y="1003048"/>
                  <a:pt x="9450938" y="942495"/>
                  <a:pt x="9377291" y="974457"/>
                </a:cubicBezTo>
                <a:cubicBezTo>
                  <a:pt x="9303644" y="1006419"/>
                  <a:pt x="9119269" y="932044"/>
                  <a:pt x="8897905" y="974457"/>
                </a:cubicBezTo>
                <a:cubicBezTo>
                  <a:pt x="8676541" y="1016870"/>
                  <a:pt x="8410979" y="915468"/>
                  <a:pt x="8193620" y="974457"/>
                </a:cubicBezTo>
                <a:cubicBezTo>
                  <a:pt x="7976261" y="1033446"/>
                  <a:pt x="7769226" y="947430"/>
                  <a:pt x="7489336" y="974457"/>
                </a:cubicBezTo>
                <a:cubicBezTo>
                  <a:pt x="7209446" y="1001484"/>
                  <a:pt x="7238291" y="967107"/>
                  <a:pt x="7122398" y="974457"/>
                </a:cubicBezTo>
                <a:cubicBezTo>
                  <a:pt x="7006505" y="981807"/>
                  <a:pt x="6899433" y="934737"/>
                  <a:pt x="6755460" y="974457"/>
                </a:cubicBezTo>
                <a:cubicBezTo>
                  <a:pt x="6611487" y="1014177"/>
                  <a:pt x="6392632" y="925792"/>
                  <a:pt x="6276073" y="974457"/>
                </a:cubicBezTo>
                <a:cubicBezTo>
                  <a:pt x="6159514" y="1023122"/>
                  <a:pt x="6120742" y="944844"/>
                  <a:pt x="6021584" y="974457"/>
                </a:cubicBezTo>
                <a:cubicBezTo>
                  <a:pt x="5922426" y="1004070"/>
                  <a:pt x="5600318" y="903837"/>
                  <a:pt x="5429749" y="974457"/>
                </a:cubicBezTo>
                <a:cubicBezTo>
                  <a:pt x="5259181" y="1045077"/>
                  <a:pt x="5047592" y="969065"/>
                  <a:pt x="4725465" y="974457"/>
                </a:cubicBezTo>
                <a:cubicBezTo>
                  <a:pt x="4403338" y="979849"/>
                  <a:pt x="4361332" y="935626"/>
                  <a:pt x="4021180" y="974457"/>
                </a:cubicBezTo>
                <a:cubicBezTo>
                  <a:pt x="3681028" y="1013288"/>
                  <a:pt x="3720986" y="950674"/>
                  <a:pt x="3541794" y="974457"/>
                </a:cubicBezTo>
                <a:cubicBezTo>
                  <a:pt x="3362602" y="998240"/>
                  <a:pt x="3290380" y="974074"/>
                  <a:pt x="3062407" y="974457"/>
                </a:cubicBezTo>
                <a:cubicBezTo>
                  <a:pt x="2834434" y="974840"/>
                  <a:pt x="2609122" y="964918"/>
                  <a:pt x="2358123" y="974457"/>
                </a:cubicBezTo>
                <a:cubicBezTo>
                  <a:pt x="2107124" y="983996"/>
                  <a:pt x="1999627" y="953042"/>
                  <a:pt x="1878736" y="974457"/>
                </a:cubicBezTo>
                <a:cubicBezTo>
                  <a:pt x="1757845" y="995872"/>
                  <a:pt x="1574433" y="928995"/>
                  <a:pt x="1399349" y="974457"/>
                </a:cubicBezTo>
                <a:cubicBezTo>
                  <a:pt x="1224265" y="1019919"/>
                  <a:pt x="1116804" y="967770"/>
                  <a:pt x="919962" y="974457"/>
                </a:cubicBezTo>
                <a:cubicBezTo>
                  <a:pt x="723120" y="981144"/>
                  <a:pt x="350374" y="926137"/>
                  <a:pt x="162413" y="974457"/>
                </a:cubicBezTo>
                <a:cubicBezTo>
                  <a:pt x="60024" y="977238"/>
                  <a:pt x="-3146" y="918797"/>
                  <a:pt x="0" y="812044"/>
                </a:cubicBezTo>
                <a:cubicBezTo>
                  <a:pt x="-27934" y="726783"/>
                  <a:pt x="24744" y="578834"/>
                  <a:pt x="0" y="480732"/>
                </a:cubicBezTo>
                <a:cubicBezTo>
                  <a:pt x="-24744" y="382630"/>
                  <a:pt x="31214" y="289020"/>
                  <a:pt x="0" y="162413"/>
                </a:cubicBezTo>
                <a:close/>
              </a:path>
              <a:path w="11569700" h="974457" stroke="0" extrusionOk="0">
                <a:moveTo>
                  <a:pt x="0" y="162413"/>
                </a:moveTo>
                <a:cubicBezTo>
                  <a:pt x="21042" y="87265"/>
                  <a:pt x="78181" y="-12563"/>
                  <a:pt x="162413" y="0"/>
                </a:cubicBezTo>
                <a:cubicBezTo>
                  <a:pt x="440218" y="-7980"/>
                  <a:pt x="689143" y="73626"/>
                  <a:pt x="866697" y="0"/>
                </a:cubicBezTo>
                <a:cubicBezTo>
                  <a:pt x="1044251" y="-73626"/>
                  <a:pt x="1327680" y="16695"/>
                  <a:pt x="1570981" y="0"/>
                </a:cubicBezTo>
                <a:cubicBezTo>
                  <a:pt x="1814282" y="-16695"/>
                  <a:pt x="2002522" y="31939"/>
                  <a:pt x="2387714" y="0"/>
                </a:cubicBezTo>
                <a:cubicBezTo>
                  <a:pt x="2772906" y="-31939"/>
                  <a:pt x="2809501" y="47202"/>
                  <a:pt x="2979550" y="0"/>
                </a:cubicBezTo>
                <a:cubicBezTo>
                  <a:pt x="3149599" y="-47202"/>
                  <a:pt x="3509312" y="28649"/>
                  <a:pt x="3683834" y="0"/>
                </a:cubicBezTo>
                <a:cubicBezTo>
                  <a:pt x="3858356" y="-28649"/>
                  <a:pt x="3812008" y="25272"/>
                  <a:pt x="3938323" y="0"/>
                </a:cubicBezTo>
                <a:cubicBezTo>
                  <a:pt x="4064638" y="-25272"/>
                  <a:pt x="4216242" y="43034"/>
                  <a:pt x="4305261" y="0"/>
                </a:cubicBezTo>
                <a:cubicBezTo>
                  <a:pt x="4394280" y="-43034"/>
                  <a:pt x="4460484" y="91"/>
                  <a:pt x="4559751" y="0"/>
                </a:cubicBezTo>
                <a:cubicBezTo>
                  <a:pt x="4659018" y="-91"/>
                  <a:pt x="4865578" y="12446"/>
                  <a:pt x="5039137" y="0"/>
                </a:cubicBezTo>
                <a:cubicBezTo>
                  <a:pt x="5212696" y="-12446"/>
                  <a:pt x="5303956" y="46737"/>
                  <a:pt x="5518524" y="0"/>
                </a:cubicBezTo>
                <a:cubicBezTo>
                  <a:pt x="5733092" y="-46737"/>
                  <a:pt x="5915712" y="30867"/>
                  <a:pt x="6222808" y="0"/>
                </a:cubicBezTo>
                <a:cubicBezTo>
                  <a:pt x="6529904" y="-30867"/>
                  <a:pt x="6722796" y="47197"/>
                  <a:pt x="7039541" y="0"/>
                </a:cubicBezTo>
                <a:cubicBezTo>
                  <a:pt x="7356286" y="-47197"/>
                  <a:pt x="7326641" y="54404"/>
                  <a:pt x="7518928" y="0"/>
                </a:cubicBezTo>
                <a:cubicBezTo>
                  <a:pt x="7711215" y="-54404"/>
                  <a:pt x="7917066" y="6170"/>
                  <a:pt x="8110763" y="0"/>
                </a:cubicBezTo>
                <a:cubicBezTo>
                  <a:pt x="8304460" y="-6170"/>
                  <a:pt x="8354633" y="13691"/>
                  <a:pt x="8477701" y="0"/>
                </a:cubicBezTo>
                <a:cubicBezTo>
                  <a:pt x="8600769" y="-13691"/>
                  <a:pt x="8948693" y="36877"/>
                  <a:pt x="9181986" y="0"/>
                </a:cubicBezTo>
                <a:cubicBezTo>
                  <a:pt x="9415279" y="-36877"/>
                  <a:pt x="9696561" y="70336"/>
                  <a:pt x="9886270" y="0"/>
                </a:cubicBezTo>
                <a:cubicBezTo>
                  <a:pt x="10075979" y="-70336"/>
                  <a:pt x="10392974" y="23418"/>
                  <a:pt x="10703003" y="0"/>
                </a:cubicBezTo>
                <a:cubicBezTo>
                  <a:pt x="11013032" y="-23418"/>
                  <a:pt x="11171973" y="53776"/>
                  <a:pt x="11407287" y="0"/>
                </a:cubicBezTo>
                <a:cubicBezTo>
                  <a:pt x="11484143" y="-18607"/>
                  <a:pt x="11559065" y="69679"/>
                  <a:pt x="11569700" y="162413"/>
                </a:cubicBezTo>
                <a:cubicBezTo>
                  <a:pt x="11576486" y="232586"/>
                  <a:pt x="11566163" y="326452"/>
                  <a:pt x="11569700" y="474236"/>
                </a:cubicBezTo>
                <a:cubicBezTo>
                  <a:pt x="11573237" y="622020"/>
                  <a:pt x="11536455" y="679442"/>
                  <a:pt x="11569700" y="812044"/>
                </a:cubicBezTo>
                <a:cubicBezTo>
                  <a:pt x="11569205" y="911393"/>
                  <a:pt x="11508421" y="960745"/>
                  <a:pt x="11407287" y="974457"/>
                </a:cubicBezTo>
                <a:cubicBezTo>
                  <a:pt x="11329578" y="999748"/>
                  <a:pt x="11215884" y="954749"/>
                  <a:pt x="11040349" y="974457"/>
                </a:cubicBezTo>
                <a:cubicBezTo>
                  <a:pt x="10864814" y="994165"/>
                  <a:pt x="10666011" y="956594"/>
                  <a:pt x="10560962" y="974457"/>
                </a:cubicBezTo>
                <a:cubicBezTo>
                  <a:pt x="10455913" y="992320"/>
                  <a:pt x="10222186" y="943835"/>
                  <a:pt x="9969127" y="974457"/>
                </a:cubicBezTo>
                <a:cubicBezTo>
                  <a:pt x="9716069" y="1005079"/>
                  <a:pt x="9686160" y="950145"/>
                  <a:pt x="9489740" y="974457"/>
                </a:cubicBezTo>
                <a:cubicBezTo>
                  <a:pt x="9293320" y="998769"/>
                  <a:pt x="9290574" y="935321"/>
                  <a:pt x="9122802" y="974457"/>
                </a:cubicBezTo>
                <a:cubicBezTo>
                  <a:pt x="8955030" y="1013593"/>
                  <a:pt x="8733207" y="965048"/>
                  <a:pt x="8418518" y="974457"/>
                </a:cubicBezTo>
                <a:cubicBezTo>
                  <a:pt x="8103829" y="983866"/>
                  <a:pt x="8102272" y="922756"/>
                  <a:pt x="7939131" y="974457"/>
                </a:cubicBezTo>
                <a:cubicBezTo>
                  <a:pt x="7775990" y="1026158"/>
                  <a:pt x="7675655" y="937786"/>
                  <a:pt x="7459744" y="974457"/>
                </a:cubicBezTo>
                <a:cubicBezTo>
                  <a:pt x="7243833" y="1011128"/>
                  <a:pt x="6987091" y="960098"/>
                  <a:pt x="6867909" y="974457"/>
                </a:cubicBezTo>
                <a:cubicBezTo>
                  <a:pt x="6748727" y="988816"/>
                  <a:pt x="6606670" y="946478"/>
                  <a:pt x="6500971" y="974457"/>
                </a:cubicBezTo>
                <a:cubicBezTo>
                  <a:pt x="6395272" y="1002436"/>
                  <a:pt x="6047452" y="965009"/>
                  <a:pt x="5684238" y="974457"/>
                </a:cubicBezTo>
                <a:cubicBezTo>
                  <a:pt x="5321024" y="983905"/>
                  <a:pt x="5543397" y="970005"/>
                  <a:pt x="5429749" y="974457"/>
                </a:cubicBezTo>
                <a:cubicBezTo>
                  <a:pt x="5316101" y="978909"/>
                  <a:pt x="5120864" y="959003"/>
                  <a:pt x="4950362" y="974457"/>
                </a:cubicBezTo>
                <a:cubicBezTo>
                  <a:pt x="4779860" y="989911"/>
                  <a:pt x="4486180" y="967553"/>
                  <a:pt x="4358527" y="974457"/>
                </a:cubicBezTo>
                <a:cubicBezTo>
                  <a:pt x="4230874" y="981361"/>
                  <a:pt x="3960597" y="911261"/>
                  <a:pt x="3654242" y="974457"/>
                </a:cubicBezTo>
                <a:cubicBezTo>
                  <a:pt x="3347888" y="1037653"/>
                  <a:pt x="3467948" y="966247"/>
                  <a:pt x="3287304" y="974457"/>
                </a:cubicBezTo>
                <a:cubicBezTo>
                  <a:pt x="3106660" y="982667"/>
                  <a:pt x="3091998" y="957762"/>
                  <a:pt x="3032815" y="974457"/>
                </a:cubicBezTo>
                <a:cubicBezTo>
                  <a:pt x="2973632" y="991152"/>
                  <a:pt x="2800196" y="956202"/>
                  <a:pt x="2665877" y="974457"/>
                </a:cubicBezTo>
                <a:cubicBezTo>
                  <a:pt x="2531558" y="992712"/>
                  <a:pt x="2024813" y="921364"/>
                  <a:pt x="1849144" y="974457"/>
                </a:cubicBezTo>
                <a:cubicBezTo>
                  <a:pt x="1673475" y="1027550"/>
                  <a:pt x="1378275" y="904363"/>
                  <a:pt x="1144860" y="974457"/>
                </a:cubicBezTo>
                <a:cubicBezTo>
                  <a:pt x="911445" y="1044551"/>
                  <a:pt x="826143" y="963185"/>
                  <a:pt x="665473" y="974457"/>
                </a:cubicBezTo>
                <a:cubicBezTo>
                  <a:pt x="504803" y="985729"/>
                  <a:pt x="406140" y="954930"/>
                  <a:pt x="162413" y="974457"/>
                </a:cubicBezTo>
                <a:cubicBezTo>
                  <a:pt x="84346" y="960818"/>
                  <a:pt x="-11076" y="909932"/>
                  <a:pt x="0" y="812044"/>
                </a:cubicBezTo>
                <a:cubicBezTo>
                  <a:pt x="-6213" y="698733"/>
                  <a:pt x="23513" y="628889"/>
                  <a:pt x="0" y="506717"/>
                </a:cubicBezTo>
                <a:cubicBezTo>
                  <a:pt x="-23513" y="384545"/>
                  <a:pt x="7026" y="250405"/>
                  <a:pt x="0" y="16241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1 ‒ 2 câu về công việc của một người có trong bức tranh ở 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6FD2E-1E50-43FE-94A0-F6FFFE18CB9C}"/>
              </a:ext>
            </a:extLst>
          </p:cNvPr>
          <p:cNvSpPr txBox="1"/>
          <p:nvPr/>
        </p:nvSpPr>
        <p:spPr>
          <a:xfrm>
            <a:off x="2915439" y="1994117"/>
            <a:ext cx="3238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(cái gì, con gì)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2ACDE8-BD03-401F-BBC9-76D575BE8AAE}"/>
              </a:ext>
            </a:extLst>
          </p:cNvPr>
          <p:cNvSpPr txBox="1"/>
          <p:nvPr/>
        </p:nvSpPr>
        <p:spPr>
          <a:xfrm>
            <a:off x="7326431" y="1996539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0EDBCF-45D1-4666-B365-BFD4766CDAF6}"/>
              </a:ext>
            </a:extLst>
          </p:cNvPr>
          <p:cNvSpPr txBox="1"/>
          <p:nvPr/>
        </p:nvSpPr>
        <p:spPr>
          <a:xfrm>
            <a:off x="7327812" y="3008901"/>
            <a:ext cx="1466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226FD1-324D-4464-A15E-E309D99ACF8B}"/>
              </a:ext>
            </a:extLst>
          </p:cNvPr>
          <p:cNvSpPr txBox="1"/>
          <p:nvPr/>
        </p:nvSpPr>
        <p:spPr>
          <a:xfrm>
            <a:off x="3443413" y="3008901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nông dân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CEFCC7-0A5B-4A7B-8C95-DD5E2EAEB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36" y="2382903"/>
            <a:ext cx="3060357" cy="33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5D39E-92AB-2EE3-67F7-03380073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D5045-DA2C-2463-3D66-288D147DA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24053" r="4131" b="24644"/>
          <a:stretch/>
        </p:blipFill>
        <p:spPr>
          <a:xfrm>
            <a:off x="0" y="0"/>
            <a:ext cx="122030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1CAB9-4D3E-87AC-D0F3-D556367C29D5}"/>
              </a:ext>
            </a:extLst>
          </p:cNvPr>
          <p:cNvSpPr txBox="1"/>
          <p:nvPr/>
        </p:nvSpPr>
        <p:spPr>
          <a:xfrm>
            <a:off x="792480" y="644434"/>
            <a:ext cx="106070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19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ǟ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nghiệp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1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ngưƟ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3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Pattaya" panose="00000500000000000000" pitchFamily="2" charset="-34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Pattaya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97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AD55BAAB-F4D4-4CAF-8FB9-F01837E4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69" y="1368425"/>
            <a:ext cx="4752975" cy="4752975"/>
          </a:xfrm>
          <a:prstGeom prst="rect">
            <a:avLst/>
          </a:prstGeom>
        </p:spPr>
      </p:pic>
      <p:sp>
        <p:nvSpPr>
          <p:cNvPr id="10" name="矩形: 圆角 20">
            <a:extLst>
              <a:ext uri="{FF2B5EF4-FFF2-40B4-BE49-F238E27FC236}">
                <a16:creationId xmlns:a16="http://schemas.microsoft.com/office/drawing/2014/main" id="{BDE9BD4C-7D49-4F71-9B31-C57E946E9609}"/>
              </a:ext>
            </a:extLst>
          </p:cNvPr>
          <p:cNvSpPr/>
          <p:nvPr/>
        </p:nvSpPr>
        <p:spPr>
          <a:xfrm>
            <a:off x="834531" y="736600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công an đi bắt tội phạm</a:t>
            </a:r>
            <a:r>
              <a:rPr lang="nl-NL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8044F915-B564-488C-B898-7F8A54BA1EA9}"/>
              </a:ext>
            </a:extLst>
          </p:cNvPr>
          <p:cNvSpPr/>
          <p:nvPr/>
        </p:nvSpPr>
        <p:spPr>
          <a:xfrm>
            <a:off x="834531" y="2044700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công nhân xây dựng xây nhà cao tầng.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20">
            <a:extLst>
              <a:ext uri="{FF2B5EF4-FFF2-40B4-BE49-F238E27FC236}">
                <a16:creationId xmlns:a16="http://schemas.microsoft.com/office/drawing/2014/main" id="{243C40CD-D16F-4231-94CF-76AED9CA2488}"/>
              </a:ext>
            </a:extLst>
          </p:cNvPr>
          <p:cNvSpPr/>
          <p:nvPr/>
        </p:nvSpPr>
        <p:spPr>
          <a:xfrm>
            <a:off x="834531" y="3519485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 sĩ khám bệnh cho bệnh nhân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20">
            <a:extLst>
              <a:ext uri="{FF2B5EF4-FFF2-40B4-BE49-F238E27FC236}">
                <a16:creationId xmlns:a16="http://schemas.microsoft.com/office/drawing/2014/main" id="{0DE24F8C-C36F-4A59-9C2E-EB9F6320881B}"/>
              </a:ext>
            </a:extLst>
          </p:cNvPr>
          <p:cNvSpPr/>
          <p:nvPr/>
        </p:nvSpPr>
        <p:spPr>
          <a:xfrm>
            <a:off x="834531" y="4978399"/>
            <a:ext cx="6814538" cy="11430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FDD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ts val="700"/>
              </a:spcBef>
              <a:spcAft>
                <a:spcPts val="700"/>
              </a:spcAft>
            </a:pPr>
            <a:r>
              <a:rPr lang="nl-NL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299884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7145" y="1637282"/>
            <a:ext cx="660654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Tạm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biỆt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</a:p>
          <a:p>
            <a:pPr algn="ctr"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hẹn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gặp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lại</a:t>
            </a:r>
            <a:endParaRPr lang="zh-CN" altLang="en-US" sz="4800" cap="all" dirty="0">
              <a:ln w="38100">
                <a:noFill/>
              </a:ln>
              <a:solidFill>
                <a:schemeClr val="bg1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Coiny" panose="02000903060500060000" pitchFamily="2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7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84B26-54C0-89C1-0E57-20E0C0C9C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209D91-0260-04BA-29A5-EFED1FFE9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6A70BA-95C9-1EDD-B4F8-8ECB5A06F0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C252622-CD77-E6BE-1624-F7F558FBB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1" y="0"/>
            <a:ext cx="4311900" cy="2483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2AA78D-4E10-5F37-7988-C31ED0428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5D747B4-EB64-0B92-6BC8-0867FD1E3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A1B3B4B-6672-C289-11D6-F4A3B08EC973}"/>
              </a:ext>
            </a:extLst>
          </p:cNvPr>
          <p:cNvGrpSpPr/>
          <p:nvPr/>
        </p:nvGrpSpPr>
        <p:grpSpPr>
          <a:xfrm>
            <a:off x="1319364" y="764846"/>
            <a:ext cx="2956947" cy="2602111"/>
            <a:chOff x="1319364" y="764846"/>
            <a:chExt cx="2956947" cy="260211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587359E-7295-C468-4E6A-D741D34B5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4" y="764846"/>
              <a:ext cx="2956947" cy="260211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0DA850-0466-57B0-9EAA-47457278438D}"/>
                </a:ext>
              </a:extLst>
            </p:cNvPr>
            <p:cNvSpPr txBox="1"/>
            <p:nvPr/>
          </p:nvSpPr>
          <p:spPr>
            <a:xfrm>
              <a:off x="2528711" y="1567345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E5FA61E-BFCF-14BE-2214-26C1457C84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07" y="1444294"/>
            <a:ext cx="3330665" cy="14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3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6640" y="110171"/>
            <a:ext cx="11568959" cy="442674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3. </a:t>
            </a:r>
            <a:r>
              <a:rPr lang="vi-VN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Tìm từ ngữ chỉ công việc, nghề nghiệp của mỗi người có trong</a:t>
            </a:r>
            <a:r>
              <a:rPr lang="en-US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từng bức tranh dưới đây: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ED9A1-6492-4C05-B3CC-F620AEB46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752985"/>
            <a:ext cx="2590801" cy="2307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8B8EC-0170-4041-9C47-64F860ACC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28" y="777879"/>
            <a:ext cx="2588832" cy="2305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91BD9E-6172-4F34-B173-E072A3BE1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94" y="3214209"/>
            <a:ext cx="2590801" cy="23073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9FDBC8-C85C-480D-BD54-94C4EA996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3260435"/>
            <a:ext cx="2588832" cy="23092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BEB69-9497-4246-9F77-EE70D024BB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05" y="3263496"/>
            <a:ext cx="2590801" cy="23073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EAE44E-764A-4FDC-BE4C-1054B7C5E3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7" y="777879"/>
            <a:ext cx="2588832" cy="23073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85F9B9A-6DC8-4700-9D6D-CCE38B0B24BB}"/>
              </a:ext>
            </a:extLst>
          </p:cNvPr>
          <p:cNvSpPr txBox="1"/>
          <p:nvPr/>
        </p:nvSpPr>
        <p:spPr>
          <a:xfrm>
            <a:off x="3314700" y="327313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D06C37-CDC3-40E6-9695-4C27C933CE9E}"/>
              </a:ext>
            </a:extLst>
          </p:cNvPr>
          <p:cNvGrpSpPr/>
          <p:nvPr/>
        </p:nvGrpSpPr>
        <p:grpSpPr>
          <a:xfrm>
            <a:off x="2999232" y="5011298"/>
            <a:ext cx="3363468" cy="1736531"/>
            <a:chOff x="5876916" y="975793"/>
            <a:chExt cx="4684259" cy="241844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3A398E-E06B-4BFC-A084-90ED08051D4A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5" name="图片 2" descr="2">
                <a:extLst>
                  <a:ext uri="{FF2B5EF4-FFF2-40B4-BE49-F238E27FC236}">
                    <a16:creationId xmlns:a16="http://schemas.microsoft.com/office/drawing/2014/main" id="{55E2DA7D-0EBF-40FD-AB83-765C563FB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6" name="图片 1" descr="1">
                <a:extLst>
                  <a:ext uri="{FF2B5EF4-FFF2-40B4-BE49-F238E27FC236}">
                    <a16:creationId xmlns:a16="http://schemas.microsoft.com/office/drawing/2014/main" id="{1009B86D-FEBA-4FE6-9EB8-E1925F889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7" name="图片 2" descr="3">
                <a:extLst>
                  <a:ext uri="{FF2B5EF4-FFF2-40B4-BE49-F238E27FC236}">
                    <a16:creationId xmlns:a16="http://schemas.microsoft.com/office/drawing/2014/main" id="{2C9C4DFF-8910-4FE7-B033-0AF10237C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F20D0B30-DD84-459E-A83B-568AC9CD27B6}"/>
                </a:ext>
              </a:extLst>
            </p:cNvPr>
            <p:cNvSpPr/>
            <p:nvPr/>
          </p:nvSpPr>
          <p:spPr>
            <a:xfrm>
              <a:off x="6494965" y="2510019"/>
              <a:ext cx="3671532" cy="884218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9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ED9A1-6492-4C05-B3CC-F620AEB46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90" y="1177397"/>
            <a:ext cx="2590801" cy="2307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8B8EC-0170-4041-9C47-64F860ACC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28" y="1177397"/>
            <a:ext cx="2588832" cy="23053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EAE44E-764A-4FDC-BE4C-1054B7C5E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1121691"/>
            <a:ext cx="2588832" cy="2307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3E2C8-2F68-4D64-A450-D223AE1F8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4" y="0"/>
            <a:ext cx="6885292" cy="882267"/>
          </a:xfrm>
          <a:prstGeom prst="rect">
            <a:avLst/>
          </a:prstGeom>
        </p:spPr>
      </p:pic>
      <p:sp>
        <p:nvSpPr>
          <p:cNvPr id="17" name="Rectangle: Rounded Corners 41">
            <a:extLst>
              <a:ext uri="{FF2B5EF4-FFF2-40B4-BE49-F238E27FC236}">
                <a16:creationId xmlns:a16="http://schemas.microsoft.com/office/drawing/2014/main" id="{37026BC3-78DB-43F1-AB25-AB5DBDBBEFB2}"/>
              </a:ext>
            </a:extLst>
          </p:cNvPr>
          <p:cNvSpPr/>
          <p:nvPr/>
        </p:nvSpPr>
        <p:spPr>
          <a:xfrm>
            <a:off x="905545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41">
            <a:extLst>
              <a:ext uri="{FF2B5EF4-FFF2-40B4-BE49-F238E27FC236}">
                <a16:creationId xmlns:a16="http://schemas.microsoft.com/office/drawing/2014/main" id="{745FE28E-CDDE-4C49-879F-AE6DFBA5D937}"/>
              </a:ext>
            </a:extLst>
          </p:cNvPr>
          <p:cNvSpPr/>
          <p:nvPr/>
        </p:nvSpPr>
        <p:spPr>
          <a:xfrm>
            <a:off x="905544" y="45701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cấy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F9D3926B-8702-4CDE-826D-1634C8DECB6C}"/>
              </a:ext>
            </a:extLst>
          </p:cNvPr>
          <p:cNvSpPr/>
          <p:nvPr/>
        </p:nvSpPr>
        <p:spPr>
          <a:xfrm>
            <a:off x="4779045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41">
            <a:extLst>
              <a:ext uri="{FF2B5EF4-FFF2-40B4-BE49-F238E27FC236}">
                <a16:creationId xmlns:a16="http://schemas.microsoft.com/office/drawing/2014/main" id="{76273E1C-BDD8-4603-91F5-619991F4E589}"/>
              </a:ext>
            </a:extLst>
          </p:cNvPr>
          <p:cNvSpPr/>
          <p:nvPr/>
        </p:nvSpPr>
        <p:spPr>
          <a:xfrm>
            <a:off x="4779044" y="45701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41">
            <a:extLst>
              <a:ext uri="{FF2B5EF4-FFF2-40B4-BE49-F238E27FC236}">
                <a16:creationId xmlns:a16="http://schemas.microsoft.com/office/drawing/2014/main" id="{49C1BFAB-797E-407E-905A-10B6E221EAAD}"/>
              </a:ext>
            </a:extLst>
          </p:cNvPr>
          <p:cNvSpPr/>
          <p:nvPr/>
        </p:nvSpPr>
        <p:spPr>
          <a:xfrm>
            <a:off x="8944645" y="3777868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xây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41">
            <a:extLst>
              <a:ext uri="{FF2B5EF4-FFF2-40B4-BE49-F238E27FC236}">
                <a16:creationId xmlns:a16="http://schemas.microsoft.com/office/drawing/2014/main" id="{62029566-DBA8-4654-A79E-66F556779F90}"/>
              </a:ext>
            </a:extLst>
          </p:cNvPr>
          <p:cNvSpPr/>
          <p:nvPr/>
        </p:nvSpPr>
        <p:spPr>
          <a:xfrm>
            <a:off x="8944644" y="4679568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10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543E2C8-2F68-4D64-A450-D223AE1F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4" y="0"/>
            <a:ext cx="6885292" cy="882267"/>
          </a:xfrm>
          <a:prstGeom prst="rect">
            <a:avLst/>
          </a:prstGeom>
        </p:spPr>
      </p:pic>
      <p:sp>
        <p:nvSpPr>
          <p:cNvPr id="17" name="Rectangle: Rounded Corners 41">
            <a:extLst>
              <a:ext uri="{FF2B5EF4-FFF2-40B4-BE49-F238E27FC236}">
                <a16:creationId xmlns:a16="http://schemas.microsoft.com/office/drawing/2014/main" id="{37026BC3-78DB-43F1-AB25-AB5DBDBBEFB2}"/>
              </a:ext>
            </a:extLst>
          </p:cNvPr>
          <p:cNvSpPr/>
          <p:nvPr/>
        </p:nvSpPr>
        <p:spPr>
          <a:xfrm>
            <a:off x="905545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41">
            <a:extLst>
              <a:ext uri="{FF2B5EF4-FFF2-40B4-BE49-F238E27FC236}">
                <a16:creationId xmlns:a16="http://schemas.microsoft.com/office/drawing/2014/main" id="{745FE28E-CDDE-4C49-879F-AE6DFBA5D937}"/>
              </a:ext>
            </a:extLst>
          </p:cNvPr>
          <p:cNvSpPr/>
          <p:nvPr/>
        </p:nvSpPr>
        <p:spPr>
          <a:xfrm>
            <a:off x="734094" y="4570124"/>
            <a:ext cx="2086157" cy="711001"/>
          </a:xfrm>
          <a:custGeom>
            <a:avLst/>
            <a:gdLst>
              <a:gd name="connsiteX0" fmla="*/ 0 w 2086157"/>
              <a:gd name="connsiteY0" fmla="*/ 118503 h 711001"/>
              <a:gd name="connsiteX1" fmla="*/ 118503 w 2086157"/>
              <a:gd name="connsiteY1" fmla="*/ 0 h 711001"/>
              <a:gd name="connsiteX2" fmla="*/ 580791 w 2086157"/>
              <a:gd name="connsiteY2" fmla="*/ 0 h 711001"/>
              <a:gd name="connsiteX3" fmla="*/ 1024587 w 2086157"/>
              <a:gd name="connsiteY3" fmla="*/ 0 h 711001"/>
              <a:gd name="connsiteX4" fmla="*/ 1505366 w 2086157"/>
              <a:gd name="connsiteY4" fmla="*/ 0 h 711001"/>
              <a:gd name="connsiteX5" fmla="*/ 1967654 w 2086157"/>
              <a:gd name="connsiteY5" fmla="*/ 0 h 711001"/>
              <a:gd name="connsiteX6" fmla="*/ 2086157 w 2086157"/>
              <a:gd name="connsiteY6" fmla="*/ 118503 h 711001"/>
              <a:gd name="connsiteX7" fmla="*/ 2086157 w 2086157"/>
              <a:gd name="connsiteY7" fmla="*/ 592498 h 711001"/>
              <a:gd name="connsiteX8" fmla="*/ 1967654 w 2086157"/>
              <a:gd name="connsiteY8" fmla="*/ 711001 h 711001"/>
              <a:gd name="connsiteX9" fmla="*/ 1486875 w 2086157"/>
              <a:gd name="connsiteY9" fmla="*/ 711001 h 711001"/>
              <a:gd name="connsiteX10" fmla="*/ 1024587 w 2086157"/>
              <a:gd name="connsiteY10" fmla="*/ 711001 h 711001"/>
              <a:gd name="connsiteX11" fmla="*/ 580791 w 2086157"/>
              <a:gd name="connsiteY11" fmla="*/ 711001 h 711001"/>
              <a:gd name="connsiteX12" fmla="*/ 118503 w 2086157"/>
              <a:gd name="connsiteY12" fmla="*/ 711001 h 711001"/>
              <a:gd name="connsiteX13" fmla="*/ 0 w 2086157"/>
              <a:gd name="connsiteY13" fmla="*/ 592498 h 711001"/>
              <a:gd name="connsiteX14" fmla="*/ 0 w 2086157"/>
              <a:gd name="connsiteY14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157" h="711001" fill="none" extrusionOk="0">
                <a:moveTo>
                  <a:pt x="0" y="118503"/>
                </a:moveTo>
                <a:cubicBezTo>
                  <a:pt x="-5346" y="61004"/>
                  <a:pt x="66573" y="438"/>
                  <a:pt x="118503" y="0"/>
                </a:cubicBezTo>
                <a:cubicBezTo>
                  <a:pt x="231029" y="-52522"/>
                  <a:pt x="371691" y="36274"/>
                  <a:pt x="580791" y="0"/>
                </a:cubicBezTo>
                <a:cubicBezTo>
                  <a:pt x="789891" y="-36274"/>
                  <a:pt x="882798" y="47156"/>
                  <a:pt x="1024587" y="0"/>
                </a:cubicBezTo>
                <a:cubicBezTo>
                  <a:pt x="1166376" y="-47156"/>
                  <a:pt x="1366419" y="52728"/>
                  <a:pt x="1505366" y="0"/>
                </a:cubicBezTo>
                <a:cubicBezTo>
                  <a:pt x="1644313" y="-52728"/>
                  <a:pt x="1834657" y="53780"/>
                  <a:pt x="1967654" y="0"/>
                </a:cubicBezTo>
                <a:cubicBezTo>
                  <a:pt x="2021557" y="4252"/>
                  <a:pt x="2083273" y="57121"/>
                  <a:pt x="2086157" y="118503"/>
                </a:cubicBezTo>
                <a:cubicBezTo>
                  <a:pt x="2089465" y="251353"/>
                  <a:pt x="2070905" y="455069"/>
                  <a:pt x="2086157" y="592498"/>
                </a:cubicBezTo>
                <a:cubicBezTo>
                  <a:pt x="2096724" y="641461"/>
                  <a:pt x="2036420" y="721164"/>
                  <a:pt x="1967654" y="711001"/>
                </a:cubicBezTo>
                <a:cubicBezTo>
                  <a:pt x="1814879" y="724421"/>
                  <a:pt x="1643383" y="664698"/>
                  <a:pt x="1486875" y="711001"/>
                </a:cubicBezTo>
                <a:cubicBezTo>
                  <a:pt x="1330367" y="757304"/>
                  <a:pt x="1237702" y="675893"/>
                  <a:pt x="1024587" y="711001"/>
                </a:cubicBezTo>
                <a:cubicBezTo>
                  <a:pt x="811472" y="746109"/>
                  <a:pt x="719927" y="669979"/>
                  <a:pt x="580791" y="711001"/>
                </a:cubicBezTo>
                <a:cubicBezTo>
                  <a:pt x="441655" y="752023"/>
                  <a:pt x="213129" y="694495"/>
                  <a:pt x="118503" y="711001"/>
                </a:cubicBezTo>
                <a:cubicBezTo>
                  <a:pt x="43149" y="711207"/>
                  <a:pt x="-19122" y="654766"/>
                  <a:pt x="0" y="592498"/>
                </a:cubicBezTo>
                <a:cubicBezTo>
                  <a:pt x="-37838" y="410567"/>
                  <a:pt x="43314" y="294665"/>
                  <a:pt x="0" y="118503"/>
                </a:cubicBezTo>
                <a:close/>
              </a:path>
              <a:path w="2086157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85057" y="-15876"/>
                  <a:pt x="447031" y="4738"/>
                  <a:pt x="599282" y="0"/>
                </a:cubicBezTo>
                <a:cubicBezTo>
                  <a:pt x="751533" y="-4738"/>
                  <a:pt x="982317" y="5444"/>
                  <a:pt x="1080062" y="0"/>
                </a:cubicBezTo>
                <a:cubicBezTo>
                  <a:pt x="1177807" y="-5444"/>
                  <a:pt x="1767390" y="69430"/>
                  <a:pt x="1967654" y="0"/>
                </a:cubicBezTo>
                <a:cubicBezTo>
                  <a:pt x="2039283" y="12085"/>
                  <a:pt x="2082609" y="55694"/>
                  <a:pt x="2086157" y="118503"/>
                </a:cubicBezTo>
                <a:cubicBezTo>
                  <a:pt x="2100850" y="252363"/>
                  <a:pt x="2058483" y="454063"/>
                  <a:pt x="2086157" y="592498"/>
                </a:cubicBezTo>
                <a:cubicBezTo>
                  <a:pt x="2086651" y="653615"/>
                  <a:pt x="2043076" y="714420"/>
                  <a:pt x="1967654" y="711001"/>
                </a:cubicBezTo>
                <a:cubicBezTo>
                  <a:pt x="1810994" y="721083"/>
                  <a:pt x="1711494" y="699462"/>
                  <a:pt x="1560841" y="711001"/>
                </a:cubicBezTo>
                <a:cubicBezTo>
                  <a:pt x="1410188" y="722540"/>
                  <a:pt x="1306567" y="665805"/>
                  <a:pt x="1117045" y="711001"/>
                </a:cubicBezTo>
                <a:cubicBezTo>
                  <a:pt x="927523" y="756197"/>
                  <a:pt x="810378" y="704150"/>
                  <a:pt x="636265" y="711001"/>
                </a:cubicBezTo>
                <a:cubicBezTo>
                  <a:pt x="462152" y="717852"/>
                  <a:pt x="296976" y="658092"/>
                  <a:pt x="118503" y="711001"/>
                </a:cubicBezTo>
                <a:cubicBezTo>
                  <a:pt x="61734" y="718066"/>
                  <a:pt x="-6337" y="648372"/>
                  <a:pt x="0" y="592498"/>
                </a:cubicBezTo>
                <a:cubicBezTo>
                  <a:pt x="-7793" y="420165"/>
                  <a:pt x="42040" y="333730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quăng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F9D3926B-8702-4CDE-826D-1634C8DECB6C}"/>
              </a:ext>
            </a:extLst>
          </p:cNvPr>
          <p:cNvSpPr/>
          <p:nvPr/>
        </p:nvSpPr>
        <p:spPr>
          <a:xfrm>
            <a:off x="4904240" y="3668424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sĩ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41">
            <a:extLst>
              <a:ext uri="{FF2B5EF4-FFF2-40B4-BE49-F238E27FC236}">
                <a16:creationId xmlns:a16="http://schemas.microsoft.com/office/drawing/2014/main" id="{76273E1C-BDD8-4603-91F5-619991F4E589}"/>
              </a:ext>
            </a:extLst>
          </p:cNvPr>
          <p:cNvSpPr/>
          <p:nvPr/>
        </p:nvSpPr>
        <p:spPr>
          <a:xfrm>
            <a:off x="4779044" y="4570124"/>
            <a:ext cx="2086157" cy="711001"/>
          </a:xfrm>
          <a:custGeom>
            <a:avLst/>
            <a:gdLst>
              <a:gd name="connsiteX0" fmla="*/ 0 w 2086157"/>
              <a:gd name="connsiteY0" fmla="*/ 118503 h 711001"/>
              <a:gd name="connsiteX1" fmla="*/ 118503 w 2086157"/>
              <a:gd name="connsiteY1" fmla="*/ 0 h 711001"/>
              <a:gd name="connsiteX2" fmla="*/ 580791 w 2086157"/>
              <a:gd name="connsiteY2" fmla="*/ 0 h 711001"/>
              <a:gd name="connsiteX3" fmla="*/ 1024587 w 2086157"/>
              <a:gd name="connsiteY3" fmla="*/ 0 h 711001"/>
              <a:gd name="connsiteX4" fmla="*/ 1505366 w 2086157"/>
              <a:gd name="connsiteY4" fmla="*/ 0 h 711001"/>
              <a:gd name="connsiteX5" fmla="*/ 1967654 w 2086157"/>
              <a:gd name="connsiteY5" fmla="*/ 0 h 711001"/>
              <a:gd name="connsiteX6" fmla="*/ 2086157 w 2086157"/>
              <a:gd name="connsiteY6" fmla="*/ 118503 h 711001"/>
              <a:gd name="connsiteX7" fmla="*/ 2086157 w 2086157"/>
              <a:gd name="connsiteY7" fmla="*/ 592498 h 711001"/>
              <a:gd name="connsiteX8" fmla="*/ 1967654 w 2086157"/>
              <a:gd name="connsiteY8" fmla="*/ 711001 h 711001"/>
              <a:gd name="connsiteX9" fmla="*/ 1486875 w 2086157"/>
              <a:gd name="connsiteY9" fmla="*/ 711001 h 711001"/>
              <a:gd name="connsiteX10" fmla="*/ 1024587 w 2086157"/>
              <a:gd name="connsiteY10" fmla="*/ 711001 h 711001"/>
              <a:gd name="connsiteX11" fmla="*/ 580791 w 2086157"/>
              <a:gd name="connsiteY11" fmla="*/ 711001 h 711001"/>
              <a:gd name="connsiteX12" fmla="*/ 118503 w 2086157"/>
              <a:gd name="connsiteY12" fmla="*/ 711001 h 711001"/>
              <a:gd name="connsiteX13" fmla="*/ 0 w 2086157"/>
              <a:gd name="connsiteY13" fmla="*/ 592498 h 711001"/>
              <a:gd name="connsiteX14" fmla="*/ 0 w 2086157"/>
              <a:gd name="connsiteY14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157" h="711001" fill="none" extrusionOk="0">
                <a:moveTo>
                  <a:pt x="0" y="118503"/>
                </a:moveTo>
                <a:cubicBezTo>
                  <a:pt x="-5346" y="61004"/>
                  <a:pt x="66573" y="438"/>
                  <a:pt x="118503" y="0"/>
                </a:cubicBezTo>
                <a:cubicBezTo>
                  <a:pt x="231029" y="-52522"/>
                  <a:pt x="371691" y="36274"/>
                  <a:pt x="580791" y="0"/>
                </a:cubicBezTo>
                <a:cubicBezTo>
                  <a:pt x="789891" y="-36274"/>
                  <a:pt x="882798" y="47156"/>
                  <a:pt x="1024587" y="0"/>
                </a:cubicBezTo>
                <a:cubicBezTo>
                  <a:pt x="1166376" y="-47156"/>
                  <a:pt x="1366419" y="52728"/>
                  <a:pt x="1505366" y="0"/>
                </a:cubicBezTo>
                <a:cubicBezTo>
                  <a:pt x="1644313" y="-52728"/>
                  <a:pt x="1834657" y="53780"/>
                  <a:pt x="1967654" y="0"/>
                </a:cubicBezTo>
                <a:cubicBezTo>
                  <a:pt x="2021557" y="4252"/>
                  <a:pt x="2083273" y="57121"/>
                  <a:pt x="2086157" y="118503"/>
                </a:cubicBezTo>
                <a:cubicBezTo>
                  <a:pt x="2089465" y="251353"/>
                  <a:pt x="2070905" y="455069"/>
                  <a:pt x="2086157" y="592498"/>
                </a:cubicBezTo>
                <a:cubicBezTo>
                  <a:pt x="2096724" y="641461"/>
                  <a:pt x="2036420" y="721164"/>
                  <a:pt x="1967654" y="711001"/>
                </a:cubicBezTo>
                <a:cubicBezTo>
                  <a:pt x="1814879" y="724421"/>
                  <a:pt x="1643383" y="664698"/>
                  <a:pt x="1486875" y="711001"/>
                </a:cubicBezTo>
                <a:cubicBezTo>
                  <a:pt x="1330367" y="757304"/>
                  <a:pt x="1237702" y="675893"/>
                  <a:pt x="1024587" y="711001"/>
                </a:cubicBezTo>
                <a:cubicBezTo>
                  <a:pt x="811472" y="746109"/>
                  <a:pt x="719927" y="669979"/>
                  <a:pt x="580791" y="711001"/>
                </a:cubicBezTo>
                <a:cubicBezTo>
                  <a:pt x="441655" y="752023"/>
                  <a:pt x="213129" y="694495"/>
                  <a:pt x="118503" y="711001"/>
                </a:cubicBezTo>
                <a:cubicBezTo>
                  <a:pt x="43149" y="711207"/>
                  <a:pt x="-19122" y="654766"/>
                  <a:pt x="0" y="592498"/>
                </a:cubicBezTo>
                <a:cubicBezTo>
                  <a:pt x="-37838" y="410567"/>
                  <a:pt x="43314" y="294665"/>
                  <a:pt x="0" y="118503"/>
                </a:cubicBezTo>
                <a:close/>
              </a:path>
              <a:path w="2086157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85057" y="-15876"/>
                  <a:pt x="447031" y="4738"/>
                  <a:pt x="599282" y="0"/>
                </a:cubicBezTo>
                <a:cubicBezTo>
                  <a:pt x="751533" y="-4738"/>
                  <a:pt x="982317" y="5444"/>
                  <a:pt x="1080062" y="0"/>
                </a:cubicBezTo>
                <a:cubicBezTo>
                  <a:pt x="1177807" y="-5444"/>
                  <a:pt x="1767390" y="69430"/>
                  <a:pt x="1967654" y="0"/>
                </a:cubicBezTo>
                <a:cubicBezTo>
                  <a:pt x="2039283" y="12085"/>
                  <a:pt x="2082609" y="55694"/>
                  <a:pt x="2086157" y="118503"/>
                </a:cubicBezTo>
                <a:cubicBezTo>
                  <a:pt x="2100850" y="252363"/>
                  <a:pt x="2058483" y="454063"/>
                  <a:pt x="2086157" y="592498"/>
                </a:cubicBezTo>
                <a:cubicBezTo>
                  <a:pt x="2086651" y="653615"/>
                  <a:pt x="2043076" y="714420"/>
                  <a:pt x="1967654" y="711001"/>
                </a:cubicBezTo>
                <a:cubicBezTo>
                  <a:pt x="1810994" y="721083"/>
                  <a:pt x="1711494" y="699462"/>
                  <a:pt x="1560841" y="711001"/>
                </a:cubicBezTo>
                <a:cubicBezTo>
                  <a:pt x="1410188" y="722540"/>
                  <a:pt x="1306567" y="665805"/>
                  <a:pt x="1117045" y="711001"/>
                </a:cubicBezTo>
                <a:cubicBezTo>
                  <a:pt x="927523" y="756197"/>
                  <a:pt x="810378" y="704150"/>
                  <a:pt x="636265" y="711001"/>
                </a:cubicBezTo>
                <a:cubicBezTo>
                  <a:pt x="462152" y="717852"/>
                  <a:pt x="296976" y="658092"/>
                  <a:pt x="118503" y="711001"/>
                </a:cubicBezTo>
                <a:cubicBezTo>
                  <a:pt x="61734" y="718066"/>
                  <a:pt x="-6337" y="648372"/>
                  <a:pt x="0" y="592498"/>
                </a:cubicBezTo>
                <a:cubicBezTo>
                  <a:pt x="-7793" y="420165"/>
                  <a:pt x="42040" y="333730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41">
            <a:extLst>
              <a:ext uri="{FF2B5EF4-FFF2-40B4-BE49-F238E27FC236}">
                <a16:creationId xmlns:a16="http://schemas.microsoft.com/office/drawing/2014/main" id="{49C1BFAB-797E-407E-905A-10B6E221EAAD}"/>
              </a:ext>
            </a:extLst>
          </p:cNvPr>
          <p:cNvSpPr/>
          <p:nvPr/>
        </p:nvSpPr>
        <p:spPr>
          <a:xfrm>
            <a:off x="8944645" y="3777868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41">
            <a:extLst>
              <a:ext uri="{FF2B5EF4-FFF2-40B4-BE49-F238E27FC236}">
                <a16:creationId xmlns:a16="http://schemas.microsoft.com/office/drawing/2014/main" id="{62029566-DBA8-4654-A79E-66F556779F90}"/>
              </a:ext>
            </a:extLst>
          </p:cNvPr>
          <p:cNvSpPr/>
          <p:nvPr/>
        </p:nvSpPr>
        <p:spPr>
          <a:xfrm>
            <a:off x="8753198" y="4721660"/>
            <a:ext cx="2218656" cy="711001"/>
          </a:xfrm>
          <a:custGeom>
            <a:avLst/>
            <a:gdLst>
              <a:gd name="connsiteX0" fmla="*/ 0 w 2218656"/>
              <a:gd name="connsiteY0" fmla="*/ 118503 h 711001"/>
              <a:gd name="connsiteX1" fmla="*/ 118503 w 2218656"/>
              <a:gd name="connsiteY1" fmla="*/ 0 h 711001"/>
              <a:gd name="connsiteX2" fmla="*/ 613916 w 2218656"/>
              <a:gd name="connsiteY2" fmla="*/ 0 h 711001"/>
              <a:gd name="connsiteX3" fmla="*/ 1089512 w 2218656"/>
              <a:gd name="connsiteY3" fmla="*/ 0 h 711001"/>
              <a:gd name="connsiteX4" fmla="*/ 1604741 w 2218656"/>
              <a:gd name="connsiteY4" fmla="*/ 0 h 711001"/>
              <a:gd name="connsiteX5" fmla="*/ 2100153 w 2218656"/>
              <a:gd name="connsiteY5" fmla="*/ 0 h 711001"/>
              <a:gd name="connsiteX6" fmla="*/ 2218656 w 2218656"/>
              <a:gd name="connsiteY6" fmla="*/ 118503 h 711001"/>
              <a:gd name="connsiteX7" fmla="*/ 2218656 w 2218656"/>
              <a:gd name="connsiteY7" fmla="*/ 592498 h 711001"/>
              <a:gd name="connsiteX8" fmla="*/ 2100153 w 2218656"/>
              <a:gd name="connsiteY8" fmla="*/ 711001 h 711001"/>
              <a:gd name="connsiteX9" fmla="*/ 1584924 w 2218656"/>
              <a:gd name="connsiteY9" fmla="*/ 711001 h 711001"/>
              <a:gd name="connsiteX10" fmla="*/ 1089512 w 2218656"/>
              <a:gd name="connsiteY10" fmla="*/ 711001 h 711001"/>
              <a:gd name="connsiteX11" fmla="*/ 613916 w 2218656"/>
              <a:gd name="connsiteY11" fmla="*/ 711001 h 711001"/>
              <a:gd name="connsiteX12" fmla="*/ 118503 w 2218656"/>
              <a:gd name="connsiteY12" fmla="*/ 711001 h 711001"/>
              <a:gd name="connsiteX13" fmla="*/ 0 w 2218656"/>
              <a:gd name="connsiteY13" fmla="*/ 592498 h 711001"/>
              <a:gd name="connsiteX14" fmla="*/ 0 w 2218656"/>
              <a:gd name="connsiteY14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8656" h="711001" fill="none" extrusionOk="0">
                <a:moveTo>
                  <a:pt x="0" y="118503"/>
                </a:moveTo>
                <a:cubicBezTo>
                  <a:pt x="-5346" y="61004"/>
                  <a:pt x="66573" y="438"/>
                  <a:pt x="118503" y="0"/>
                </a:cubicBezTo>
                <a:cubicBezTo>
                  <a:pt x="351200" y="-247"/>
                  <a:pt x="385461" y="33121"/>
                  <a:pt x="613916" y="0"/>
                </a:cubicBezTo>
                <a:cubicBezTo>
                  <a:pt x="842371" y="-33121"/>
                  <a:pt x="887795" y="1845"/>
                  <a:pt x="1089512" y="0"/>
                </a:cubicBezTo>
                <a:cubicBezTo>
                  <a:pt x="1291229" y="-1845"/>
                  <a:pt x="1486856" y="26523"/>
                  <a:pt x="1604741" y="0"/>
                </a:cubicBezTo>
                <a:cubicBezTo>
                  <a:pt x="1722626" y="-26523"/>
                  <a:pt x="1931896" y="42055"/>
                  <a:pt x="2100153" y="0"/>
                </a:cubicBezTo>
                <a:cubicBezTo>
                  <a:pt x="2154056" y="4252"/>
                  <a:pt x="2215772" y="57121"/>
                  <a:pt x="2218656" y="118503"/>
                </a:cubicBezTo>
                <a:cubicBezTo>
                  <a:pt x="2221964" y="251353"/>
                  <a:pt x="2203404" y="455069"/>
                  <a:pt x="2218656" y="592498"/>
                </a:cubicBezTo>
                <a:cubicBezTo>
                  <a:pt x="2229223" y="641461"/>
                  <a:pt x="2168919" y="721164"/>
                  <a:pt x="2100153" y="711001"/>
                </a:cubicBezTo>
                <a:cubicBezTo>
                  <a:pt x="1857817" y="721432"/>
                  <a:pt x="1773204" y="659259"/>
                  <a:pt x="1584924" y="711001"/>
                </a:cubicBezTo>
                <a:cubicBezTo>
                  <a:pt x="1396644" y="762743"/>
                  <a:pt x="1300803" y="664615"/>
                  <a:pt x="1089512" y="711001"/>
                </a:cubicBezTo>
                <a:cubicBezTo>
                  <a:pt x="878221" y="757387"/>
                  <a:pt x="815504" y="703075"/>
                  <a:pt x="613916" y="711001"/>
                </a:cubicBezTo>
                <a:cubicBezTo>
                  <a:pt x="412328" y="718927"/>
                  <a:pt x="254483" y="710660"/>
                  <a:pt x="118503" y="711001"/>
                </a:cubicBezTo>
                <a:cubicBezTo>
                  <a:pt x="43149" y="711207"/>
                  <a:pt x="-19122" y="654766"/>
                  <a:pt x="0" y="592498"/>
                </a:cubicBezTo>
                <a:cubicBezTo>
                  <a:pt x="-37838" y="410567"/>
                  <a:pt x="43314" y="294665"/>
                  <a:pt x="0" y="118503"/>
                </a:cubicBezTo>
                <a:close/>
              </a:path>
              <a:path w="2218656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41798" y="-37955"/>
                  <a:pt x="391765" y="839"/>
                  <a:pt x="633732" y="0"/>
                </a:cubicBezTo>
                <a:cubicBezTo>
                  <a:pt x="875699" y="-839"/>
                  <a:pt x="1041735" y="24078"/>
                  <a:pt x="1148961" y="0"/>
                </a:cubicBezTo>
                <a:cubicBezTo>
                  <a:pt x="1256187" y="-24078"/>
                  <a:pt x="1787439" y="111104"/>
                  <a:pt x="2100153" y="0"/>
                </a:cubicBezTo>
                <a:cubicBezTo>
                  <a:pt x="2171782" y="12085"/>
                  <a:pt x="2215108" y="55694"/>
                  <a:pt x="2218656" y="118503"/>
                </a:cubicBezTo>
                <a:cubicBezTo>
                  <a:pt x="2233349" y="252363"/>
                  <a:pt x="2190982" y="454063"/>
                  <a:pt x="2218656" y="592498"/>
                </a:cubicBezTo>
                <a:cubicBezTo>
                  <a:pt x="2219150" y="653615"/>
                  <a:pt x="2175575" y="714420"/>
                  <a:pt x="2100153" y="711001"/>
                </a:cubicBezTo>
                <a:cubicBezTo>
                  <a:pt x="1978771" y="738251"/>
                  <a:pt x="1876303" y="698685"/>
                  <a:pt x="1664190" y="711001"/>
                </a:cubicBezTo>
                <a:cubicBezTo>
                  <a:pt x="1452077" y="723317"/>
                  <a:pt x="1416637" y="698450"/>
                  <a:pt x="1188594" y="711001"/>
                </a:cubicBezTo>
                <a:cubicBezTo>
                  <a:pt x="960551" y="723552"/>
                  <a:pt x="927755" y="707748"/>
                  <a:pt x="673365" y="711001"/>
                </a:cubicBezTo>
                <a:cubicBezTo>
                  <a:pt x="418975" y="714254"/>
                  <a:pt x="266464" y="701159"/>
                  <a:pt x="118503" y="711001"/>
                </a:cubicBezTo>
                <a:cubicBezTo>
                  <a:pt x="61734" y="718066"/>
                  <a:pt x="-6337" y="648372"/>
                  <a:pt x="0" y="592498"/>
                </a:cubicBezTo>
                <a:cubicBezTo>
                  <a:pt x="-7793" y="420165"/>
                  <a:pt x="42040" y="333730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4FFF76-7B1A-42FD-80B3-D88B03E73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5" y="832979"/>
            <a:ext cx="2590801" cy="2307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D2798A-B2E9-428B-8D48-FA189476E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01" y="879205"/>
            <a:ext cx="2588832" cy="2309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60259C-5595-4715-BE87-6AFB33484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06" y="882266"/>
            <a:ext cx="2590801" cy="23073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0E96FA-99A3-4949-965A-9BE00C8C4CB2}"/>
              </a:ext>
            </a:extLst>
          </p:cNvPr>
          <p:cNvSpPr txBox="1"/>
          <p:nvPr/>
        </p:nvSpPr>
        <p:spPr>
          <a:xfrm>
            <a:off x="2648801" y="89190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59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3D842-CB1D-2801-1139-BDF9FA3A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F21F6F-BD80-F225-4C5E-940A1CB97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EABB11-583A-6E48-414E-DB3503112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A52733-4FB2-1370-5D61-4E796FAC6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1" y="0"/>
            <a:ext cx="4311900" cy="2483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B0DB73-A792-498D-17D7-831A32DFC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B7933D7-0BFF-F9CF-089D-8B68F65B1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BE1AC-9DB5-1791-6ACA-1843BC604432}"/>
              </a:ext>
            </a:extLst>
          </p:cNvPr>
          <p:cNvSpPr txBox="1"/>
          <p:nvPr/>
        </p:nvSpPr>
        <p:spPr>
          <a:xfrm>
            <a:off x="2173931" y="1667957"/>
            <a:ext cx="9055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ĐỐ VUI</a:t>
            </a:r>
          </a:p>
        </p:txBody>
      </p:sp>
    </p:spTree>
    <p:extLst>
      <p:ext uri="{BB962C8B-B14F-4D97-AF65-F5344CB8AC3E}">
        <p14:creationId xmlns:p14="http://schemas.microsoft.com/office/powerpoint/2010/main" val="3007471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028FBB2-0ADF-6380-4568-7D42FC635916}"/>
              </a:ext>
            </a:extLst>
          </p:cNvPr>
          <p:cNvSpPr/>
          <p:nvPr/>
        </p:nvSpPr>
        <p:spPr>
          <a:xfrm>
            <a:off x="-38100" y="0"/>
            <a:ext cx="9296400" cy="297180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lgDash"/>
          </a:ln>
          <a:effectLst/>
        </p:spPr>
        <p:txBody>
          <a:bodyPr rtlCol="0" anchor="ctr"/>
          <a:lstStyle/>
          <a:p>
            <a:pPr lvl="0"/>
            <a:r>
              <a:rPr lang="vi-VN" sz="3200">
                <a:solidFill>
                  <a:prstClr val="black"/>
                </a:solidFill>
              </a:rPr>
              <a:t>Chú mặc áo vàng 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vi-VN" sz="3200">
                <a:solidFill>
                  <a:prstClr val="black"/>
                </a:solidFill>
              </a:rPr>
              <a:t>Đứng ở ngã ba 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vi-VN" sz="3200">
                <a:solidFill>
                  <a:prstClr val="black"/>
                </a:solidFill>
              </a:rPr>
              <a:t>Trên mọi đường phố 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vi-VN" sz="3200">
                <a:solidFill>
                  <a:prstClr val="black"/>
                </a:solidFill>
              </a:rPr>
              <a:t>Chỉ lối xe đi 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vi-VN" sz="3200">
                <a:solidFill>
                  <a:prstClr val="black"/>
                </a:solidFill>
              </a:rPr>
              <a:t>Nghề gì thế nhỉ?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AA933-C017-4FFB-DD6A-2B443DBA5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29000"/>
            <a:ext cx="5105400" cy="3124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48E826-F0C7-7093-3911-AA63DEFF84EC}"/>
              </a:ext>
            </a:extLst>
          </p:cNvPr>
          <p:cNvGrpSpPr/>
          <p:nvPr/>
        </p:nvGrpSpPr>
        <p:grpSpPr>
          <a:xfrm>
            <a:off x="0" y="3276600"/>
            <a:ext cx="3124200" cy="3139440"/>
            <a:chOff x="0" y="3276600"/>
            <a:chExt cx="3124200" cy="3139440"/>
          </a:xfrm>
        </p:grpSpPr>
        <p:sp>
          <p:nvSpPr>
            <p:cNvPr id="6" name="Explosion 1 6">
              <a:extLst>
                <a:ext uri="{FF2B5EF4-FFF2-40B4-BE49-F238E27FC236}">
                  <a16:creationId xmlns:a16="http://schemas.microsoft.com/office/drawing/2014/main" id="{52519E36-78E0-5550-C9D8-DC5D76DE5C6B}"/>
                </a:ext>
              </a:extLst>
            </p:cNvPr>
            <p:cNvSpPr/>
            <p:nvPr/>
          </p:nvSpPr>
          <p:spPr>
            <a:xfrm>
              <a:off x="0" y="3276600"/>
              <a:ext cx="3124200" cy="3139440"/>
            </a:xfrm>
            <a:prstGeom prst="irregularSeal1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C02441-980E-D4DB-B406-DB204E140766}"/>
                </a:ext>
              </a:extLst>
            </p:cNvPr>
            <p:cNvSpPr/>
            <p:nvPr/>
          </p:nvSpPr>
          <p:spPr>
            <a:xfrm>
              <a:off x="677059" y="4369266"/>
              <a:ext cx="170912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thông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54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A874E21-5A4C-51FA-7B6C-FE3FBD8FA711}"/>
              </a:ext>
            </a:extLst>
          </p:cNvPr>
          <p:cNvSpPr/>
          <p:nvPr/>
        </p:nvSpPr>
        <p:spPr>
          <a:xfrm>
            <a:off x="0" y="320040"/>
            <a:ext cx="9220200" cy="1952952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lgDash"/>
          </a:ln>
          <a:effectLst/>
        </p:spPr>
        <p:txBody>
          <a:bodyPr rtlCol="0" anchor="ctr"/>
          <a:lstStyle/>
          <a:p>
            <a:pPr lvl="0"/>
            <a:r>
              <a:rPr lang="vi-VN" sz="3200">
                <a:solidFill>
                  <a:prstClr val="black"/>
                </a:solidFill>
              </a:rPr>
              <a:t>Nghề gì bạn với vữa, vôi 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vi-VN" sz="3200">
                <a:solidFill>
                  <a:prstClr val="black"/>
                </a:solidFill>
              </a:rPr>
              <a:t>Xây nhà cao đẹp, bạn tôi đều cần</a:t>
            </a:r>
          </a:p>
          <a:p>
            <a:pPr lvl="0"/>
            <a:br>
              <a:rPr lang="vi-VN" sz="3200">
                <a:solidFill>
                  <a:prstClr val="black"/>
                </a:solidFill>
              </a:rPr>
            </a:b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3EF55E-A105-F924-9D07-AE46ACE547A1}"/>
              </a:ext>
            </a:extLst>
          </p:cNvPr>
          <p:cNvGrpSpPr/>
          <p:nvPr/>
        </p:nvGrpSpPr>
        <p:grpSpPr>
          <a:xfrm>
            <a:off x="2971800" y="1828800"/>
            <a:ext cx="6019800" cy="4876800"/>
            <a:chOff x="838201" y="1386840"/>
            <a:chExt cx="7528560" cy="5471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5626CB-15F5-BC48-07CE-AB47804A1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7" t="5716" r="8500"/>
            <a:stretch/>
          </p:blipFill>
          <p:spPr>
            <a:xfrm>
              <a:off x="838201" y="1386840"/>
              <a:ext cx="7528560" cy="54711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E246A5B-0D7D-B7E4-7F8A-79808AF7F05D}"/>
                </a:ext>
              </a:extLst>
            </p:cNvPr>
            <p:cNvSpPr/>
            <p:nvPr/>
          </p:nvSpPr>
          <p:spPr>
            <a:xfrm>
              <a:off x="883920" y="1386840"/>
              <a:ext cx="1219200" cy="8382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448A3C-C247-A920-1FA5-52AF7127250D}"/>
              </a:ext>
            </a:extLst>
          </p:cNvPr>
          <p:cNvGrpSpPr/>
          <p:nvPr/>
        </p:nvGrpSpPr>
        <p:grpSpPr>
          <a:xfrm>
            <a:off x="91440" y="2057400"/>
            <a:ext cx="3124200" cy="3139440"/>
            <a:chOff x="0" y="3276600"/>
            <a:chExt cx="3124200" cy="3139440"/>
          </a:xfrm>
        </p:grpSpPr>
        <p:sp>
          <p:nvSpPr>
            <p:cNvPr id="7" name="Explosion 1 10">
              <a:extLst>
                <a:ext uri="{FF2B5EF4-FFF2-40B4-BE49-F238E27FC236}">
                  <a16:creationId xmlns:a16="http://schemas.microsoft.com/office/drawing/2014/main" id="{2E9A007B-81DC-ADD7-E4A4-9DB83562FB2B}"/>
                </a:ext>
              </a:extLst>
            </p:cNvPr>
            <p:cNvSpPr/>
            <p:nvPr/>
          </p:nvSpPr>
          <p:spPr>
            <a:xfrm>
              <a:off x="0" y="3276600"/>
              <a:ext cx="3124200" cy="3139440"/>
            </a:xfrm>
            <a:prstGeom prst="irregularSeal1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94532A-FC51-8BF8-1371-6BDB337CF0B2}"/>
                </a:ext>
              </a:extLst>
            </p:cNvPr>
            <p:cNvSpPr/>
            <p:nvPr/>
          </p:nvSpPr>
          <p:spPr>
            <a:xfrm>
              <a:off x="584887" y="4369266"/>
              <a:ext cx="189346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Thợ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xây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15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CD510-7079-7B9A-8A6B-4BE13A6AC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2DB103A-7285-0A6D-4A27-15E4BD1051AC}"/>
              </a:ext>
            </a:extLst>
          </p:cNvPr>
          <p:cNvSpPr/>
          <p:nvPr/>
        </p:nvSpPr>
        <p:spPr>
          <a:xfrm>
            <a:off x="-38100" y="0"/>
            <a:ext cx="9296400" cy="220980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 là người đến lớp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Chăm chỉ sớm chiều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 bảo mọi điều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con khôn lớn?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5419C-FFDA-0D3B-07CA-636B511DB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t="11226" r="-19084" b="-2491"/>
          <a:stretch/>
        </p:blipFill>
        <p:spPr>
          <a:xfrm>
            <a:off x="152400" y="2362200"/>
            <a:ext cx="5867400" cy="4495800"/>
          </a:xfrm>
          <a:prstGeom prst="rect">
            <a:avLst/>
          </a:prstGeom>
        </p:spPr>
      </p:pic>
      <p:sp>
        <p:nvSpPr>
          <p:cNvPr id="4" name="Explosion 1 1">
            <a:extLst>
              <a:ext uri="{FF2B5EF4-FFF2-40B4-BE49-F238E27FC236}">
                <a16:creationId xmlns:a16="http://schemas.microsoft.com/office/drawing/2014/main" id="{BD2F78BF-4C85-FAEB-B3BC-3F67FAD426AC}"/>
              </a:ext>
            </a:extLst>
          </p:cNvPr>
          <p:cNvSpPr/>
          <p:nvPr/>
        </p:nvSpPr>
        <p:spPr>
          <a:xfrm>
            <a:off x="4800600" y="2926466"/>
            <a:ext cx="4267200" cy="3581400"/>
          </a:xfrm>
          <a:prstGeom prst="irregularSeal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7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316</Words>
  <Application>Microsoft Office PowerPoint</Application>
  <PresentationFormat>Widescreen</PresentationFormat>
  <Paragraphs>69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Antic</vt:lpstr>
      <vt:lpstr>Arial</vt:lpstr>
      <vt:lpstr>Averta Std CY</vt:lpstr>
      <vt:lpstr>Calibri</vt:lpstr>
      <vt:lpstr>Calibri Light</vt:lpstr>
      <vt:lpstr>Coiny</vt:lpstr>
      <vt:lpstr>HP001 4 hàng</vt:lpstr>
      <vt:lpstr>Neucha</vt:lpstr>
      <vt:lpstr>Patrick Hand</vt:lpstr>
      <vt:lpstr>Roboto Condensed Light</vt:lpstr>
      <vt:lpstr>Times New Roman</vt:lpstr>
      <vt:lpstr>Office 主题​​</vt:lpstr>
      <vt:lpstr>Lawn and Garden Month by Slidesgo</vt:lpstr>
      <vt:lpstr>Office 主题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Ngo Uyen</cp:lastModifiedBy>
  <cp:revision>33</cp:revision>
  <dcterms:created xsi:type="dcterms:W3CDTF">2018-08-27T08:57:00Z</dcterms:created>
  <dcterms:modified xsi:type="dcterms:W3CDTF">2025-04-17T07:54:00Z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