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3" r:id="rId2"/>
    <p:sldId id="314" r:id="rId3"/>
    <p:sldId id="406" r:id="rId4"/>
    <p:sldId id="315" r:id="rId5"/>
    <p:sldId id="286" r:id="rId6"/>
    <p:sldId id="444" r:id="rId7"/>
    <p:sldId id="446" r:id="rId8"/>
    <p:sldId id="445" r:id="rId9"/>
    <p:sldId id="438" r:id="rId10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2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A49"/>
    <a:srgbClr val="B7DEE8"/>
    <a:srgbClr val="FAC090"/>
    <a:srgbClr val="EEECE1"/>
    <a:srgbClr val="FF9E00"/>
    <a:srgbClr val="E51577"/>
    <a:srgbClr val="F9BDD9"/>
    <a:srgbClr val="FFF1C3"/>
    <a:srgbClr val="FFFE95"/>
    <a:srgbClr val="5F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1C894-16DA-4B40-A397-52C839149A75}" v="19" dt="2025-04-17T08:00:01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3447" autoAdjust="0"/>
  </p:normalViewPr>
  <p:slideViewPr>
    <p:cSldViewPr>
      <p:cViewPr varScale="1">
        <p:scale>
          <a:sx n="84" d="100"/>
          <a:sy n="84" d="100"/>
        </p:scale>
        <p:origin x="720" y="52"/>
      </p:cViewPr>
      <p:guideLst>
        <p:guide orient="horz" pos="1665"/>
        <p:guide pos="30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960"/>
        <p:guide pos="22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 Uyen" userId="551af90d6c05bfc5" providerId="LiveId" clId="{F9F7AB6B-AA39-4B0E-A92A-CEBDAE507D92}"/>
    <pc:docChg chg="addSld">
      <pc:chgData name="Ngo Uyen" userId="551af90d6c05bfc5" providerId="LiveId" clId="{F9F7AB6B-AA39-4B0E-A92A-CEBDAE507D92}" dt="2023-12-21T17:50:42.310" v="0" actId="680"/>
      <pc:docMkLst>
        <pc:docMk/>
      </pc:docMkLst>
      <pc:sldChg chg="new">
        <pc:chgData name="Ngo Uyen" userId="551af90d6c05bfc5" providerId="LiveId" clId="{F9F7AB6B-AA39-4B0E-A92A-CEBDAE507D92}" dt="2023-12-21T17:50:42.310" v="0" actId="680"/>
        <pc:sldMkLst>
          <pc:docMk/>
          <pc:sldMk cId="1045088270" sldId="446"/>
        </pc:sldMkLst>
      </pc:sldChg>
    </pc:docChg>
  </pc:docChgLst>
  <pc:docChgLst>
    <pc:chgData name="Ngo Uyen" userId="551af90d6c05bfc5" providerId="LiveId" clId="{A331C894-16DA-4B40-A397-52C839149A75}"/>
    <pc:docChg chg="modSld">
      <pc:chgData name="Ngo Uyen" userId="551af90d6c05bfc5" providerId="LiveId" clId="{A331C894-16DA-4B40-A397-52C839149A75}" dt="2025-04-17T08:00:01.138" v="18" actId="403"/>
      <pc:docMkLst>
        <pc:docMk/>
      </pc:docMkLst>
      <pc:sldChg chg="modSp">
        <pc:chgData name="Ngo Uyen" userId="551af90d6c05bfc5" providerId="LiveId" clId="{A331C894-16DA-4B40-A397-52C839149A75}" dt="2025-04-17T08:00:01.138" v="18" actId="403"/>
        <pc:sldMkLst>
          <pc:docMk/>
          <pc:sldMk cId="2631589487" sldId="443"/>
        </pc:sldMkLst>
        <pc:spChg chg="mod">
          <ac:chgData name="Ngo Uyen" userId="551af90d6c05bfc5" providerId="LiveId" clId="{A331C894-16DA-4B40-A397-52C839149A75}" dt="2025-04-17T08:00:01.138" v="18" actId="403"/>
          <ac:spMkLst>
            <pc:docMk/>
            <pc:sldMk cId="2631589487" sldId="443"/>
            <ac:spMk id="6" creationId="{7D888A01-23B2-81E1-AA60-A11E89B01A16}"/>
          </ac:spMkLst>
        </pc:spChg>
      </pc:sldChg>
    </pc:docChg>
  </pc:docChgLst>
  <pc:docChgLst>
    <pc:chgData name="Ngo Uyen" userId="551af90d6c05bfc5" providerId="LiveId" clId="{0DE8E4F8-D7E1-4950-84AC-65622FC857BA}"/>
    <pc:docChg chg="undo custSel modSld">
      <pc:chgData name="Ngo Uyen" userId="551af90d6c05bfc5" providerId="LiveId" clId="{0DE8E4F8-D7E1-4950-84AC-65622FC857BA}" dt="2024-11-27T05:56:36.644" v="43" actId="1076"/>
      <pc:docMkLst>
        <pc:docMk/>
      </pc:docMkLst>
      <pc:sldChg chg="addSp delSp modSp mod delAnim modAnim">
        <pc:chgData name="Ngo Uyen" userId="551af90d6c05bfc5" providerId="LiveId" clId="{0DE8E4F8-D7E1-4950-84AC-65622FC857BA}" dt="2024-11-27T05:56:36.644" v="43" actId="1076"/>
        <pc:sldMkLst>
          <pc:docMk/>
          <pc:sldMk cId="2631589487" sldId="4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9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3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7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45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6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27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54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16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99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3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2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0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69B9EE9-F3BF-4B40-83E7-C9BC68FDDB0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3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6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48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9" r:id="rId5"/>
    <p:sldLayoutId id="2147483658" r:id="rId6"/>
    <p:sldLayoutId id="2147483655" r:id="rId7"/>
    <p:sldLayoutId id="2147483654" r:id="rId8"/>
    <p:sldLayoutId id="2147483652" r:id="rId9"/>
    <p:sldLayoutId id="2147483653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61" r:id="rId19"/>
    <p:sldLayoutId id="2147483660" r:id="rId20"/>
    <p:sldLayoutId id="2147483656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444" flipH="1">
            <a:off x="2921341" y="3970412"/>
            <a:ext cx="4144049" cy="154934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23215" y="-20320"/>
            <a:ext cx="8846185" cy="1215390"/>
            <a:chOff x="509" y="-32"/>
            <a:chExt cx="13931" cy="1914"/>
          </a:xfrm>
        </p:grpSpPr>
        <p:sp>
          <p:nvSpPr>
            <p:cNvPr id="19" name="Freeform 18"/>
            <p:cNvSpPr/>
            <p:nvPr/>
          </p:nvSpPr>
          <p:spPr>
            <a:xfrm>
              <a:off x="1274" y="-32"/>
              <a:ext cx="13166" cy="1915"/>
            </a:xfrm>
            <a:custGeom>
              <a:avLst/>
              <a:gdLst>
                <a:gd name="connsiteX0" fmla="*/ 0 w 13469"/>
                <a:gd name="connsiteY0" fmla="*/ 340 h 2041"/>
                <a:gd name="connsiteX1" fmla="*/ 340 w 13469"/>
                <a:gd name="connsiteY1" fmla="*/ 0 h 2041"/>
                <a:gd name="connsiteX2" fmla="*/ 12564 w 13469"/>
                <a:gd name="connsiteY2" fmla="*/ 18 h 2041"/>
                <a:gd name="connsiteX3" fmla="*/ 13010 w 13469"/>
                <a:gd name="connsiteY3" fmla="*/ 279 h 2041"/>
                <a:gd name="connsiteX4" fmla="*/ 13469 w 13469"/>
                <a:gd name="connsiteY4" fmla="*/ 1118 h 2041"/>
                <a:gd name="connsiteX5" fmla="*/ 13219 w 13469"/>
                <a:gd name="connsiteY5" fmla="*/ 1301 h 2041"/>
                <a:gd name="connsiteX6" fmla="*/ 340 w 13469"/>
                <a:gd name="connsiteY6" fmla="*/ 2041 h 2041"/>
                <a:gd name="connsiteX7" fmla="*/ 0 w 13469"/>
                <a:gd name="connsiteY7" fmla="*/ 1701 h 2041"/>
                <a:gd name="connsiteX8" fmla="*/ 0 w 13469"/>
                <a:gd name="connsiteY8" fmla="*/ 340 h 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9" h="2041">
                  <a:moveTo>
                    <a:pt x="0" y="340"/>
                  </a:moveTo>
                  <a:cubicBezTo>
                    <a:pt x="0" y="152"/>
                    <a:pt x="152" y="0"/>
                    <a:pt x="340" y="0"/>
                  </a:cubicBezTo>
                  <a:lnTo>
                    <a:pt x="12564" y="18"/>
                  </a:lnTo>
                  <a:cubicBezTo>
                    <a:pt x="12752" y="18"/>
                    <a:pt x="13010" y="91"/>
                    <a:pt x="13010" y="279"/>
                  </a:cubicBezTo>
                  <a:lnTo>
                    <a:pt x="13469" y="1118"/>
                  </a:lnTo>
                  <a:cubicBezTo>
                    <a:pt x="13469" y="1306"/>
                    <a:pt x="13407" y="1301"/>
                    <a:pt x="13219" y="1301"/>
                  </a:cubicBezTo>
                  <a:lnTo>
                    <a:pt x="340" y="2041"/>
                  </a:lnTo>
                  <a:cubicBezTo>
                    <a:pt x="152" y="2041"/>
                    <a:pt x="0" y="1889"/>
                    <a:pt x="0" y="1701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FEE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09" y="-32"/>
              <a:ext cx="13166" cy="1715"/>
            </a:xfrm>
            <a:custGeom>
              <a:avLst/>
              <a:gdLst>
                <a:gd name="connsiteX0" fmla="*/ 0 w 13469"/>
                <a:gd name="connsiteY0" fmla="*/ 340 h 2041"/>
                <a:gd name="connsiteX1" fmla="*/ 340 w 13469"/>
                <a:gd name="connsiteY1" fmla="*/ 0 h 2041"/>
                <a:gd name="connsiteX2" fmla="*/ 12564 w 13469"/>
                <a:gd name="connsiteY2" fmla="*/ 18 h 2041"/>
                <a:gd name="connsiteX3" fmla="*/ 13010 w 13469"/>
                <a:gd name="connsiteY3" fmla="*/ 279 h 2041"/>
                <a:gd name="connsiteX4" fmla="*/ 13469 w 13469"/>
                <a:gd name="connsiteY4" fmla="*/ 1118 h 2041"/>
                <a:gd name="connsiteX5" fmla="*/ 13219 w 13469"/>
                <a:gd name="connsiteY5" fmla="*/ 1301 h 2041"/>
                <a:gd name="connsiteX6" fmla="*/ 340 w 13469"/>
                <a:gd name="connsiteY6" fmla="*/ 2041 h 2041"/>
                <a:gd name="connsiteX7" fmla="*/ 0 w 13469"/>
                <a:gd name="connsiteY7" fmla="*/ 1701 h 2041"/>
                <a:gd name="connsiteX8" fmla="*/ 0 w 13469"/>
                <a:gd name="connsiteY8" fmla="*/ 340 h 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9" h="2041">
                  <a:moveTo>
                    <a:pt x="0" y="340"/>
                  </a:moveTo>
                  <a:cubicBezTo>
                    <a:pt x="0" y="152"/>
                    <a:pt x="152" y="0"/>
                    <a:pt x="340" y="0"/>
                  </a:cubicBezTo>
                  <a:lnTo>
                    <a:pt x="12564" y="18"/>
                  </a:lnTo>
                  <a:cubicBezTo>
                    <a:pt x="12752" y="18"/>
                    <a:pt x="13010" y="91"/>
                    <a:pt x="13010" y="279"/>
                  </a:cubicBezTo>
                  <a:lnTo>
                    <a:pt x="13469" y="1118"/>
                  </a:lnTo>
                  <a:cubicBezTo>
                    <a:pt x="13469" y="1306"/>
                    <a:pt x="13407" y="1301"/>
                    <a:pt x="13219" y="1301"/>
                  </a:cubicBezTo>
                  <a:lnTo>
                    <a:pt x="340" y="2041"/>
                  </a:lnTo>
                  <a:cubicBezTo>
                    <a:pt x="152" y="2041"/>
                    <a:pt x="0" y="1889"/>
                    <a:pt x="0" y="1701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F9B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849" y="422"/>
              <a:ext cx="66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ÔN TẬP HỌC KÌ 1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2045"/>
            <a:ext cx="1496060" cy="14814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74320" y="1565545"/>
            <a:ext cx="1563370" cy="749300"/>
            <a:chOff x="5677" y="2419"/>
            <a:chExt cx="2462" cy="1180"/>
          </a:xfrm>
        </p:grpSpPr>
        <p:grpSp>
          <p:nvGrpSpPr>
            <p:cNvPr id="28" name="Group 27"/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24" name="Pentagon 23"/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s 25"/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5" name="Picture 114"/>
              <p:cNvPicPr/>
              <p:nvPr/>
            </p:nvPicPr>
            <p:blipFill>
              <a:blip r:embed="rId5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" name="Picture 1" descr="Picture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32952" y="1084971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88A01-23B2-81E1-AA60-A11E89B01A16}"/>
              </a:ext>
            </a:extLst>
          </p:cNvPr>
          <p:cNvSpPr txBox="1"/>
          <p:nvPr/>
        </p:nvSpPr>
        <p:spPr>
          <a:xfrm>
            <a:off x="333020" y="2298970"/>
            <a:ext cx="8576120" cy="1695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các số trong phạm vi 100 ( tiết 2)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894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组合 24"/>
          <p:cNvGrpSpPr/>
          <p:nvPr/>
        </p:nvGrpSpPr>
        <p:grpSpPr>
          <a:xfrm>
            <a:off x="251460" y="411480"/>
            <a:ext cx="847090" cy="768350"/>
            <a:chOff x="5847680" y="1619467"/>
            <a:chExt cx="581207" cy="527780"/>
          </a:xfrm>
        </p:grpSpPr>
        <p:sp>
          <p:nvSpPr>
            <p:cNvPr id="424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25" name="文本框 27"/>
            <p:cNvSpPr txBox="1"/>
            <p:nvPr/>
          </p:nvSpPr>
          <p:spPr>
            <a:xfrm>
              <a:off x="5847680" y="1619467"/>
              <a:ext cx="581207" cy="52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9840" y="483235"/>
            <a:ext cx="796290" cy="2255520"/>
            <a:chOff x="1303" y="2502"/>
            <a:chExt cx="1254" cy="3552"/>
          </a:xfrm>
        </p:grpSpPr>
        <p:sp>
          <p:nvSpPr>
            <p:cNvPr id="2" name="Rounded Rectangle 1"/>
            <p:cNvSpPr/>
            <p:nvPr/>
          </p:nvSpPr>
          <p:spPr>
            <a:xfrm>
              <a:off x="1303" y="2502"/>
              <a:ext cx="1255" cy="355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417" y="2576"/>
              <a:ext cx="1020" cy="10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417" y="3766"/>
              <a:ext cx="1020" cy="1020"/>
            </a:xfrm>
            <a:prstGeom prst="ellipse">
              <a:avLst/>
            </a:prstGeom>
            <a:solidFill>
              <a:srgbClr val="FFFE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417" y="4956"/>
              <a:ext cx="1020" cy="10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&lt;</a:t>
              </a:r>
            </a:p>
          </p:txBody>
        </p:sp>
      </p:grpSp>
      <p:sp>
        <p:nvSpPr>
          <p:cNvPr id="420" name="Text Box 419"/>
          <p:cNvSpPr txBox="1"/>
          <p:nvPr/>
        </p:nvSpPr>
        <p:spPr>
          <a:xfrm>
            <a:off x="2123758" y="1317625"/>
            <a:ext cx="371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28080" y="725805"/>
            <a:ext cx="2669540" cy="2114550"/>
            <a:chOff x="9808" y="1143"/>
            <a:chExt cx="4204" cy="3330"/>
          </a:xfrm>
        </p:grpSpPr>
        <p:grpSp>
          <p:nvGrpSpPr>
            <p:cNvPr id="4376" name="Google Shape;4376;p45"/>
            <p:cNvGrpSpPr/>
            <p:nvPr/>
          </p:nvGrpSpPr>
          <p:grpSpPr>
            <a:xfrm>
              <a:off x="9808" y="1143"/>
              <a:ext cx="4205" cy="3330"/>
              <a:chOff x="1236578" y="1702997"/>
              <a:chExt cx="1776633" cy="1747500"/>
            </a:xfrm>
          </p:grpSpPr>
          <p:sp>
            <p:nvSpPr>
              <p:cNvPr id="4377" name="Google Shape;4377;p45"/>
              <p:cNvSpPr/>
              <p:nvPr/>
            </p:nvSpPr>
            <p:spPr>
              <a:xfrm rot="5400000">
                <a:off x="1226078" y="1713497"/>
                <a:ext cx="1747500" cy="1726500"/>
              </a:xfrm>
              <a:prstGeom prst="snip1Rect">
                <a:avLst>
                  <a:gd name="adj" fmla="val 1382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2863" dist="57150" dir="8460000" algn="bl" rotWithShape="0">
                  <a:srgbClr val="000000">
                    <a:alpha val="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45"/>
              <p:cNvSpPr/>
              <p:nvPr/>
            </p:nvSpPr>
            <p:spPr>
              <a:xfrm rot="4297763">
                <a:off x="2721766" y="3105389"/>
                <a:ext cx="269773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8368" extrusionOk="0">
                    <a:moveTo>
                      <a:pt x="514" y="5248"/>
                    </a:moveTo>
                    <a:cubicBezTo>
                      <a:pt x="156" y="5081"/>
                      <a:pt x="0" y="4662"/>
                      <a:pt x="156" y="4304"/>
                    </a:cubicBezTo>
                    <a:lnTo>
                      <a:pt x="2116" y="1"/>
                    </a:lnTo>
                    <a:lnTo>
                      <a:pt x="7519" y="836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8575" dist="19050" dir="11040000" algn="bl" rotWithShape="0">
                  <a:srgbClr val="000000">
                    <a:alpha val="1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Text Box 10"/>
            <p:cNvSpPr txBox="1"/>
            <p:nvPr/>
          </p:nvSpPr>
          <p:spPr>
            <a:xfrm>
              <a:off x="9922" y="1442"/>
              <a:ext cx="3811" cy="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>
                  <a:solidFill>
                    <a:schemeClr val="tx1"/>
                  </a:solidFill>
                </a:rPr>
                <a:t>51  ..</a:t>
              </a:r>
              <a:r>
                <a:rPr lang="en-US" sz="4000">
                  <a:solidFill>
                    <a:srgbClr val="00B0F0"/>
                  </a:solidFill>
                </a:rPr>
                <a:t>?</a:t>
              </a:r>
              <a:r>
                <a:rPr lang="en-US" sz="4000">
                  <a:solidFill>
                    <a:schemeClr val="tx1"/>
                  </a:solidFill>
                </a:rPr>
                <a:t>..  28</a:t>
              </a:r>
            </a:p>
            <a:p>
              <a:pPr>
                <a:lnSpc>
                  <a:spcPct val="120000"/>
                </a:lnSpc>
              </a:pPr>
              <a:r>
                <a:rPr lang="en-US" sz="4000">
                  <a:solidFill>
                    <a:schemeClr val="tx1"/>
                  </a:solidFill>
                </a:rPr>
                <a:t>75  ..</a:t>
              </a:r>
              <a:r>
                <a:rPr lang="en-US" sz="4000">
                  <a:solidFill>
                    <a:srgbClr val="00B0F0"/>
                  </a:solidFill>
                </a:rPr>
                <a:t>?</a:t>
              </a:r>
              <a:r>
                <a:rPr lang="en-US" sz="4000">
                  <a:solidFill>
                    <a:schemeClr val="tx1"/>
                  </a:solidFill>
                </a:rPr>
                <a:t>..  57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54095" y="3004185"/>
            <a:ext cx="4512945" cy="1861820"/>
            <a:chOff x="5710" y="4617"/>
            <a:chExt cx="7107" cy="2932"/>
          </a:xfrm>
        </p:grpSpPr>
        <p:grpSp>
          <p:nvGrpSpPr>
            <p:cNvPr id="13" name="Group 12"/>
            <p:cNvGrpSpPr/>
            <p:nvPr/>
          </p:nvGrpSpPr>
          <p:grpSpPr>
            <a:xfrm>
              <a:off x="5710" y="4617"/>
              <a:ext cx="7107" cy="2932"/>
              <a:chOff x="5598" y="4833"/>
              <a:chExt cx="7107" cy="2932"/>
            </a:xfrm>
          </p:grpSpPr>
          <p:sp>
            <p:nvSpPr>
              <p:cNvPr id="7" name="Google Shape;3638;p39"/>
              <p:cNvSpPr/>
              <p:nvPr/>
            </p:nvSpPr>
            <p:spPr>
              <a:xfrm rot="5400000">
                <a:off x="7685" y="2745"/>
                <a:ext cx="2932" cy="7107"/>
              </a:xfrm>
              <a:prstGeom prst="snip1Rect">
                <a:avLst>
                  <a:gd name="adj" fmla="val 3272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2863" dist="57150" dir="8460000" algn="bl" rotWithShape="0">
                  <a:srgbClr val="000000">
                    <a:alpha val="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39;p39"/>
              <p:cNvSpPr/>
              <p:nvPr/>
            </p:nvSpPr>
            <p:spPr>
              <a:xfrm rot="4385294">
                <a:off x="11742" y="6667"/>
                <a:ext cx="820" cy="1094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8368" extrusionOk="0">
                    <a:moveTo>
                      <a:pt x="514" y="5248"/>
                    </a:moveTo>
                    <a:cubicBezTo>
                      <a:pt x="156" y="5081"/>
                      <a:pt x="0" y="4662"/>
                      <a:pt x="156" y="4304"/>
                    </a:cubicBezTo>
                    <a:lnTo>
                      <a:pt x="2116" y="1"/>
                    </a:lnTo>
                    <a:lnTo>
                      <a:pt x="7519" y="83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9840000" algn="bl" rotWithShape="0">
                  <a:srgbClr val="000000">
                    <a:alpha val="1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Text Box 11"/>
            <p:cNvSpPr txBox="1"/>
            <p:nvPr/>
          </p:nvSpPr>
          <p:spPr>
            <a:xfrm>
              <a:off x="6179" y="4730"/>
              <a:ext cx="5693" cy="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>
                  <a:solidFill>
                    <a:schemeClr val="tx1"/>
                  </a:solidFill>
                </a:rPr>
                <a:t>70 + 4  ..</a:t>
              </a:r>
              <a:r>
                <a:rPr lang="en-US" sz="4000">
                  <a:solidFill>
                    <a:srgbClr val="00B0F0"/>
                  </a:solidFill>
                </a:rPr>
                <a:t>?</a:t>
              </a:r>
              <a:r>
                <a:rPr lang="en-US" sz="4000">
                  <a:solidFill>
                    <a:schemeClr val="tx1"/>
                  </a:solidFill>
                </a:rPr>
                <a:t>..  74</a:t>
              </a:r>
            </a:p>
            <a:p>
              <a:pPr>
                <a:lnSpc>
                  <a:spcPct val="120000"/>
                </a:lnSpc>
              </a:pPr>
              <a:r>
                <a:rPr lang="en-US" sz="4000">
                  <a:solidFill>
                    <a:schemeClr val="tx1"/>
                  </a:solidFill>
                </a:rPr>
                <a:t>9 + 5    ..</a:t>
              </a:r>
              <a:r>
                <a:rPr lang="en-US" sz="4000">
                  <a:solidFill>
                    <a:srgbClr val="00B0F0"/>
                  </a:solidFill>
                </a:rPr>
                <a:t>?</a:t>
              </a:r>
              <a:r>
                <a:rPr lang="en-US" sz="4000">
                  <a:solidFill>
                    <a:schemeClr val="tx1"/>
                  </a:solidFill>
                </a:rPr>
                <a:t>..  5 + 9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47495" y="2859405"/>
            <a:ext cx="2016125" cy="1271905"/>
            <a:chOff x="11094" y="3180"/>
            <a:chExt cx="3175" cy="2003"/>
          </a:xfrm>
        </p:grpSpPr>
        <p:sp>
          <p:nvSpPr>
            <p:cNvPr id="6" name="Oval Callout 5"/>
            <p:cNvSpPr/>
            <p:nvPr/>
          </p:nvSpPr>
          <p:spPr>
            <a:xfrm>
              <a:off x="11094" y="3180"/>
              <a:ext cx="3175" cy="2003"/>
            </a:xfrm>
            <a:prstGeom prst="wedgeEllipseCallout">
              <a:avLst>
                <a:gd name="adj1" fmla="val -43328"/>
                <a:gd name="adj2" fmla="val 51415"/>
              </a:avLst>
            </a:prstGeom>
            <a:solidFill>
              <a:srgbClr val="F9BDD9"/>
            </a:solidFill>
            <a:ln>
              <a:solidFill>
                <a:srgbClr val="E515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11211" y="3369"/>
              <a:ext cx="294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Xác định </a:t>
              </a:r>
            </a:p>
            <a:p>
              <a:pPr algn="ctr"/>
              <a:r>
                <a:rPr lang="en-US" sz="2800" b="1"/>
                <a:t>yêu cầu đề</a:t>
              </a:r>
            </a:p>
          </p:txBody>
        </p:sp>
      </p:grpSp>
      <p:sp>
        <p:nvSpPr>
          <p:cNvPr id="14" name="Text Box 13"/>
          <p:cNvSpPr txBox="1"/>
          <p:nvPr/>
        </p:nvSpPr>
        <p:spPr>
          <a:xfrm>
            <a:off x="192405" y="2941320"/>
            <a:ext cx="3050540" cy="578840"/>
          </a:xfrm>
          <a:prstGeom prst="wedgeRoundRectCallout">
            <a:avLst>
              <a:gd name="adj1" fmla="val -20024"/>
              <a:gd name="adj2" fmla="val 87781"/>
              <a:gd name="adj3" fmla="val 16667"/>
            </a:avLst>
          </a:prstGeom>
          <a:solidFill>
            <a:srgbClr val="FFFE95"/>
          </a:solidFill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So sánh - Điền dấu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92375" y="454025"/>
            <a:ext cx="3512185" cy="2385060"/>
            <a:chOff x="3648" y="716"/>
            <a:chExt cx="5531" cy="3756"/>
          </a:xfrm>
        </p:grpSpPr>
        <p:grpSp>
          <p:nvGrpSpPr>
            <p:cNvPr id="20" name="Group 19"/>
            <p:cNvGrpSpPr/>
            <p:nvPr/>
          </p:nvGrpSpPr>
          <p:grpSpPr>
            <a:xfrm>
              <a:off x="3648" y="716"/>
              <a:ext cx="5377" cy="3757"/>
              <a:chOff x="3648" y="716"/>
              <a:chExt cx="5377" cy="375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159" y="1103"/>
                <a:ext cx="4866" cy="3370"/>
                <a:chOff x="4159" y="1103"/>
                <a:chExt cx="4866" cy="3370"/>
              </a:xfrm>
            </p:grpSpPr>
            <p:sp>
              <p:nvSpPr>
                <p:cNvPr id="3638" name="Google Shape;3638;p39"/>
                <p:cNvSpPr/>
                <p:nvPr/>
              </p:nvSpPr>
              <p:spPr>
                <a:xfrm rot="5400000">
                  <a:off x="4907" y="355"/>
                  <a:ext cx="3370" cy="4866"/>
                </a:xfrm>
                <a:prstGeom prst="snip1Rect">
                  <a:avLst>
                    <a:gd name="adj" fmla="val 32727"/>
                  </a:avLst>
                </a:prstGeom>
                <a:solidFill>
                  <a:schemeClr val="lt2"/>
                </a:solidFill>
                <a:ln>
                  <a:noFill/>
                </a:ln>
                <a:effectLst>
                  <a:outerShdw blurRad="42863" dist="57150" dir="8460000" algn="bl" rotWithShape="0">
                    <a:srgbClr val="000000">
                      <a:alpha val="9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Text Box 9"/>
                <p:cNvSpPr txBox="1"/>
                <p:nvPr/>
              </p:nvSpPr>
              <p:spPr>
                <a:xfrm>
                  <a:off x="4479" y="1442"/>
                  <a:ext cx="3811" cy="24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4000">
                      <a:solidFill>
                        <a:schemeClr val="tx1"/>
                      </a:solidFill>
                    </a:rPr>
                    <a:t>34  ..</a:t>
                  </a:r>
                  <a:r>
                    <a:rPr lang="en-US" sz="4000">
                      <a:solidFill>
                        <a:srgbClr val="00B0F0"/>
                      </a:solidFill>
                    </a:rPr>
                    <a:t>?</a:t>
                  </a:r>
                  <a:r>
                    <a:rPr lang="en-US" sz="4000">
                      <a:solidFill>
                        <a:schemeClr val="tx1"/>
                      </a:solidFill>
                    </a:rPr>
                    <a:t>..  30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4000">
                      <a:solidFill>
                        <a:schemeClr val="tx1"/>
                      </a:solidFill>
                    </a:rPr>
                    <a:t>  9  ..</a:t>
                  </a:r>
                  <a:r>
                    <a:rPr lang="en-US" sz="4000">
                      <a:solidFill>
                        <a:srgbClr val="00B0F0"/>
                      </a:solidFill>
                    </a:rPr>
                    <a:t>?</a:t>
                  </a:r>
                  <a:r>
                    <a:rPr lang="en-US" sz="4000">
                      <a:solidFill>
                        <a:schemeClr val="tx1"/>
                      </a:solidFill>
                    </a:rPr>
                    <a:t>..  22</a:t>
                  </a:r>
                </a:p>
              </p:txBody>
            </p:sp>
          </p:grpSp>
          <p:sp>
            <p:nvSpPr>
              <p:cNvPr id="3640" name="Google Shape;3640;p39"/>
              <p:cNvSpPr/>
              <p:nvPr/>
            </p:nvSpPr>
            <p:spPr>
              <a:xfrm rot="418263">
                <a:off x="3648" y="716"/>
                <a:ext cx="1395" cy="1164"/>
              </a:xfrm>
              <a:custGeom>
                <a:avLst/>
                <a:gdLst/>
                <a:ahLst/>
                <a:cxnLst/>
                <a:rect l="l" t="t" r="r" b="b"/>
                <a:pathLst>
                  <a:path w="25370" h="21060" extrusionOk="0">
                    <a:moveTo>
                      <a:pt x="20833" y="1"/>
                    </a:moveTo>
                    <a:lnTo>
                      <a:pt x="1" y="14443"/>
                    </a:lnTo>
                    <a:cubicBezTo>
                      <a:pt x="1" y="14443"/>
                      <a:pt x="1097" y="14443"/>
                      <a:pt x="1513" y="14972"/>
                    </a:cubicBezTo>
                    <a:cubicBezTo>
                      <a:pt x="1891" y="15540"/>
                      <a:pt x="1551" y="16371"/>
                      <a:pt x="1551" y="16371"/>
                    </a:cubicBezTo>
                    <a:cubicBezTo>
                      <a:pt x="1551" y="16371"/>
                      <a:pt x="2647" y="16371"/>
                      <a:pt x="3063" y="16938"/>
                    </a:cubicBezTo>
                    <a:cubicBezTo>
                      <a:pt x="3479" y="17543"/>
                      <a:pt x="3139" y="18867"/>
                      <a:pt x="3139" y="18867"/>
                    </a:cubicBezTo>
                    <a:cubicBezTo>
                      <a:pt x="3139" y="18867"/>
                      <a:pt x="4349" y="19018"/>
                      <a:pt x="4613" y="19396"/>
                    </a:cubicBezTo>
                    <a:cubicBezTo>
                      <a:pt x="4878" y="19774"/>
                      <a:pt x="4727" y="21060"/>
                      <a:pt x="4727" y="21060"/>
                    </a:cubicBezTo>
                    <a:lnTo>
                      <a:pt x="25370" y="6768"/>
                    </a:lnTo>
                    <a:cubicBezTo>
                      <a:pt x="23442" y="6579"/>
                      <a:pt x="23782" y="4575"/>
                      <a:pt x="23782" y="4575"/>
                    </a:cubicBezTo>
                    <a:cubicBezTo>
                      <a:pt x="23782" y="4575"/>
                      <a:pt x="22912" y="4235"/>
                      <a:pt x="22459" y="3819"/>
                    </a:cubicBezTo>
                    <a:cubicBezTo>
                      <a:pt x="22043" y="3403"/>
                      <a:pt x="22345" y="2156"/>
                      <a:pt x="22345" y="2156"/>
                    </a:cubicBezTo>
                    <a:cubicBezTo>
                      <a:pt x="22345" y="2156"/>
                      <a:pt x="21173" y="2118"/>
                      <a:pt x="20795" y="1626"/>
                    </a:cubicBezTo>
                    <a:cubicBezTo>
                      <a:pt x="20455" y="1135"/>
                      <a:pt x="20833" y="1"/>
                      <a:pt x="208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3639;p39"/>
            <p:cNvSpPr/>
            <p:nvPr/>
          </p:nvSpPr>
          <p:spPr>
            <a:xfrm rot="4085294">
              <a:off x="8116" y="3165"/>
              <a:ext cx="820" cy="1307"/>
            </a:xfrm>
            <a:custGeom>
              <a:avLst/>
              <a:gdLst/>
              <a:ahLst/>
              <a:cxnLst/>
              <a:rect l="l" t="t" r="r" b="b"/>
              <a:pathLst>
                <a:path w="7520" h="8368" extrusionOk="0">
                  <a:moveTo>
                    <a:pt x="514" y="5248"/>
                  </a:moveTo>
                  <a:cubicBezTo>
                    <a:pt x="156" y="5081"/>
                    <a:pt x="0" y="4662"/>
                    <a:pt x="156" y="4304"/>
                  </a:cubicBezTo>
                  <a:lnTo>
                    <a:pt x="2116" y="1"/>
                  </a:lnTo>
                  <a:lnTo>
                    <a:pt x="7519" y="836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" dist="47625" dir="98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  <p:bldP spid="420" grpId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6" name="Google Shape;4376;p45"/>
          <p:cNvGrpSpPr/>
          <p:nvPr/>
        </p:nvGrpSpPr>
        <p:grpSpPr>
          <a:xfrm>
            <a:off x="6281031" y="424180"/>
            <a:ext cx="2677163" cy="2114550"/>
            <a:chOff x="1236578" y="1702997"/>
            <a:chExt cx="1781360" cy="1747500"/>
          </a:xfrm>
        </p:grpSpPr>
        <p:sp>
          <p:nvSpPr>
            <p:cNvPr id="4377" name="Google Shape;4377;p45"/>
            <p:cNvSpPr/>
            <p:nvPr/>
          </p:nvSpPr>
          <p:spPr>
            <a:xfrm rot="5400000">
              <a:off x="1226078" y="1713497"/>
              <a:ext cx="1747500" cy="1726500"/>
            </a:xfrm>
            <a:prstGeom prst="snip1Rect">
              <a:avLst>
                <a:gd name="adj" fmla="val 1382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45"/>
            <p:cNvSpPr/>
            <p:nvPr/>
          </p:nvSpPr>
          <p:spPr>
            <a:xfrm rot="4297763">
              <a:off x="2726493" y="3126387"/>
              <a:ext cx="269773" cy="313116"/>
            </a:xfrm>
            <a:custGeom>
              <a:avLst/>
              <a:gdLst/>
              <a:ahLst/>
              <a:cxnLst/>
              <a:rect l="l" t="t" r="r" b="b"/>
              <a:pathLst>
                <a:path w="7520" h="8368" extrusionOk="0">
                  <a:moveTo>
                    <a:pt x="514" y="5248"/>
                  </a:moveTo>
                  <a:cubicBezTo>
                    <a:pt x="156" y="5081"/>
                    <a:pt x="0" y="4662"/>
                    <a:pt x="156" y="4304"/>
                  </a:cubicBezTo>
                  <a:lnTo>
                    <a:pt x="2116" y="1"/>
                  </a:lnTo>
                  <a:lnTo>
                    <a:pt x="7519" y="836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8" name="Google Shape;3638;p39"/>
          <p:cNvSpPr/>
          <p:nvPr/>
        </p:nvSpPr>
        <p:spPr>
          <a:xfrm rot="5400000">
            <a:off x="3134755" y="-63500"/>
            <a:ext cx="2139950" cy="3089910"/>
          </a:xfrm>
          <a:prstGeom prst="snip1Rect">
            <a:avLst>
              <a:gd name="adj" fmla="val 32727"/>
            </a:avLst>
          </a:prstGeom>
          <a:solidFill>
            <a:schemeClr val="lt2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 Box 9"/>
          <p:cNvSpPr txBox="1"/>
          <p:nvPr/>
        </p:nvSpPr>
        <p:spPr>
          <a:xfrm>
            <a:off x="2862658" y="626745"/>
            <a:ext cx="2419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>
                <a:solidFill>
                  <a:schemeClr val="tx1"/>
                </a:solidFill>
              </a:rPr>
              <a:t>34  ..</a:t>
            </a:r>
            <a:r>
              <a:rPr lang="en-US" sz="4000">
                <a:solidFill>
                  <a:srgbClr val="00B0F0"/>
                </a:solidFill>
              </a:rPr>
              <a:t>?</a:t>
            </a:r>
            <a:r>
              <a:rPr lang="en-US" sz="4000">
                <a:solidFill>
                  <a:schemeClr val="tx1"/>
                </a:solidFill>
              </a:rPr>
              <a:t>..  30</a:t>
            </a:r>
          </a:p>
          <a:p>
            <a:pPr>
              <a:lnSpc>
                <a:spcPct val="120000"/>
              </a:lnSpc>
            </a:pPr>
            <a:r>
              <a:rPr lang="en-US" sz="4000">
                <a:solidFill>
                  <a:schemeClr val="tx1"/>
                </a:solidFill>
              </a:rPr>
              <a:t>  9  ..</a:t>
            </a:r>
            <a:r>
              <a:rPr lang="en-US" sz="4000">
                <a:solidFill>
                  <a:srgbClr val="00B0F0"/>
                </a:solidFill>
              </a:rPr>
              <a:t>?</a:t>
            </a:r>
            <a:r>
              <a:rPr lang="en-US" sz="4000">
                <a:solidFill>
                  <a:schemeClr val="tx1"/>
                </a:solidFill>
              </a:rPr>
              <a:t>..  22</a:t>
            </a:r>
          </a:p>
        </p:txBody>
      </p:sp>
      <p:sp>
        <p:nvSpPr>
          <p:cNvPr id="3639" name="Google Shape;3639;p39"/>
          <p:cNvSpPr/>
          <p:nvPr/>
        </p:nvSpPr>
        <p:spPr>
          <a:xfrm rot="4385294">
            <a:off x="5107995" y="1768294"/>
            <a:ext cx="598170" cy="825500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39"/>
          <p:cNvSpPr/>
          <p:nvPr/>
        </p:nvSpPr>
        <p:spPr>
          <a:xfrm rot="418263">
            <a:off x="2335290" y="165735"/>
            <a:ext cx="885825" cy="7391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组合 24"/>
          <p:cNvGrpSpPr/>
          <p:nvPr/>
        </p:nvGrpSpPr>
        <p:grpSpPr>
          <a:xfrm>
            <a:off x="251460" y="411480"/>
            <a:ext cx="847090" cy="768350"/>
            <a:chOff x="5847680" y="1619467"/>
            <a:chExt cx="581207" cy="527780"/>
          </a:xfrm>
        </p:grpSpPr>
        <p:sp>
          <p:nvSpPr>
            <p:cNvPr id="424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25" name="文本框 27"/>
            <p:cNvSpPr txBox="1"/>
            <p:nvPr/>
          </p:nvSpPr>
          <p:spPr>
            <a:xfrm>
              <a:off x="5847680" y="1619467"/>
              <a:ext cx="581207" cy="52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9840" y="483235"/>
            <a:ext cx="796290" cy="2255520"/>
            <a:chOff x="1303" y="2502"/>
            <a:chExt cx="1254" cy="3552"/>
          </a:xfrm>
        </p:grpSpPr>
        <p:sp>
          <p:nvSpPr>
            <p:cNvPr id="2" name="Rounded Rectangle 1"/>
            <p:cNvSpPr/>
            <p:nvPr/>
          </p:nvSpPr>
          <p:spPr>
            <a:xfrm>
              <a:off x="1303" y="2502"/>
              <a:ext cx="1255" cy="355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417" y="2576"/>
              <a:ext cx="1020" cy="10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417" y="3766"/>
              <a:ext cx="1020" cy="1020"/>
            </a:xfrm>
            <a:prstGeom prst="ellipse">
              <a:avLst/>
            </a:prstGeom>
            <a:solidFill>
              <a:srgbClr val="FFFE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417" y="4956"/>
              <a:ext cx="1020" cy="10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&lt;</a:t>
              </a:r>
            </a:p>
          </p:txBody>
        </p:sp>
      </p:grpSp>
      <p:sp>
        <p:nvSpPr>
          <p:cNvPr id="420" name="Text Box 419"/>
          <p:cNvSpPr txBox="1"/>
          <p:nvPr/>
        </p:nvSpPr>
        <p:spPr>
          <a:xfrm>
            <a:off x="2123758" y="1317625"/>
            <a:ext cx="371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18963" y="626745"/>
            <a:ext cx="2419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>
                <a:solidFill>
                  <a:schemeClr val="tx1"/>
                </a:solidFill>
              </a:rPr>
              <a:t>51  ..</a:t>
            </a:r>
            <a:r>
              <a:rPr lang="en-US" sz="4000">
                <a:solidFill>
                  <a:srgbClr val="00B0F0"/>
                </a:solidFill>
              </a:rPr>
              <a:t>?</a:t>
            </a:r>
            <a:r>
              <a:rPr lang="en-US" sz="4000">
                <a:solidFill>
                  <a:schemeClr val="tx1"/>
                </a:solidFill>
              </a:rPr>
              <a:t>..  28</a:t>
            </a:r>
          </a:p>
          <a:p>
            <a:pPr>
              <a:lnSpc>
                <a:spcPct val="120000"/>
              </a:lnSpc>
            </a:pPr>
            <a:r>
              <a:rPr lang="en-US" sz="4000">
                <a:solidFill>
                  <a:schemeClr val="tx1"/>
                </a:solidFill>
              </a:rPr>
              <a:t>75  ..</a:t>
            </a:r>
            <a:r>
              <a:rPr lang="en-US" sz="4000">
                <a:solidFill>
                  <a:srgbClr val="00B0F0"/>
                </a:solidFill>
              </a:rPr>
              <a:t>?</a:t>
            </a:r>
            <a:r>
              <a:rPr lang="en-US" sz="4000">
                <a:solidFill>
                  <a:schemeClr val="tx1"/>
                </a:solidFill>
              </a:rPr>
              <a:t>..  57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658163" y="1269365"/>
            <a:ext cx="838835" cy="10147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10100" y="2435108"/>
            <a:ext cx="5022514" cy="2424661"/>
            <a:chOff x="5642" y="4146"/>
            <a:chExt cx="7289" cy="3318"/>
          </a:xfrm>
        </p:grpSpPr>
        <p:grpSp>
          <p:nvGrpSpPr>
            <p:cNvPr id="13" name="Group 12"/>
            <p:cNvGrpSpPr/>
            <p:nvPr/>
          </p:nvGrpSpPr>
          <p:grpSpPr>
            <a:xfrm>
              <a:off x="5642" y="4512"/>
              <a:ext cx="7289" cy="2952"/>
              <a:chOff x="5530" y="4728"/>
              <a:chExt cx="7289" cy="2952"/>
            </a:xfrm>
          </p:grpSpPr>
          <p:sp>
            <p:nvSpPr>
              <p:cNvPr id="7" name="Google Shape;3638;p39"/>
              <p:cNvSpPr/>
              <p:nvPr/>
            </p:nvSpPr>
            <p:spPr>
              <a:xfrm rot="5400000">
                <a:off x="7618" y="2640"/>
                <a:ext cx="2932" cy="7107"/>
              </a:xfrm>
              <a:prstGeom prst="snip1Rect">
                <a:avLst>
                  <a:gd name="adj" fmla="val 3272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2863" dist="57150" dir="8460000" algn="bl" rotWithShape="0">
                  <a:srgbClr val="000000">
                    <a:alpha val="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39;p39"/>
              <p:cNvSpPr/>
              <p:nvPr/>
            </p:nvSpPr>
            <p:spPr>
              <a:xfrm rot="4385294">
                <a:off x="11676" y="6536"/>
                <a:ext cx="970" cy="1317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8368" extrusionOk="0">
                    <a:moveTo>
                      <a:pt x="514" y="5248"/>
                    </a:moveTo>
                    <a:cubicBezTo>
                      <a:pt x="156" y="5081"/>
                      <a:pt x="0" y="4662"/>
                      <a:pt x="156" y="4304"/>
                    </a:cubicBezTo>
                    <a:lnTo>
                      <a:pt x="2116" y="1"/>
                    </a:lnTo>
                    <a:lnTo>
                      <a:pt x="7519" y="83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9840000" algn="bl" rotWithShape="0">
                  <a:srgbClr val="000000">
                    <a:alpha val="1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Text Box 11"/>
            <p:cNvSpPr txBox="1"/>
            <p:nvPr/>
          </p:nvSpPr>
          <p:spPr>
            <a:xfrm>
              <a:off x="6177" y="4146"/>
              <a:ext cx="5456" cy="2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70 + 4  ..</a:t>
              </a:r>
              <a:r>
                <a:rPr lang="en-US" sz="4000" dirty="0">
                  <a:solidFill>
                    <a:srgbClr val="00B0F0"/>
                  </a:solidFill>
                </a:rPr>
                <a:t>?</a:t>
              </a:r>
              <a:r>
                <a:rPr lang="en-US" sz="4000" dirty="0">
                  <a:solidFill>
                    <a:schemeClr val="tx1"/>
                  </a:solidFill>
                </a:rPr>
                <a:t>..  74</a:t>
              </a:r>
            </a:p>
            <a:p>
              <a:pPr>
                <a:lnSpc>
                  <a:spcPct val="170000"/>
                </a:lnSpc>
              </a:pPr>
              <a:r>
                <a:rPr lang="en-US" sz="4000" dirty="0">
                  <a:solidFill>
                    <a:schemeClr val="tx1"/>
                  </a:solidFill>
                </a:rPr>
                <a:t> 9 + 5    ..</a:t>
              </a:r>
              <a:r>
                <a:rPr lang="en-US" sz="4000" dirty="0">
                  <a:solidFill>
                    <a:srgbClr val="00B0F0"/>
                  </a:solidFill>
                </a:rPr>
                <a:t>?</a:t>
              </a:r>
              <a:r>
                <a:rPr lang="en-US" sz="4000" dirty="0">
                  <a:solidFill>
                    <a:schemeClr val="tx1"/>
                  </a:solidFill>
                </a:rPr>
                <a:t>..  5 + 9</a:t>
              </a:r>
            </a:p>
          </p:txBody>
        </p:sp>
      </p:grpSp>
      <p:sp>
        <p:nvSpPr>
          <p:cNvPr id="16" name="Text Box 15"/>
          <p:cNvSpPr txBox="1"/>
          <p:nvPr/>
        </p:nvSpPr>
        <p:spPr>
          <a:xfrm>
            <a:off x="3703080" y="554355"/>
            <a:ext cx="838835" cy="101473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7106848" y="477520"/>
            <a:ext cx="838835" cy="1014730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106848" y="1269365"/>
            <a:ext cx="838835" cy="1014730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240266" y="2756658"/>
            <a:ext cx="838835" cy="1014730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240267" y="3813788"/>
            <a:ext cx="838835" cy="1014730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BF58AF0-87A8-22F8-4D4E-56CD3353854F}"/>
              </a:ext>
            </a:extLst>
          </p:cNvPr>
          <p:cNvSpPr/>
          <p:nvPr/>
        </p:nvSpPr>
        <p:spPr>
          <a:xfrm rot="16200000">
            <a:off x="4232499" y="3918218"/>
            <a:ext cx="299231" cy="1036652"/>
          </a:xfrm>
          <a:prstGeom prst="leftBrace">
            <a:avLst>
              <a:gd name="adj1" fmla="val 34201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7AD4C91-2AA1-FDE6-C76F-64B58D5FE607}"/>
              </a:ext>
            </a:extLst>
          </p:cNvPr>
          <p:cNvSpPr/>
          <p:nvPr/>
        </p:nvSpPr>
        <p:spPr>
          <a:xfrm rot="16200000">
            <a:off x="6647765" y="3952443"/>
            <a:ext cx="299231" cy="1036652"/>
          </a:xfrm>
          <a:prstGeom prst="leftBrace">
            <a:avLst>
              <a:gd name="adj1" fmla="val 34201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C06DB11C-4CCF-F4FC-4D38-449942E8C3C0}"/>
              </a:ext>
            </a:extLst>
          </p:cNvPr>
          <p:cNvSpPr/>
          <p:nvPr/>
        </p:nvSpPr>
        <p:spPr>
          <a:xfrm rot="16200000">
            <a:off x="4232498" y="2782782"/>
            <a:ext cx="299232" cy="1281025"/>
          </a:xfrm>
          <a:prstGeom prst="leftBrace">
            <a:avLst>
              <a:gd name="adj1" fmla="val 34201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5A418F-FE40-657A-A1B4-83495207019E}"/>
              </a:ext>
            </a:extLst>
          </p:cNvPr>
          <p:cNvSpPr txBox="1"/>
          <p:nvPr/>
        </p:nvSpPr>
        <p:spPr>
          <a:xfrm>
            <a:off x="4171084" y="350913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5603FA-EC70-6BD5-EAE2-D92D3863F9F0}"/>
              </a:ext>
            </a:extLst>
          </p:cNvPr>
          <p:cNvSpPr txBox="1"/>
          <p:nvPr/>
        </p:nvSpPr>
        <p:spPr>
          <a:xfrm>
            <a:off x="4140824" y="457596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428196-A7AF-72C1-3508-D2FDF32D7F42}"/>
              </a:ext>
            </a:extLst>
          </p:cNvPr>
          <p:cNvSpPr txBox="1"/>
          <p:nvPr/>
        </p:nvSpPr>
        <p:spPr>
          <a:xfrm>
            <a:off x="6537569" y="455687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6" grpId="0" animBg="1"/>
      <p:bldP spid="14" grpId="0" animBg="1"/>
      <p:bldP spid="28" grpId="0" animBg="1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54026" y="284480"/>
            <a:ext cx="6854278" cy="706754"/>
            <a:chOff x="255" y="707"/>
            <a:chExt cx="9081" cy="1113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8379" cy="957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>
                  <a:latin typeface="Calibri" panose="020F0502020204030204" charset="0"/>
                  <a:cs typeface="Calibri" panose="020F0502020204030204" charset="0"/>
                </a:rPr>
                <a:t>    </a:t>
              </a:r>
              <a:r>
                <a:rPr lang="en-US" sz="2800">
                  <a:latin typeface="Calibri" panose="020F0502020204030204" charset="0"/>
                  <a:cs typeface="Calibri" panose="020F0502020204030204" charset="0"/>
                </a:rPr>
                <a:t>Số nào</a:t>
              </a:r>
              <a:r>
                <a:rPr lang="en-US" sz="2800" b="1">
                  <a:latin typeface="Calibri" panose="020F0502020204030204" charset="0"/>
                  <a:cs typeface="Calibri" panose="020F0502020204030204" charset="0"/>
                </a:rPr>
                <a:t> lớn nhất</a:t>
              </a:r>
              <a:r>
                <a:rPr lang="en-US" sz="2800">
                  <a:latin typeface="Calibri" panose="020F0502020204030204" charset="0"/>
                  <a:cs typeface="Calibri" panose="020F0502020204030204" charset="0"/>
                </a:rPr>
                <a:t>, số nào</a:t>
              </a:r>
              <a:r>
                <a:rPr lang="en-US" sz="2800" b="1">
                  <a:latin typeface="Calibri" panose="020F0502020204030204" charset="0"/>
                  <a:cs typeface="Calibri" panose="020F0502020204030204" charset="0"/>
                </a:rPr>
                <a:t> bé nhất?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255" y="707"/>
              <a:ext cx="1334" cy="1113"/>
              <a:chOff x="5874693" y="1631244"/>
              <a:chExt cx="581207" cy="48547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43967" y="1661777"/>
                <a:ext cx="442658" cy="42484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74693" y="1631244"/>
                <a:ext cx="581207" cy="485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6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74038" y="1680334"/>
            <a:ext cx="7929880" cy="3372485"/>
            <a:chOff x="1417" y="1669"/>
            <a:chExt cx="11362" cy="47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8034" b="62648"/>
            <a:stretch>
              <a:fillRect/>
            </a:stretch>
          </p:blipFill>
          <p:spPr>
            <a:xfrm>
              <a:off x="1529" y="1669"/>
              <a:ext cx="11250" cy="4706"/>
            </a:xfrm>
            <a:prstGeom prst="rect">
              <a:avLst/>
            </a:prstGeom>
          </p:spPr>
        </p:pic>
        <p:sp>
          <p:nvSpPr>
            <p:cNvPr id="3" name="Rectangles 2"/>
            <p:cNvSpPr/>
            <p:nvPr/>
          </p:nvSpPr>
          <p:spPr>
            <a:xfrm>
              <a:off x="1417" y="2236"/>
              <a:ext cx="6577" cy="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755650" y="1059815"/>
            <a:ext cx="2590196" cy="123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-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-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71775" y="2232660"/>
            <a:ext cx="1856105" cy="2555240"/>
            <a:chOff x="4365" y="3516"/>
            <a:chExt cx="2923" cy="4024"/>
          </a:xfrm>
        </p:grpSpPr>
        <p:sp>
          <p:nvSpPr>
            <p:cNvPr id="8" name="Heptagon 7"/>
            <p:cNvSpPr/>
            <p:nvPr/>
          </p:nvSpPr>
          <p:spPr>
            <a:xfrm>
              <a:off x="4365" y="4844"/>
              <a:ext cx="2923" cy="2696"/>
            </a:xfrm>
            <a:prstGeom prst="heptagon">
              <a:avLst/>
            </a:prstGeom>
            <a:noFill/>
            <a:ln w="762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5090" y="3516"/>
              <a:ext cx="578" cy="1446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851910" y="1203325"/>
            <a:ext cx="2863850" cy="3584575"/>
            <a:chOff x="6066" y="1895"/>
            <a:chExt cx="4510" cy="5645"/>
          </a:xfrm>
        </p:grpSpPr>
        <p:sp>
          <p:nvSpPr>
            <p:cNvPr id="7" name="Heptagon 6"/>
            <p:cNvSpPr/>
            <p:nvPr/>
          </p:nvSpPr>
          <p:spPr>
            <a:xfrm>
              <a:off x="7654" y="4844"/>
              <a:ext cx="2923" cy="2696"/>
            </a:xfrm>
            <a:prstGeom prst="heptagon">
              <a:avLst/>
            </a:prstGeom>
            <a:noFill/>
            <a:ln w="76200">
              <a:solidFill>
                <a:srgbClr val="FF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66" y="1895"/>
              <a:ext cx="3047" cy="2995"/>
              <a:chOff x="6066" y="1895"/>
              <a:chExt cx="3047" cy="299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6123" y="2200"/>
                <a:ext cx="2991" cy="2690"/>
              </a:xfrm>
              <a:custGeom>
                <a:avLst/>
                <a:gdLst>
                  <a:gd name="connisteX0" fmla="*/ 1867535 w 1899513"/>
                  <a:gd name="connsiteY0" fmla="*/ 1708391 h 1708391"/>
                  <a:gd name="connisteX1" fmla="*/ 1657350 w 1899513"/>
                  <a:gd name="connsiteY1" fmla="*/ 220586 h 1708391"/>
                  <a:gd name="connisteX2" fmla="*/ 0 w 1899513"/>
                  <a:gd name="connsiteY2" fmla="*/ 26276 h 1708391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1899514" h="1708392">
                    <a:moveTo>
                      <a:pt x="1867535" y="1708392"/>
                    </a:moveTo>
                    <a:cubicBezTo>
                      <a:pt x="1858645" y="1415022"/>
                      <a:pt x="2030730" y="557137"/>
                      <a:pt x="1657350" y="220587"/>
                    </a:cubicBezTo>
                    <a:cubicBezTo>
                      <a:pt x="1283970" y="-115963"/>
                      <a:pt x="327025" y="35167"/>
                      <a:pt x="0" y="26277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6066" y="1895"/>
                <a:ext cx="340" cy="34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66" y="2187"/>
                <a:ext cx="397" cy="33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DB7920-485A-4580-A0FF-D1289237869F}"/>
              </a:ext>
            </a:extLst>
          </p:cNvPr>
          <p:cNvSpPr txBox="1"/>
          <p:nvPr/>
        </p:nvSpPr>
        <p:spPr>
          <a:xfrm>
            <a:off x="3115938" y="1173187"/>
            <a:ext cx="92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3B2F3-3BFE-5A08-0167-3AAD1D8AB0C2}"/>
              </a:ext>
            </a:extLst>
          </p:cNvPr>
          <p:cNvSpPr txBox="1"/>
          <p:nvPr/>
        </p:nvSpPr>
        <p:spPr>
          <a:xfrm>
            <a:off x="2958420" y="1760979"/>
            <a:ext cx="92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323850" y="1715782"/>
            <a:ext cx="8759386" cy="3160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b="1" dirty="0"/>
              <a:t>1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b="1" dirty="0"/>
              <a:t>2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sang </a:t>
            </a:r>
            <a:r>
              <a:rPr lang="en-US" sz="2800" b="1" dirty="0" err="1"/>
              <a:t>phải</a:t>
            </a:r>
            <a:r>
              <a:rPr lang="en-US" sz="2800" dirty="0"/>
              <a:t>.</a:t>
            </a: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dirty="0"/>
              <a:t>      +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chục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dirty="0"/>
              <a:t>      +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chục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dirty="0"/>
              <a:t>: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lớn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dirty="0"/>
              <a:t> </a:t>
            </a: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dirty="0"/>
              <a:t>        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76630" y="-193675"/>
            <a:ext cx="7151370" cy="1860550"/>
            <a:chOff x="1538" y="-305"/>
            <a:chExt cx="11262" cy="2930"/>
          </a:xfrm>
        </p:grpSpPr>
        <p:grpSp>
          <p:nvGrpSpPr>
            <p:cNvPr id="80" name="Group 79"/>
            <p:cNvGrpSpPr/>
            <p:nvPr/>
          </p:nvGrpSpPr>
          <p:grpSpPr>
            <a:xfrm>
              <a:off x="1538" y="-305"/>
              <a:ext cx="11263" cy="2930"/>
              <a:chOff x="3525" y="-281"/>
              <a:chExt cx="11263" cy="2930"/>
            </a:xfrm>
          </p:grpSpPr>
          <p:sp>
            <p:nvSpPr>
              <p:cNvPr id="77" name="Google Shape;4238;p45"/>
              <p:cNvSpPr/>
              <p:nvPr/>
            </p:nvSpPr>
            <p:spPr>
              <a:xfrm rot="599">
                <a:off x="3525" y="786"/>
                <a:ext cx="11263" cy="18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4238" name="Google Shape;4238;p45"/>
              <p:cNvSpPr/>
              <p:nvPr/>
            </p:nvSpPr>
            <p:spPr>
              <a:xfrm rot="599">
                <a:off x="3632" y="786"/>
                <a:ext cx="11009" cy="1761"/>
              </a:xfrm>
              <a:prstGeom prst="rect">
                <a:avLst/>
              </a:prstGeom>
              <a:solidFill>
                <a:srgbClr val="FCD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4324" name="Google Shape;4324;p45"/>
              <p:cNvSpPr/>
              <p:nvPr/>
            </p:nvSpPr>
            <p:spPr>
              <a:xfrm rot="2033968">
                <a:off x="7817" y="-281"/>
                <a:ext cx="2633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25370" h="21060" extrusionOk="0">
                    <a:moveTo>
                      <a:pt x="20833" y="1"/>
                    </a:moveTo>
                    <a:lnTo>
                      <a:pt x="1" y="14443"/>
                    </a:lnTo>
                    <a:cubicBezTo>
                      <a:pt x="1" y="14443"/>
                      <a:pt x="1097" y="14443"/>
                      <a:pt x="1513" y="14972"/>
                    </a:cubicBezTo>
                    <a:cubicBezTo>
                      <a:pt x="1891" y="15540"/>
                      <a:pt x="1551" y="16371"/>
                      <a:pt x="1551" y="16371"/>
                    </a:cubicBezTo>
                    <a:cubicBezTo>
                      <a:pt x="1551" y="16371"/>
                      <a:pt x="2647" y="16371"/>
                      <a:pt x="3063" y="16938"/>
                    </a:cubicBezTo>
                    <a:cubicBezTo>
                      <a:pt x="3479" y="17543"/>
                      <a:pt x="3139" y="18867"/>
                      <a:pt x="3139" y="18867"/>
                    </a:cubicBezTo>
                    <a:cubicBezTo>
                      <a:pt x="3139" y="18867"/>
                      <a:pt x="4349" y="19018"/>
                      <a:pt x="4613" y="19396"/>
                    </a:cubicBezTo>
                    <a:cubicBezTo>
                      <a:pt x="4878" y="19774"/>
                      <a:pt x="4727" y="21060"/>
                      <a:pt x="4727" y="21060"/>
                    </a:cubicBezTo>
                    <a:lnTo>
                      <a:pt x="25370" y="6768"/>
                    </a:lnTo>
                    <a:cubicBezTo>
                      <a:pt x="23442" y="6579"/>
                      <a:pt x="23782" y="4575"/>
                      <a:pt x="23782" y="4575"/>
                    </a:cubicBezTo>
                    <a:cubicBezTo>
                      <a:pt x="23782" y="4575"/>
                      <a:pt x="22912" y="4235"/>
                      <a:pt x="22459" y="3819"/>
                    </a:cubicBezTo>
                    <a:cubicBezTo>
                      <a:pt x="22043" y="3403"/>
                      <a:pt x="22345" y="2156"/>
                      <a:pt x="22345" y="2156"/>
                    </a:cubicBezTo>
                    <a:cubicBezTo>
                      <a:pt x="22345" y="2156"/>
                      <a:pt x="21173" y="2118"/>
                      <a:pt x="20795" y="1626"/>
                    </a:cubicBezTo>
                    <a:cubicBezTo>
                      <a:pt x="20455" y="1135"/>
                      <a:pt x="20833" y="1"/>
                      <a:pt x="20833" y="1"/>
                    </a:cubicBezTo>
                    <a:close/>
                  </a:path>
                </a:pathLst>
              </a:custGeom>
              <a:solidFill>
                <a:srgbClr val="F46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</p:grpSp>
        <p:pic>
          <p:nvPicPr>
            <p:cNvPr id="10" name="Picture 9" descr="Picture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3" y="329"/>
              <a:ext cx="2304" cy="826"/>
            </a:xfrm>
            <a:prstGeom prst="rect">
              <a:avLst/>
            </a:prstGeom>
          </p:spPr>
        </p:pic>
        <p:pic>
          <p:nvPicPr>
            <p:cNvPr id="11" name="Picture 10" descr="Picture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" y="1326"/>
              <a:ext cx="10867" cy="101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293369" y="196851"/>
            <a:ext cx="8477251" cy="645160"/>
            <a:chOff x="229" y="683"/>
            <a:chExt cx="13350" cy="1016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12622" cy="899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600" b="1">
                  <a:latin typeface="Calibri" panose="020F0502020204030204" charset="0"/>
                  <a:cs typeface="Calibri" panose="020F0502020204030204" charset="0"/>
                </a:rPr>
                <a:t>    Đổi chỗ hai </a:t>
              </a:r>
              <a:r>
                <a:rPr lang="en-US" sz="2600">
                  <a:latin typeface="Calibri" panose="020F0502020204030204" charset="0"/>
                  <a:cs typeface="Calibri" panose="020F0502020204030204" charset="0"/>
                </a:rPr>
                <a:t>chiếc lá để các số được sắp xếp theo thứ tự: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229" y="683"/>
              <a:ext cx="1334" cy="1016"/>
              <a:chOff x="5863364" y="1620776"/>
              <a:chExt cx="581207" cy="443161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48324" y="1661777"/>
                <a:ext cx="411725" cy="402160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63364" y="1620776"/>
                <a:ext cx="581207" cy="4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7</a:t>
                </a:r>
              </a:p>
            </p:txBody>
          </p:sp>
        </p:grpSp>
      </p:grpSp>
      <p:sp>
        <p:nvSpPr>
          <p:cNvPr id="420" name="Text Box 419"/>
          <p:cNvSpPr txBox="1"/>
          <p:nvPr/>
        </p:nvSpPr>
        <p:spPr>
          <a:xfrm>
            <a:off x="332423" y="1059815"/>
            <a:ext cx="27133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a) </a:t>
            </a:r>
            <a:r>
              <a:rPr lang="en-US" sz="2800" b="1">
                <a:solidFill>
                  <a:schemeClr val="tx1"/>
                </a:solidFill>
              </a:rPr>
              <a:t>Từ bé đến lớn.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95288" y="2931795"/>
            <a:ext cx="2729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b) </a:t>
            </a:r>
            <a:r>
              <a:rPr lang="en-US" sz="2800" b="1">
                <a:solidFill>
                  <a:schemeClr val="tx1"/>
                </a:solidFill>
              </a:rPr>
              <a:t>Từ lớn đến bé.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778" t="5776" r="11200" b="66103"/>
          <a:stretch>
            <a:fillRect/>
          </a:stretch>
        </p:blipFill>
        <p:spPr>
          <a:xfrm>
            <a:off x="1029335" y="1635760"/>
            <a:ext cx="1280160" cy="1163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BFC">
                  <a:alpha val="100000"/>
                </a:srgbClr>
              </a:clrFrom>
              <a:clrTo>
                <a:srgbClr val="FDFBFC">
                  <a:alpha val="100000"/>
                  <a:alpha val="0"/>
                </a:srgbClr>
              </a:clrTo>
            </a:clrChange>
          </a:blip>
          <a:srcRect l="21778" t="53640" r="11200" b="17044"/>
          <a:stretch>
            <a:fillRect/>
          </a:stretch>
        </p:blipFill>
        <p:spPr>
          <a:xfrm>
            <a:off x="1012825" y="3507740"/>
            <a:ext cx="1280160" cy="1212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96" t="5776" r="8400" b="65176"/>
          <a:stretch>
            <a:fillRect/>
          </a:stretch>
        </p:blipFill>
        <p:spPr>
          <a:xfrm>
            <a:off x="7164705" y="1598930"/>
            <a:ext cx="1280160" cy="1187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796" t="54043" r="8400" b="17356"/>
          <a:stretch>
            <a:fillRect/>
          </a:stretch>
        </p:blipFill>
        <p:spPr>
          <a:xfrm>
            <a:off x="7236460" y="3514090"/>
            <a:ext cx="1280160" cy="116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160" t="5587" r="12284" b="65517"/>
          <a:stretch>
            <a:fillRect/>
          </a:stretch>
        </p:blipFill>
        <p:spPr>
          <a:xfrm>
            <a:off x="5305425" y="1635760"/>
            <a:ext cx="1280160" cy="1186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160" t="53451" r="12284" b="16958"/>
          <a:stretch>
            <a:fillRect/>
          </a:stretch>
        </p:blipFill>
        <p:spPr>
          <a:xfrm>
            <a:off x="5364480" y="3505835"/>
            <a:ext cx="1280160" cy="1214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902" t="5776" r="18756" b="66142"/>
          <a:stretch>
            <a:fillRect/>
          </a:stretch>
        </p:blipFill>
        <p:spPr>
          <a:xfrm>
            <a:off x="3277235" y="1564005"/>
            <a:ext cx="1280160" cy="1156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902" t="53779" r="18756" b="17106"/>
          <a:stretch>
            <a:fillRect/>
          </a:stretch>
        </p:blipFill>
        <p:spPr>
          <a:xfrm>
            <a:off x="3204210" y="3521710"/>
            <a:ext cx="1280160" cy="119877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7715" y="1498600"/>
            <a:ext cx="1761490" cy="1487805"/>
            <a:chOff x="1209" y="2360"/>
            <a:chExt cx="2774" cy="2343"/>
          </a:xfrm>
        </p:grpSpPr>
        <p:sp>
          <p:nvSpPr>
            <p:cNvPr id="12" name="Oval 11"/>
            <p:cNvSpPr/>
            <p:nvPr/>
          </p:nvSpPr>
          <p:spPr>
            <a:xfrm>
              <a:off x="1495" y="2360"/>
              <a:ext cx="2331" cy="226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09" y="4050"/>
              <a:ext cx="2774" cy="653"/>
            </a:xfrm>
            <a:prstGeom prst="roundRect">
              <a:avLst/>
            </a:prstGeom>
            <a:solidFill>
              <a:srgbClr val="5FE0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Số bé nhất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6095" y="1459865"/>
            <a:ext cx="1986280" cy="1539875"/>
            <a:chOff x="1198" y="2360"/>
            <a:chExt cx="3128" cy="2425"/>
          </a:xfrm>
        </p:grpSpPr>
        <p:sp>
          <p:nvSpPr>
            <p:cNvPr id="24" name="Oval 23"/>
            <p:cNvSpPr/>
            <p:nvPr/>
          </p:nvSpPr>
          <p:spPr>
            <a:xfrm>
              <a:off x="1495" y="2360"/>
              <a:ext cx="2331" cy="2268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198" y="4111"/>
              <a:ext cx="3128" cy="67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Số lớn nhất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75860" y="3401060"/>
            <a:ext cx="1986280" cy="1539875"/>
            <a:chOff x="1198" y="2360"/>
            <a:chExt cx="3128" cy="2425"/>
          </a:xfrm>
        </p:grpSpPr>
        <p:sp>
          <p:nvSpPr>
            <p:cNvPr id="27" name="Oval 26"/>
            <p:cNvSpPr/>
            <p:nvPr/>
          </p:nvSpPr>
          <p:spPr>
            <a:xfrm>
              <a:off x="1495" y="2360"/>
              <a:ext cx="2331" cy="2268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198" y="4111"/>
              <a:ext cx="3128" cy="67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Số lớn nhất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54850" y="3453765"/>
            <a:ext cx="1761490" cy="1487805"/>
            <a:chOff x="1209" y="2360"/>
            <a:chExt cx="2774" cy="2343"/>
          </a:xfrm>
        </p:grpSpPr>
        <p:sp>
          <p:nvSpPr>
            <p:cNvPr id="30" name="Oval 29"/>
            <p:cNvSpPr/>
            <p:nvPr/>
          </p:nvSpPr>
          <p:spPr>
            <a:xfrm>
              <a:off x="1495" y="2360"/>
              <a:ext cx="2331" cy="226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FE0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209" y="4050"/>
              <a:ext cx="2774" cy="653"/>
            </a:xfrm>
            <a:prstGeom prst="roundRect">
              <a:avLst/>
            </a:prstGeom>
            <a:solidFill>
              <a:srgbClr val="5FE0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Số bé nhất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2501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06 -0.0409877 0.114306 -0.164938 0.185625 -0.204198 C 0.256944 -0.243457 0.300556 -0.234938 0.356597 -0.196049 C 0.412639 -0.15716 0.4475 -0.0467901 0.465972 -0.00975309 " pathEditMode="relative" ptsTypes="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0139 0.0458025 -0.0625 0.190864 -0.131458 0.222222 C -0.200417 0.25358 -0.281111 0.201728 -0.344722 0.156914 C -0.408333 0.112099 -0.432778 0.0287654 -0.449444 -0.00160494 " pathEditMode="relative" ptsTypes="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2639 -0.0306173 0.132292 -0.12321 0.208611 -0.151975 C 0.284931 -0.180741 0.32375 -0.176543 0.381458 -0.143827 C 0.439167 -0.111111 0.4775 -0.0195062 0.497222 0.011358 " pathEditMode="relative" ptsTypes="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08333 0.0351852 -0.0998611 0.145802 -0.17375 0.171605 C -0.247639 0.197407 -0.312361 0.164074 -0.369514 0.129136 C -0.426667 0.0941975 -0.445486 0.0224691 -0.459583 -0.00320988 " pathEditMode="relative" ptsTypes="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  <p:bldP spid="420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4053" r="4131" b="24644"/>
          <a:stretch/>
        </p:blipFill>
        <p:spPr>
          <a:xfrm>
            <a:off x="1" y="0"/>
            <a:ext cx="915228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038" y="281075"/>
            <a:ext cx="8769245" cy="33932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22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12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2023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  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TǨn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phạm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vi 100 (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2)</a:t>
            </a:r>
          </a:p>
          <a:p>
            <a:pPr>
              <a:lnSpc>
                <a:spcPct val="150000"/>
              </a:lnSpc>
            </a:pP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7: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lại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dãy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theo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tự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  <a:p>
            <a:pPr marL="385763" indent="-385763">
              <a:lnSpc>
                <a:spcPct val="150000"/>
              </a:lnSpc>
              <a:buAutoNum type="alphaLcPeriod"/>
            </a:pP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bé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lớn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</a:t>
            </a:r>
          </a:p>
          <a:p>
            <a:pPr marL="385763" indent="-385763">
              <a:lnSpc>
                <a:spcPct val="150000"/>
              </a:lnSpc>
              <a:buAutoNum type="alphaLcPeriod"/>
            </a:pP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lớn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bé</a:t>
            </a:r>
            <a:r>
              <a:rPr lang="en-GB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  <a:endParaRPr lang="en-GB" sz="2400" b="1" dirty="0">
              <a:solidFill>
                <a:srgbClr val="FFC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38840" y="1326875"/>
            <a:ext cx="7752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789" y="2411144"/>
            <a:ext cx="7702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E914C6-611F-BFBE-25A6-B663D73C174B}"/>
              </a:ext>
            </a:extLst>
          </p:cNvPr>
          <p:cNvSpPr txBox="1"/>
          <p:nvPr/>
        </p:nvSpPr>
        <p:spPr>
          <a:xfrm>
            <a:off x="2843808" y="263238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38, 40, 48, 84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2D312-95F1-F6C7-F709-6CC075FF7CB7}"/>
              </a:ext>
            </a:extLst>
          </p:cNvPr>
          <p:cNvSpPr txBox="1"/>
          <p:nvPr/>
        </p:nvSpPr>
        <p:spPr>
          <a:xfrm>
            <a:off x="2828196" y="315334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97, 90, 79, 75</a:t>
            </a:r>
          </a:p>
        </p:txBody>
      </p:sp>
    </p:spTree>
    <p:extLst>
      <p:ext uri="{BB962C8B-B14F-4D97-AF65-F5344CB8AC3E}">
        <p14:creationId xmlns:p14="http://schemas.microsoft.com/office/powerpoint/2010/main" val="23657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39725"/>
            <a:ext cx="4754880" cy="27063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  <p:tag name="INKNOELEADERBOARD" val="19581077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301</Words>
  <Application>Microsoft Office PowerPoint</Application>
  <PresentationFormat>On-screen Show (16:9)</PresentationFormat>
  <Paragraphs>67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Gadugi</vt:lpstr>
      <vt:lpstr>HP001 4 hàng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wen</dc:creator>
  <cp:lastModifiedBy>Ngo Uyen</cp:lastModifiedBy>
  <cp:revision>159</cp:revision>
  <dcterms:created xsi:type="dcterms:W3CDTF">2015-09-25T00:55:00Z</dcterms:created>
  <dcterms:modified xsi:type="dcterms:W3CDTF">2025-04-17T08:00:08Z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786B4533ED5648DD92DC83B117ED105E</vt:lpwstr>
  </property>
  <property fmtid="{D5CDD505-2E9C-101B-9397-08002B2CF9AE}" pid="3" name="KSOProductBuildVer">
    <vt:lpwstr>1033-11.2.0.10351</vt:lpwstr>
  </property>
</Properties>
</file>