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709" r:id="rId3"/>
    <p:sldMasterId id="2147483727" r:id="rId4"/>
  </p:sldMasterIdLst>
  <p:notesMasterIdLst>
    <p:notesMasterId r:id="rId30"/>
  </p:notesMasterIdLst>
  <p:sldIdLst>
    <p:sldId id="358" r:id="rId5"/>
    <p:sldId id="521" r:id="rId6"/>
    <p:sldId id="333" r:id="rId7"/>
    <p:sldId id="334" r:id="rId8"/>
    <p:sldId id="547" r:id="rId9"/>
    <p:sldId id="336" r:id="rId10"/>
    <p:sldId id="337" r:id="rId11"/>
    <p:sldId id="338" r:id="rId12"/>
    <p:sldId id="311" r:id="rId13"/>
    <p:sldId id="319" r:id="rId14"/>
    <p:sldId id="523" r:id="rId15"/>
    <p:sldId id="524" r:id="rId16"/>
    <p:sldId id="256" r:id="rId17"/>
    <p:sldId id="548" r:id="rId18"/>
    <p:sldId id="550" r:id="rId19"/>
    <p:sldId id="549" r:id="rId20"/>
    <p:sldId id="561" r:id="rId21"/>
    <p:sldId id="562" r:id="rId22"/>
    <p:sldId id="542" r:id="rId23"/>
    <p:sldId id="552" r:id="rId24"/>
    <p:sldId id="557" r:id="rId25"/>
    <p:sldId id="558" r:id="rId26"/>
    <p:sldId id="559" r:id="rId27"/>
    <p:sldId id="560" r:id="rId28"/>
    <p:sldId id="28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29" d="100"/>
          <a:sy n="29" d="100"/>
        </p:scale>
        <p:origin x="941"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E7C130-C010-4207-9E73-BF9274BAA34A}" type="datetimeFigureOut">
              <a:rPr lang="en-US" smtClean="0"/>
              <a:t>28/1/2026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FCCAD5-C47B-48D7-A90C-560F7FD62FE7}" type="slidenum">
              <a:rPr lang="en-US" smtClean="0"/>
              <a:t>‹#›</a:t>
            </a:fld>
            <a:endParaRPr lang="en-US"/>
          </a:p>
        </p:txBody>
      </p:sp>
    </p:spTree>
    <p:extLst>
      <p:ext uri="{BB962C8B-B14F-4D97-AF65-F5344CB8AC3E}">
        <p14:creationId xmlns:p14="http://schemas.microsoft.com/office/powerpoint/2010/main" val="1125650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CCAD5-C47B-48D7-A90C-560F7FD62FE7}" type="slidenum">
              <a:rPr lang="en-US" smtClean="0"/>
              <a:t>1</a:t>
            </a:fld>
            <a:endParaRPr lang="en-US"/>
          </a:p>
        </p:txBody>
      </p:sp>
    </p:spTree>
    <p:extLst>
      <p:ext uri="{BB962C8B-B14F-4D97-AF65-F5344CB8AC3E}">
        <p14:creationId xmlns:p14="http://schemas.microsoft.com/office/powerpoint/2010/main" val="4132588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2817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3751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052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đứa bé để trở về slide đầu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858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đứa bé để trở về slide đầu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566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CCAD5-C47B-48D7-A90C-560F7FD62F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2698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1662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004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691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28/1/2026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72006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39315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BFD901-1DDB-4BDB-93B5-09D93B2DA142}"/>
              </a:ext>
            </a:extLst>
          </p:cNvPr>
          <p:cNvSpPr txBox="1"/>
          <p:nvPr userDrawn="1"/>
        </p:nvSpPr>
        <p:spPr>
          <a:xfrm>
            <a:off x="5800406" y="6611779"/>
            <a:ext cx="652743" cy="276999"/>
          </a:xfrm>
          <a:prstGeom prst="rect">
            <a:avLst/>
          </a:prstGeom>
          <a:noFill/>
        </p:spPr>
        <p:txBody>
          <a:bodyPr wrap="none" rtlCol="0">
            <a:spAutoFit/>
          </a:bodyPr>
          <a:lstStyle/>
          <a:p>
            <a:r>
              <a:rPr lang="en-US" sz="1200">
                <a:solidFill>
                  <a:srgbClr val="CD90D2"/>
                </a:solidFill>
                <a:latin typeface="UTM Seagull" panose="02040603050506020204" pitchFamily="18" charset="0"/>
              </a:rPr>
              <a:t>KTUTS</a:t>
            </a:r>
          </a:p>
        </p:txBody>
      </p:sp>
      <p:sp>
        <p:nvSpPr>
          <p:cNvPr id="4" name="TextBox 3">
            <a:extLst>
              <a:ext uri="{FF2B5EF4-FFF2-40B4-BE49-F238E27FC236}">
                <a16:creationId xmlns:a16="http://schemas.microsoft.com/office/drawing/2014/main" id="{DB55EB8D-61E1-4C2E-A244-95F3E548E468}"/>
              </a:ext>
            </a:extLst>
          </p:cNvPr>
          <p:cNvSpPr txBox="1"/>
          <p:nvPr userDrawn="1"/>
        </p:nvSpPr>
        <p:spPr>
          <a:xfrm>
            <a:off x="11430000" y="4648200"/>
            <a:ext cx="652743" cy="276999"/>
          </a:xfrm>
          <a:prstGeom prst="rect">
            <a:avLst/>
          </a:prstGeom>
          <a:noFill/>
        </p:spPr>
        <p:txBody>
          <a:bodyPr wrap="none" rtlCol="0">
            <a:spAutoFit/>
          </a:bodyPr>
          <a:lstStyle/>
          <a:p>
            <a:r>
              <a:rPr lang="en-US" sz="1200">
                <a:solidFill>
                  <a:schemeClr val="tx2">
                    <a:lumMod val="75000"/>
                  </a:schemeClr>
                </a:solidFill>
                <a:latin typeface="UTM Seagull" panose="02040603050506020204" pitchFamily="18" charset="0"/>
              </a:rPr>
              <a:t>KTUTS</a:t>
            </a:r>
          </a:p>
        </p:txBody>
      </p:sp>
    </p:spTree>
    <p:extLst>
      <p:ext uri="{BB962C8B-B14F-4D97-AF65-F5344CB8AC3E}">
        <p14:creationId xmlns:p14="http://schemas.microsoft.com/office/powerpoint/2010/main" val="4764456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BFD901-1DDB-4BDB-93B5-09D93B2DA142}"/>
              </a:ext>
            </a:extLst>
          </p:cNvPr>
          <p:cNvSpPr txBox="1"/>
          <p:nvPr userDrawn="1"/>
        </p:nvSpPr>
        <p:spPr>
          <a:xfrm>
            <a:off x="5800406" y="6611779"/>
            <a:ext cx="652743" cy="276999"/>
          </a:xfrm>
          <a:prstGeom prst="rect">
            <a:avLst/>
          </a:prstGeom>
          <a:noFill/>
        </p:spPr>
        <p:txBody>
          <a:bodyPr wrap="none" rtlCol="0">
            <a:spAutoFit/>
          </a:bodyPr>
          <a:lstStyle/>
          <a:p>
            <a:r>
              <a:rPr lang="en-US" sz="1200">
                <a:solidFill>
                  <a:srgbClr val="CD90D2"/>
                </a:solidFill>
                <a:latin typeface="UTM Seagull" panose="02040603050506020204" pitchFamily="18" charset="0"/>
              </a:rPr>
              <a:t>KTUTS</a:t>
            </a:r>
          </a:p>
        </p:txBody>
      </p:sp>
      <p:sp>
        <p:nvSpPr>
          <p:cNvPr id="4" name="TextBox 3">
            <a:extLst>
              <a:ext uri="{FF2B5EF4-FFF2-40B4-BE49-F238E27FC236}">
                <a16:creationId xmlns:a16="http://schemas.microsoft.com/office/drawing/2014/main" id="{DB55EB8D-61E1-4C2E-A244-95F3E548E468}"/>
              </a:ext>
            </a:extLst>
          </p:cNvPr>
          <p:cNvSpPr txBox="1"/>
          <p:nvPr userDrawn="1"/>
        </p:nvSpPr>
        <p:spPr>
          <a:xfrm>
            <a:off x="11430000" y="4648200"/>
            <a:ext cx="652743" cy="276999"/>
          </a:xfrm>
          <a:prstGeom prst="rect">
            <a:avLst/>
          </a:prstGeom>
          <a:noFill/>
        </p:spPr>
        <p:txBody>
          <a:bodyPr wrap="none" rtlCol="0">
            <a:spAutoFit/>
          </a:bodyPr>
          <a:lstStyle/>
          <a:p>
            <a:r>
              <a:rPr lang="en-US" sz="1200">
                <a:solidFill>
                  <a:schemeClr val="tx2">
                    <a:lumMod val="75000"/>
                  </a:schemeClr>
                </a:solidFill>
                <a:latin typeface="UTM Seagull" panose="02040603050506020204" pitchFamily="18" charset="0"/>
              </a:rPr>
              <a:t>KTUTS</a:t>
            </a:r>
          </a:p>
        </p:txBody>
      </p:sp>
    </p:spTree>
    <p:extLst>
      <p:ext uri="{BB962C8B-B14F-4D97-AF65-F5344CB8AC3E}">
        <p14:creationId xmlns:p14="http://schemas.microsoft.com/office/powerpoint/2010/main" val="7091581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7343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25719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405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8744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4364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1080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8102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28/1/2026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81731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284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3776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9047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4134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8700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71252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2832D8-2360-89DB-C2EB-6F98D1F0F1B5}"/>
              </a:ext>
            </a:extLst>
          </p:cNvPr>
          <p:cNvPicPr>
            <a:picLocks noChangeAspect="1"/>
          </p:cNvPicPr>
          <p:nvPr userDrawn="1"/>
        </p:nvPicPr>
        <p:blipFill>
          <a:blip r:embed="rId2"/>
          <a:stretch>
            <a:fillRect/>
          </a:stretch>
        </p:blipFill>
        <p:spPr>
          <a:xfrm>
            <a:off x="0" y="0"/>
            <a:ext cx="12192000" cy="7121135"/>
          </a:xfrm>
          <a:prstGeom prst="rect">
            <a:avLst/>
          </a:prstGeom>
        </p:spPr>
      </p:pic>
    </p:spTree>
    <p:extLst>
      <p:ext uri="{BB962C8B-B14F-4D97-AF65-F5344CB8AC3E}">
        <p14:creationId xmlns:p14="http://schemas.microsoft.com/office/powerpoint/2010/main" val="14488224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40317F-CDF5-33AB-9083-A17F5DA46FEA}"/>
              </a:ext>
            </a:extLst>
          </p:cNvPr>
          <p:cNvPicPr>
            <a:picLocks noChangeAspect="1"/>
          </p:cNvPicPr>
          <p:nvPr userDrawn="1"/>
        </p:nvPicPr>
        <p:blipFill>
          <a:blip r:embed="rId2"/>
          <a:stretch>
            <a:fillRect/>
          </a:stretch>
        </p:blipFill>
        <p:spPr>
          <a:xfrm>
            <a:off x="0" y="0"/>
            <a:ext cx="12192000" cy="7121135"/>
          </a:xfrm>
          <a:prstGeom prst="rect">
            <a:avLst/>
          </a:prstGeom>
        </p:spPr>
      </p:pic>
    </p:spTree>
    <p:extLst>
      <p:ext uri="{BB962C8B-B14F-4D97-AF65-F5344CB8AC3E}">
        <p14:creationId xmlns:p14="http://schemas.microsoft.com/office/powerpoint/2010/main" val="9972461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53D048-3B14-C21B-3660-1F2B74F5F252}"/>
              </a:ext>
            </a:extLst>
          </p:cNvPr>
          <p:cNvPicPr>
            <a:picLocks noChangeAspect="1"/>
          </p:cNvPicPr>
          <p:nvPr userDrawn="1"/>
        </p:nvPicPr>
        <p:blipFill>
          <a:blip r:embed="rId2"/>
          <a:stretch>
            <a:fillRect/>
          </a:stretch>
        </p:blipFill>
        <p:spPr>
          <a:xfrm>
            <a:off x="0" y="0"/>
            <a:ext cx="12192000" cy="7121135"/>
          </a:xfrm>
          <a:prstGeom prst="rect">
            <a:avLst/>
          </a:prstGeom>
        </p:spPr>
      </p:pic>
    </p:spTree>
    <p:extLst>
      <p:ext uri="{BB962C8B-B14F-4D97-AF65-F5344CB8AC3E}">
        <p14:creationId xmlns:p14="http://schemas.microsoft.com/office/powerpoint/2010/main" val="7566251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38549370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9106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522107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9519051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28/1/2026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95243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28/1/2026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03823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28/1/2026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3683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28/1/2026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33709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5557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58223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12137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2930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4220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56911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66473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825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1997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52014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32427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3624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28/1/2026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72504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28/1/2026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19119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28/1/2026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0404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66156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E80700-5D63-4E81-AC36-D158E29CA293}" type="datetimeFigureOut">
              <a:rPr lang="en-US" smtClean="0">
                <a:solidFill>
                  <a:prstClr val="black">
                    <a:tint val="75000"/>
                  </a:prstClr>
                </a:solidFill>
              </a:rPr>
              <a:pPr/>
              <a:t>28/1/2026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213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E80700-5D63-4E81-AC36-D158E29CA293}" type="datetimeFigureOut">
              <a:rPr lang="en-US" smtClean="0">
                <a:solidFill>
                  <a:prstClr val="black">
                    <a:tint val="75000"/>
                  </a:prstClr>
                </a:solidFill>
              </a:rPr>
              <a:pPr/>
              <a:t>28/1/2026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87530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E80700-5D63-4E81-AC36-D158E29CA293}" type="datetimeFigureOut">
              <a:rPr lang="en-US" smtClean="0">
                <a:solidFill>
                  <a:prstClr val="black">
                    <a:tint val="75000"/>
                  </a:prstClr>
                </a:solidFill>
              </a:rPr>
              <a:pPr/>
              <a:t>28/1/2026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40255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E80700-5D63-4E81-AC36-D158E29CA293}" type="datetimeFigureOut">
              <a:rPr lang="en-US" smtClean="0">
                <a:solidFill>
                  <a:prstClr val="black">
                    <a:tint val="75000"/>
                  </a:prstClr>
                </a:solidFill>
              </a:rPr>
              <a:pPr/>
              <a:t>28/1/2026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9115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E80700-5D63-4E81-AC36-D158E29CA293}" type="datetimeFigureOut">
              <a:rPr lang="en-US" smtClean="0">
                <a:solidFill>
                  <a:prstClr val="black">
                    <a:tint val="75000"/>
                  </a:prstClr>
                </a:solidFill>
              </a:rPr>
              <a:pPr/>
              <a:t>28/1/2026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9688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E80700-5D63-4E81-AC36-D158E29CA293}" type="datetimeFigureOut">
              <a:rPr lang="en-US" smtClean="0">
                <a:solidFill>
                  <a:prstClr val="black">
                    <a:tint val="75000"/>
                  </a:prstClr>
                </a:solidFill>
              </a:rPr>
              <a:pPr/>
              <a:t>28/1/2026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73316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28/1/2026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719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28/1/2026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56539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107" name="图片 7">
            <a:extLst>
              <a:ext uri="{FF2B5EF4-FFF2-40B4-BE49-F238E27FC236}">
                <a16:creationId xmlns:a16="http://schemas.microsoft.com/office/drawing/2014/main" id="{D61C713A-DAA7-4D40-9D8E-D8A8AC5A73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grpSp>
        <p:nvGrpSpPr>
          <p:cNvPr id="9" name="Google Shape;9;p2"/>
          <p:cNvGrpSpPr/>
          <p:nvPr/>
        </p:nvGrpSpPr>
        <p:grpSpPr>
          <a:xfrm flipH="1">
            <a:off x="-2" y="271295"/>
            <a:ext cx="12191924" cy="6406981"/>
            <a:chOff x="-2" y="203471"/>
            <a:chExt cx="9143943" cy="4805236"/>
          </a:xfrm>
        </p:grpSpPr>
        <p:sp>
          <p:nvSpPr>
            <p:cNvPr id="10" name="Google Shape;10;p2"/>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86306" y="32026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2"/>
          <p:cNvSpPr/>
          <p:nvPr/>
        </p:nvSpPr>
        <p:spPr>
          <a:xfrm>
            <a:off x="1424737" y="189014"/>
            <a:ext cx="356384" cy="36883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2"/>
          <p:cNvSpPr/>
          <p:nvPr/>
        </p:nvSpPr>
        <p:spPr>
          <a:xfrm rot="-1051434">
            <a:off x="9829345" y="62271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06781" y="2387927"/>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2"/>
          <p:cNvSpPr txBox="1">
            <a:spLocks noGrp="1"/>
          </p:cNvSpPr>
          <p:nvPr>
            <p:ph type="ctrTitle"/>
          </p:nvPr>
        </p:nvSpPr>
        <p:spPr>
          <a:xfrm>
            <a:off x="950967" y="1885633"/>
            <a:ext cx="5996000" cy="26148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93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44" name="Google Shape;144;p2"/>
          <p:cNvSpPr txBox="1">
            <a:spLocks noGrp="1"/>
          </p:cNvSpPr>
          <p:nvPr>
            <p:ph type="subTitle" idx="1"/>
          </p:nvPr>
        </p:nvSpPr>
        <p:spPr>
          <a:xfrm>
            <a:off x="950967" y="4499967"/>
            <a:ext cx="5792800" cy="4724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atin typeface="Montserrat Medium"/>
                <a:ea typeface="Montserrat Medium"/>
                <a:cs typeface="Montserrat Medium"/>
                <a:sym typeface="Montserrat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6200016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45"/>
        <p:cNvGrpSpPr/>
        <p:nvPr/>
      </p:nvGrpSpPr>
      <p:grpSpPr>
        <a:xfrm>
          <a:off x="0" y="0"/>
          <a:ext cx="0" cy="0"/>
          <a:chOff x="0" y="0"/>
          <a:chExt cx="0" cy="0"/>
        </a:xfrm>
      </p:grpSpPr>
      <p:grpSp>
        <p:nvGrpSpPr>
          <p:cNvPr id="91" name="Google Shape;9;p2">
            <a:extLst>
              <a:ext uri="{FF2B5EF4-FFF2-40B4-BE49-F238E27FC236}">
                <a16:creationId xmlns:a16="http://schemas.microsoft.com/office/drawing/2014/main" id="{40F623E8-6F67-4C36-8FAE-31F98918D109}"/>
              </a:ext>
            </a:extLst>
          </p:cNvPr>
          <p:cNvGrpSpPr/>
          <p:nvPr userDrawn="1"/>
        </p:nvGrpSpPr>
        <p:grpSpPr>
          <a:xfrm>
            <a:off x="-21100" y="0"/>
            <a:ext cx="12069312" cy="6858000"/>
            <a:chOff x="232275" y="221325"/>
            <a:chExt cx="8620125" cy="4563850"/>
          </a:xfrm>
        </p:grpSpPr>
        <p:sp>
          <p:nvSpPr>
            <p:cNvPr id="92" name="Google Shape;10;p2">
              <a:extLst>
                <a:ext uri="{FF2B5EF4-FFF2-40B4-BE49-F238E27FC236}">
                  <a16:creationId xmlns:a16="http://schemas.microsoft.com/office/drawing/2014/main" id="{DD75A97B-F5BF-4492-9E61-AA5B37747846}"/>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3" name="Google Shape;11;p2">
              <a:extLst>
                <a:ext uri="{FF2B5EF4-FFF2-40B4-BE49-F238E27FC236}">
                  <a16:creationId xmlns:a16="http://schemas.microsoft.com/office/drawing/2014/main" id="{A9E3C1AC-A373-4A95-BAF7-5CC541019AA8}"/>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4" name="Google Shape;12;p2">
              <a:extLst>
                <a:ext uri="{FF2B5EF4-FFF2-40B4-BE49-F238E27FC236}">
                  <a16:creationId xmlns:a16="http://schemas.microsoft.com/office/drawing/2014/main" id="{383C7159-C38F-45E1-A3AD-6A824B1974FB}"/>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5" name="Google Shape;13;p2">
              <a:extLst>
                <a:ext uri="{FF2B5EF4-FFF2-40B4-BE49-F238E27FC236}">
                  <a16:creationId xmlns:a16="http://schemas.microsoft.com/office/drawing/2014/main" id="{2F199122-742A-4FBF-9539-FAAE5C749467}"/>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6" name="Google Shape;14;p2">
              <a:extLst>
                <a:ext uri="{FF2B5EF4-FFF2-40B4-BE49-F238E27FC236}">
                  <a16:creationId xmlns:a16="http://schemas.microsoft.com/office/drawing/2014/main" id="{44C95C16-006D-48B6-B5E4-0D792F1AC1F7}"/>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7" name="Google Shape;15;p2">
              <a:extLst>
                <a:ext uri="{FF2B5EF4-FFF2-40B4-BE49-F238E27FC236}">
                  <a16:creationId xmlns:a16="http://schemas.microsoft.com/office/drawing/2014/main" id="{9E06981D-24AF-4270-A2CA-2FBFAEE4387E}"/>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8" name="Google Shape;16;p2">
              <a:extLst>
                <a:ext uri="{FF2B5EF4-FFF2-40B4-BE49-F238E27FC236}">
                  <a16:creationId xmlns:a16="http://schemas.microsoft.com/office/drawing/2014/main" id="{CB863018-40A7-4B13-A526-BD0301438C8F}"/>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99" name="Google Shape;17;p2">
              <a:extLst>
                <a:ext uri="{FF2B5EF4-FFF2-40B4-BE49-F238E27FC236}">
                  <a16:creationId xmlns:a16="http://schemas.microsoft.com/office/drawing/2014/main" id="{A551D741-2704-4995-A460-2AFB98A55B29}"/>
                </a:ext>
              </a:extLst>
            </p:cNvPr>
            <p:cNvGrpSpPr/>
            <p:nvPr/>
          </p:nvGrpSpPr>
          <p:grpSpPr>
            <a:xfrm>
              <a:off x="232275" y="951957"/>
              <a:ext cx="417113" cy="326311"/>
              <a:chOff x="232275" y="833775"/>
              <a:chExt cx="417113" cy="326311"/>
            </a:xfrm>
          </p:grpSpPr>
          <p:sp>
            <p:nvSpPr>
              <p:cNvPr id="115" name="Google Shape;18;p2">
                <a:extLst>
                  <a:ext uri="{FF2B5EF4-FFF2-40B4-BE49-F238E27FC236}">
                    <a16:creationId xmlns:a16="http://schemas.microsoft.com/office/drawing/2014/main" id="{C87BF434-965D-4DF4-939A-B29FF871403B}"/>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6" name="Google Shape;19;p2">
                <a:extLst>
                  <a:ext uri="{FF2B5EF4-FFF2-40B4-BE49-F238E27FC236}">
                    <a16:creationId xmlns:a16="http://schemas.microsoft.com/office/drawing/2014/main" id="{33469E98-1D0E-4DC6-9FB6-DFD5B486A9DE}"/>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7" name="Google Shape;20;p2">
                <a:extLst>
                  <a:ext uri="{FF2B5EF4-FFF2-40B4-BE49-F238E27FC236}">
                    <a16:creationId xmlns:a16="http://schemas.microsoft.com/office/drawing/2014/main" id="{06F3818D-E1A9-4A81-A5FD-EAC98E4C54B6}"/>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8" name="Google Shape;21;p2">
                <a:extLst>
                  <a:ext uri="{FF2B5EF4-FFF2-40B4-BE49-F238E27FC236}">
                    <a16:creationId xmlns:a16="http://schemas.microsoft.com/office/drawing/2014/main" id="{D9EB86F7-73D3-4935-8DFB-0A64C98BCD59}"/>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00" name="Google Shape;22;p2">
              <a:extLst>
                <a:ext uri="{FF2B5EF4-FFF2-40B4-BE49-F238E27FC236}">
                  <a16:creationId xmlns:a16="http://schemas.microsoft.com/office/drawing/2014/main" id="{0320BA34-F076-4412-A315-97DD172215E6}"/>
                </a:ext>
              </a:extLst>
            </p:cNvPr>
            <p:cNvGrpSpPr/>
            <p:nvPr/>
          </p:nvGrpSpPr>
          <p:grpSpPr>
            <a:xfrm>
              <a:off x="232275" y="1923049"/>
              <a:ext cx="417113" cy="326311"/>
              <a:chOff x="232275" y="1875237"/>
              <a:chExt cx="417113" cy="326311"/>
            </a:xfrm>
          </p:grpSpPr>
          <p:sp>
            <p:nvSpPr>
              <p:cNvPr id="111" name="Google Shape;23;p2">
                <a:extLst>
                  <a:ext uri="{FF2B5EF4-FFF2-40B4-BE49-F238E27FC236}">
                    <a16:creationId xmlns:a16="http://schemas.microsoft.com/office/drawing/2014/main" id="{08CCAB7F-A9CA-41E7-B3A0-1CB0F1DEAF02}"/>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2" name="Google Shape;24;p2">
                <a:extLst>
                  <a:ext uri="{FF2B5EF4-FFF2-40B4-BE49-F238E27FC236}">
                    <a16:creationId xmlns:a16="http://schemas.microsoft.com/office/drawing/2014/main" id="{3D0F6520-F093-433F-908A-A4DD63BCC00A}"/>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3" name="Google Shape;25;p2">
                <a:extLst>
                  <a:ext uri="{FF2B5EF4-FFF2-40B4-BE49-F238E27FC236}">
                    <a16:creationId xmlns:a16="http://schemas.microsoft.com/office/drawing/2014/main" id="{2D87EF1E-8957-44F2-BF8E-3056B43D89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4" name="Google Shape;26;p2">
                <a:extLst>
                  <a:ext uri="{FF2B5EF4-FFF2-40B4-BE49-F238E27FC236}">
                    <a16:creationId xmlns:a16="http://schemas.microsoft.com/office/drawing/2014/main" id="{27CA8DE5-154D-4957-8CAC-8AE5DA70A8CD}"/>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01" name="Google Shape;27;p2">
              <a:extLst>
                <a:ext uri="{FF2B5EF4-FFF2-40B4-BE49-F238E27FC236}">
                  <a16:creationId xmlns:a16="http://schemas.microsoft.com/office/drawing/2014/main" id="{9BAC5B86-D243-4083-94B8-E4B0BB5B804D}"/>
                </a:ext>
              </a:extLst>
            </p:cNvPr>
            <p:cNvGrpSpPr/>
            <p:nvPr/>
          </p:nvGrpSpPr>
          <p:grpSpPr>
            <a:xfrm>
              <a:off x="232275" y="2894140"/>
              <a:ext cx="417113" cy="326311"/>
              <a:chOff x="232275" y="2916700"/>
              <a:chExt cx="417113" cy="326311"/>
            </a:xfrm>
          </p:grpSpPr>
          <p:sp>
            <p:nvSpPr>
              <p:cNvPr id="107" name="Google Shape;28;p2">
                <a:extLst>
                  <a:ext uri="{FF2B5EF4-FFF2-40B4-BE49-F238E27FC236}">
                    <a16:creationId xmlns:a16="http://schemas.microsoft.com/office/drawing/2014/main" id="{547C9CE8-8768-45D8-B2B5-6E463C289C69}"/>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8" name="Google Shape;29;p2">
                <a:extLst>
                  <a:ext uri="{FF2B5EF4-FFF2-40B4-BE49-F238E27FC236}">
                    <a16:creationId xmlns:a16="http://schemas.microsoft.com/office/drawing/2014/main" id="{2800B4B5-0796-4FFF-908A-496D90820109}"/>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9" name="Google Shape;30;p2">
                <a:extLst>
                  <a:ext uri="{FF2B5EF4-FFF2-40B4-BE49-F238E27FC236}">
                    <a16:creationId xmlns:a16="http://schemas.microsoft.com/office/drawing/2014/main" id="{F9701DA3-6C11-453D-9D7F-3577B2BC4FC8}"/>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0" name="Google Shape;31;p2">
                <a:extLst>
                  <a:ext uri="{FF2B5EF4-FFF2-40B4-BE49-F238E27FC236}">
                    <a16:creationId xmlns:a16="http://schemas.microsoft.com/office/drawing/2014/main" id="{F98BEBDB-4169-4400-84B2-44FCDCFE9B53}"/>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02" name="Google Shape;32;p2">
              <a:extLst>
                <a:ext uri="{FF2B5EF4-FFF2-40B4-BE49-F238E27FC236}">
                  <a16:creationId xmlns:a16="http://schemas.microsoft.com/office/drawing/2014/main" id="{B6B02870-1DA8-498B-A71C-3D8AD4F04BB4}"/>
                </a:ext>
              </a:extLst>
            </p:cNvPr>
            <p:cNvGrpSpPr/>
            <p:nvPr/>
          </p:nvGrpSpPr>
          <p:grpSpPr>
            <a:xfrm>
              <a:off x="232275" y="3865232"/>
              <a:ext cx="417113" cy="326311"/>
              <a:chOff x="232275" y="3747050"/>
              <a:chExt cx="417113" cy="326311"/>
            </a:xfrm>
          </p:grpSpPr>
          <p:sp>
            <p:nvSpPr>
              <p:cNvPr id="103" name="Google Shape;33;p2">
                <a:extLst>
                  <a:ext uri="{FF2B5EF4-FFF2-40B4-BE49-F238E27FC236}">
                    <a16:creationId xmlns:a16="http://schemas.microsoft.com/office/drawing/2014/main" id="{171F3B84-BAC7-4001-BA53-EA3BA9136C64}"/>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4" name="Google Shape;34;p2">
                <a:extLst>
                  <a:ext uri="{FF2B5EF4-FFF2-40B4-BE49-F238E27FC236}">
                    <a16:creationId xmlns:a16="http://schemas.microsoft.com/office/drawing/2014/main" id="{DC5847AB-5AE2-4BEB-B784-F3C8F1DC78D6}"/>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5" name="Google Shape;35;p2">
                <a:extLst>
                  <a:ext uri="{FF2B5EF4-FFF2-40B4-BE49-F238E27FC236}">
                    <a16:creationId xmlns:a16="http://schemas.microsoft.com/office/drawing/2014/main" id="{C81BC1A1-2998-4E43-9021-0A3F3DF227F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6" name="Google Shape;36;p2">
                <a:extLst>
                  <a:ext uri="{FF2B5EF4-FFF2-40B4-BE49-F238E27FC236}">
                    <a16:creationId xmlns:a16="http://schemas.microsoft.com/office/drawing/2014/main" id="{753BBC20-2D0D-40B7-ABC3-2F8A0670C0FA}"/>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pic>
        <p:nvPicPr>
          <p:cNvPr id="119" name="图片 7">
            <a:extLst>
              <a:ext uri="{FF2B5EF4-FFF2-40B4-BE49-F238E27FC236}">
                <a16:creationId xmlns:a16="http://schemas.microsoft.com/office/drawing/2014/main" id="{843F5270-3648-4AD5-BC68-5B0F440AEF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167" name="Google Shape;167;p3"/>
          <p:cNvSpPr/>
          <p:nvPr/>
        </p:nvSpPr>
        <p:spPr>
          <a:xfrm rot="-1051434">
            <a:off x="1086645" y="175387"/>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3"/>
          <p:cNvSpPr/>
          <p:nvPr/>
        </p:nvSpPr>
        <p:spPr>
          <a:xfrm rot="2966374" flipH="1">
            <a:off x="10426682" y="6180957"/>
            <a:ext cx="267015" cy="411228"/>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3"/>
          <p:cNvSpPr txBox="1">
            <a:spLocks noGrp="1"/>
          </p:cNvSpPr>
          <p:nvPr>
            <p:ph type="title"/>
          </p:nvPr>
        </p:nvSpPr>
        <p:spPr>
          <a:xfrm>
            <a:off x="6099133" y="2930833"/>
            <a:ext cx="5145200" cy="1122400"/>
          </a:xfrm>
          <a:prstGeom prst="rect">
            <a:avLst/>
          </a:prstGeom>
          <a:ln>
            <a:noFill/>
          </a:ln>
        </p:spPr>
        <p:txBody>
          <a:bodyPr spcFirstLastPara="1" wrap="square" lIns="91425" tIns="91425" rIns="91425" bIns="91425" anchor="ctr" anchorCtr="0">
            <a:noAutofit/>
          </a:bodyPr>
          <a:lstStyle>
            <a:lvl1pPr lvl="0">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70" name="Google Shape;170;p3"/>
          <p:cNvSpPr txBox="1">
            <a:spLocks noGrp="1"/>
          </p:cNvSpPr>
          <p:nvPr>
            <p:ph type="title" idx="2" hasCustomPrompt="1"/>
          </p:nvPr>
        </p:nvSpPr>
        <p:spPr>
          <a:xfrm>
            <a:off x="6099133" y="1477167"/>
            <a:ext cx="180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b="1">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71" name="Google Shape;171;p3"/>
          <p:cNvSpPr txBox="1">
            <a:spLocks noGrp="1"/>
          </p:cNvSpPr>
          <p:nvPr>
            <p:ph type="subTitle" idx="1"/>
          </p:nvPr>
        </p:nvSpPr>
        <p:spPr>
          <a:xfrm>
            <a:off x="6099133" y="4053233"/>
            <a:ext cx="4921200" cy="6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72" name="Google Shape;172;p3"/>
          <p:cNvGrpSpPr/>
          <p:nvPr/>
        </p:nvGrpSpPr>
        <p:grpSpPr>
          <a:xfrm>
            <a:off x="-2" y="271295"/>
            <a:ext cx="12191924" cy="6406981"/>
            <a:chOff x="-2" y="203471"/>
            <a:chExt cx="9143943" cy="4805236"/>
          </a:xfrm>
        </p:grpSpPr>
        <p:sp>
          <p:nvSpPr>
            <p:cNvPr id="173" name="Google Shape;173;p3"/>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3"/>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3"/>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3"/>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3"/>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3"/>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3"/>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3"/>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3"/>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3"/>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61013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AA9D96-11E0-2285-242B-82AEFEEFED54}"/>
              </a:ext>
            </a:extLst>
          </p:cNvPr>
          <p:cNvPicPr>
            <a:picLocks noChangeAspect="1"/>
          </p:cNvPicPr>
          <p:nvPr userDrawn="1"/>
        </p:nvPicPr>
        <p:blipFill>
          <a:blip r:embed="rId2"/>
          <a:stretch>
            <a:fillRect/>
          </a:stretch>
        </p:blipFill>
        <p:spPr>
          <a:xfrm>
            <a:off x="9912" y="2103120"/>
            <a:ext cx="12192000" cy="4754880"/>
          </a:xfrm>
          <a:prstGeom prst="rect">
            <a:avLst/>
          </a:prstGeom>
        </p:spPr>
      </p:pic>
    </p:spTree>
    <p:extLst>
      <p:ext uri="{BB962C8B-B14F-4D97-AF65-F5344CB8AC3E}">
        <p14:creationId xmlns:p14="http://schemas.microsoft.com/office/powerpoint/2010/main" val="19662275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5"/>
        <p:cNvGrpSpPr/>
        <p:nvPr/>
      </p:nvGrpSpPr>
      <p:grpSpPr>
        <a:xfrm>
          <a:off x="0" y="0"/>
          <a:ext cx="0" cy="0"/>
          <a:chOff x="0" y="0"/>
          <a:chExt cx="0" cy="0"/>
        </a:xfrm>
      </p:grpSpPr>
      <p:grpSp>
        <p:nvGrpSpPr>
          <p:cNvPr id="30" name="Google Shape;9;p2">
            <a:extLst>
              <a:ext uri="{FF2B5EF4-FFF2-40B4-BE49-F238E27FC236}">
                <a16:creationId xmlns:a16="http://schemas.microsoft.com/office/drawing/2014/main" id="{3A4B44DF-95CE-47FD-8045-BE04F19C7E7F}"/>
              </a:ext>
            </a:extLst>
          </p:cNvPr>
          <p:cNvGrpSpPr/>
          <p:nvPr userDrawn="1"/>
        </p:nvGrpSpPr>
        <p:grpSpPr>
          <a:xfrm>
            <a:off x="234104" y="356552"/>
            <a:ext cx="11558904" cy="6062833"/>
            <a:chOff x="232275" y="221325"/>
            <a:chExt cx="8620125" cy="4563850"/>
          </a:xfrm>
        </p:grpSpPr>
        <p:sp>
          <p:nvSpPr>
            <p:cNvPr id="31" name="Google Shape;10;p2">
              <a:extLst>
                <a:ext uri="{FF2B5EF4-FFF2-40B4-BE49-F238E27FC236}">
                  <a16:creationId xmlns:a16="http://schemas.microsoft.com/office/drawing/2014/main" id="{D005B526-6087-4F6B-9CF9-631BD69F0A7F}"/>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2" name="Google Shape;11;p2">
              <a:extLst>
                <a:ext uri="{FF2B5EF4-FFF2-40B4-BE49-F238E27FC236}">
                  <a16:creationId xmlns:a16="http://schemas.microsoft.com/office/drawing/2014/main" id="{3265CADE-E3B6-45DD-B29D-A6B16D45E3A2}"/>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3" name="Google Shape;12;p2">
              <a:extLst>
                <a:ext uri="{FF2B5EF4-FFF2-40B4-BE49-F238E27FC236}">
                  <a16:creationId xmlns:a16="http://schemas.microsoft.com/office/drawing/2014/main" id="{C34CE525-6389-4A5F-A544-7D536DF0D34D}"/>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4" name="Google Shape;13;p2">
              <a:extLst>
                <a:ext uri="{FF2B5EF4-FFF2-40B4-BE49-F238E27FC236}">
                  <a16:creationId xmlns:a16="http://schemas.microsoft.com/office/drawing/2014/main" id="{36A5199A-69E2-462C-90A8-C9781A121D0C}"/>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5" name="Google Shape;14;p2">
              <a:extLst>
                <a:ext uri="{FF2B5EF4-FFF2-40B4-BE49-F238E27FC236}">
                  <a16:creationId xmlns:a16="http://schemas.microsoft.com/office/drawing/2014/main" id="{D1C11E03-AB60-4510-8AEF-73E5621EBD3C}"/>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6" name="Google Shape;15;p2">
              <a:extLst>
                <a:ext uri="{FF2B5EF4-FFF2-40B4-BE49-F238E27FC236}">
                  <a16:creationId xmlns:a16="http://schemas.microsoft.com/office/drawing/2014/main" id="{60DFB2CA-86EC-4737-92B3-B2FE425D91A8}"/>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7" name="Google Shape;16;p2">
              <a:extLst>
                <a:ext uri="{FF2B5EF4-FFF2-40B4-BE49-F238E27FC236}">
                  <a16:creationId xmlns:a16="http://schemas.microsoft.com/office/drawing/2014/main" id="{691E309A-135E-45D6-B9FB-5C85427D277C}"/>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38" name="Google Shape;17;p2">
              <a:extLst>
                <a:ext uri="{FF2B5EF4-FFF2-40B4-BE49-F238E27FC236}">
                  <a16:creationId xmlns:a16="http://schemas.microsoft.com/office/drawing/2014/main" id="{86BC0CC4-F078-4B1A-A705-B503ED3724B8}"/>
                </a:ext>
              </a:extLst>
            </p:cNvPr>
            <p:cNvGrpSpPr/>
            <p:nvPr/>
          </p:nvGrpSpPr>
          <p:grpSpPr>
            <a:xfrm>
              <a:off x="232275" y="951957"/>
              <a:ext cx="417113" cy="326311"/>
              <a:chOff x="232275" y="833775"/>
              <a:chExt cx="417113" cy="326311"/>
            </a:xfrm>
          </p:grpSpPr>
          <p:sp>
            <p:nvSpPr>
              <p:cNvPr id="54" name="Google Shape;18;p2">
                <a:extLst>
                  <a:ext uri="{FF2B5EF4-FFF2-40B4-BE49-F238E27FC236}">
                    <a16:creationId xmlns:a16="http://schemas.microsoft.com/office/drawing/2014/main" id="{DC2BF799-B618-44F5-AE8B-E602CD478594}"/>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5" name="Google Shape;19;p2">
                <a:extLst>
                  <a:ext uri="{FF2B5EF4-FFF2-40B4-BE49-F238E27FC236}">
                    <a16:creationId xmlns:a16="http://schemas.microsoft.com/office/drawing/2014/main" id="{32FFF19F-21AE-4BDB-BE32-3CA0A3A66413}"/>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6" name="Google Shape;20;p2">
                <a:extLst>
                  <a:ext uri="{FF2B5EF4-FFF2-40B4-BE49-F238E27FC236}">
                    <a16:creationId xmlns:a16="http://schemas.microsoft.com/office/drawing/2014/main" id="{C8EB5591-E250-40C5-9C8C-4199C9B45457}"/>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7" name="Google Shape;21;p2">
                <a:extLst>
                  <a:ext uri="{FF2B5EF4-FFF2-40B4-BE49-F238E27FC236}">
                    <a16:creationId xmlns:a16="http://schemas.microsoft.com/office/drawing/2014/main" id="{CB30C444-CEF3-412B-9C2A-CA6FBDA7885D}"/>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39" name="Google Shape;22;p2">
              <a:extLst>
                <a:ext uri="{FF2B5EF4-FFF2-40B4-BE49-F238E27FC236}">
                  <a16:creationId xmlns:a16="http://schemas.microsoft.com/office/drawing/2014/main" id="{4696237E-79BD-4E61-8A0D-C1FEE53BE4EA}"/>
                </a:ext>
              </a:extLst>
            </p:cNvPr>
            <p:cNvGrpSpPr/>
            <p:nvPr/>
          </p:nvGrpSpPr>
          <p:grpSpPr>
            <a:xfrm>
              <a:off x="232275" y="1923049"/>
              <a:ext cx="417113" cy="326311"/>
              <a:chOff x="232275" y="1875237"/>
              <a:chExt cx="417113" cy="326311"/>
            </a:xfrm>
          </p:grpSpPr>
          <p:sp>
            <p:nvSpPr>
              <p:cNvPr id="50" name="Google Shape;23;p2">
                <a:extLst>
                  <a:ext uri="{FF2B5EF4-FFF2-40B4-BE49-F238E27FC236}">
                    <a16:creationId xmlns:a16="http://schemas.microsoft.com/office/drawing/2014/main" id="{03764E68-D688-44E7-82FB-DF0A47C8E7BD}"/>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1" name="Google Shape;24;p2">
                <a:extLst>
                  <a:ext uri="{FF2B5EF4-FFF2-40B4-BE49-F238E27FC236}">
                    <a16:creationId xmlns:a16="http://schemas.microsoft.com/office/drawing/2014/main" id="{26B8708A-27EC-4356-86A9-765B4C409E46}"/>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2" name="Google Shape;25;p2">
                <a:extLst>
                  <a:ext uri="{FF2B5EF4-FFF2-40B4-BE49-F238E27FC236}">
                    <a16:creationId xmlns:a16="http://schemas.microsoft.com/office/drawing/2014/main" id="{7C70B72E-6160-490C-B79A-A9A085DFCE4A}"/>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3" name="Google Shape;26;p2">
                <a:extLst>
                  <a:ext uri="{FF2B5EF4-FFF2-40B4-BE49-F238E27FC236}">
                    <a16:creationId xmlns:a16="http://schemas.microsoft.com/office/drawing/2014/main" id="{7E97D4FD-A95D-4804-832A-37F03AFD25E1}"/>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0" name="Google Shape;27;p2">
              <a:extLst>
                <a:ext uri="{FF2B5EF4-FFF2-40B4-BE49-F238E27FC236}">
                  <a16:creationId xmlns:a16="http://schemas.microsoft.com/office/drawing/2014/main" id="{80AC9C54-5A01-4CE9-8431-141241F118DF}"/>
                </a:ext>
              </a:extLst>
            </p:cNvPr>
            <p:cNvGrpSpPr/>
            <p:nvPr/>
          </p:nvGrpSpPr>
          <p:grpSpPr>
            <a:xfrm>
              <a:off x="232275" y="2894140"/>
              <a:ext cx="417113" cy="326311"/>
              <a:chOff x="232275" y="2916700"/>
              <a:chExt cx="417113" cy="326311"/>
            </a:xfrm>
          </p:grpSpPr>
          <p:sp>
            <p:nvSpPr>
              <p:cNvPr id="46" name="Google Shape;28;p2">
                <a:extLst>
                  <a:ext uri="{FF2B5EF4-FFF2-40B4-BE49-F238E27FC236}">
                    <a16:creationId xmlns:a16="http://schemas.microsoft.com/office/drawing/2014/main" id="{13D462DA-B78D-4624-A622-BD7A983B363A}"/>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7" name="Google Shape;29;p2">
                <a:extLst>
                  <a:ext uri="{FF2B5EF4-FFF2-40B4-BE49-F238E27FC236}">
                    <a16:creationId xmlns:a16="http://schemas.microsoft.com/office/drawing/2014/main" id="{777DEB21-5233-49A8-9B2C-56C77F298C8D}"/>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8" name="Google Shape;30;p2">
                <a:extLst>
                  <a:ext uri="{FF2B5EF4-FFF2-40B4-BE49-F238E27FC236}">
                    <a16:creationId xmlns:a16="http://schemas.microsoft.com/office/drawing/2014/main" id="{E9395E28-869F-4F44-B3EC-951134027A7F}"/>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9" name="Google Shape;31;p2">
                <a:extLst>
                  <a:ext uri="{FF2B5EF4-FFF2-40B4-BE49-F238E27FC236}">
                    <a16:creationId xmlns:a16="http://schemas.microsoft.com/office/drawing/2014/main" id="{3F1FE7F9-0AC1-49FD-B8B2-1C3EC7C13B0B}"/>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1" name="Google Shape;32;p2">
              <a:extLst>
                <a:ext uri="{FF2B5EF4-FFF2-40B4-BE49-F238E27FC236}">
                  <a16:creationId xmlns:a16="http://schemas.microsoft.com/office/drawing/2014/main" id="{EA4D3DC1-87D5-440F-8950-A589F61AF62A}"/>
                </a:ext>
              </a:extLst>
            </p:cNvPr>
            <p:cNvGrpSpPr/>
            <p:nvPr/>
          </p:nvGrpSpPr>
          <p:grpSpPr>
            <a:xfrm>
              <a:off x="232275" y="3865232"/>
              <a:ext cx="417113" cy="326311"/>
              <a:chOff x="232275" y="3747050"/>
              <a:chExt cx="417113" cy="326311"/>
            </a:xfrm>
          </p:grpSpPr>
          <p:sp>
            <p:nvSpPr>
              <p:cNvPr id="42" name="Google Shape;33;p2">
                <a:extLst>
                  <a:ext uri="{FF2B5EF4-FFF2-40B4-BE49-F238E27FC236}">
                    <a16:creationId xmlns:a16="http://schemas.microsoft.com/office/drawing/2014/main" id="{6F9F9647-03F0-4629-BC64-07FCEA2D0F5C}"/>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3" name="Google Shape;34;p2">
                <a:extLst>
                  <a:ext uri="{FF2B5EF4-FFF2-40B4-BE49-F238E27FC236}">
                    <a16:creationId xmlns:a16="http://schemas.microsoft.com/office/drawing/2014/main" id="{6FA54337-D144-46CA-872D-1B06977F23CE}"/>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4" name="Google Shape;35;p2">
                <a:extLst>
                  <a:ext uri="{FF2B5EF4-FFF2-40B4-BE49-F238E27FC236}">
                    <a16:creationId xmlns:a16="http://schemas.microsoft.com/office/drawing/2014/main" id="{AC827EA9-BF14-4880-939B-B152B5333022}"/>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5" name="Google Shape;36;p2">
                <a:extLst>
                  <a:ext uri="{FF2B5EF4-FFF2-40B4-BE49-F238E27FC236}">
                    <a16:creationId xmlns:a16="http://schemas.microsoft.com/office/drawing/2014/main" id="{9ABDDC13-20D4-4EE8-B3B5-B8F9DB1150B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pic>
        <p:nvPicPr>
          <p:cNvPr id="58" name="图片 7">
            <a:extLst>
              <a:ext uri="{FF2B5EF4-FFF2-40B4-BE49-F238E27FC236}">
                <a16:creationId xmlns:a16="http://schemas.microsoft.com/office/drawing/2014/main" id="{DFF60C63-2854-41C5-8A68-25F2D0D0F0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240" name="Google Shape;240;p4"/>
          <p:cNvSpPr/>
          <p:nvPr/>
        </p:nvSpPr>
        <p:spPr>
          <a:xfrm>
            <a:off x="11618478" y="4599919"/>
            <a:ext cx="372117" cy="348736"/>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3" name="Google Shape;263;p4"/>
          <p:cNvSpPr txBox="1">
            <a:spLocks noGrp="1"/>
          </p:cNvSpPr>
          <p:nvPr>
            <p:ph type="body" idx="1"/>
          </p:nvPr>
        </p:nvSpPr>
        <p:spPr>
          <a:xfrm>
            <a:off x="960000" y="1356967"/>
            <a:ext cx="10272000" cy="4760400"/>
          </a:xfrm>
          <a:prstGeom prst="rect">
            <a:avLst/>
          </a:prstGeom>
        </p:spPr>
        <p:txBody>
          <a:bodyPr spcFirstLastPara="1" wrap="square" lIns="91425" tIns="91425" rIns="91425" bIns="91425" anchor="t" anchorCtr="0">
            <a:noAutofit/>
          </a:bodyPr>
          <a:lstStyle>
            <a:lvl1pPr marL="609585" lvl="0" indent="-457189" rtl="0">
              <a:lnSpc>
                <a:spcPct val="115000"/>
              </a:lnSpc>
              <a:spcBef>
                <a:spcPts val="0"/>
              </a:spcBef>
              <a:spcAft>
                <a:spcPts val="0"/>
              </a:spcAft>
              <a:buClr>
                <a:schemeClr val="accent1"/>
              </a:buClr>
              <a:buSzPts val="1800"/>
              <a:buChar char="●"/>
              <a:defRPr sz="1467">
                <a:solidFill>
                  <a:srgbClr val="434343"/>
                </a:solidFill>
              </a:defRPr>
            </a:lvl1pPr>
            <a:lvl2pPr marL="1219170" lvl="1" indent="-423323"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828754" lvl="2" indent="-423323"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2438339" lvl="3" indent="-423323"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3047924" lvl="4" indent="-423323"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3657509" lvl="5" indent="-423323"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4267093" lvl="6" indent="-423323"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4876678" lvl="7" indent="-423323"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5486263" lvl="8" indent="-423323"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Tree>
    <p:extLst>
      <p:ext uri="{BB962C8B-B14F-4D97-AF65-F5344CB8AC3E}">
        <p14:creationId xmlns:p14="http://schemas.microsoft.com/office/powerpoint/2010/main" val="33860077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4"/>
        <p:cNvGrpSpPr/>
        <p:nvPr/>
      </p:nvGrpSpPr>
      <p:grpSpPr>
        <a:xfrm>
          <a:off x="0" y="0"/>
          <a:ext cx="0" cy="0"/>
          <a:chOff x="0" y="0"/>
          <a:chExt cx="0" cy="0"/>
        </a:xfrm>
      </p:grpSpPr>
      <p:grpSp>
        <p:nvGrpSpPr>
          <p:cNvPr id="265" name="Google Shape;265;p5"/>
          <p:cNvGrpSpPr/>
          <p:nvPr/>
        </p:nvGrpSpPr>
        <p:grpSpPr>
          <a:xfrm rot="-1424731">
            <a:off x="10937855" y="533881"/>
            <a:ext cx="839341" cy="882604"/>
            <a:chOff x="782176" y="-1158311"/>
            <a:chExt cx="629467" cy="661912"/>
          </a:xfrm>
        </p:grpSpPr>
        <p:sp>
          <p:nvSpPr>
            <p:cNvPr id="266" name="Google Shape;266;p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 name="Google Shape;9;p2">
            <a:extLst>
              <a:ext uri="{FF2B5EF4-FFF2-40B4-BE49-F238E27FC236}">
                <a16:creationId xmlns:a16="http://schemas.microsoft.com/office/drawing/2014/main" id="{A8E022F2-4A0E-4C0E-8DF9-D53502A5599F}"/>
              </a:ext>
            </a:extLst>
          </p:cNvPr>
          <p:cNvGrpSpPr/>
          <p:nvPr userDrawn="1"/>
        </p:nvGrpSpPr>
        <p:grpSpPr>
          <a:xfrm>
            <a:off x="255856" y="284604"/>
            <a:ext cx="11558904" cy="6062833"/>
            <a:chOff x="232275" y="221325"/>
            <a:chExt cx="8620125" cy="4563850"/>
          </a:xfrm>
        </p:grpSpPr>
        <p:sp>
          <p:nvSpPr>
            <p:cNvPr id="60" name="Google Shape;10;p2">
              <a:extLst>
                <a:ext uri="{FF2B5EF4-FFF2-40B4-BE49-F238E27FC236}">
                  <a16:creationId xmlns:a16="http://schemas.microsoft.com/office/drawing/2014/main" id="{1B6CB7FC-C893-4C92-A769-F0D7927BDFB8}"/>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1" name="Google Shape;11;p2">
              <a:extLst>
                <a:ext uri="{FF2B5EF4-FFF2-40B4-BE49-F238E27FC236}">
                  <a16:creationId xmlns:a16="http://schemas.microsoft.com/office/drawing/2014/main" id="{00CA2579-5AE8-43D3-A9AB-4626C6B3251E}"/>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2" name="Google Shape;12;p2">
              <a:extLst>
                <a:ext uri="{FF2B5EF4-FFF2-40B4-BE49-F238E27FC236}">
                  <a16:creationId xmlns:a16="http://schemas.microsoft.com/office/drawing/2014/main" id="{612CCEA9-8B51-4C2C-808C-042304799B3F}"/>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3" name="Google Shape;13;p2">
              <a:extLst>
                <a:ext uri="{FF2B5EF4-FFF2-40B4-BE49-F238E27FC236}">
                  <a16:creationId xmlns:a16="http://schemas.microsoft.com/office/drawing/2014/main" id="{D8767605-83B6-41AA-AA37-E50517703FBD}"/>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4" name="Google Shape;14;p2">
              <a:extLst>
                <a:ext uri="{FF2B5EF4-FFF2-40B4-BE49-F238E27FC236}">
                  <a16:creationId xmlns:a16="http://schemas.microsoft.com/office/drawing/2014/main" id="{840365D8-4840-4246-AF38-F26932ED919E}"/>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5" name="Google Shape;15;p2">
              <a:extLst>
                <a:ext uri="{FF2B5EF4-FFF2-40B4-BE49-F238E27FC236}">
                  <a16:creationId xmlns:a16="http://schemas.microsoft.com/office/drawing/2014/main" id="{D01414B6-5A73-4EE1-BBB8-506A750DD201}"/>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6" name="Google Shape;16;p2">
              <a:extLst>
                <a:ext uri="{FF2B5EF4-FFF2-40B4-BE49-F238E27FC236}">
                  <a16:creationId xmlns:a16="http://schemas.microsoft.com/office/drawing/2014/main" id="{73919054-C575-4AF8-8A2D-F39F2EA225A2}"/>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67" name="Google Shape;17;p2">
              <a:extLst>
                <a:ext uri="{FF2B5EF4-FFF2-40B4-BE49-F238E27FC236}">
                  <a16:creationId xmlns:a16="http://schemas.microsoft.com/office/drawing/2014/main" id="{3438B93F-33FB-4A32-AF12-08BD56413F08}"/>
                </a:ext>
              </a:extLst>
            </p:cNvPr>
            <p:cNvGrpSpPr/>
            <p:nvPr/>
          </p:nvGrpSpPr>
          <p:grpSpPr>
            <a:xfrm>
              <a:off x="232275" y="951957"/>
              <a:ext cx="417113" cy="326311"/>
              <a:chOff x="232275" y="833775"/>
              <a:chExt cx="417113" cy="326311"/>
            </a:xfrm>
          </p:grpSpPr>
          <p:sp>
            <p:nvSpPr>
              <p:cNvPr id="83" name="Google Shape;18;p2">
                <a:extLst>
                  <a:ext uri="{FF2B5EF4-FFF2-40B4-BE49-F238E27FC236}">
                    <a16:creationId xmlns:a16="http://schemas.microsoft.com/office/drawing/2014/main" id="{16615A63-7E69-41D6-BDA1-2CAE1309ADC5}"/>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4" name="Google Shape;19;p2">
                <a:extLst>
                  <a:ext uri="{FF2B5EF4-FFF2-40B4-BE49-F238E27FC236}">
                    <a16:creationId xmlns:a16="http://schemas.microsoft.com/office/drawing/2014/main" id="{BC93B138-E78E-48C1-9BF1-0A62D9258A50}"/>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5" name="Google Shape;20;p2">
                <a:extLst>
                  <a:ext uri="{FF2B5EF4-FFF2-40B4-BE49-F238E27FC236}">
                    <a16:creationId xmlns:a16="http://schemas.microsoft.com/office/drawing/2014/main" id="{1B29E62A-E8E7-43B3-8D83-2626289FA892}"/>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6" name="Google Shape;21;p2">
                <a:extLst>
                  <a:ext uri="{FF2B5EF4-FFF2-40B4-BE49-F238E27FC236}">
                    <a16:creationId xmlns:a16="http://schemas.microsoft.com/office/drawing/2014/main" id="{63F88CFF-74E9-416D-BB03-A84CB9B0A40E}"/>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68" name="Google Shape;22;p2">
              <a:extLst>
                <a:ext uri="{FF2B5EF4-FFF2-40B4-BE49-F238E27FC236}">
                  <a16:creationId xmlns:a16="http://schemas.microsoft.com/office/drawing/2014/main" id="{B745DC1C-927F-4274-AED3-AF2B4303BA9D}"/>
                </a:ext>
              </a:extLst>
            </p:cNvPr>
            <p:cNvGrpSpPr/>
            <p:nvPr/>
          </p:nvGrpSpPr>
          <p:grpSpPr>
            <a:xfrm>
              <a:off x="232275" y="1923049"/>
              <a:ext cx="417113" cy="326311"/>
              <a:chOff x="232275" y="1875237"/>
              <a:chExt cx="417113" cy="326311"/>
            </a:xfrm>
          </p:grpSpPr>
          <p:sp>
            <p:nvSpPr>
              <p:cNvPr id="79" name="Google Shape;23;p2">
                <a:extLst>
                  <a:ext uri="{FF2B5EF4-FFF2-40B4-BE49-F238E27FC236}">
                    <a16:creationId xmlns:a16="http://schemas.microsoft.com/office/drawing/2014/main" id="{EBB16797-A007-4E40-8BE5-EC2334AA879A}"/>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0" name="Google Shape;24;p2">
                <a:extLst>
                  <a:ext uri="{FF2B5EF4-FFF2-40B4-BE49-F238E27FC236}">
                    <a16:creationId xmlns:a16="http://schemas.microsoft.com/office/drawing/2014/main" id="{2354C458-614D-481C-BCB0-A1E7F61FA851}"/>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1" name="Google Shape;25;p2">
                <a:extLst>
                  <a:ext uri="{FF2B5EF4-FFF2-40B4-BE49-F238E27FC236}">
                    <a16:creationId xmlns:a16="http://schemas.microsoft.com/office/drawing/2014/main" id="{4597686E-2D8D-414E-94A8-639BCC4800E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2" name="Google Shape;26;p2">
                <a:extLst>
                  <a:ext uri="{FF2B5EF4-FFF2-40B4-BE49-F238E27FC236}">
                    <a16:creationId xmlns:a16="http://schemas.microsoft.com/office/drawing/2014/main" id="{376F2D63-4097-4CA6-A90A-60B4F2591C32}"/>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69" name="Google Shape;27;p2">
              <a:extLst>
                <a:ext uri="{FF2B5EF4-FFF2-40B4-BE49-F238E27FC236}">
                  <a16:creationId xmlns:a16="http://schemas.microsoft.com/office/drawing/2014/main" id="{F333C4A3-9E96-4646-8DC2-0FB0FF826782}"/>
                </a:ext>
              </a:extLst>
            </p:cNvPr>
            <p:cNvGrpSpPr/>
            <p:nvPr/>
          </p:nvGrpSpPr>
          <p:grpSpPr>
            <a:xfrm>
              <a:off x="232275" y="2894140"/>
              <a:ext cx="417113" cy="326311"/>
              <a:chOff x="232275" y="2916700"/>
              <a:chExt cx="417113" cy="326311"/>
            </a:xfrm>
          </p:grpSpPr>
          <p:sp>
            <p:nvSpPr>
              <p:cNvPr id="75" name="Google Shape;28;p2">
                <a:extLst>
                  <a:ext uri="{FF2B5EF4-FFF2-40B4-BE49-F238E27FC236}">
                    <a16:creationId xmlns:a16="http://schemas.microsoft.com/office/drawing/2014/main" id="{F42FA5F1-6324-4575-9127-4514754573B3}"/>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6" name="Google Shape;29;p2">
                <a:extLst>
                  <a:ext uri="{FF2B5EF4-FFF2-40B4-BE49-F238E27FC236}">
                    <a16:creationId xmlns:a16="http://schemas.microsoft.com/office/drawing/2014/main" id="{13924E56-8CF9-4DDF-8F7E-5DD0FB26C5E4}"/>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7" name="Google Shape;30;p2">
                <a:extLst>
                  <a:ext uri="{FF2B5EF4-FFF2-40B4-BE49-F238E27FC236}">
                    <a16:creationId xmlns:a16="http://schemas.microsoft.com/office/drawing/2014/main" id="{AE0117F9-5C00-4118-B515-C2DB2B1A5394}"/>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8" name="Google Shape;31;p2">
                <a:extLst>
                  <a:ext uri="{FF2B5EF4-FFF2-40B4-BE49-F238E27FC236}">
                    <a16:creationId xmlns:a16="http://schemas.microsoft.com/office/drawing/2014/main" id="{1468C9A1-F0D7-4B48-B462-64978DF8C38D}"/>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70" name="Google Shape;32;p2">
              <a:extLst>
                <a:ext uri="{FF2B5EF4-FFF2-40B4-BE49-F238E27FC236}">
                  <a16:creationId xmlns:a16="http://schemas.microsoft.com/office/drawing/2014/main" id="{CCE7801B-7805-43AE-A624-C3723B1D2627}"/>
                </a:ext>
              </a:extLst>
            </p:cNvPr>
            <p:cNvGrpSpPr/>
            <p:nvPr/>
          </p:nvGrpSpPr>
          <p:grpSpPr>
            <a:xfrm>
              <a:off x="232275" y="3865232"/>
              <a:ext cx="417113" cy="326311"/>
              <a:chOff x="232275" y="3747050"/>
              <a:chExt cx="417113" cy="326311"/>
            </a:xfrm>
          </p:grpSpPr>
          <p:sp>
            <p:nvSpPr>
              <p:cNvPr id="71" name="Google Shape;33;p2">
                <a:extLst>
                  <a:ext uri="{FF2B5EF4-FFF2-40B4-BE49-F238E27FC236}">
                    <a16:creationId xmlns:a16="http://schemas.microsoft.com/office/drawing/2014/main" id="{38D21C7F-305C-48C5-8841-2CAE43667E47}"/>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2" name="Google Shape;34;p2">
                <a:extLst>
                  <a:ext uri="{FF2B5EF4-FFF2-40B4-BE49-F238E27FC236}">
                    <a16:creationId xmlns:a16="http://schemas.microsoft.com/office/drawing/2014/main" id="{31C04DF3-1D92-41E6-B2D2-85DD524166A6}"/>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3" name="Google Shape;35;p2">
                <a:extLst>
                  <a:ext uri="{FF2B5EF4-FFF2-40B4-BE49-F238E27FC236}">
                    <a16:creationId xmlns:a16="http://schemas.microsoft.com/office/drawing/2014/main" id="{FEF2F88F-D7D9-4222-8732-A638F6A0A9BC}"/>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4" name="Google Shape;36;p2">
                <a:extLst>
                  <a:ext uri="{FF2B5EF4-FFF2-40B4-BE49-F238E27FC236}">
                    <a16:creationId xmlns:a16="http://schemas.microsoft.com/office/drawing/2014/main" id="{953558BA-DE52-4186-9928-B1DF3FC15D3B}"/>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sp>
        <p:nvSpPr>
          <p:cNvPr id="298" name="Google Shape;298;p5"/>
          <p:cNvSpPr/>
          <p:nvPr/>
        </p:nvSpPr>
        <p:spPr>
          <a:xfrm rot="1051434" flipH="1">
            <a:off x="11107529" y="48936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5"/>
          <p:cNvSpPr/>
          <p:nvPr/>
        </p:nvSpPr>
        <p:spPr>
          <a:xfrm rot="-1051434">
            <a:off x="11721645" y="18202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5"/>
          <p:cNvSpPr/>
          <p:nvPr/>
        </p:nvSpPr>
        <p:spPr>
          <a:xfrm rot="1051434" flipH="1">
            <a:off x="299029" y="19091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5"/>
          <p:cNvSpPr/>
          <p:nvPr/>
        </p:nvSpPr>
        <p:spPr>
          <a:xfrm rot="-1051434">
            <a:off x="299029" y="52619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5"/>
          <p:cNvSpPr txBox="1">
            <a:spLocks noGrp="1"/>
          </p:cNvSpPr>
          <p:nvPr>
            <p:ph type="subTitle" idx="1"/>
          </p:nvPr>
        </p:nvSpPr>
        <p:spPr>
          <a:xfrm>
            <a:off x="1746400" y="3388167"/>
            <a:ext cx="3876800" cy="763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200">
                <a:latin typeface="Lilita One"/>
                <a:ea typeface="Lilita One"/>
                <a:cs typeface="Lilita One"/>
                <a:sym typeface="Lilita One"/>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18" name="Google Shape;318;p5"/>
          <p:cNvSpPr txBox="1">
            <a:spLocks noGrp="1"/>
          </p:cNvSpPr>
          <p:nvPr>
            <p:ph type="subTitle" idx="2"/>
          </p:nvPr>
        </p:nvSpPr>
        <p:spPr>
          <a:xfrm>
            <a:off x="6619567" y="3388167"/>
            <a:ext cx="3876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200">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19" name="Google Shape;319;p5"/>
          <p:cNvSpPr txBox="1">
            <a:spLocks noGrp="1"/>
          </p:cNvSpPr>
          <p:nvPr>
            <p:ph type="subTitle" idx="3"/>
          </p:nvPr>
        </p:nvSpPr>
        <p:spPr>
          <a:xfrm>
            <a:off x="1746400" y="4206867"/>
            <a:ext cx="3876800" cy="13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0" name="Google Shape;320;p5"/>
          <p:cNvSpPr txBox="1">
            <a:spLocks noGrp="1"/>
          </p:cNvSpPr>
          <p:nvPr>
            <p:ph type="subTitle" idx="4"/>
          </p:nvPr>
        </p:nvSpPr>
        <p:spPr>
          <a:xfrm>
            <a:off x="6619567" y="4206867"/>
            <a:ext cx="3876800" cy="13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1" name="Google Shape;321;p5"/>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48" name="图片 7">
            <a:extLst>
              <a:ext uri="{FF2B5EF4-FFF2-40B4-BE49-F238E27FC236}">
                <a16:creationId xmlns:a16="http://schemas.microsoft.com/office/drawing/2014/main" id="{A8650510-D44A-43D7-BFF6-EE951CA077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13526737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2"/>
        <p:cNvGrpSpPr/>
        <p:nvPr/>
      </p:nvGrpSpPr>
      <p:grpSpPr>
        <a:xfrm>
          <a:off x="0" y="0"/>
          <a:ext cx="0" cy="0"/>
          <a:chOff x="0" y="0"/>
          <a:chExt cx="0" cy="0"/>
        </a:xfrm>
      </p:grpSpPr>
      <p:grpSp>
        <p:nvGrpSpPr>
          <p:cNvPr id="39" name="Google Shape;9;p2">
            <a:extLst>
              <a:ext uri="{FF2B5EF4-FFF2-40B4-BE49-F238E27FC236}">
                <a16:creationId xmlns:a16="http://schemas.microsoft.com/office/drawing/2014/main" id="{61967500-BAFD-470F-9E5E-308AA7E8A21A}"/>
              </a:ext>
            </a:extLst>
          </p:cNvPr>
          <p:cNvGrpSpPr/>
          <p:nvPr userDrawn="1"/>
        </p:nvGrpSpPr>
        <p:grpSpPr>
          <a:xfrm>
            <a:off x="234104" y="356552"/>
            <a:ext cx="11558904" cy="6062833"/>
            <a:chOff x="232275" y="221325"/>
            <a:chExt cx="8620125" cy="4563850"/>
          </a:xfrm>
        </p:grpSpPr>
        <p:sp>
          <p:nvSpPr>
            <p:cNvPr id="40" name="Google Shape;10;p2">
              <a:extLst>
                <a:ext uri="{FF2B5EF4-FFF2-40B4-BE49-F238E27FC236}">
                  <a16:creationId xmlns:a16="http://schemas.microsoft.com/office/drawing/2014/main" id="{7CA47006-D552-4F19-9F62-8947B4DBFBAC}"/>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1" name="Google Shape;11;p2">
              <a:extLst>
                <a:ext uri="{FF2B5EF4-FFF2-40B4-BE49-F238E27FC236}">
                  <a16:creationId xmlns:a16="http://schemas.microsoft.com/office/drawing/2014/main" id="{A0501EAE-4B09-4AAC-A13B-5B2CDED5027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2" name="Google Shape;12;p2">
              <a:extLst>
                <a:ext uri="{FF2B5EF4-FFF2-40B4-BE49-F238E27FC236}">
                  <a16:creationId xmlns:a16="http://schemas.microsoft.com/office/drawing/2014/main" id="{F8E5BA3D-B083-4A20-A75E-7992133E6F9C}"/>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3" name="Google Shape;13;p2">
              <a:extLst>
                <a:ext uri="{FF2B5EF4-FFF2-40B4-BE49-F238E27FC236}">
                  <a16:creationId xmlns:a16="http://schemas.microsoft.com/office/drawing/2014/main" id="{DB3F2818-120D-404F-AAEE-7C70020D003F}"/>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4" name="Google Shape;14;p2">
              <a:extLst>
                <a:ext uri="{FF2B5EF4-FFF2-40B4-BE49-F238E27FC236}">
                  <a16:creationId xmlns:a16="http://schemas.microsoft.com/office/drawing/2014/main" id="{29BB9F3E-8B28-4051-AC08-B32BA7962A21}"/>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5" name="Google Shape;15;p2">
              <a:extLst>
                <a:ext uri="{FF2B5EF4-FFF2-40B4-BE49-F238E27FC236}">
                  <a16:creationId xmlns:a16="http://schemas.microsoft.com/office/drawing/2014/main" id="{77F7D254-1658-4DAF-9C11-56AD1223AFD5}"/>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6" name="Google Shape;16;p2">
              <a:extLst>
                <a:ext uri="{FF2B5EF4-FFF2-40B4-BE49-F238E27FC236}">
                  <a16:creationId xmlns:a16="http://schemas.microsoft.com/office/drawing/2014/main" id="{5EF7C22B-3457-449C-8C5B-249A0AB1471D}"/>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47" name="Google Shape;17;p2">
              <a:extLst>
                <a:ext uri="{FF2B5EF4-FFF2-40B4-BE49-F238E27FC236}">
                  <a16:creationId xmlns:a16="http://schemas.microsoft.com/office/drawing/2014/main" id="{C3CD5E28-9725-4460-8D99-F82B2C1D325E}"/>
                </a:ext>
              </a:extLst>
            </p:cNvPr>
            <p:cNvGrpSpPr/>
            <p:nvPr/>
          </p:nvGrpSpPr>
          <p:grpSpPr>
            <a:xfrm>
              <a:off x="232275" y="951957"/>
              <a:ext cx="417113" cy="326311"/>
              <a:chOff x="232275" y="833775"/>
              <a:chExt cx="417113" cy="326311"/>
            </a:xfrm>
          </p:grpSpPr>
          <p:sp>
            <p:nvSpPr>
              <p:cNvPr id="63" name="Google Shape;18;p2">
                <a:extLst>
                  <a:ext uri="{FF2B5EF4-FFF2-40B4-BE49-F238E27FC236}">
                    <a16:creationId xmlns:a16="http://schemas.microsoft.com/office/drawing/2014/main" id="{D4663C7E-66EE-4337-BA1B-9BE2F368C647}"/>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4" name="Google Shape;19;p2">
                <a:extLst>
                  <a:ext uri="{FF2B5EF4-FFF2-40B4-BE49-F238E27FC236}">
                    <a16:creationId xmlns:a16="http://schemas.microsoft.com/office/drawing/2014/main" id="{05D141EE-84C0-4D33-A233-4305DD410C81}"/>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5" name="Google Shape;20;p2">
                <a:extLst>
                  <a:ext uri="{FF2B5EF4-FFF2-40B4-BE49-F238E27FC236}">
                    <a16:creationId xmlns:a16="http://schemas.microsoft.com/office/drawing/2014/main" id="{405FC71E-DCAE-4FD6-9177-E9377438D8D9}"/>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6" name="Google Shape;21;p2">
                <a:extLst>
                  <a:ext uri="{FF2B5EF4-FFF2-40B4-BE49-F238E27FC236}">
                    <a16:creationId xmlns:a16="http://schemas.microsoft.com/office/drawing/2014/main" id="{F604F6E1-36B6-45FB-BA7B-332DBCB621FB}"/>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8" name="Google Shape;22;p2">
              <a:extLst>
                <a:ext uri="{FF2B5EF4-FFF2-40B4-BE49-F238E27FC236}">
                  <a16:creationId xmlns:a16="http://schemas.microsoft.com/office/drawing/2014/main" id="{9E0E8AB8-9AAA-41CA-BA91-AABC305861DF}"/>
                </a:ext>
              </a:extLst>
            </p:cNvPr>
            <p:cNvGrpSpPr/>
            <p:nvPr/>
          </p:nvGrpSpPr>
          <p:grpSpPr>
            <a:xfrm>
              <a:off x="232275" y="1923049"/>
              <a:ext cx="417113" cy="326311"/>
              <a:chOff x="232275" y="1875237"/>
              <a:chExt cx="417113" cy="326311"/>
            </a:xfrm>
          </p:grpSpPr>
          <p:sp>
            <p:nvSpPr>
              <p:cNvPr id="59" name="Google Shape;23;p2">
                <a:extLst>
                  <a:ext uri="{FF2B5EF4-FFF2-40B4-BE49-F238E27FC236}">
                    <a16:creationId xmlns:a16="http://schemas.microsoft.com/office/drawing/2014/main" id="{186B658A-33AE-4ECE-91C5-840A4B60B0C9}"/>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0" name="Google Shape;24;p2">
                <a:extLst>
                  <a:ext uri="{FF2B5EF4-FFF2-40B4-BE49-F238E27FC236}">
                    <a16:creationId xmlns:a16="http://schemas.microsoft.com/office/drawing/2014/main" id="{5850936D-C933-452B-9011-FB91777945B2}"/>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1" name="Google Shape;25;p2">
                <a:extLst>
                  <a:ext uri="{FF2B5EF4-FFF2-40B4-BE49-F238E27FC236}">
                    <a16:creationId xmlns:a16="http://schemas.microsoft.com/office/drawing/2014/main" id="{74CCC94D-2DD3-4CCE-84F4-6C9BF6F467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2" name="Google Shape;26;p2">
                <a:extLst>
                  <a:ext uri="{FF2B5EF4-FFF2-40B4-BE49-F238E27FC236}">
                    <a16:creationId xmlns:a16="http://schemas.microsoft.com/office/drawing/2014/main" id="{3BB16181-2FFB-44B5-A469-3EB4710F02E5}"/>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9" name="Google Shape;27;p2">
              <a:extLst>
                <a:ext uri="{FF2B5EF4-FFF2-40B4-BE49-F238E27FC236}">
                  <a16:creationId xmlns:a16="http://schemas.microsoft.com/office/drawing/2014/main" id="{398ADB83-9AD2-47D4-B53F-38316813DDFB}"/>
                </a:ext>
              </a:extLst>
            </p:cNvPr>
            <p:cNvGrpSpPr/>
            <p:nvPr/>
          </p:nvGrpSpPr>
          <p:grpSpPr>
            <a:xfrm>
              <a:off x="232275" y="2894140"/>
              <a:ext cx="417113" cy="326311"/>
              <a:chOff x="232275" y="2916700"/>
              <a:chExt cx="417113" cy="326311"/>
            </a:xfrm>
          </p:grpSpPr>
          <p:sp>
            <p:nvSpPr>
              <p:cNvPr id="55" name="Google Shape;28;p2">
                <a:extLst>
                  <a:ext uri="{FF2B5EF4-FFF2-40B4-BE49-F238E27FC236}">
                    <a16:creationId xmlns:a16="http://schemas.microsoft.com/office/drawing/2014/main" id="{F1313F60-7D83-47A6-8F83-13719D1BF873}"/>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6" name="Google Shape;29;p2">
                <a:extLst>
                  <a:ext uri="{FF2B5EF4-FFF2-40B4-BE49-F238E27FC236}">
                    <a16:creationId xmlns:a16="http://schemas.microsoft.com/office/drawing/2014/main" id="{CE80231C-FEF6-4972-A152-226EFD6949E5}"/>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7" name="Google Shape;30;p2">
                <a:extLst>
                  <a:ext uri="{FF2B5EF4-FFF2-40B4-BE49-F238E27FC236}">
                    <a16:creationId xmlns:a16="http://schemas.microsoft.com/office/drawing/2014/main" id="{0A08EEFF-2C32-48D8-96DE-CBEB33911EA1}"/>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8" name="Google Shape;31;p2">
                <a:extLst>
                  <a:ext uri="{FF2B5EF4-FFF2-40B4-BE49-F238E27FC236}">
                    <a16:creationId xmlns:a16="http://schemas.microsoft.com/office/drawing/2014/main" id="{C3EB4FE3-E467-4822-8296-BFD1C41D469A}"/>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50" name="Google Shape;32;p2">
              <a:extLst>
                <a:ext uri="{FF2B5EF4-FFF2-40B4-BE49-F238E27FC236}">
                  <a16:creationId xmlns:a16="http://schemas.microsoft.com/office/drawing/2014/main" id="{605FD76C-C6D6-49F1-83DB-28468B9F9E33}"/>
                </a:ext>
              </a:extLst>
            </p:cNvPr>
            <p:cNvGrpSpPr/>
            <p:nvPr/>
          </p:nvGrpSpPr>
          <p:grpSpPr>
            <a:xfrm>
              <a:off x="232275" y="3865232"/>
              <a:ext cx="417113" cy="326311"/>
              <a:chOff x="232275" y="3747050"/>
              <a:chExt cx="417113" cy="326311"/>
            </a:xfrm>
          </p:grpSpPr>
          <p:sp>
            <p:nvSpPr>
              <p:cNvPr id="51" name="Google Shape;33;p2">
                <a:extLst>
                  <a:ext uri="{FF2B5EF4-FFF2-40B4-BE49-F238E27FC236}">
                    <a16:creationId xmlns:a16="http://schemas.microsoft.com/office/drawing/2014/main" id="{0BCA77C5-7196-401F-8E7B-8E3132CBC2AD}"/>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2" name="Google Shape;34;p2">
                <a:extLst>
                  <a:ext uri="{FF2B5EF4-FFF2-40B4-BE49-F238E27FC236}">
                    <a16:creationId xmlns:a16="http://schemas.microsoft.com/office/drawing/2014/main" id="{66420E8C-F932-4F6A-B83C-FA355A70B23A}"/>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3" name="Google Shape;35;p2">
                <a:extLst>
                  <a:ext uri="{FF2B5EF4-FFF2-40B4-BE49-F238E27FC236}">
                    <a16:creationId xmlns:a16="http://schemas.microsoft.com/office/drawing/2014/main" id="{0A95CEC8-4048-405F-9401-9F345DE90174}"/>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4" name="Google Shape;36;p2">
                <a:extLst>
                  <a:ext uri="{FF2B5EF4-FFF2-40B4-BE49-F238E27FC236}">
                    <a16:creationId xmlns:a16="http://schemas.microsoft.com/office/drawing/2014/main" id="{692CA698-3E24-4D8F-8F58-458883FF6659}"/>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sp>
        <p:nvSpPr>
          <p:cNvPr id="323" name="Google Shape;323;p6"/>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5" name="Google Shape;345;p6"/>
          <p:cNvSpPr/>
          <p:nvPr/>
        </p:nvSpPr>
        <p:spPr>
          <a:xfrm rot="6451434" flipH="1">
            <a:off x="464473" y="217008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6"/>
          <p:cNvSpPr/>
          <p:nvPr/>
        </p:nvSpPr>
        <p:spPr>
          <a:xfrm rot="4348566">
            <a:off x="8948896" y="63168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6"/>
          <p:cNvSpPr/>
          <p:nvPr/>
        </p:nvSpPr>
        <p:spPr>
          <a:xfrm rot="6451434" flipH="1">
            <a:off x="1356896" y="198538"/>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4" name="图片 7">
            <a:extLst>
              <a:ext uri="{FF2B5EF4-FFF2-40B4-BE49-F238E27FC236}">
                <a16:creationId xmlns:a16="http://schemas.microsoft.com/office/drawing/2014/main" id="{56C9FBC9-7024-4C27-B55B-FC2FBC7C0A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4911121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9"/>
        <p:cNvGrpSpPr/>
        <p:nvPr/>
      </p:nvGrpSpPr>
      <p:grpSpPr>
        <a:xfrm>
          <a:off x="0" y="0"/>
          <a:ext cx="0" cy="0"/>
          <a:chOff x="0" y="0"/>
          <a:chExt cx="0" cy="0"/>
        </a:xfrm>
      </p:grpSpPr>
      <p:sp>
        <p:nvSpPr>
          <p:cNvPr id="560" name="Google Shape;560;p10"/>
          <p:cNvSpPr txBox="1">
            <a:spLocks noGrp="1"/>
          </p:cNvSpPr>
          <p:nvPr>
            <p:ph type="title"/>
          </p:nvPr>
        </p:nvSpPr>
        <p:spPr>
          <a:xfrm>
            <a:off x="6795433" y="5166967"/>
            <a:ext cx="4445600" cy="965600"/>
          </a:xfrm>
          <a:prstGeom prst="rect">
            <a:avLst/>
          </a:prstGeom>
          <a:ln>
            <a:noFill/>
          </a:ln>
        </p:spPr>
        <p:txBody>
          <a:bodyPr spcFirstLastPara="1" wrap="square" lIns="91425" tIns="91425" rIns="91425" bIns="91425" anchor="ctr" anchorCtr="0">
            <a:noAutofit/>
          </a:bodyPr>
          <a:lstStyle>
            <a:lvl1pPr lvl="0" algn="r" rtl="0">
              <a:lnSpc>
                <a:spcPct val="80000"/>
              </a:lnSpc>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561" name="Google Shape;561;p10"/>
          <p:cNvGrpSpPr/>
          <p:nvPr/>
        </p:nvGrpSpPr>
        <p:grpSpPr>
          <a:xfrm rot="-1685542" flipH="1">
            <a:off x="119345" y="4391508"/>
            <a:ext cx="1179297" cy="878625"/>
            <a:chOff x="8054181" y="220421"/>
            <a:chExt cx="884462" cy="658961"/>
          </a:xfrm>
        </p:grpSpPr>
        <p:sp>
          <p:nvSpPr>
            <p:cNvPr id="562" name="Google Shape;562;p10"/>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0"/>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4" name="Google Shape;564;p10"/>
          <p:cNvSpPr/>
          <p:nvPr/>
        </p:nvSpPr>
        <p:spPr>
          <a:xfrm rot="-1685475">
            <a:off x="505778" y="5889204"/>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5" name="Google Shape;565;p10"/>
          <p:cNvGrpSpPr/>
          <p:nvPr/>
        </p:nvGrpSpPr>
        <p:grpSpPr>
          <a:xfrm rot="4896636">
            <a:off x="1320604" y="5734338"/>
            <a:ext cx="850872" cy="796460"/>
            <a:chOff x="1337242" y="-1974437"/>
            <a:chExt cx="638153" cy="597345"/>
          </a:xfrm>
        </p:grpSpPr>
        <p:sp>
          <p:nvSpPr>
            <p:cNvPr id="566" name="Google Shape;566;p10"/>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0"/>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0"/>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0"/>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0"/>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0"/>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0"/>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0"/>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0"/>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0"/>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0"/>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 name="Google Shape;9;p2">
            <a:extLst>
              <a:ext uri="{FF2B5EF4-FFF2-40B4-BE49-F238E27FC236}">
                <a16:creationId xmlns:a16="http://schemas.microsoft.com/office/drawing/2014/main" id="{59F947D3-ECE8-4BC5-BF0A-228715D939F1}"/>
              </a:ext>
            </a:extLst>
          </p:cNvPr>
          <p:cNvGrpSpPr/>
          <p:nvPr userDrawn="1"/>
        </p:nvGrpSpPr>
        <p:grpSpPr>
          <a:xfrm>
            <a:off x="-709" y="1"/>
            <a:ext cx="12192709" cy="6857999"/>
            <a:chOff x="232275" y="221325"/>
            <a:chExt cx="8620125" cy="4563850"/>
          </a:xfrm>
        </p:grpSpPr>
        <p:sp>
          <p:nvSpPr>
            <p:cNvPr id="20" name="Google Shape;10;p2">
              <a:extLst>
                <a:ext uri="{FF2B5EF4-FFF2-40B4-BE49-F238E27FC236}">
                  <a16:creationId xmlns:a16="http://schemas.microsoft.com/office/drawing/2014/main" id="{34DB7DDA-CA7A-486E-85F2-97EE4AD14844}"/>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1" name="Google Shape;11;p2">
              <a:extLst>
                <a:ext uri="{FF2B5EF4-FFF2-40B4-BE49-F238E27FC236}">
                  <a16:creationId xmlns:a16="http://schemas.microsoft.com/office/drawing/2014/main" id="{A91E8404-44E3-4331-89FD-E87CCB91D7F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2" name="Google Shape;12;p2">
              <a:extLst>
                <a:ext uri="{FF2B5EF4-FFF2-40B4-BE49-F238E27FC236}">
                  <a16:creationId xmlns:a16="http://schemas.microsoft.com/office/drawing/2014/main" id="{C12C9B0B-9101-441E-A7D8-3231C77CA373}"/>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3" name="Google Shape;13;p2">
              <a:extLst>
                <a:ext uri="{FF2B5EF4-FFF2-40B4-BE49-F238E27FC236}">
                  <a16:creationId xmlns:a16="http://schemas.microsoft.com/office/drawing/2014/main" id="{49EDD666-4E61-4718-9449-E81EDF4D0E70}"/>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4" name="Google Shape;14;p2">
              <a:extLst>
                <a:ext uri="{FF2B5EF4-FFF2-40B4-BE49-F238E27FC236}">
                  <a16:creationId xmlns:a16="http://schemas.microsoft.com/office/drawing/2014/main" id="{6D4AD738-32E1-44F8-B2A4-0D81B8EDA61B}"/>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5" name="Google Shape;15;p2">
              <a:extLst>
                <a:ext uri="{FF2B5EF4-FFF2-40B4-BE49-F238E27FC236}">
                  <a16:creationId xmlns:a16="http://schemas.microsoft.com/office/drawing/2014/main" id="{2F8B3142-5116-4B16-82F4-265A5B5EB192}"/>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6" name="Google Shape;16;p2">
              <a:extLst>
                <a:ext uri="{FF2B5EF4-FFF2-40B4-BE49-F238E27FC236}">
                  <a16:creationId xmlns:a16="http://schemas.microsoft.com/office/drawing/2014/main" id="{2202C6D6-D87A-4703-A627-8979EEAF2EEB}"/>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27" name="Google Shape;17;p2">
              <a:extLst>
                <a:ext uri="{FF2B5EF4-FFF2-40B4-BE49-F238E27FC236}">
                  <a16:creationId xmlns:a16="http://schemas.microsoft.com/office/drawing/2014/main" id="{B381AA33-FECB-4159-9C80-D0EA84B7F273}"/>
                </a:ext>
              </a:extLst>
            </p:cNvPr>
            <p:cNvGrpSpPr/>
            <p:nvPr/>
          </p:nvGrpSpPr>
          <p:grpSpPr>
            <a:xfrm>
              <a:off x="232275" y="951957"/>
              <a:ext cx="417113" cy="326311"/>
              <a:chOff x="232275" y="833775"/>
              <a:chExt cx="417113" cy="326311"/>
            </a:xfrm>
          </p:grpSpPr>
          <p:sp>
            <p:nvSpPr>
              <p:cNvPr id="43" name="Google Shape;18;p2">
                <a:extLst>
                  <a:ext uri="{FF2B5EF4-FFF2-40B4-BE49-F238E27FC236}">
                    <a16:creationId xmlns:a16="http://schemas.microsoft.com/office/drawing/2014/main" id="{01302FAA-043A-4097-A0E4-5A9164D8FD59}"/>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4" name="Google Shape;19;p2">
                <a:extLst>
                  <a:ext uri="{FF2B5EF4-FFF2-40B4-BE49-F238E27FC236}">
                    <a16:creationId xmlns:a16="http://schemas.microsoft.com/office/drawing/2014/main" id="{35BAE61E-D399-4091-B77D-864DF4EDC060}"/>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5" name="Google Shape;20;p2">
                <a:extLst>
                  <a:ext uri="{FF2B5EF4-FFF2-40B4-BE49-F238E27FC236}">
                    <a16:creationId xmlns:a16="http://schemas.microsoft.com/office/drawing/2014/main" id="{CA8115AE-0A42-40B5-9591-0C9025113D65}"/>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6" name="Google Shape;21;p2">
                <a:extLst>
                  <a:ext uri="{FF2B5EF4-FFF2-40B4-BE49-F238E27FC236}">
                    <a16:creationId xmlns:a16="http://schemas.microsoft.com/office/drawing/2014/main" id="{9E561C77-206F-4863-A0B4-CB0AAA762AC7}"/>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28" name="Google Shape;22;p2">
              <a:extLst>
                <a:ext uri="{FF2B5EF4-FFF2-40B4-BE49-F238E27FC236}">
                  <a16:creationId xmlns:a16="http://schemas.microsoft.com/office/drawing/2014/main" id="{1F7C84AE-0BCC-4FF7-B07B-8C72D07DA20F}"/>
                </a:ext>
              </a:extLst>
            </p:cNvPr>
            <p:cNvGrpSpPr/>
            <p:nvPr/>
          </p:nvGrpSpPr>
          <p:grpSpPr>
            <a:xfrm>
              <a:off x="232275" y="1923049"/>
              <a:ext cx="417113" cy="326311"/>
              <a:chOff x="232275" y="1875237"/>
              <a:chExt cx="417113" cy="326311"/>
            </a:xfrm>
          </p:grpSpPr>
          <p:sp>
            <p:nvSpPr>
              <p:cNvPr id="39" name="Google Shape;23;p2">
                <a:extLst>
                  <a:ext uri="{FF2B5EF4-FFF2-40B4-BE49-F238E27FC236}">
                    <a16:creationId xmlns:a16="http://schemas.microsoft.com/office/drawing/2014/main" id="{48279F5A-FCCD-4E1C-85FF-57EF1EBED5FE}"/>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0" name="Google Shape;24;p2">
                <a:extLst>
                  <a:ext uri="{FF2B5EF4-FFF2-40B4-BE49-F238E27FC236}">
                    <a16:creationId xmlns:a16="http://schemas.microsoft.com/office/drawing/2014/main" id="{5675730F-AB00-425B-A90F-68E95ED66D91}"/>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1" name="Google Shape;25;p2">
                <a:extLst>
                  <a:ext uri="{FF2B5EF4-FFF2-40B4-BE49-F238E27FC236}">
                    <a16:creationId xmlns:a16="http://schemas.microsoft.com/office/drawing/2014/main" id="{2894E8B5-3764-4EA7-803A-4B770D134832}"/>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2" name="Google Shape;26;p2">
                <a:extLst>
                  <a:ext uri="{FF2B5EF4-FFF2-40B4-BE49-F238E27FC236}">
                    <a16:creationId xmlns:a16="http://schemas.microsoft.com/office/drawing/2014/main" id="{C6313B7E-E3B6-41DC-8C45-9731A45054EC}"/>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29" name="Google Shape;27;p2">
              <a:extLst>
                <a:ext uri="{FF2B5EF4-FFF2-40B4-BE49-F238E27FC236}">
                  <a16:creationId xmlns:a16="http://schemas.microsoft.com/office/drawing/2014/main" id="{C1347317-A9BF-4733-870F-6D263216A104}"/>
                </a:ext>
              </a:extLst>
            </p:cNvPr>
            <p:cNvGrpSpPr/>
            <p:nvPr/>
          </p:nvGrpSpPr>
          <p:grpSpPr>
            <a:xfrm>
              <a:off x="232275" y="2894140"/>
              <a:ext cx="417113" cy="326311"/>
              <a:chOff x="232275" y="2916700"/>
              <a:chExt cx="417113" cy="326311"/>
            </a:xfrm>
          </p:grpSpPr>
          <p:sp>
            <p:nvSpPr>
              <p:cNvPr id="35" name="Google Shape;28;p2">
                <a:extLst>
                  <a:ext uri="{FF2B5EF4-FFF2-40B4-BE49-F238E27FC236}">
                    <a16:creationId xmlns:a16="http://schemas.microsoft.com/office/drawing/2014/main" id="{66AAF030-16E1-458B-8D16-1E986925F248}"/>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6" name="Google Shape;29;p2">
                <a:extLst>
                  <a:ext uri="{FF2B5EF4-FFF2-40B4-BE49-F238E27FC236}">
                    <a16:creationId xmlns:a16="http://schemas.microsoft.com/office/drawing/2014/main" id="{EF4688C2-E73C-4E71-A7E0-6137B0B53C00}"/>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7" name="Google Shape;30;p2">
                <a:extLst>
                  <a:ext uri="{FF2B5EF4-FFF2-40B4-BE49-F238E27FC236}">
                    <a16:creationId xmlns:a16="http://schemas.microsoft.com/office/drawing/2014/main" id="{9FFD139A-C4FA-4CC0-B43A-5BC4E75189D4}"/>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8" name="Google Shape;31;p2">
                <a:extLst>
                  <a:ext uri="{FF2B5EF4-FFF2-40B4-BE49-F238E27FC236}">
                    <a16:creationId xmlns:a16="http://schemas.microsoft.com/office/drawing/2014/main" id="{3F5C7AF8-D6BC-4D41-A125-AAB4BD938D0C}"/>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30" name="Google Shape;32;p2">
              <a:extLst>
                <a:ext uri="{FF2B5EF4-FFF2-40B4-BE49-F238E27FC236}">
                  <a16:creationId xmlns:a16="http://schemas.microsoft.com/office/drawing/2014/main" id="{C928483D-5E2F-45B3-A5AF-4A34C45DA46D}"/>
                </a:ext>
              </a:extLst>
            </p:cNvPr>
            <p:cNvGrpSpPr/>
            <p:nvPr/>
          </p:nvGrpSpPr>
          <p:grpSpPr>
            <a:xfrm>
              <a:off x="232275" y="3865232"/>
              <a:ext cx="417113" cy="326311"/>
              <a:chOff x="232275" y="3747050"/>
              <a:chExt cx="417113" cy="326311"/>
            </a:xfrm>
          </p:grpSpPr>
          <p:sp>
            <p:nvSpPr>
              <p:cNvPr id="31" name="Google Shape;33;p2">
                <a:extLst>
                  <a:ext uri="{FF2B5EF4-FFF2-40B4-BE49-F238E27FC236}">
                    <a16:creationId xmlns:a16="http://schemas.microsoft.com/office/drawing/2014/main" id="{2A89C17F-D731-4090-AADF-F27B005EC3D2}"/>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2" name="Google Shape;34;p2">
                <a:extLst>
                  <a:ext uri="{FF2B5EF4-FFF2-40B4-BE49-F238E27FC236}">
                    <a16:creationId xmlns:a16="http://schemas.microsoft.com/office/drawing/2014/main" id="{8FDF0A85-4D37-4A27-997C-5E5F52D74DA1}"/>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3" name="Google Shape;35;p2">
                <a:extLst>
                  <a:ext uri="{FF2B5EF4-FFF2-40B4-BE49-F238E27FC236}">
                    <a16:creationId xmlns:a16="http://schemas.microsoft.com/office/drawing/2014/main" id="{CCE8C057-E737-47B7-93C0-28B32BD352A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4" name="Google Shape;36;p2">
                <a:extLst>
                  <a:ext uri="{FF2B5EF4-FFF2-40B4-BE49-F238E27FC236}">
                    <a16:creationId xmlns:a16="http://schemas.microsoft.com/office/drawing/2014/main" id="{BFBC48F0-F836-45DE-8E92-32FF0DDA0EF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pic>
        <p:nvPicPr>
          <p:cNvPr id="47" name="图片 7">
            <a:extLst>
              <a:ext uri="{FF2B5EF4-FFF2-40B4-BE49-F238E27FC236}">
                <a16:creationId xmlns:a16="http://schemas.microsoft.com/office/drawing/2014/main" id="{FBB11A5E-2A56-49C6-B2CC-F6B947B285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40412750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8"/>
        <p:cNvGrpSpPr/>
        <p:nvPr/>
      </p:nvGrpSpPr>
      <p:grpSpPr>
        <a:xfrm>
          <a:off x="0" y="0"/>
          <a:ext cx="0" cy="0"/>
          <a:chOff x="0" y="0"/>
          <a:chExt cx="0" cy="0"/>
        </a:xfrm>
      </p:grpSpPr>
      <p:grpSp>
        <p:nvGrpSpPr>
          <p:cNvPr id="519" name="Google Shape;519;p9"/>
          <p:cNvGrpSpPr/>
          <p:nvPr/>
        </p:nvGrpSpPr>
        <p:grpSpPr>
          <a:xfrm>
            <a:off x="11065251" y="1301821"/>
            <a:ext cx="1028955" cy="1488473"/>
            <a:chOff x="497350" y="-655197"/>
            <a:chExt cx="771716" cy="1116355"/>
          </a:xfrm>
        </p:grpSpPr>
        <p:sp>
          <p:nvSpPr>
            <p:cNvPr id="520" name="Google Shape;520;p9"/>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9"/>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9"/>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9"/>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9"/>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9"/>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9"/>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9"/>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8" name="Google Shape;528;p9"/>
          <p:cNvGrpSpPr/>
          <p:nvPr/>
        </p:nvGrpSpPr>
        <p:grpSpPr>
          <a:xfrm rot="-6931791">
            <a:off x="10246115" y="186026"/>
            <a:ext cx="850908" cy="796495"/>
            <a:chOff x="1337242" y="-1974437"/>
            <a:chExt cx="638153" cy="597345"/>
          </a:xfrm>
        </p:grpSpPr>
        <p:sp>
          <p:nvSpPr>
            <p:cNvPr id="529" name="Google Shape;529;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0" name="Google Shape;540;p9"/>
          <p:cNvGrpSpPr/>
          <p:nvPr/>
        </p:nvGrpSpPr>
        <p:grpSpPr>
          <a:xfrm flipH="1">
            <a:off x="309508" y="144962"/>
            <a:ext cx="1179283" cy="878615"/>
            <a:chOff x="8054181" y="220421"/>
            <a:chExt cx="884462" cy="658961"/>
          </a:xfrm>
        </p:grpSpPr>
        <p:sp>
          <p:nvSpPr>
            <p:cNvPr id="541" name="Google Shape;541;p9"/>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9"/>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3" name="Google Shape;543;p9"/>
          <p:cNvSpPr/>
          <p:nvPr/>
        </p:nvSpPr>
        <p:spPr>
          <a:xfrm>
            <a:off x="11597437" y="350481"/>
            <a:ext cx="356384" cy="36883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9"/>
          <p:cNvSpPr/>
          <p:nvPr/>
        </p:nvSpPr>
        <p:spPr>
          <a:xfrm>
            <a:off x="309514" y="1307043"/>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9"/>
          <p:cNvGrpSpPr/>
          <p:nvPr/>
        </p:nvGrpSpPr>
        <p:grpSpPr>
          <a:xfrm rot="6581981">
            <a:off x="207200" y="2229561"/>
            <a:ext cx="850896" cy="796483"/>
            <a:chOff x="1337242" y="-1974437"/>
            <a:chExt cx="638153" cy="597345"/>
          </a:xfrm>
        </p:grpSpPr>
        <p:sp>
          <p:nvSpPr>
            <p:cNvPr id="546" name="Google Shape;546;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7" name="Google Shape;557;p9"/>
          <p:cNvSpPr txBox="1">
            <a:spLocks noGrp="1"/>
          </p:cNvSpPr>
          <p:nvPr>
            <p:ph type="title"/>
          </p:nvPr>
        </p:nvSpPr>
        <p:spPr>
          <a:xfrm>
            <a:off x="3173325" y="1758979"/>
            <a:ext cx="5869600" cy="926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58" name="Google Shape;558;p9"/>
          <p:cNvSpPr txBox="1">
            <a:spLocks noGrp="1"/>
          </p:cNvSpPr>
          <p:nvPr>
            <p:ph type="subTitle" idx="1"/>
          </p:nvPr>
        </p:nvSpPr>
        <p:spPr>
          <a:xfrm>
            <a:off x="2949533" y="2685836"/>
            <a:ext cx="6317200" cy="214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42" name="图片 7">
            <a:extLst>
              <a:ext uri="{FF2B5EF4-FFF2-40B4-BE49-F238E27FC236}">
                <a16:creationId xmlns:a16="http://schemas.microsoft.com/office/drawing/2014/main" id="{B032099F-C9F8-4FE8-9531-1B2A186FEB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35080335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77"/>
        <p:cNvGrpSpPr/>
        <p:nvPr/>
      </p:nvGrpSpPr>
      <p:grpSpPr>
        <a:xfrm>
          <a:off x="0" y="0"/>
          <a:ext cx="0" cy="0"/>
          <a:chOff x="0" y="0"/>
          <a:chExt cx="0" cy="0"/>
        </a:xfrm>
      </p:grpSpPr>
      <p:grpSp>
        <p:nvGrpSpPr>
          <p:cNvPr id="578" name="Google Shape;578;p11"/>
          <p:cNvGrpSpPr/>
          <p:nvPr/>
        </p:nvGrpSpPr>
        <p:grpSpPr>
          <a:xfrm rot="437052">
            <a:off x="11294248" y="2897831"/>
            <a:ext cx="839349" cy="882612"/>
            <a:chOff x="782176" y="-1158311"/>
            <a:chExt cx="629467" cy="661912"/>
          </a:xfrm>
        </p:grpSpPr>
        <p:sp>
          <p:nvSpPr>
            <p:cNvPr id="579" name="Google Shape;57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7" name="Google Shape;587;p11"/>
          <p:cNvGrpSpPr/>
          <p:nvPr/>
        </p:nvGrpSpPr>
        <p:grpSpPr>
          <a:xfrm>
            <a:off x="11349015" y="990782"/>
            <a:ext cx="729808" cy="941461"/>
            <a:chOff x="8495548" y="1440711"/>
            <a:chExt cx="547356" cy="706096"/>
          </a:xfrm>
        </p:grpSpPr>
        <p:sp>
          <p:nvSpPr>
            <p:cNvPr id="588" name="Google Shape;588;p11"/>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1"/>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11"/>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11"/>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1"/>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1"/>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11"/>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1"/>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1"/>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1"/>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1"/>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9" name="Google Shape;599;p11"/>
          <p:cNvGrpSpPr/>
          <p:nvPr/>
        </p:nvGrpSpPr>
        <p:grpSpPr>
          <a:xfrm rot="5528602">
            <a:off x="272457" y="5016823"/>
            <a:ext cx="1179283" cy="878615"/>
            <a:chOff x="8054181" y="220421"/>
            <a:chExt cx="884462" cy="658961"/>
          </a:xfrm>
        </p:grpSpPr>
        <p:sp>
          <p:nvSpPr>
            <p:cNvPr id="600" name="Google Shape;600;p1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2" name="Google Shape;602;p11"/>
          <p:cNvSpPr/>
          <p:nvPr/>
        </p:nvSpPr>
        <p:spPr>
          <a:xfrm rot="-1051434">
            <a:off x="228145" y="25696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3" name="Google Shape;603;p11"/>
          <p:cNvGrpSpPr/>
          <p:nvPr/>
        </p:nvGrpSpPr>
        <p:grpSpPr>
          <a:xfrm rot="1379774">
            <a:off x="11184382" y="5695308"/>
            <a:ext cx="680921" cy="984448"/>
            <a:chOff x="8499282" y="3580082"/>
            <a:chExt cx="510652" cy="738280"/>
          </a:xfrm>
        </p:grpSpPr>
        <p:sp>
          <p:nvSpPr>
            <p:cNvPr id="604" name="Google Shape;604;p11"/>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1"/>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1"/>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1"/>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1"/>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1"/>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1"/>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1"/>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2" name="Google Shape;612;p11"/>
          <p:cNvGrpSpPr/>
          <p:nvPr/>
        </p:nvGrpSpPr>
        <p:grpSpPr>
          <a:xfrm>
            <a:off x="-2" y="-2"/>
            <a:ext cx="12191924" cy="6678279"/>
            <a:chOff x="-2" y="-2"/>
            <a:chExt cx="9143943" cy="5008709"/>
          </a:xfrm>
        </p:grpSpPr>
        <p:sp>
          <p:nvSpPr>
            <p:cNvPr id="613" name="Google Shape;613;p1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1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6" name="Google Shape;686;p11"/>
          <p:cNvSpPr/>
          <p:nvPr/>
        </p:nvSpPr>
        <p:spPr>
          <a:xfrm rot="-1051434">
            <a:off x="1378879" y="609247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11"/>
          <p:cNvSpPr/>
          <p:nvPr/>
        </p:nvSpPr>
        <p:spPr>
          <a:xfrm rot="1051434" flipH="1">
            <a:off x="9824379" y="5926954"/>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8" name="Google Shape;688;p11"/>
          <p:cNvGrpSpPr/>
          <p:nvPr/>
        </p:nvGrpSpPr>
        <p:grpSpPr>
          <a:xfrm rot="-437052" flipH="1">
            <a:off x="225015" y="670898"/>
            <a:ext cx="839349" cy="882612"/>
            <a:chOff x="782176" y="-1158311"/>
            <a:chExt cx="629467" cy="661912"/>
          </a:xfrm>
        </p:grpSpPr>
        <p:sp>
          <p:nvSpPr>
            <p:cNvPr id="689" name="Google Shape;68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7" name="Google Shape;697;p11"/>
          <p:cNvSpPr txBox="1">
            <a:spLocks noGrp="1"/>
          </p:cNvSpPr>
          <p:nvPr>
            <p:ph type="title" hasCustomPrompt="1"/>
          </p:nvPr>
        </p:nvSpPr>
        <p:spPr>
          <a:xfrm>
            <a:off x="950833" y="1932233"/>
            <a:ext cx="10290400" cy="143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0000"/>
              <a:buNone/>
              <a:defRPr sz="13333" b="1">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698" name="Google Shape;698;p11"/>
          <p:cNvSpPr txBox="1">
            <a:spLocks noGrp="1"/>
          </p:cNvSpPr>
          <p:nvPr>
            <p:ph type="subTitle" idx="1"/>
          </p:nvPr>
        </p:nvSpPr>
        <p:spPr>
          <a:xfrm>
            <a:off x="1871533" y="3520867"/>
            <a:ext cx="8448800" cy="951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123" name="图片 7">
            <a:extLst>
              <a:ext uri="{FF2B5EF4-FFF2-40B4-BE49-F238E27FC236}">
                <a16:creationId xmlns:a16="http://schemas.microsoft.com/office/drawing/2014/main" id="{3330B0CD-F72E-4DC3-9D17-0649061A41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14818315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00"/>
        <p:cNvGrpSpPr/>
        <p:nvPr/>
      </p:nvGrpSpPr>
      <p:grpSpPr>
        <a:xfrm>
          <a:off x="0" y="0"/>
          <a:ext cx="0" cy="0"/>
          <a:chOff x="0" y="0"/>
          <a:chExt cx="0" cy="0"/>
        </a:xfrm>
      </p:grpSpPr>
      <p:grpSp>
        <p:nvGrpSpPr>
          <p:cNvPr id="701" name="Google Shape;701;p13"/>
          <p:cNvGrpSpPr/>
          <p:nvPr/>
        </p:nvGrpSpPr>
        <p:grpSpPr>
          <a:xfrm rot="8949721">
            <a:off x="11174970" y="427319"/>
            <a:ext cx="729791" cy="941440"/>
            <a:chOff x="8495548" y="1440711"/>
            <a:chExt cx="547356" cy="706096"/>
          </a:xfrm>
        </p:grpSpPr>
        <p:sp>
          <p:nvSpPr>
            <p:cNvPr id="702" name="Google Shape;702;p1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3" name="Google Shape;713;p13"/>
          <p:cNvGrpSpPr/>
          <p:nvPr/>
        </p:nvGrpSpPr>
        <p:grpSpPr>
          <a:xfrm rot="-295551">
            <a:off x="11031590" y="1834134"/>
            <a:ext cx="1016548" cy="1469684"/>
            <a:chOff x="8499282" y="3580082"/>
            <a:chExt cx="510652" cy="738280"/>
          </a:xfrm>
        </p:grpSpPr>
        <p:sp>
          <p:nvSpPr>
            <p:cNvPr id="714" name="Google Shape;714;p13"/>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3"/>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3"/>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13"/>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13"/>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3"/>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13"/>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13"/>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2" name="Google Shape;722;p13"/>
          <p:cNvGrpSpPr/>
          <p:nvPr/>
        </p:nvGrpSpPr>
        <p:grpSpPr>
          <a:xfrm rot="-2071351" flipH="1">
            <a:off x="-10371" y="2778515"/>
            <a:ext cx="1185636" cy="1246747"/>
            <a:chOff x="782176" y="-1158311"/>
            <a:chExt cx="629467" cy="661912"/>
          </a:xfrm>
        </p:grpSpPr>
        <p:sp>
          <p:nvSpPr>
            <p:cNvPr id="723" name="Google Shape;723;p13"/>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3"/>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3"/>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3"/>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13"/>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13"/>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13"/>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13"/>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1" name="Google Shape;731;p13"/>
          <p:cNvGrpSpPr/>
          <p:nvPr/>
        </p:nvGrpSpPr>
        <p:grpSpPr>
          <a:xfrm>
            <a:off x="10955751" y="5446832"/>
            <a:ext cx="918384" cy="1173600"/>
            <a:chOff x="586338" y="-2278763"/>
            <a:chExt cx="688788" cy="880200"/>
          </a:xfrm>
        </p:grpSpPr>
        <p:sp>
          <p:nvSpPr>
            <p:cNvPr id="732" name="Google Shape;732;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4" name="Google Shape;734;p13"/>
          <p:cNvSpPr/>
          <p:nvPr/>
        </p:nvSpPr>
        <p:spPr>
          <a:xfrm>
            <a:off x="10063581" y="210760"/>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5" name="Google Shape;735;p13"/>
          <p:cNvGrpSpPr/>
          <p:nvPr/>
        </p:nvGrpSpPr>
        <p:grpSpPr>
          <a:xfrm rot="-1521948">
            <a:off x="680088" y="5465673"/>
            <a:ext cx="388075" cy="1333780"/>
            <a:chOff x="3815292" y="-2054574"/>
            <a:chExt cx="291053" cy="1000325"/>
          </a:xfrm>
        </p:grpSpPr>
        <p:sp>
          <p:nvSpPr>
            <p:cNvPr id="736" name="Google Shape;736;p13"/>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3"/>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3"/>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9" name="Google Shape;739;p13"/>
          <p:cNvGrpSpPr/>
          <p:nvPr/>
        </p:nvGrpSpPr>
        <p:grpSpPr>
          <a:xfrm rot="-10092010">
            <a:off x="395443" y="388346"/>
            <a:ext cx="918413" cy="1173639"/>
            <a:chOff x="586338" y="-2278763"/>
            <a:chExt cx="688788" cy="880200"/>
          </a:xfrm>
        </p:grpSpPr>
        <p:sp>
          <p:nvSpPr>
            <p:cNvPr id="740" name="Google Shape;740;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2" name="Google Shape;742;p13"/>
          <p:cNvSpPr/>
          <p:nvPr/>
        </p:nvSpPr>
        <p:spPr>
          <a:xfrm rot="-1142516">
            <a:off x="285147" y="4884359"/>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43" name="Google Shape;743;p13"/>
          <p:cNvGrpSpPr/>
          <p:nvPr/>
        </p:nvGrpSpPr>
        <p:grpSpPr>
          <a:xfrm>
            <a:off x="11266688" y="3883833"/>
            <a:ext cx="629453" cy="1363444"/>
            <a:chOff x="8450016" y="2912874"/>
            <a:chExt cx="472090" cy="1022583"/>
          </a:xfrm>
        </p:grpSpPr>
        <p:sp>
          <p:nvSpPr>
            <p:cNvPr id="744" name="Google Shape;744;p13"/>
            <p:cNvSpPr/>
            <p:nvPr/>
          </p:nvSpPr>
          <p:spPr>
            <a:xfrm rot="1416540">
              <a:off x="8577655" y="3237893"/>
              <a:ext cx="216812" cy="682721"/>
            </a:xfrm>
            <a:custGeom>
              <a:avLst/>
              <a:gdLst/>
              <a:ahLst/>
              <a:cxnLst/>
              <a:rect l="l" t="t" r="r" b="b"/>
              <a:pathLst>
                <a:path w="1323" h="4166" fill="none" extrusionOk="0">
                  <a:moveTo>
                    <a:pt x="1" y="0"/>
                  </a:moveTo>
                  <a:cubicBezTo>
                    <a:pt x="942" y="1159"/>
                    <a:pt x="1323" y="2717"/>
                    <a:pt x="1033" y="4166"/>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3"/>
            <p:cNvSpPr/>
            <p:nvPr/>
          </p:nvSpPr>
          <p:spPr>
            <a:xfrm rot="1416540">
              <a:off x="8635597" y="2923821"/>
              <a:ext cx="68502" cy="66207"/>
            </a:xfrm>
            <a:custGeom>
              <a:avLst/>
              <a:gdLst/>
              <a:ahLst/>
              <a:cxnLst/>
              <a:rect l="l" t="t" r="r" b="b"/>
              <a:pathLst>
                <a:path w="418" h="404" extrusionOk="0">
                  <a:moveTo>
                    <a:pt x="222" y="0"/>
                  </a:moveTo>
                  <a:cubicBezTo>
                    <a:pt x="175" y="0"/>
                    <a:pt x="132" y="16"/>
                    <a:pt x="109" y="38"/>
                  </a:cubicBezTo>
                  <a:cubicBezTo>
                    <a:pt x="37" y="111"/>
                    <a:pt x="1" y="201"/>
                    <a:pt x="37" y="292"/>
                  </a:cubicBezTo>
                  <a:cubicBezTo>
                    <a:pt x="67" y="374"/>
                    <a:pt x="116" y="404"/>
                    <a:pt x="169" y="404"/>
                  </a:cubicBezTo>
                  <a:cubicBezTo>
                    <a:pt x="244" y="404"/>
                    <a:pt x="328" y="345"/>
                    <a:pt x="381" y="292"/>
                  </a:cubicBezTo>
                  <a:cubicBezTo>
                    <a:pt x="399" y="274"/>
                    <a:pt x="417" y="274"/>
                    <a:pt x="417" y="255"/>
                  </a:cubicBezTo>
                  <a:cubicBezTo>
                    <a:pt x="417" y="201"/>
                    <a:pt x="417" y="183"/>
                    <a:pt x="399" y="165"/>
                  </a:cubicBezTo>
                  <a:cubicBezTo>
                    <a:pt x="399" y="111"/>
                    <a:pt x="381" y="92"/>
                    <a:pt x="345" y="74"/>
                  </a:cubicBezTo>
                  <a:cubicBezTo>
                    <a:pt x="345" y="38"/>
                    <a:pt x="327" y="38"/>
                    <a:pt x="309" y="20"/>
                  </a:cubicBezTo>
                  <a:cubicBezTo>
                    <a:pt x="281" y="6"/>
                    <a:pt x="251" y="0"/>
                    <a:pt x="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3"/>
            <p:cNvSpPr/>
            <p:nvPr/>
          </p:nvSpPr>
          <p:spPr>
            <a:xfrm rot="1416540">
              <a:off x="8586587" y="2980053"/>
              <a:ext cx="216812" cy="254013"/>
            </a:xfrm>
            <a:custGeom>
              <a:avLst/>
              <a:gdLst/>
              <a:ahLst/>
              <a:cxnLst/>
              <a:rect l="l" t="t" r="r" b="b"/>
              <a:pathLst>
                <a:path w="1323" h="1550" extrusionOk="0">
                  <a:moveTo>
                    <a:pt x="417" y="0"/>
                  </a:moveTo>
                  <a:cubicBezTo>
                    <a:pt x="274" y="0"/>
                    <a:pt x="139" y="53"/>
                    <a:pt x="72" y="195"/>
                  </a:cubicBezTo>
                  <a:cubicBezTo>
                    <a:pt x="0" y="467"/>
                    <a:pt x="72" y="902"/>
                    <a:pt x="181" y="1137"/>
                  </a:cubicBezTo>
                  <a:cubicBezTo>
                    <a:pt x="272" y="1336"/>
                    <a:pt x="453" y="1481"/>
                    <a:pt x="688" y="1535"/>
                  </a:cubicBezTo>
                  <a:cubicBezTo>
                    <a:pt x="726" y="1545"/>
                    <a:pt x="765" y="1549"/>
                    <a:pt x="803" y="1549"/>
                  </a:cubicBezTo>
                  <a:cubicBezTo>
                    <a:pt x="988" y="1549"/>
                    <a:pt x="1175" y="1447"/>
                    <a:pt x="1250" y="1282"/>
                  </a:cubicBezTo>
                  <a:cubicBezTo>
                    <a:pt x="1322" y="1173"/>
                    <a:pt x="1322" y="1046"/>
                    <a:pt x="1304" y="902"/>
                  </a:cubicBezTo>
                  <a:cubicBezTo>
                    <a:pt x="1250" y="576"/>
                    <a:pt x="1050" y="286"/>
                    <a:pt x="779" y="105"/>
                  </a:cubicBezTo>
                  <a:cubicBezTo>
                    <a:pt x="684" y="44"/>
                    <a:pt x="548" y="0"/>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7" name="Google Shape;747;p13"/>
          <p:cNvSpPr txBox="1">
            <a:spLocks noGrp="1"/>
          </p:cNvSpPr>
          <p:nvPr>
            <p:ph type="title"/>
          </p:nvPr>
        </p:nvSpPr>
        <p:spPr>
          <a:xfrm>
            <a:off x="3714400" y="2179633"/>
            <a:ext cx="28252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48" name="Google Shape;748;p13"/>
          <p:cNvSpPr txBox="1">
            <a:spLocks noGrp="1"/>
          </p:cNvSpPr>
          <p:nvPr>
            <p:ph type="subTitle" idx="1"/>
          </p:nvPr>
        </p:nvSpPr>
        <p:spPr>
          <a:xfrm>
            <a:off x="6861051" y="2208235"/>
            <a:ext cx="3393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9" name="Google Shape;749;p13"/>
          <p:cNvSpPr txBox="1">
            <a:spLocks noGrp="1"/>
          </p:cNvSpPr>
          <p:nvPr>
            <p:ph type="title" idx="2"/>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0" name="Google Shape;750;p13"/>
          <p:cNvSpPr txBox="1">
            <a:spLocks noGrp="1"/>
          </p:cNvSpPr>
          <p:nvPr>
            <p:ph type="title" idx="3" hasCustomPrompt="1"/>
          </p:nvPr>
        </p:nvSpPr>
        <p:spPr>
          <a:xfrm>
            <a:off x="1937721" y="2233033"/>
            <a:ext cx="1455200" cy="59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800" b="1">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1" name="Google Shape;751;p13"/>
          <p:cNvSpPr txBox="1">
            <a:spLocks noGrp="1"/>
          </p:cNvSpPr>
          <p:nvPr>
            <p:ph type="title" idx="4"/>
          </p:nvPr>
        </p:nvSpPr>
        <p:spPr>
          <a:xfrm>
            <a:off x="3714400" y="3293100"/>
            <a:ext cx="28252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52" name="Google Shape;752;p13"/>
          <p:cNvSpPr txBox="1">
            <a:spLocks noGrp="1"/>
          </p:cNvSpPr>
          <p:nvPr>
            <p:ph type="subTitle" idx="5"/>
          </p:nvPr>
        </p:nvSpPr>
        <p:spPr>
          <a:xfrm>
            <a:off x="6861051" y="3321701"/>
            <a:ext cx="3393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3" name="Google Shape;753;p13"/>
          <p:cNvSpPr txBox="1">
            <a:spLocks noGrp="1"/>
          </p:cNvSpPr>
          <p:nvPr>
            <p:ph type="title" idx="6" hasCustomPrompt="1"/>
          </p:nvPr>
        </p:nvSpPr>
        <p:spPr>
          <a:xfrm>
            <a:off x="1937721" y="3346500"/>
            <a:ext cx="1455200" cy="59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800" b="1">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4" name="Google Shape;754;p13"/>
          <p:cNvSpPr txBox="1">
            <a:spLocks noGrp="1"/>
          </p:cNvSpPr>
          <p:nvPr>
            <p:ph type="title" idx="7"/>
          </p:nvPr>
        </p:nvSpPr>
        <p:spPr>
          <a:xfrm>
            <a:off x="3714400" y="4406567"/>
            <a:ext cx="28252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55" name="Google Shape;755;p13"/>
          <p:cNvSpPr txBox="1">
            <a:spLocks noGrp="1"/>
          </p:cNvSpPr>
          <p:nvPr>
            <p:ph type="subTitle" idx="8"/>
          </p:nvPr>
        </p:nvSpPr>
        <p:spPr>
          <a:xfrm>
            <a:off x="6861051" y="4435167"/>
            <a:ext cx="3393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6" name="Google Shape;756;p13"/>
          <p:cNvSpPr txBox="1">
            <a:spLocks noGrp="1"/>
          </p:cNvSpPr>
          <p:nvPr>
            <p:ph type="title" idx="9" hasCustomPrompt="1"/>
          </p:nvPr>
        </p:nvSpPr>
        <p:spPr>
          <a:xfrm>
            <a:off x="1937721" y="4459967"/>
            <a:ext cx="1455200" cy="59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800" b="1">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pic>
        <p:nvPicPr>
          <p:cNvPr id="58" name="图片 7">
            <a:extLst>
              <a:ext uri="{FF2B5EF4-FFF2-40B4-BE49-F238E27FC236}">
                <a16:creationId xmlns:a16="http://schemas.microsoft.com/office/drawing/2014/main" id="{F5B4572F-3DDD-446B-A70A-C83B909B9E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39987323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261"/>
        <p:cNvGrpSpPr/>
        <p:nvPr/>
      </p:nvGrpSpPr>
      <p:grpSpPr>
        <a:xfrm>
          <a:off x="0" y="0"/>
          <a:ext cx="0" cy="0"/>
          <a:chOff x="0" y="0"/>
          <a:chExt cx="0" cy="0"/>
        </a:xfrm>
      </p:grpSpPr>
      <p:grpSp>
        <p:nvGrpSpPr>
          <p:cNvPr id="1262" name="Google Shape;1262;p21"/>
          <p:cNvGrpSpPr/>
          <p:nvPr/>
        </p:nvGrpSpPr>
        <p:grpSpPr>
          <a:xfrm flipH="1">
            <a:off x="-2" y="-2"/>
            <a:ext cx="12191924" cy="6678279"/>
            <a:chOff x="-2" y="-2"/>
            <a:chExt cx="9143943" cy="5008709"/>
          </a:xfrm>
        </p:grpSpPr>
        <p:sp>
          <p:nvSpPr>
            <p:cNvPr id="1263" name="Google Shape;1263;p2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2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2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2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2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2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6" name="Google Shape;1336;p21"/>
          <p:cNvGrpSpPr/>
          <p:nvPr/>
        </p:nvGrpSpPr>
        <p:grpSpPr>
          <a:xfrm rot="10800000">
            <a:off x="114300" y="4058624"/>
            <a:ext cx="1028955" cy="1488473"/>
            <a:chOff x="497350" y="-655197"/>
            <a:chExt cx="771716" cy="1116355"/>
          </a:xfrm>
        </p:grpSpPr>
        <p:sp>
          <p:nvSpPr>
            <p:cNvPr id="1337" name="Google Shape;1337;p21"/>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1"/>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1"/>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1"/>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1"/>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1"/>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1"/>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1"/>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5" name="Google Shape;1345;p21"/>
          <p:cNvGrpSpPr/>
          <p:nvPr/>
        </p:nvGrpSpPr>
        <p:grpSpPr>
          <a:xfrm rot="3868209">
            <a:off x="1111483" y="5866397"/>
            <a:ext cx="850908" cy="796495"/>
            <a:chOff x="1337242" y="-1974437"/>
            <a:chExt cx="638153" cy="597345"/>
          </a:xfrm>
        </p:grpSpPr>
        <p:sp>
          <p:nvSpPr>
            <p:cNvPr id="1346" name="Google Shape;1346;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7" name="Google Shape;1357;p21"/>
          <p:cNvGrpSpPr/>
          <p:nvPr/>
        </p:nvGrpSpPr>
        <p:grpSpPr>
          <a:xfrm rot="10800000" flipH="1">
            <a:off x="10719715" y="5825339"/>
            <a:ext cx="1179283" cy="878615"/>
            <a:chOff x="8054181" y="220421"/>
            <a:chExt cx="884462" cy="658961"/>
          </a:xfrm>
        </p:grpSpPr>
        <p:sp>
          <p:nvSpPr>
            <p:cNvPr id="1358" name="Google Shape;1358;p2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0" name="Google Shape;1360;p21"/>
          <p:cNvSpPr/>
          <p:nvPr/>
        </p:nvSpPr>
        <p:spPr>
          <a:xfrm rot="10800000">
            <a:off x="254683" y="6129597"/>
            <a:ext cx="356384" cy="36883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1" name="Google Shape;1361;p21"/>
          <p:cNvSpPr/>
          <p:nvPr/>
        </p:nvSpPr>
        <p:spPr>
          <a:xfrm rot="10800000">
            <a:off x="11492570" y="5275513"/>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62" name="Google Shape;1362;p21"/>
          <p:cNvGrpSpPr/>
          <p:nvPr/>
        </p:nvGrpSpPr>
        <p:grpSpPr>
          <a:xfrm rot="-4218019">
            <a:off x="11150409" y="3822872"/>
            <a:ext cx="850896" cy="796483"/>
            <a:chOff x="1337242" y="-1974437"/>
            <a:chExt cx="638153" cy="597345"/>
          </a:xfrm>
        </p:grpSpPr>
        <p:sp>
          <p:nvSpPr>
            <p:cNvPr id="1363" name="Google Shape;1363;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4" name="Google Shape;1374;p21"/>
          <p:cNvSpPr txBox="1">
            <a:spLocks noGrp="1"/>
          </p:cNvSpPr>
          <p:nvPr>
            <p:ph type="title"/>
          </p:nvPr>
        </p:nvSpPr>
        <p:spPr>
          <a:xfrm>
            <a:off x="3161200" y="1790701"/>
            <a:ext cx="5869600" cy="16860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13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75" name="Google Shape;1375;p21"/>
          <p:cNvSpPr txBox="1">
            <a:spLocks noGrp="1"/>
          </p:cNvSpPr>
          <p:nvPr>
            <p:ph type="subTitle" idx="1"/>
          </p:nvPr>
        </p:nvSpPr>
        <p:spPr>
          <a:xfrm>
            <a:off x="2732000" y="3603667"/>
            <a:ext cx="6728000" cy="9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6" name="图片 7">
            <a:extLst>
              <a:ext uri="{FF2B5EF4-FFF2-40B4-BE49-F238E27FC236}">
                <a16:creationId xmlns:a16="http://schemas.microsoft.com/office/drawing/2014/main" id="{EB5B8C6D-676B-421E-8B08-FEFF7C611C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38312144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92"/>
        <p:cNvGrpSpPr/>
        <p:nvPr/>
      </p:nvGrpSpPr>
      <p:grpSpPr>
        <a:xfrm>
          <a:off x="0" y="0"/>
          <a:ext cx="0" cy="0"/>
          <a:chOff x="0" y="0"/>
          <a:chExt cx="0" cy="0"/>
        </a:xfrm>
      </p:grpSpPr>
      <p:grpSp>
        <p:nvGrpSpPr>
          <p:cNvPr id="1493" name="Google Shape;1493;p24"/>
          <p:cNvGrpSpPr/>
          <p:nvPr/>
        </p:nvGrpSpPr>
        <p:grpSpPr>
          <a:xfrm rot="1424731" flipH="1">
            <a:off x="401771" y="373381"/>
            <a:ext cx="839341" cy="882604"/>
            <a:chOff x="782176" y="-1158311"/>
            <a:chExt cx="629467" cy="661912"/>
          </a:xfrm>
        </p:grpSpPr>
        <p:sp>
          <p:nvSpPr>
            <p:cNvPr id="1494" name="Google Shape;1494;p24"/>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4"/>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4"/>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2" name="Google Shape;1502;p24"/>
          <p:cNvGrpSpPr/>
          <p:nvPr/>
        </p:nvGrpSpPr>
        <p:grpSpPr>
          <a:xfrm rot="-295668">
            <a:off x="11185189" y="5629044"/>
            <a:ext cx="680868" cy="984369"/>
            <a:chOff x="8499282" y="3580082"/>
            <a:chExt cx="510652" cy="738280"/>
          </a:xfrm>
        </p:grpSpPr>
        <p:sp>
          <p:nvSpPr>
            <p:cNvPr id="1503" name="Google Shape;1503;p24"/>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1" name="Google Shape;1511;p24"/>
          <p:cNvGrpSpPr/>
          <p:nvPr/>
        </p:nvGrpSpPr>
        <p:grpSpPr>
          <a:xfrm>
            <a:off x="11314564" y="3058482"/>
            <a:ext cx="729808" cy="941461"/>
            <a:chOff x="8495548" y="1440711"/>
            <a:chExt cx="547356" cy="706096"/>
          </a:xfrm>
        </p:grpSpPr>
        <p:sp>
          <p:nvSpPr>
            <p:cNvPr id="1512" name="Google Shape;1512;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3" name="Google Shape;1523;p24"/>
          <p:cNvGrpSpPr/>
          <p:nvPr/>
        </p:nvGrpSpPr>
        <p:grpSpPr>
          <a:xfrm rot="-6308795" flipH="1">
            <a:off x="130177" y="5693237"/>
            <a:ext cx="1179331" cy="878651"/>
            <a:chOff x="8054181" y="220421"/>
            <a:chExt cx="884462" cy="658961"/>
          </a:xfrm>
        </p:grpSpPr>
        <p:sp>
          <p:nvSpPr>
            <p:cNvPr id="1524" name="Google Shape;1524;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6" name="Google Shape;1526;p24"/>
          <p:cNvSpPr/>
          <p:nvPr/>
        </p:nvSpPr>
        <p:spPr>
          <a:xfrm rot="1051434" flipH="1">
            <a:off x="11317396" y="17567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27" name="Google Shape;1527;p24"/>
          <p:cNvGrpSpPr/>
          <p:nvPr/>
        </p:nvGrpSpPr>
        <p:grpSpPr>
          <a:xfrm rot="-229119">
            <a:off x="10764207" y="280029"/>
            <a:ext cx="1179307" cy="878633"/>
            <a:chOff x="8054181" y="220421"/>
            <a:chExt cx="884462" cy="658961"/>
          </a:xfrm>
        </p:grpSpPr>
        <p:sp>
          <p:nvSpPr>
            <p:cNvPr id="1528" name="Google Shape;1528;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30" name="Google Shape;1530;p24"/>
          <p:cNvSpPr/>
          <p:nvPr/>
        </p:nvSpPr>
        <p:spPr>
          <a:xfrm rot="-1051434">
            <a:off x="11721645" y="459517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051434" flipH="1">
            <a:off x="474696" y="24933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32" name="Google Shape;1532;p24"/>
          <p:cNvGrpSpPr/>
          <p:nvPr/>
        </p:nvGrpSpPr>
        <p:grpSpPr>
          <a:xfrm>
            <a:off x="141697" y="4142298"/>
            <a:ext cx="729808" cy="941461"/>
            <a:chOff x="8495548" y="1440711"/>
            <a:chExt cx="547356" cy="706096"/>
          </a:xfrm>
        </p:grpSpPr>
        <p:sp>
          <p:nvSpPr>
            <p:cNvPr id="1533" name="Google Shape;1533;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4" name="Google Shape;1544;p24"/>
          <p:cNvSpPr/>
          <p:nvPr/>
        </p:nvSpPr>
        <p:spPr>
          <a:xfrm rot="-1051434">
            <a:off x="315329" y="16087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5" name="Google Shape;1545;p24"/>
          <p:cNvSpPr txBox="1">
            <a:spLocks noGrp="1"/>
          </p:cNvSpPr>
          <p:nvPr>
            <p:ph type="title"/>
          </p:nvPr>
        </p:nvSpPr>
        <p:spPr>
          <a:xfrm>
            <a:off x="940767" y="3438708"/>
            <a:ext cx="3320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46" name="Google Shape;1546;p24"/>
          <p:cNvSpPr txBox="1">
            <a:spLocks noGrp="1"/>
          </p:cNvSpPr>
          <p:nvPr>
            <p:ph type="subTitle" idx="1"/>
          </p:nvPr>
        </p:nvSpPr>
        <p:spPr>
          <a:xfrm>
            <a:off x="940767" y="4001871"/>
            <a:ext cx="3320000" cy="10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7" name="Google Shape;1547;p24"/>
          <p:cNvSpPr txBox="1">
            <a:spLocks noGrp="1"/>
          </p:cNvSpPr>
          <p:nvPr>
            <p:ph type="title" idx="2"/>
          </p:nvPr>
        </p:nvSpPr>
        <p:spPr>
          <a:xfrm>
            <a:off x="4430900" y="3438708"/>
            <a:ext cx="3320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48" name="Google Shape;1548;p24"/>
          <p:cNvSpPr txBox="1">
            <a:spLocks noGrp="1"/>
          </p:cNvSpPr>
          <p:nvPr>
            <p:ph type="subTitle" idx="3"/>
          </p:nvPr>
        </p:nvSpPr>
        <p:spPr>
          <a:xfrm>
            <a:off x="4430900" y="4001871"/>
            <a:ext cx="3320000" cy="10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9" name="Google Shape;1549;p24"/>
          <p:cNvSpPr txBox="1">
            <a:spLocks noGrp="1"/>
          </p:cNvSpPr>
          <p:nvPr>
            <p:ph type="title" idx="4"/>
          </p:nvPr>
        </p:nvSpPr>
        <p:spPr>
          <a:xfrm>
            <a:off x="7921032" y="3438708"/>
            <a:ext cx="3320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50" name="Google Shape;1550;p24"/>
          <p:cNvSpPr txBox="1">
            <a:spLocks noGrp="1"/>
          </p:cNvSpPr>
          <p:nvPr>
            <p:ph type="subTitle" idx="5"/>
          </p:nvPr>
        </p:nvSpPr>
        <p:spPr>
          <a:xfrm>
            <a:off x="7921032" y="4001871"/>
            <a:ext cx="3320000" cy="10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1" name="Google Shape;1551;p24"/>
          <p:cNvSpPr txBox="1">
            <a:spLocks noGrp="1"/>
          </p:cNvSpPr>
          <p:nvPr>
            <p:ph type="title" idx="6"/>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61" name="图片 7">
            <a:extLst>
              <a:ext uri="{FF2B5EF4-FFF2-40B4-BE49-F238E27FC236}">
                <a16:creationId xmlns:a16="http://schemas.microsoft.com/office/drawing/2014/main" id="{8380C881-1A79-4EC4-8DE4-A705E9D1F8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20425667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80"/>
        <p:cNvGrpSpPr/>
        <p:nvPr/>
      </p:nvGrpSpPr>
      <p:grpSpPr>
        <a:xfrm>
          <a:off x="0" y="0"/>
          <a:ext cx="0" cy="0"/>
          <a:chOff x="0" y="0"/>
          <a:chExt cx="0" cy="0"/>
        </a:xfrm>
      </p:grpSpPr>
      <p:sp>
        <p:nvSpPr>
          <p:cNvPr id="2085" name="Google Shape;2085;p33"/>
          <p:cNvSpPr/>
          <p:nvPr/>
        </p:nvSpPr>
        <p:spPr>
          <a:xfrm>
            <a:off x="34147" y="622832"/>
            <a:ext cx="372117" cy="348736"/>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86" name="Google Shape;2086;p33"/>
          <p:cNvGrpSpPr/>
          <p:nvPr/>
        </p:nvGrpSpPr>
        <p:grpSpPr>
          <a:xfrm rot="3251021" flipH="1">
            <a:off x="-502500" y="-208450"/>
            <a:ext cx="1072647" cy="1461799"/>
            <a:chOff x="2203847" y="-2373322"/>
            <a:chExt cx="804491" cy="1096358"/>
          </a:xfrm>
        </p:grpSpPr>
        <p:sp>
          <p:nvSpPr>
            <p:cNvPr id="2087" name="Google Shape;2087;p33"/>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3"/>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3"/>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3"/>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3"/>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3"/>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3"/>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3"/>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5" name="Google Shape;2095;p33"/>
          <p:cNvGrpSpPr/>
          <p:nvPr/>
        </p:nvGrpSpPr>
        <p:grpSpPr>
          <a:xfrm rot="2132812">
            <a:off x="214960" y="255491"/>
            <a:ext cx="729808" cy="941461"/>
            <a:chOff x="8495548" y="1440711"/>
            <a:chExt cx="547356" cy="706096"/>
          </a:xfrm>
        </p:grpSpPr>
        <p:sp>
          <p:nvSpPr>
            <p:cNvPr id="2096" name="Google Shape;2096;p3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4" name="图片 7">
            <a:extLst>
              <a:ext uri="{FF2B5EF4-FFF2-40B4-BE49-F238E27FC236}">
                <a16:creationId xmlns:a16="http://schemas.microsoft.com/office/drawing/2014/main" id="{0FF326F3-716C-4C01-A405-E9C4DA70A8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3215969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2FE7A5-CB97-376D-89F9-BCE0F3576EE9}"/>
              </a:ext>
            </a:extLst>
          </p:cNvPr>
          <p:cNvPicPr>
            <a:picLocks noChangeAspect="1"/>
          </p:cNvPicPr>
          <p:nvPr userDrawn="1"/>
        </p:nvPicPr>
        <p:blipFill>
          <a:blip r:embed="rId2"/>
          <a:stretch>
            <a:fillRect/>
          </a:stretch>
        </p:blipFill>
        <p:spPr>
          <a:xfrm>
            <a:off x="9912" y="2103120"/>
            <a:ext cx="12192000" cy="4754880"/>
          </a:xfrm>
          <a:prstGeom prst="rect">
            <a:avLst/>
          </a:prstGeom>
        </p:spPr>
      </p:pic>
    </p:spTree>
    <p:extLst>
      <p:ext uri="{BB962C8B-B14F-4D97-AF65-F5344CB8AC3E}">
        <p14:creationId xmlns:p14="http://schemas.microsoft.com/office/powerpoint/2010/main" val="10454100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07"/>
        <p:cNvGrpSpPr/>
        <p:nvPr/>
      </p:nvGrpSpPr>
      <p:grpSpPr>
        <a:xfrm>
          <a:off x="0" y="0"/>
          <a:ext cx="0" cy="0"/>
          <a:chOff x="0" y="0"/>
          <a:chExt cx="0" cy="0"/>
        </a:xfrm>
      </p:grpSpPr>
      <p:grpSp>
        <p:nvGrpSpPr>
          <p:cNvPr id="2108" name="Google Shape;2108;p34"/>
          <p:cNvGrpSpPr/>
          <p:nvPr/>
        </p:nvGrpSpPr>
        <p:grpSpPr>
          <a:xfrm>
            <a:off x="-2" y="271296"/>
            <a:ext cx="12191924" cy="6259721"/>
            <a:chOff x="-2" y="203471"/>
            <a:chExt cx="9143943" cy="4694791"/>
          </a:xfrm>
        </p:grpSpPr>
        <p:sp>
          <p:nvSpPr>
            <p:cNvPr id="2109" name="Google Shape;2109;p34"/>
            <p:cNvSpPr/>
            <p:nvPr/>
          </p:nvSpPr>
          <p:spPr>
            <a:xfrm flipH="1">
              <a:off x="8899228" y="4782361"/>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4"/>
            <p:cNvSpPr/>
            <p:nvPr/>
          </p:nvSpPr>
          <p:spPr>
            <a:xfrm flipH="1">
              <a:off x="8423989" y="4817435"/>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4"/>
            <p:cNvSpPr/>
            <p:nvPr/>
          </p:nvSpPr>
          <p:spPr>
            <a:xfrm flipH="1">
              <a:off x="9061520" y="4815229"/>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4"/>
            <p:cNvSpPr/>
            <p:nvPr/>
          </p:nvSpPr>
          <p:spPr>
            <a:xfrm flipH="1">
              <a:off x="8586281" y="4851454"/>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4"/>
            <p:cNvSpPr/>
            <p:nvPr/>
          </p:nvSpPr>
          <p:spPr>
            <a:xfrm flipH="1">
              <a:off x="1119541"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4"/>
            <p:cNvSpPr/>
            <p:nvPr/>
          </p:nvSpPr>
          <p:spPr>
            <a:xfrm flipH="1">
              <a:off x="1677387"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4"/>
            <p:cNvSpPr/>
            <p:nvPr/>
          </p:nvSpPr>
          <p:spPr>
            <a:xfrm flipH="1">
              <a:off x="350832"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4"/>
            <p:cNvSpPr/>
            <p:nvPr/>
          </p:nvSpPr>
          <p:spPr>
            <a:xfrm flipH="1">
              <a:off x="402340"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4"/>
            <p:cNvSpPr/>
            <p:nvPr/>
          </p:nvSpPr>
          <p:spPr>
            <a:xfrm flipH="1">
              <a:off x="52965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4"/>
            <p:cNvSpPr/>
            <p:nvPr/>
          </p:nvSpPr>
          <p:spPr>
            <a:xfrm flipH="1">
              <a:off x="650158"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34"/>
            <p:cNvSpPr/>
            <p:nvPr/>
          </p:nvSpPr>
          <p:spPr>
            <a:xfrm flipH="1">
              <a:off x="857148"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34"/>
            <p:cNvSpPr/>
            <p:nvPr/>
          </p:nvSpPr>
          <p:spPr>
            <a:xfrm flipH="1">
              <a:off x="521885"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4"/>
            <p:cNvSpPr/>
            <p:nvPr/>
          </p:nvSpPr>
          <p:spPr>
            <a:xfrm flipH="1">
              <a:off x="6483061"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34"/>
            <p:cNvSpPr/>
            <p:nvPr/>
          </p:nvSpPr>
          <p:spPr>
            <a:xfrm flipH="1">
              <a:off x="6362557"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34"/>
            <p:cNvSpPr/>
            <p:nvPr/>
          </p:nvSpPr>
          <p:spPr>
            <a:xfrm flipH="1">
              <a:off x="6340208"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4"/>
            <p:cNvSpPr/>
            <p:nvPr/>
          </p:nvSpPr>
          <p:spPr>
            <a:xfrm flipH="1">
              <a:off x="7070045"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34"/>
            <p:cNvSpPr/>
            <p:nvPr/>
          </p:nvSpPr>
          <p:spPr>
            <a:xfrm flipH="1">
              <a:off x="7648267"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34"/>
            <p:cNvSpPr/>
            <p:nvPr/>
          </p:nvSpPr>
          <p:spPr>
            <a:xfrm flipH="1">
              <a:off x="7070026"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4"/>
            <p:cNvSpPr/>
            <p:nvPr/>
          </p:nvSpPr>
          <p:spPr>
            <a:xfrm flipH="1">
              <a:off x="8585125"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34"/>
            <p:cNvSpPr/>
            <p:nvPr/>
          </p:nvSpPr>
          <p:spPr>
            <a:xfrm flipH="1">
              <a:off x="2498585"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34"/>
            <p:cNvSpPr/>
            <p:nvPr/>
          </p:nvSpPr>
          <p:spPr>
            <a:xfrm flipH="1">
              <a:off x="8362596" y="3695308"/>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34"/>
            <p:cNvSpPr/>
            <p:nvPr/>
          </p:nvSpPr>
          <p:spPr>
            <a:xfrm flipH="1">
              <a:off x="8973847"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34"/>
            <p:cNvSpPr/>
            <p:nvPr/>
          </p:nvSpPr>
          <p:spPr>
            <a:xfrm flipH="1">
              <a:off x="8865013"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34"/>
            <p:cNvSpPr/>
            <p:nvPr/>
          </p:nvSpPr>
          <p:spPr>
            <a:xfrm flipH="1">
              <a:off x="1000993"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34"/>
            <p:cNvSpPr/>
            <p:nvPr/>
          </p:nvSpPr>
          <p:spPr>
            <a:xfrm flipH="1">
              <a:off x="1608917" y="4244478"/>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4"/>
            <p:cNvSpPr/>
            <p:nvPr/>
          </p:nvSpPr>
          <p:spPr>
            <a:xfrm flipH="1">
              <a:off x="8578792" y="4284711"/>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4"/>
            <p:cNvSpPr/>
            <p:nvPr/>
          </p:nvSpPr>
          <p:spPr>
            <a:xfrm flipH="1">
              <a:off x="6398526"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4"/>
            <p:cNvSpPr/>
            <p:nvPr/>
          </p:nvSpPr>
          <p:spPr>
            <a:xfrm flipH="1">
              <a:off x="7361602"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4"/>
            <p:cNvSpPr/>
            <p:nvPr/>
          </p:nvSpPr>
          <p:spPr>
            <a:xfrm flipH="1">
              <a:off x="981553" y="4599416"/>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4"/>
            <p:cNvSpPr/>
            <p:nvPr/>
          </p:nvSpPr>
          <p:spPr>
            <a:xfrm flipH="1">
              <a:off x="111157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4"/>
            <p:cNvSpPr/>
            <p:nvPr/>
          </p:nvSpPr>
          <p:spPr>
            <a:xfrm flipH="1">
              <a:off x="1712381"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4"/>
            <p:cNvSpPr/>
            <p:nvPr/>
          </p:nvSpPr>
          <p:spPr>
            <a:xfrm flipH="1">
              <a:off x="8071621" y="4284684"/>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4"/>
            <p:cNvSpPr/>
            <p:nvPr/>
          </p:nvSpPr>
          <p:spPr>
            <a:xfrm flipH="1">
              <a:off x="6886363"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4"/>
            <p:cNvSpPr/>
            <p:nvPr/>
          </p:nvSpPr>
          <p:spPr>
            <a:xfrm flipH="1">
              <a:off x="468427"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4"/>
            <p:cNvSpPr/>
            <p:nvPr/>
          </p:nvSpPr>
          <p:spPr>
            <a:xfrm flipH="1">
              <a:off x="8527799"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4"/>
            <p:cNvSpPr/>
            <p:nvPr/>
          </p:nvSpPr>
          <p:spPr>
            <a:xfrm flipH="1">
              <a:off x="1555907"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4"/>
            <p:cNvSpPr/>
            <p:nvPr/>
          </p:nvSpPr>
          <p:spPr>
            <a:xfrm flipH="1">
              <a:off x="7798671"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4"/>
            <p:cNvSpPr/>
            <p:nvPr/>
          </p:nvSpPr>
          <p:spPr>
            <a:xfrm flipH="1">
              <a:off x="7682036"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4"/>
            <p:cNvSpPr/>
            <p:nvPr/>
          </p:nvSpPr>
          <p:spPr>
            <a:xfrm flipH="1">
              <a:off x="2032106"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4"/>
            <p:cNvSpPr/>
            <p:nvPr/>
          </p:nvSpPr>
          <p:spPr>
            <a:xfrm flipH="1">
              <a:off x="947535"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4"/>
            <p:cNvSpPr/>
            <p:nvPr/>
          </p:nvSpPr>
          <p:spPr>
            <a:xfrm flipH="1">
              <a:off x="311953"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4"/>
            <p:cNvSpPr/>
            <p:nvPr/>
          </p:nvSpPr>
          <p:spPr>
            <a:xfrm flipH="1">
              <a:off x="2690995"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4"/>
            <p:cNvSpPr/>
            <p:nvPr/>
          </p:nvSpPr>
          <p:spPr>
            <a:xfrm flipH="1">
              <a:off x="8299419"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4"/>
            <p:cNvSpPr/>
            <p:nvPr/>
          </p:nvSpPr>
          <p:spPr>
            <a:xfrm flipH="1">
              <a:off x="8918007" y="3941077"/>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4"/>
            <p:cNvSpPr/>
            <p:nvPr/>
          </p:nvSpPr>
          <p:spPr>
            <a:xfrm flipH="1">
              <a:off x="821211"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4"/>
            <p:cNvSpPr/>
            <p:nvPr/>
          </p:nvSpPr>
          <p:spPr>
            <a:xfrm flipH="1">
              <a:off x="7492605"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4"/>
            <p:cNvSpPr/>
            <p:nvPr/>
          </p:nvSpPr>
          <p:spPr>
            <a:xfrm flipH="1">
              <a:off x="-2"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4"/>
            <p:cNvSpPr/>
            <p:nvPr/>
          </p:nvSpPr>
          <p:spPr>
            <a:xfrm flipH="1">
              <a:off x="92327" y="4566270"/>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4"/>
            <p:cNvSpPr/>
            <p:nvPr/>
          </p:nvSpPr>
          <p:spPr>
            <a:xfrm flipH="1">
              <a:off x="1897509"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4"/>
            <p:cNvSpPr/>
            <p:nvPr/>
          </p:nvSpPr>
          <p:spPr>
            <a:xfrm flipH="1">
              <a:off x="700200" y="3916868"/>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4"/>
            <p:cNvSpPr/>
            <p:nvPr/>
          </p:nvSpPr>
          <p:spPr>
            <a:xfrm flipH="1">
              <a:off x="657928"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4"/>
            <p:cNvSpPr/>
            <p:nvPr/>
          </p:nvSpPr>
          <p:spPr>
            <a:xfrm flipH="1">
              <a:off x="8479201"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34"/>
            <p:cNvSpPr/>
            <p:nvPr/>
          </p:nvSpPr>
          <p:spPr>
            <a:xfrm flipH="1">
              <a:off x="757540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56" name="图片 7">
            <a:extLst>
              <a:ext uri="{FF2B5EF4-FFF2-40B4-BE49-F238E27FC236}">
                <a16:creationId xmlns:a16="http://schemas.microsoft.com/office/drawing/2014/main" id="{7732860E-CB04-4213-BDD1-7DAB3117C5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33855058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62"/>
        <p:cNvGrpSpPr/>
        <p:nvPr/>
      </p:nvGrpSpPr>
      <p:grpSpPr>
        <a:xfrm>
          <a:off x="0" y="0"/>
          <a:ext cx="0" cy="0"/>
          <a:chOff x="0" y="0"/>
          <a:chExt cx="0" cy="0"/>
        </a:xfrm>
      </p:grpSpPr>
      <p:grpSp>
        <p:nvGrpSpPr>
          <p:cNvPr id="2163" name="Google Shape;2163;p35"/>
          <p:cNvGrpSpPr/>
          <p:nvPr/>
        </p:nvGrpSpPr>
        <p:grpSpPr>
          <a:xfrm rot="437052">
            <a:off x="11294248" y="1207365"/>
            <a:ext cx="839349" cy="882612"/>
            <a:chOff x="782176" y="-1158311"/>
            <a:chExt cx="629467" cy="661912"/>
          </a:xfrm>
        </p:grpSpPr>
        <p:sp>
          <p:nvSpPr>
            <p:cNvPr id="2164" name="Google Shape;2164;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2" name="Google Shape;2172;p35"/>
          <p:cNvGrpSpPr/>
          <p:nvPr/>
        </p:nvGrpSpPr>
        <p:grpSpPr>
          <a:xfrm>
            <a:off x="11241048" y="2487548"/>
            <a:ext cx="729808" cy="941461"/>
            <a:chOff x="8495548" y="1440711"/>
            <a:chExt cx="547356" cy="706096"/>
          </a:xfrm>
        </p:grpSpPr>
        <p:sp>
          <p:nvSpPr>
            <p:cNvPr id="2173" name="Google Shape;2173;p35"/>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5"/>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5"/>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5"/>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35"/>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5"/>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5"/>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35"/>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35"/>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5"/>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5"/>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4" name="Google Shape;2184;p35"/>
          <p:cNvGrpSpPr/>
          <p:nvPr/>
        </p:nvGrpSpPr>
        <p:grpSpPr>
          <a:xfrm rot="5528602">
            <a:off x="43857" y="1580957"/>
            <a:ext cx="1179283" cy="878615"/>
            <a:chOff x="8054181" y="220421"/>
            <a:chExt cx="884462" cy="658961"/>
          </a:xfrm>
        </p:grpSpPr>
        <p:sp>
          <p:nvSpPr>
            <p:cNvPr id="2185" name="Google Shape;2185;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87" name="Google Shape;2187;p35"/>
          <p:cNvSpPr/>
          <p:nvPr/>
        </p:nvSpPr>
        <p:spPr>
          <a:xfrm rot="-1051434">
            <a:off x="434312" y="53733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88" name="Google Shape;2188;p35"/>
          <p:cNvGrpSpPr/>
          <p:nvPr/>
        </p:nvGrpSpPr>
        <p:grpSpPr>
          <a:xfrm rot="7672559">
            <a:off x="11184589" y="5695667"/>
            <a:ext cx="680920" cy="984447"/>
            <a:chOff x="8499282" y="3580082"/>
            <a:chExt cx="510652" cy="738280"/>
          </a:xfrm>
        </p:grpSpPr>
        <p:sp>
          <p:nvSpPr>
            <p:cNvPr id="2189" name="Google Shape;2189;p35"/>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5"/>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5"/>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5"/>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5"/>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5"/>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5"/>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5"/>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97" name="Google Shape;2197;p35"/>
          <p:cNvSpPr/>
          <p:nvPr/>
        </p:nvSpPr>
        <p:spPr>
          <a:xfrm rot="-1051434">
            <a:off x="10848145" y="277438"/>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8" name="Google Shape;2198;p35"/>
          <p:cNvSpPr/>
          <p:nvPr/>
        </p:nvSpPr>
        <p:spPr>
          <a:xfrm rot="1051434" flipH="1">
            <a:off x="10250445" y="6236387"/>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9" name="Google Shape;2199;p35"/>
          <p:cNvGrpSpPr/>
          <p:nvPr/>
        </p:nvGrpSpPr>
        <p:grpSpPr>
          <a:xfrm rot="1515800" flipH="1">
            <a:off x="1200792" y="278037"/>
            <a:ext cx="839331" cy="882592"/>
            <a:chOff x="782176" y="-1158311"/>
            <a:chExt cx="629467" cy="661912"/>
          </a:xfrm>
        </p:grpSpPr>
        <p:sp>
          <p:nvSpPr>
            <p:cNvPr id="2200" name="Google Shape;2200;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8" name="Google Shape;2208;p35"/>
          <p:cNvGrpSpPr/>
          <p:nvPr/>
        </p:nvGrpSpPr>
        <p:grpSpPr>
          <a:xfrm rot="-1521948">
            <a:off x="528888" y="3706506"/>
            <a:ext cx="388075" cy="1333780"/>
            <a:chOff x="3815292" y="-2054574"/>
            <a:chExt cx="291053" cy="1000325"/>
          </a:xfrm>
        </p:grpSpPr>
        <p:sp>
          <p:nvSpPr>
            <p:cNvPr id="2209" name="Google Shape;2209;p35"/>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5"/>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5"/>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12" name="Google Shape;2212;p35"/>
          <p:cNvSpPr/>
          <p:nvPr/>
        </p:nvSpPr>
        <p:spPr>
          <a:xfrm rot="1051434" flipH="1">
            <a:off x="589412" y="616322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13" name="Google Shape;2213;p35"/>
          <p:cNvGrpSpPr/>
          <p:nvPr/>
        </p:nvGrpSpPr>
        <p:grpSpPr>
          <a:xfrm rot="5528602">
            <a:off x="11016307" y="4075890"/>
            <a:ext cx="1179283" cy="878615"/>
            <a:chOff x="8054181" y="220421"/>
            <a:chExt cx="884462" cy="658961"/>
          </a:xfrm>
        </p:grpSpPr>
        <p:sp>
          <p:nvSpPr>
            <p:cNvPr id="2214" name="Google Shape;2214;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55" name="图片 7">
            <a:extLst>
              <a:ext uri="{FF2B5EF4-FFF2-40B4-BE49-F238E27FC236}">
                <a16:creationId xmlns:a16="http://schemas.microsoft.com/office/drawing/2014/main" id="{A1CE2BAE-B415-4D86-B036-35134A065D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15066880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C3E66538-0E93-458A-9DB0-C160660A72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2182432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102DC2-2A9C-1202-8045-F95162A383CB}"/>
              </a:ext>
            </a:extLst>
          </p:cNvPr>
          <p:cNvPicPr>
            <a:picLocks noChangeAspect="1"/>
          </p:cNvPicPr>
          <p:nvPr userDrawn="1"/>
        </p:nvPicPr>
        <p:blipFill>
          <a:blip r:embed="rId2"/>
          <a:stretch>
            <a:fillRect/>
          </a:stretch>
        </p:blipFill>
        <p:spPr>
          <a:xfrm>
            <a:off x="9912" y="2103120"/>
            <a:ext cx="12192000" cy="4754880"/>
          </a:xfrm>
          <a:prstGeom prst="rect">
            <a:avLst/>
          </a:prstGeom>
        </p:spPr>
      </p:pic>
    </p:spTree>
    <p:extLst>
      <p:ext uri="{BB962C8B-B14F-4D97-AF65-F5344CB8AC3E}">
        <p14:creationId xmlns:p14="http://schemas.microsoft.com/office/powerpoint/2010/main" val="25466776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B3D654-31DF-5487-30D2-392E0CC7B812}"/>
              </a:ext>
            </a:extLst>
          </p:cNvPr>
          <p:cNvPicPr>
            <a:picLocks noChangeAspect="1"/>
          </p:cNvPicPr>
          <p:nvPr userDrawn="1"/>
        </p:nvPicPr>
        <p:blipFill>
          <a:blip r:embed="rId2"/>
          <a:stretch>
            <a:fillRect/>
          </a:stretch>
        </p:blipFill>
        <p:spPr>
          <a:xfrm>
            <a:off x="9912" y="2103120"/>
            <a:ext cx="12192000" cy="4754880"/>
          </a:xfrm>
          <a:prstGeom prst="rect">
            <a:avLst/>
          </a:prstGeom>
        </p:spPr>
      </p:pic>
    </p:spTree>
    <p:extLst>
      <p:ext uri="{BB962C8B-B14F-4D97-AF65-F5344CB8AC3E}">
        <p14:creationId xmlns:p14="http://schemas.microsoft.com/office/powerpoint/2010/main" val="36975234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jp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image" Target="../media/image1.jpg"/><Relationship Id="rId2" Type="http://schemas.openxmlformats.org/officeDocument/2006/relationships/slideLayout" Target="../slideLayouts/slideLayout59.xml"/><Relationship Id="rId16" Type="http://schemas.openxmlformats.org/officeDocument/2006/relationships/theme" Target="../theme/theme4.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5452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28/1/2026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6854433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E80700-5D63-4E81-AC36-D158E29CA293}" type="datetimeFigureOut">
              <a:rPr lang="en-US" smtClean="0">
                <a:solidFill>
                  <a:prstClr val="black">
                    <a:tint val="75000"/>
                  </a:prstClr>
                </a:solidFill>
              </a:rPr>
              <a:pPr/>
              <a:t>28/1/2026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72943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12092821"/>
      </p:ext>
    </p:extLst>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7.svg"/><Relationship Id="rId18" Type="http://schemas.openxmlformats.org/officeDocument/2006/relationships/image" Target="../media/image17.png"/><Relationship Id="rId3" Type="http://schemas.openxmlformats.org/officeDocument/2006/relationships/image" Target="../media/image6.jpeg"/><Relationship Id="rId21" Type="http://schemas.openxmlformats.org/officeDocument/2006/relationships/image" Target="../media/image19.jpeg"/><Relationship Id="rId7" Type="http://schemas.openxmlformats.org/officeDocument/2006/relationships/image" Target="../media/image10.jpeg"/><Relationship Id="rId12" Type="http://schemas.openxmlformats.org/officeDocument/2006/relationships/image" Target="../media/image14.png"/><Relationship Id="rId17" Type="http://schemas.openxmlformats.org/officeDocument/2006/relationships/image" Target="../media/image21.svg"/><Relationship Id="rId25"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16.png"/><Relationship Id="rId20" Type="http://schemas.openxmlformats.org/officeDocument/2006/relationships/image" Target="../media/image24.svg"/><Relationship Id="rId1" Type="http://schemas.openxmlformats.org/officeDocument/2006/relationships/slideLayout" Target="../slideLayouts/slideLayout42.xml"/><Relationship Id="rId6" Type="http://schemas.openxmlformats.org/officeDocument/2006/relationships/image" Target="../media/image9.png"/><Relationship Id="rId11" Type="http://schemas.openxmlformats.org/officeDocument/2006/relationships/image" Target="../media/image13.png"/><Relationship Id="rId24" Type="http://schemas.openxmlformats.org/officeDocument/2006/relationships/image" Target="../media/image22.png"/><Relationship Id="rId5" Type="http://schemas.openxmlformats.org/officeDocument/2006/relationships/image" Target="../media/image8.png"/><Relationship Id="rId15" Type="http://schemas.openxmlformats.org/officeDocument/2006/relationships/image" Target="../media/image19.svg"/><Relationship Id="rId23" Type="http://schemas.openxmlformats.org/officeDocument/2006/relationships/image" Target="../media/image21.png"/><Relationship Id="rId10" Type="http://schemas.openxmlformats.org/officeDocument/2006/relationships/image" Target="../media/image14.svg"/><Relationship Id="rId19" Type="http://schemas.openxmlformats.org/officeDocument/2006/relationships/image" Target="../media/image18.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5.png"/><Relationship Id="rId22"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5.png"/><Relationship Id="rId7" Type="http://schemas.openxmlformats.org/officeDocument/2006/relationships/image" Target="../media/image24.svg"/><Relationship Id="rId2" Type="http://schemas.openxmlformats.org/officeDocument/2006/relationships/notesSlide" Target="../notesSlides/notesSlide2.xml"/><Relationship Id="rId1" Type="http://schemas.openxmlformats.org/officeDocument/2006/relationships/slideLayout" Target="../slideLayouts/slideLayout58.xml"/><Relationship Id="rId6" Type="http://schemas.openxmlformats.org/officeDocument/2006/relationships/image" Target="../media/image18.png"/><Relationship Id="rId5" Type="http://schemas.openxmlformats.org/officeDocument/2006/relationships/image" Target="../media/image5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0.pn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4.svg"/><Relationship Id="rId2" Type="http://schemas.openxmlformats.org/officeDocument/2006/relationships/notesSlide" Target="../notesSlides/notesSlide7.xml"/><Relationship Id="rId1" Type="http://schemas.openxmlformats.org/officeDocument/2006/relationships/slideLayout" Target="../slideLayouts/slideLayout58.xml"/><Relationship Id="rId6" Type="http://schemas.openxmlformats.org/officeDocument/2006/relationships/image" Target="../media/image18.png"/><Relationship Id="rId5" Type="http://schemas.openxmlformats.org/officeDocument/2006/relationships/image" Target="../media/image54.sv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13" Type="http://schemas.microsoft.com/office/2007/relationships/hdphoto" Target="../media/hdphoto6.wdp"/><Relationship Id="rId3" Type="http://schemas.openxmlformats.org/officeDocument/2006/relationships/image" Target="../media/image59.png"/><Relationship Id="rId7" Type="http://schemas.openxmlformats.org/officeDocument/2006/relationships/image" Target="../media/image61.png"/><Relationship Id="rId12" Type="http://schemas.openxmlformats.org/officeDocument/2006/relationships/image" Target="../media/image64.png"/><Relationship Id="rId2" Type="http://schemas.openxmlformats.org/officeDocument/2006/relationships/image" Target="../media/image58.jpg"/><Relationship Id="rId1" Type="http://schemas.openxmlformats.org/officeDocument/2006/relationships/slideLayout" Target="../slideLayouts/slideLayout2.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60.png"/><Relationship Id="rId10" Type="http://schemas.openxmlformats.org/officeDocument/2006/relationships/image" Target="../media/image63.png"/><Relationship Id="rId4" Type="http://schemas.microsoft.com/office/2007/relationships/hdphoto" Target="../media/hdphoto2.wdp"/><Relationship Id="rId9" Type="http://schemas.microsoft.com/office/2007/relationships/hdphoto" Target="../media/hdphoto4.wdp"/></Relationships>
</file>

<file path=ppt/slides/_rels/slide3.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gif"/><Relationship Id="rId1" Type="http://schemas.openxmlformats.org/officeDocument/2006/relationships/slideLayout" Target="../slideLayouts/slideLayout47.xml"/><Relationship Id="rId6" Type="http://schemas.openxmlformats.org/officeDocument/2006/relationships/image" Target="../media/image31.png"/><Relationship Id="rId5" Type="http://schemas.openxmlformats.org/officeDocument/2006/relationships/slide" Target="slide5.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audio" Target="../media/audio2.wav"/><Relationship Id="rId7" Type="http://schemas.openxmlformats.org/officeDocument/2006/relationships/image" Target="../media/image33.jpe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30.png"/><Relationship Id="rId11" Type="http://schemas.openxmlformats.org/officeDocument/2006/relationships/image" Target="../media/image36.png"/><Relationship Id="rId5" Type="http://schemas.openxmlformats.org/officeDocument/2006/relationships/image" Target="../media/image28.gif"/><Relationship Id="rId10" Type="http://schemas.openxmlformats.org/officeDocument/2006/relationships/slide" Target="slide6.xml"/><Relationship Id="rId4" Type="http://schemas.openxmlformats.org/officeDocument/2006/relationships/image" Target="../media/image32.jpg"/><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audio" Target="../media/audio2.wav"/><Relationship Id="rId7" Type="http://schemas.openxmlformats.org/officeDocument/2006/relationships/image" Target="../media/image33.jpe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37.png"/><Relationship Id="rId11" Type="http://schemas.openxmlformats.org/officeDocument/2006/relationships/image" Target="../media/image39.png"/><Relationship Id="rId5" Type="http://schemas.openxmlformats.org/officeDocument/2006/relationships/image" Target="../media/image28.gif"/><Relationship Id="rId10" Type="http://schemas.openxmlformats.org/officeDocument/2006/relationships/slide" Target="slide7.xml"/><Relationship Id="rId4" Type="http://schemas.openxmlformats.org/officeDocument/2006/relationships/image" Target="../media/image32.jpg"/><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audio" Target="../media/audio2.wav"/><Relationship Id="rId7" Type="http://schemas.openxmlformats.org/officeDocument/2006/relationships/image" Target="../media/image33.jpe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38.png"/><Relationship Id="rId11" Type="http://schemas.openxmlformats.org/officeDocument/2006/relationships/image" Target="../media/image41.png"/><Relationship Id="rId5" Type="http://schemas.openxmlformats.org/officeDocument/2006/relationships/image" Target="../media/image28.gif"/><Relationship Id="rId10" Type="http://schemas.openxmlformats.org/officeDocument/2006/relationships/slide" Target="slide8.xml"/><Relationship Id="rId4" Type="http://schemas.openxmlformats.org/officeDocument/2006/relationships/image" Target="../media/image32.jpg"/><Relationship Id="rId9"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audio" Target="../media/audio2.wav"/><Relationship Id="rId7" Type="http://schemas.openxmlformats.org/officeDocument/2006/relationships/image" Target="../media/image33.jpe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40.png"/><Relationship Id="rId5" Type="http://schemas.openxmlformats.org/officeDocument/2006/relationships/image" Target="../media/image28.gif"/><Relationship Id="rId10" Type="http://schemas.openxmlformats.org/officeDocument/2006/relationships/image" Target="../media/image43.png"/><Relationship Id="rId4" Type="http://schemas.openxmlformats.org/officeDocument/2006/relationships/image" Target="../media/image32.jpg"/><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785" t="-49514" r="-79836" b="-68179"/>
            </a:stretch>
          </a:blipFill>
        </p:spPr>
        <p:txBody>
          <a:bodyPr/>
          <a:lstStyle/>
          <a:p>
            <a:pPr lvl="0" algn="ctr">
              <a:defRPr/>
            </a:pPr>
            <a:r>
              <a:rPr lang="en-US" dirty="0"/>
              <a:t>GIÁO VIÊN: NGUYỄN THỊ PHI</a:t>
            </a:r>
            <a:endParaRPr lang="en-US" dirty="0"/>
          </a:p>
        </p:txBody>
      </p:sp>
      <p:sp>
        <p:nvSpPr>
          <p:cNvPr id="3" name="Freeform 3"/>
          <p:cNvSpPr/>
          <p:nvPr/>
        </p:nvSpPr>
        <p:spPr>
          <a:xfrm rot="-1063707">
            <a:off x="7483616" y="5130864"/>
            <a:ext cx="8249722" cy="1938685"/>
          </a:xfrm>
          <a:custGeom>
            <a:avLst/>
            <a:gdLst/>
            <a:ahLst/>
            <a:cxnLst/>
            <a:rect l="l" t="t" r="r" b="b"/>
            <a:pathLst>
              <a:path w="12374583" h="2908027">
                <a:moveTo>
                  <a:pt x="0" y="0"/>
                </a:moveTo>
                <a:lnTo>
                  <a:pt x="12374583" y="0"/>
                </a:lnTo>
                <a:lnTo>
                  <a:pt x="12374583" y="2908027"/>
                </a:lnTo>
                <a:lnTo>
                  <a:pt x="0" y="2908027"/>
                </a:lnTo>
                <a:lnTo>
                  <a:pt x="0" y="0"/>
                </a:lnTo>
                <a:close/>
              </a:path>
            </a:pathLst>
          </a:custGeom>
          <a:blipFill>
            <a:blip r:embed="rId4"/>
            <a:stretch>
              <a:fillRect/>
            </a:stretch>
          </a:blipFill>
        </p:spPr>
        <p:txBody>
          <a:bodyPr/>
          <a:lstStyle/>
          <a:p>
            <a:endParaRPr lang="en-US"/>
          </a:p>
        </p:txBody>
      </p:sp>
      <p:sp>
        <p:nvSpPr>
          <p:cNvPr id="4" name="Freeform 4"/>
          <p:cNvSpPr/>
          <p:nvPr/>
        </p:nvSpPr>
        <p:spPr>
          <a:xfrm rot="10382809">
            <a:off x="-1509649" y="2292005"/>
            <a:ext cx="7400800" cy="5291572"/>
          </a:xfrm>
          <a:custGeom>
            <a:avLst/>
            <a:gdLst/>
            <a:ahLst/>
            <a:cxnLst/>
            <a:rect l="l" t="t" r="r" b="b"/>
            <a:pathLst>
              <a:path w="11101200" h="7937358">
                <a:moveTo>
                  <a:pt x="0" y="0"/>
                </a:moveTo>
                <a:lnTo>
                  <a:pt x="11101200" y="0"/>
                </a:lnTo>
                <a:lnTo>
                  <a:pt x="11101200" y="7937358"/>
                </a:lnTo>
                <a:lnTo>
                  <a:pt x="0" y="7937358"/>
                </a:lnTo>
                <a:lnTo>
                  <a:pt x="0" y="0"/>
                </a:lnTo>
                <a:close/>
              </a:path>
            </a:pathLst>
          </a:custGeom>
          <a:blipFill>
            <a:blip r:embed="rId5"/>
            <a:stretch>
              <a:fillRect/>
            </a:stretch>
          </a:blipFill>
        </p:spPr>
        <p:txBody>
          <a:bodyPr/>
          <a:lstStyle/>
          <a:p>
            <a:endParaRPr lang="en-US"/>
          </a:p>
        </p:txBody>
      </p:sp>
      <p:sp>
        <p:nvSpPr>
          <p:cNvPr id="5" name="Freeform 5"/>
          <p:cNvSpPr/>
          <p:nvPr/>
        </p:nvSpPr>
        <p:spPr>
          <a:xfrm flipV="1">
            <a:off x="1374872" y="685800"/>
            <a:ext cx="9378461" cy="5486400"/>
          </a:xfrm>
          <a:custGeom>
            <a:avLst/>
            <a:gdLst/>
            <a:ahLst/>
            <a:cxnLst/>
            <a:rect l="l" t="t" r="r" b="b"/>
            <a:pathLst>
              <a:path w="14067692" h="8229600">
                <a:moveTo>
                  <a:pt x="0" y="8229600"/>
                </a:moveTo>
                <a:lnTo>
                  <a:pt x="14067692" y="8229600"/>
                </a:lnTo>
                <a:lnTo>
                  <a:pt x="14067692" y="0"/>
                </a:lnTo>
                <a:lnTo>
                  <a:pt x="0" y="0"/>
                </a:lnTo>
                <a:lnTo>
                  <a:pt x="0" y="8229600"/>
                </a:lnTo>
                <a:close/>
              </a:path>
            </a:pathLst>
          </a:custGeom>
          <a:blipFill>
            <a:blip r:embed="rId6"/>
            <a:stretch>
              <a:fillRect b="-22222"/>
            </a:stretch>
          </a:blipFill>
        </p:spPr>
        <p:txBody>
          <a:bodyPr/>
          <a:lstStyle/>
          <a:p>
            <a:endParaRPr lang="en-US"/>
          </a:p>
        </p:txBody>
      </p:sp>
      <p:grpSp>
        <p:nvGrpSpPr>
          <p:cNvPr id="6" name="Group 6"/>
          <p:cNvGrpSpPr>
            <a:grpSpLocks noChangeAspect="1"/>
          </p:cNvGrpSpPr>
          <p:nvPr/>
        </p:nvGrpSpPr>
        <p:grpSpPr>
          <a:xfrm rot="708194">
            <a:off x="9596794" y="3266315"/>
            <a:ext cx="3350881" cy="2320796"/>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10371" b="-10371"/>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txBody>
            <a:bodyPr/>
            <a:lstStyle/>
            <a:p>
              <a:endParaRPr lang="en-US"/>
            </a:p>
          </p:txBody>
        </p:sp>
      </p:grpSp>
      <p:sp>
        <p:nvSpPr>
          <p:cNvPr id="9" name="Freeform 9"/>
          <p:cNvSpPr/>
          <p:nvPr/>
        </p:nvSpPr>
        <p:spPr>
          <a:xfrm>
            <a:off x="3721153" y="358435"/>
            <a:ext cx="6999589" cy="1434916"/>
          </a:xfrm>
          <a:custGeom>
            <a:avLst/>
            <a:gdLst/>
            <a:ahLst/>
            <a:cxnLst/>
            <a:rect l="l" t="t" r="r" b="b"/>
            <a:pathLst>
              <a:path w="10499384" h="2152374">
                <a:moveTo>
                  <a:pt x="0" y="0"/>
                </a:moveTo>
                <a:lnTo>
                  <a:pt x="10499384" y="0"/>
                </a:lnTo>
                <a:lnTo>
                  <a:pt x="10499384" y="2152374"/>
                </a:lnTo>
                <a:lnTo>
                  <a:pt x="0" y="215237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0" name="Freeform 10"/>
          <p:cNvSpPr/>
          <p:nvPr/>
        </p:nvSpPr>
        <p:spPr>
          <a:xfrm rot="2398492">
            <a:off x="8817170" y="869429"/>
            <a:ext cx="2981482" cy="755748"/>
          </a:xfrm>
          <a:custGeom>
            <a:avLst/>
            <a:gdLst/>
            <a:ahLst/>
            <a:cxnLst/>
            <a:rect l="l" t="t" r="r" b="b"/>
            <a:pathLst>
              <a:path w="4472223" h="1133622">
                <a:moveTo>
                  <a:pt x="0" y="0"/>
                </a:moveTo>
                <a:lnTo>
                  <a:pt x="4472223" y="0"/>
                </a:lnTo>
                <a:lnTo>
                  <a:pt x="4472223" y="1133622"/>
                </a:lnTo>
                <a:lnTo>
                  <a:pt x="0" y="1133622"/>
                </a:lnTo>
                <a:lnTo>
                  <a:pt x="0" y="0"/>
                </a:lnTo>
                <a:close/>
              </a:path>
            </a:pathLst>
          </a:custGeom>
          <a:blipFill>
            <a:blip r:embed="rId11"/>
            <a:stretch>
              <a:fillRect t="-54421" r="-348" b="-66120"/>
            </a:stretch>
          </a:blipFill>
        </p:spPr>
        <p:txBody>
          <a:bodyPr/>
          <a:lstStyle/>
          <a:p>
            <a:endParaRPr lang="en-US"/>
          </a:p>
        </p:txBody>
      </p:sp>
      <p:sp>
        <p:nvSpPr>
          <p:cNvPr id="11" name="Freeform 11"/>
          <p:cNvSpPr/>
          <p:nvPr/>
        </p:nvSpPr>
        <p:spPr>
          <a:xfrm>
            <a:off x="1199020" y="207469"/>
            <a:ext cx="1745098" cy="1758731"/>
          </a:xfrm>
          <a:custGeom>
            <a:avLst/>
            <a:gdLst/>
            <a:ahLst/>
            <a:cxnLst/>
            <a:rect l="l" t="t" r="r" b="b"/>
            <a:pathLst>
              <a:path w="2617647" h="2638097">
                <a:moveTo>
                  <a:pt x="0" y="0"/>
                </a:moveTo>
                <a:lnTo>
                  <a:pt x="2617647" y="0"/>
                </a:lnTo>
                <a:lnTo>
                  <a:pt x="2617647" y="2638097"/>
                </a:lnTo>
                <a:lnTo>
                  <a:pt x="0" y="263809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3" name="Freeform 13"/>
          <p:cNvSpPr/>
          <p:nvPr/>
        </p:nvSpPr>
        <p:spPr>
          <a:xfrm>
            <a:off x="1396558" y="409305"/>
            <a:ext cx="1350022" cy="1355060"/>
          </a:xfrm>
          <a:custGeom>
            <a:avLst/>
            <a:gdLst/>
            <a:ahLst/>
            <a:cxnLst/>
            <a:rect l="l" t="t" r="r" b="b"/>
            <a:pathLst>
              <a:path w="2025033" h="2032590">
                <a:moveTo>
                  <a:pt x="0" y="0"/>
                </a:moveTo>
                <a:lnTo>
                  <a:pt x="2025034" y="0"/>
                </a:lnTo>
                <a:lnTo>
                  <a:pt x="2025034" y="2032589"/>
                </a:lnTo>
                <a:lnTo>
                  <a:pt x="0" y="203258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4" name="Freeform 14"/>
          <p:cNvSpPr/>
          <p:nvPr/>
        </p:nvSpPr>
        <p:spPr>
          <a:xfrm>
            <a:off x="6195297" y="977660"/>
            <a:ext cx="2743200" cy="2658410"/>
          </a:xfrm>
          <a:custGeom>
            <a:avLst/>
            <a:gdLst/>
            <a:ahLst/>
            <a:cxnLst/>
            <a:rect l="l" t="t" r="r" b="b"/>
            <a:pathLst>
              <a:path w="4114800" h="3987615">
                <a:moveTo>
                  <a:pt x="0" y="0"/>
                </a:moveTo>
                <a:lnTo>
                  <a:pt x="4114800" y="0"/>
                </a:lnTo>
                <a:lnTo>
                  <a:pt x="4114800" y="3987615"/>
                </a:lnTo>
                <a:lnTo>
                  <a:pt x="0" y="398761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15" name="Freeform 15"/>
          <p:cNvSpPr/>
          <p:nvPr/>
        </p:nvSpPr>
        <p:spPr>
          <a:xfrm rot="-1480289">
            <a:off x="-240230" y="2845013"/>
            <a:ext cx="2878501" cy="2151679"/>
          </a:xfrm>
          <a:custGeom>
            <a:avLst/>
            <a:gdLst/>
            <a:ahLst/>
            <a:cxnLst/>
            <a:rect l="l" t="t" r="r" b="b"/>
            <a:pathLst>
              <a:path w="4317751" h="3227519">
                <a:moveTo>
                  <a:pt x="0" y="0"/>
                </a:moveTo>
                <a:lnTo>
                  <a:pt x="4317751" y="0"/>
                </a:lnTo>
                <a:lnTo>
                  <a:pt x="4317751" y="3227519"/>
                </a:lnTo>
                <a:lnTo>
                  <a:pt x="0" y="3227519"/>
                </a:lnTo>
                <a:lnTo>
                  <a:pt x="0" y="0"/>
                </a:lnTo>
                <a:close/>
              </a:path>
            </a:pathLst>
          </a:custGeom>
          <a:blipFill>
            <a:blip r:embed="rId18"/>
            <a:stretch>
              <a:fillRect/>
            </a:stretch>
          </a:blipFill>
        </p:spPr>
        <p:txBody>
          <a:bodyPr/>
          <a:lstStyle/>
          <a:p>
            <a:endParaRPr lang="en-US"/>
          </a:p>
        </p:txBody>
      </p:sp>
      <p:sp>
        <p:nvSpPr>
          <p:cNvPr id="16" name="Freeform 16"/>
          <p:cNvSpPr/>
          <p:nvPr/>
        </p:nvSpPr>
        <p:spPr>
          <a:xfrm>
            <a:off x="7800599" y="4114800"/>
            <a:ext cx="2214511" cy="27432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grpSp>
        <p:nvGrpSpPr>
          <p:cNvPr id="19" name="Group 19"/>
          <p:cNvGrpSpPr>
            <a:grpSpLocks noChangeAspect="1"/>
          </p:cNvGrpSpPr>
          <p:nvPr/>
        </p:nvGrpSpPr>
        <p:grpSpPr>
          <a:xfrm rot="708194">
            <a:off x="9109790" y="86905"/>
            <a:ext cx="3350881" cy="2320796"/>
            <a:chOff x="0" y="0"/>
            <a:chExt cx="3429000" cy="2374900"/>
          </a:xfrm>
        </p:grpSpPr>
        <p:sp>
          <p:nvSpPr>
            <p:cNvPr id="20" name="Freeform 2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21"/>
              <a:stretch>
                <a:fillRect t="-372" b="-372"/>
              </a:stretch>
            </a:blipFill>
          </p:spPr>
          <p:txBody>
            <a:bodyPr/>
            <a:lstStyle/>
            <a:p>
              <a:endParaRPr lang="en-US"/>
            </a:p>
          </p:txBody>
        </p:sp>
        <p:sp>
          <p:nvSpPr>
            <p:cNvPr id="21" name="Freeform 2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txBody>
            <a:bodyPr/>
            <a:lstStyle/>
            <a:p>
              <a:endParaRPr lang="en-US"/>
            </a:p>
          </p:txBody>
        </p:sp>
      </p:grpSp>
      <p:pic>
        <p:nvPicPr>
          <p:cNvPr id="22" name="Picture 21">
            <a:extLst>
              <a:ext uri="{FF2B5EF4-FFF2-40B4-BE49-F238E27FC236}">
                <a16:creationId xmlns:a16="http://schemas.microsoft.com/office/drawing/2014/main" id="{B863A5AC-7DF8-5025-6C4B-64495E18DB74}"/>
              </a:ext>
            </a:extLst>
          </p:cNvPr>
          <p:cNvPicPr>
            <a:picLocks noChangeAspect="1"/>
          </p:cNvPicPr>
          <p:nvPr/>
        </p:nvPicPr>
        <p:blipFill>
          <a:blip r:embed="rId22"/>
          <a:stretch>
            <a:fillRect/>
          </a:stretch>
        </p:blipFill>
        <p:spPr>
          <a:xfrm>
            <a:off x="1935410" y="1806417"/>
            <a:ext cx="8151058" cy="2883658"/>
          </a:xfrm>
          <a:prstGeom prst="rect">
            <a:avLst/>
          </a:prstGeom>
        </p:spPr>
      </p:pic>
      <p:pic>
        <p:nvPicPr>
          <p:cNvPr id="30" name="Picture 29">
            <a:extLst>
              <a:ext uri="{FF2B5EF4-FFF2-40B4-BE49-F238E27FC236}">
                <a16:creationId xmlns:a16="http://schemas.microsoft.com/office/drawing/2014/main" id="{CB5AB4D3-98D5-0044-58DF-986440AD1EE0}"/>
              </a:ext>
            </a:extLst>
          </p:cNvPr>
          <p:cNvPicPr>
            <a:picLocks noChangeAspect="1"/>
          </p:cNvPicPr>
          <p:nvPr/>
        </p:nvPicPr>
        <p:blipFill>
          <a:blip r:embed="rId23"/>
          <a:stretch>
            <a:fillRect/>
          </a:stretch>
        </p:blipFill>
        <p:spPr>
          <a:xfrm>
            <a:off x="1883733" y="962762"/>
            <a:ext cx="8029128" cy="1274174"/>
          </a:xfrm>
          <a:prstGeom prst="rect">
            <a:avLst/>
          </a:prstGeom>
        </p:spPr>
      </p:pic>
      <p:pic>
        <p:nvPicPr>
          <p:cNvPr id="31" name="Picture 30">
            <a:extLst>
              <a:ext uri="{FF2B5EF4-FFF2-40B4-BE49-F238E27FC236}">
                <a16:creationId xmlns:a16="http://schemas.microsoft.com/office/drawing/2014/main" id="{97754877-06C8-C277-5377-6086F343FB03}"/>
              </a:ext>
            </a:extLst>
          </p:cNvPr>
          <p:cNvPicPr>
            <a:picLocks noChangeAspect="1"/>
          </p:cNvPicPr>
          <p:nvPr/>
        </p:nvPicPr>
        <p:blipFill>
          <a:blip r:embed="rId24"/>
          <a:stretch>
            <a:fillRect/>
          </a:stretch>
        </p:blipFill>
        <p:spPr>
          <a:xfrm>
            <a:off x="1224577" y="659668"/>
            <a:ext cx="1896020" cy="1072989"/>
          </a:xfrm>
          <a:prstGeom prst="rect">
            <a:avLst/>
          </a:prstGeom>
        </p:spPr>
      </p:pic>
      <p:pic>
        <p:nvPicPr>
          <p:cNvPr id="17" name="Picture 16">
            <a:extLst>
              <a:ext uri="{FF2B5EF4-FFF2-40B4-BE49-F238E27FC236}">
                <a16:creationId xmlns:a16="http://schemas.microsoft.com/office/drawing/2014/main" id="{2CCA398C-E70E-72C4-4606-33A31CC537EB}"/>
              </a:ext>
            </a:extLst>
          </p:cNvPr>
          <p:cNvPicPr>
            <a:picLocks noChangeAspect="1"/>
          </p:cNvPicPr>
          <p:nvPr/>
        </p:nvPicPr>
        <p:blipFill>
          <a:blip r:embed="rId25"/>
          <a:stretch>
            <a:fillRect/>
          </a:stretch>
        </p:blipFill>
        <p:spPr>
          <a:xfrm>
            <a:off x="4721233" y="3938849"/>
            <a:ext cx="2749534" cy="11827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1000" fill="hold"/>
                                        <p:tgtEl>
                                          <p:spTgt spid="31"/>
                                        </p:tgtEl>
                                        <p:attrNameLst>
                                          <p:attrName>ppt_w</p:attrName>
                                        </p:attrNameLst>
                                      </p:cBhvr>
                                      <p:tavLst>
                                        <p:tav tm="0">
                                          <p:val>
                                            <p:strVal val="#ppt_w+.3"/>
                                          </p:val>
                                        </p:tav>
                                        <p:tav tm="100000">
                                          <p:val>
                                            <p:strVal val="#ppt_w"/>
                                          </p:val>
                                        </p:tav>
                                      </p:tavLst>
                                    </p:anim>
                                    <p:anim calcmode="lin" valueType="num">
                                      <p:cBhvr>
                                        <p:cTn id="16" dur="1000" fill="hold"/>
                                        <p:tgtEl>
                                          <p:spTgt spid="31"/>
                                        </p:tgtEl>
                                        <p:attrNameLst>
                                          <p:attrName>ppt_h</p:attrName>
                                        </p:attrNameLst>
                                      </p:cBhvr>
                                      <p:tavLst>
                                        <p:tav tm="0">
                                          <p:val>
                                            <p:strVal val="#ppt_h"/>
                                          </p:val>
                                        </p:tav>
                                        <p:tav tm="100000">
                                          <p:val>
                                            <p:strVal val="#ppt_h"/>
                                          </p:val>
                                        </p:tav>
                                      </p:tavLst>
                                    </p:anim>
                                    <p:animEffect transition="in" filter="fade">
                                      <p:cBhvr>
                                        <p:cTn id="17" dur="1000"/>
                                        <p:tgtEl>
                                          <p:spTgt spid="31"/>
                                        </p:tgtEl>
                                      </p:cBhvr>
                                    </p:animEffect>
                                  </p:childTnLst>
                                </p:cTn>
                              </p:par>
                              <p:par>
                                <p:cTn id="18" presetID="50" presetClass="entr" presetSubtype="0" decel="10000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3"/>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par>
                                <p:cTn id="23" presetID="50" presetClass="entr" presetSubtype="0" decel="10000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1000" fill="hold"/>
                                        <p:tgtEl>
                                          <p:spTgt spid="22"/>
                                        </p:tgtEl>
                                        <p:attrNameLst>
                                          <p:attrName>ppt_w</p:attrName>
                                        </p:attrNameLst>
                                      </p:cBhvr>
                                      <p:tavLst>
                                        <p:tav tm="0">
                                          <p:val>
                                            <p:strVal val="#ppt_w+.3"/>
                                          </p:val>
                                        </p:tav>
                                        <p:tav tm="100000">
                                          <p:val>
                                            <p:strVal val="#ppt_w"/>
                                          </p:val>
                                        </p:tav>
                                      </p:tavLst>
                                    </p:anim>
                                    <p:anim calcmode="lin" valueType="num">
                                      <p:cBhvr>
                                        <p:cTn id="26" dur="1000" fill="hold"/>
                                        <p:tgtEl>
                                          <p:spTgt spid="22"/>
                                        </p:tgtEl>
                                        <p:attrNameLst>
                                          <p:attrName>ppt_h</p:attrName>
                                        </p:attrNameLst>
                                      </p:cBhvr>
                                      <p:tavLst>
                                        <p:tav tm="0">
                                          <p:val>
                                            <p:strVal val="#ppt_h"/>
                                          </p:val>
                                        </p:tav>
                                        <p:tav tm="100000">
                                          <p:val>
                                            <p:strVal val="#ppt_h"/>
                                          </p:val>
                                        </p:tav>
                                      </p:tavLst>
                                    </p:anim>
                                    <p:animEffect transition="in" filter="fade">
                                      <p:cBhvr>
                                        <p:cTn id="27" dur="10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7" name="Picture 10">
            <a:extLst>
              <a:ext uri="{FF2B5EF4-FFF2-40B4-BE49-F238E27FC236}">
                <a16:creationId xmlns:a16="http://schemas.microsoft.com/office/drawing/2014/main" id="{F5273F09-E6C6-4738-B267-5E03114BDE9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833597">
            <a:off x="438966" y="307978"/>
            <a:ext cx="1027863" cy="1572257"/>
          </a:xfrm>
          <a:prstGeom prst="rect">
            <a:avLst/>
          </a:prstGeom>
        </p:spPr>
      </p:pic>
      <p:sp>
        <p:nvSpPr>
          <p:cNvPr id="32" name="Google Shape;345;p6">
            <a:extLst>
              <a:ext uri="{FF2B5EF4-FFF2-40B4-BE49-F238E27FC236}">
                <a16:creationId xmlns:a16="http://schemas.microsoft.com/office/drawing/2014/main" id="{32782DAE-7F15-4954-869F-73C435CA2162}"/>
              </a:ext>
            </a:extLst>
          </p:cNvPr>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Rectangle: Rounded Corners 12">
            <a:extLst>
              <a:ext uri="{FF2B5EF4-FFF2-40B4-BE49-F238E27FC236}">
                <a16:creationId xmlns:a16="http://schemas.microsoft.com/office/drawing/2014/main" id="{FD889BDA-79ED-B168-2D0C-EE9517A72273}"/>
              </a:ext>
            </a:extLst>
          </p:cNvPr>
          <p:cNvSpPr/>
          <p:nvPr/>
        </p:nvSpPr>
        <p:spPr>
          <a:xfrm>
            <a:off x="2084439" y="2253815"/>
            <a:ext cx="7089057" cy="1659424"/>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a:ln>
                  <a:noFill/>
                </a:ln>
                <a:solidFill>
                  <a:srgbClr val="CD5E62"/>
                </a:solidFill>
                <a:effectLst/>
                <a:uLnTx/>
                <a:uFillTx/>
                <a:latin typeface="Cambria" panose="02040503050406030204" pitchFamily="18" charset="0"/>
                <a:ea typeface="Cambria" panose="02040503050406030204" pitchFamily="18" charset="0"/>
                <a:cs typeface="+mn-cs"/>
                <a:sym typeface="Arial"/>
              </a:rPr>
              <a:t>Quốc</a:t>
            </a:r>
            <a:r>
              <a:rPr kumimoji="0" lang="en-US" sz="4800" b="1" i="0" u="none" strike="noStrike" kern="0" cap="none" spc="0" normalizeH="0" noProof="0" dirty="0">
                <a:ln>
                  <a:noFill/>
                </a:ln>
                <a:solidFill>
                  <a:srgbClr val="CD5E62"/>
                </a:solidFill>
                <a:effectLst/>
                <a:uLnTx/>
                <a:uFillTx/>
                <a:latin typeface="Cambria" panose="02040503050406030204" pitchFamily="18" charset="0"/>
                <a:ea typeface="Cambria" panose="02040503050406030204" pitchFamily="18" charset="0"/>
                <a:cs typeface="+mn-cs"/>
                <a:sym typeface="Arial"/>
              </a:rPr>
              <a:t> </a:t>
            </a:r>
            <a:r>
              <a:rPr kumimoji="0" lang="en-US" sz="4800" b="1" i="0" u="none" strike="noStrike" kern="0" cap="none" spc="0" normalizeH="0" noProof="0" dirty="0" err="1">
                <a:ln>
                  <a:noFill/>
                </a:ln>
                <a:solidFill>
                  <a:srgbClr val="CD5E62"/>
                </a:solidFill>
                <a:effectLst/>
                <a:uLnTx/>
                <a:uFillTx/>
                <a:latin typeface="Cambria" panose="02040503050406030204" pitchFamily="18" charset="0"/>
                <a:ea typeface="Cambria" panose="02040503050406030204" pitchFamily="18" charset="0"/>
                <a:cs typeface="+mn-cs"/>
                <a:sym typeface="Arial"/>
              </a:rPr>
              <a:t>kì</a:t>
            </a:r>
            <a:r>
              <a:rPr kumimoji="0" lang="en-US" sz="4800" b="1" i="0" u="none" strike="noStrike" kern="0" cap="none" spc="0" normalizeH="0" noProof="0" dirty="0">
                <a:ln>
                  <a:noFill/>
                </a:ln>
                <a:solidFill>
                  <a:srgbClr val="CD5E62"/>
                </a:solidFill>
                <a:effectLst/>
                <a:uLnTx/>
                <a:uFillTx/>
                <a:latin typeface="Cambria" panose="02040503050406030204" pitchFamily="18" charset="0"/>
                <a:ea typeface="Cambria" panose="02040503050406030204" pitchFamily="18" charset="0"/>
                <a:cs typeface="+mn-cs"/>
                <a:sym typeface="Arial"/>
              </a:rPr>
              <a:t>, </a:t>
            </a:r>
            <a:r>
              <a:rPr kumimoji="0" lang="en-US" sz="4800" b="1" i="0" u="none" strike="noStrike" kern="0" cap="none" spc="0" normalizeH="0" noProof="0" dirty="0" err="1">
                <a:ln>
                  <a:noFill/>
                </a:ln>
                <a:solidFill>
                  <a:srgbClr val="CD5E62"/>
                </a:solidFill>
                <a:effectLst/>
                <a:uLnTx/>
                <a:uFillTx/>
                <a:latin typeface="Cambria" panose="02040503050406030204" pitchFamily="18" charset="0"/>
                <a:ea typeface="Cambria" panose="02040503050406030204" pitchFamily="18" charset="0"/>
                <a:cs typeface="+mn-cs"/>
                <a:sym typeface="Arial"/>
              </a:rPr>
              <a:t>Quốc</a:t>
            </a:r>
            <a:r>
              <a:rPr kumimoji="0" lang="en-US" sz="4800" b="1" i="0" u="none" strike="noStrike" kern="0" cap="none" spc="0" normalizeH="0" noProof="0" dirty="0">
                <a:ln>
                  <a:noFill/>
                </a:ln>
                <a:solidFill>
                  <a:srgbClr val="CD5E62"/>
                </a:solidFill>
                <a:effectLst/>
                <a:uLnTx/>
                <a:uFillTx/>
                <a:latin typeface="Cambria" panose="02040503050406030204" pitchFamily="18" charset="0"/>
                <a:ea typeface="Cambria" panose="02040503050406030204" pitchFamily="18" charset="0"/>
                <a:cs typeface="+mn-cs"/>
                <a:sym typeface="Arial"/>
              </a:rPr>
              <a:t> </a:t>
            </a:r>
            <a:r>
              <a:rPr kumimoji="0" lang="en-US" sz="4800" b="1" i="0" u="none" strike="noStrike" kern="0" cap="none" spc="0" normalizeH="0" noProof="0" dirty="0" err="1">
                <a:ln>
                  <a:noFill/>
                </a:ln>
                <a:solidFill>
                  <a:srgbClr val="CD5E62"/>
                </a:solidFill>
                <a:effectLst/>
                <a:uLnTx/>
                <a:uFillTx/>
                <a:latin typeface="Cambria" panose="02040503050406030204" pitchFamily="18" charset="0"/>
                <a:ea typeface="Cambria" panose="02040503050406030204" pitchFamily="18" charset="0"/>
                <a:cs typeface="+mn-cs"/>
                <a:sym typeface="Arial"/>
              </a:rPr>
              <a:t>huy</a:t>
            </a:r>
            <a:r>
              <a:rPr kumimoji="0" lang="en-US" sz="4800" b="1" i="0" u="none" strike="noStrike" kern="0" cap="none" spc="0" normalizeH="0" noProof="0" dirty="0">
                <a:ln>
                  <a:noFill/>
                </a:ln>
                <a:solidFill>
                  <a:srgbClr val="CD5E62"/>
                </a:solidFill>
                <a:effectLst/>
                <a:uLnTx/>
                <a:uFillTx/>
                <a:latin typeface="Cambria" panose="02040503050406030204" pitchFamily="18" charset="0"/>
                <a:ea typeface="Cambria" panose="02040503050406030204" pitchFamily="18" charset="0"/>
                <a:cs typeface="+mn-cs"/>
                <a:sym typeface="Arial"/>
              </a:rPr>
              <a:t>, </a:t>
            </a:r>
            <a:r>
              <a:rPr kumimoji="0" lang="en-US" sz="4800" b="1" i="0" u="none" strike="noStrike" kern="0" cap="none" spc="0" normalizeH="0" noProof="0" dirty="0" err="1">
                <a:ln>
                  <a:noFill/>
                </a:ln>
                <a:solidFill>
                  <a:srgbClr val="CD5E62"/>
                </a:solidFill>
                <a:effectLst/>
                <a:uLnTx/>
                <a:uFillTx/>
                <a:latin typeface="Cambria" panose="02040503050406030204" pitchFamily="18" charset="0"/>
                <a:ea typeface="Cambria" panose="02040503050406030204" pitchFamily="18" charset="0"/>
                <a:cs typeface="+mn-cs"/>
                <a:sym typeface="Arial"/>
              </a:rPr>
              <a:t>Quốc</a:t>
            </a:r>
            <a:r>
              <a:rPr kumimoji="0" lang="en-US" sz="4800" b="1" i="0" u="none" strike="noStrike" kern="0" cap="none" spc="0" normalizeH="0" noProof="0" dirty="0">
                <a:ln>
                  <a:noFill/>
                </a:ln>
                <a:solidFill>
                  <a:srgbClr val="CD5E62"/>
                </a:solidFill>
                <a:effectLst/>
                <a:uLnTx/>
                <a:uFillTx/>
                <a:latin typeface="Cambria" panose="02040503050406030204" pitchFamily="18" charset="0"/>
                <a:ea typeface="Cambria" panose="02040503050406030204" pitchFamily="18" charset="0"/>
                <a:cs typeface="+mn-cs"/>
                <a:sym typeface="Arial"/>
              </a:rPr>
              <a:t> ca </a:t>
            </a:r>
            <a:r>
              <a:rPr kumimoji="0" lang="en-US" sz="4800" b="1" i="0" u="none" strike="noStrike" kern="0" cap="none" spc="0" normalizeH="0" noProof="0" dirty="0" err="1">
                <a:ln>
                  <a:noFill/>
                </a:ln>
                <a:solidFill>
                  <a:srgbClr val="CD5E62"/>
                </a:solidFill>
                <a:effectLst/>
                <a:uLnTx/>
                <a:uFillTx/>
                <a:latin typeface="Cambria" panose="02040503050406030204" pitchFamily="18" charset="0"/>
                <a:ea typeface="Cambria" panose="02040503050406030204" pitchFamily="18" charset="0"/>
                <a:cs typeface="+mn-cs"/>
                <a:sym typeface="Arial"/>
              </a:rPr>
              <a:t>của</a:t>
            </a:r>
            <a:r>
              <a:rPr kumimoji="0" lang="en-US" sz="4800" b="1" i="0" u="none" strike="noStrike" kern="0" cap="none" spc="0" normalizeH="0" noProof="0" dirty="0">
                <a:ln>
                  <a:noFill/>
                </a:ln>
                <a:solidFill>
                  <a:srgbClr val="CD5E62"/>
                </a:solidFill>
                <a:effectLst/>
                <a:uLnTx/>
                <a:uFillTx/>
                <a:latin typeface="Cambria" panose="02040503050406030204" pitchFamily="18" charset="0"/>
                <a:ea typeface="Cambria" panose="02040503050406030204" pitchFamily="18" charset="0"/>
                <a:cs typeface="+mn-cs"/>
                <a:sym typeface="Arial"/>
              </a:rPr>
              <a:t> </a:t>
            </a:r>
            <a:r>
              <a:rPr kumimoji="0" lang="en-US" sz="4800" b="1" i="0" u="none" strike="noStrike" kern="0" cap="none" spc="0" normalizeH="0" noProof="0" dirty="0" err="1">
                <a:ln>
                  <a:noFill/>
                </a:ln>
                <a:solidFill>
                  <a:srgbClr val="CD5E62"/>
                </a:solidFill>
                <a:effectLst/>
                <a:uLnTx/>
                <a:uFillTx/>
                <a:latin typeface="Cambria" panose="02040503050406030204" pitchFamily="18" charset="0"/>
                <a:ea typeface="Cambria" panose="02040503050406030204" pitchFamily="18" charset="0"/>
                <a:cs typeface="+mn-cs"/>
                <a:sym typeface="Arial"/>
              </a:rPr>
              <a:t>Việt</a:t>
            </a:r>
            <a:r>
              <a:rPr kumimoji="0" lang="en-US" sz="4800" b="1" i="0" u="none" strike="noStrike" kern="0" cap="none" spc="0" normalizeH="0" noProof="0" dirty="0">
                <a:ln>
                  <a:noFill/>
                </a:ln>
                <a:solidFill>
                  <a:srgbClr val="CD5E62"/>
                </a:solidFill>
                <a:effectLst/>
                <a:uLnTx/>
                <a:uFillTx/>
                <a:latin typeface="Cambria" panose="02040503050406030204" pitchFamily="18" charset="0"/>
                <a:ea typeface="Cambria" panose="02040503050406030204" pitchFamily="18" charset="0"/>
                <a:cs typeface="+mn-cs"/>
                <a:sym typeface="Arial"/>
              </a:rPr>
              <a:t> Nam</a:t>
            </a:r>
            <a:endParaRPr kumimoji="0" lang="en-US" sz="4800" b="1" i="0" u="none" strike="noStrike" kern="0" cap="none" spc="0" normalizeH="0" baseline="0" noProof="0" dirty="0">
              <a:ln>
                <a:noFill/>
              </a:ln>
              <a:solidFill>
                <a:srgbClr val="CD5E62"/>
              </a:solidFill>
              <a:effectLst/>
              <a:uLnTx/>
              <a:uFillTx/>
              <a:latin typeface="Cambria" panose="02040503050406030204" pitchFamily="18" charset="0"/>
              <a:ea typeface="Cambria" panose="02040503050406030204" pitchFamily="18" charset="0"/>
              <a:cs typeface="+mn-cs"/>
              <a:sym typeface="Arial"/>
            </a:endParaRPr>
          </a:p>
        </p:txBody>
      </p:sp>
      <p:sp>
        <p:nvSpPr>
          <p:cNvPr id="14" name="Oval 13">
            <a:extLst>
              <a:ext uri="{FF2B5EF4-FFF2-40B4-BE49-F238E27FC236}">
                <a16:creationId xmlns:a16="http://schemas.microsoft.com/office/drawing/2014/main" id="{56CD1CEE-FD32-6F4B-3F80-994F3B5F03A5}"/>
              </a:ext>
            </a:extLst>
          </p:cNvPr>
          <p:cNvSpPr/>
          <p:nvPr/>
        </p:nvSpPr>
        <p:spPr>
          <a:xfrm>
            <a:off x="1160207" y="2252644"/>
            <a:ext cx="1057426" cy="1109988"/>
          </a:xfrm>
          <a:prstGeom prst="ellipse">
            <a:avLst/>
          </a:prstGeom>
          <a:ln>
            <a:solidFill>
              <a:schemeClr val="accent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67185"/>
              </a:solidFill>
              <a:effectLst/>
              <a:uLnTx/>
              <a:uFillTx/>
              <a:latin typeface="Arial"/>
              <a:ea typeface="+mn-ea"/>
              <a:cs typeface="+mn-cs"/>
              <a:sym typeface="Arial"/>
            </a:endParaRPr>
          </a:p>
        </p:txBody>
      </p:sp>
      <p:sp>
        <p:nvSpPr>
          <p:cNvPr id="16" name="Oval 15">
            <a:extLst>
              <a:ext uri="{FF2B5EF4-FFF2-40B4-BE49-F238E27FC236}">
                <a16:creationId xmlns:a16="http://schemas.microsoft.com/office/drawing/2014/main" id="{F71E07D4-88E0-56D0-9E4F-54320E610CC1}"/>
              </a:ext>
            </a:extLst>
          </p:cNvPr>
          <p:cNvSpPr/>
          <p:nvPr/>
        </p:nvSpPr>
        <p:spPr>
          <a:xfrm>
            <a:off x="1299226" y="2418726"/>
            <a:ext cx="798600" cy="810225"/>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a:ln>
                  <a:noFill/>
                </a:ln>
                <a:solidFill>
                  <a:srgbClr val="567185"/>
                </a:solidFill>
                <a:effectLst/>
                <a:uLnTx/>
                <a:uFillTx/>
                <a:latin typeface="UTM Cookies" panose="02040603050506020204" pitchFamily="18" charset="0"/>
                <a:ea typeface="+mn-ea"/>
                <a:cs typeface="+mn-cs"/>
                <a:sym typeface="Arial"/>
              </a:rPr>
              <a:t>3</a:t>
            </a:r>
          </a:p>
        </p:txBody>
      </p:sp>
      <p:pic>
        <p:nvPicPr>
          <p:cNvPr id="18" name="Picture 10">
            <a:extLst>
              <a:ext uri="{FF2B5EF4-FFF2-40B4-BE49-F238E27FC236}">
                <a16:creationId xmlns:a16="http://schemas.microsoft.com/office/drawing/2014/main" id="{531345A7-83AA-91EA-534E-12E0BD437D7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68909">
            <a:off x="10762836" y="137776"/>
            <a:ext cx="1027863" cy="1572257"/>
          </a:xfrm>
          <a:prstGeom prst="rect">
            <a:avLst/>
          </a:prstGeom>
        </p:spPr>
      </p:pic>
      <p:sp>
        <p:nvSpPr>
          <p:cNvPr id="2" name="Freeform 16">
            <a:extLst>
              <a:ext uri="{FF2B5EF4-FFF2-40B4-BE49-F238E27FC236}">
                <a16:creationId xmlns:a16="http://schemas.microsoft.com/office/drawing/2014/main" id="{EE8B18FD-3133-1046-320C-566CDFA621FC}"/>
              </a:ext>
            </a:extLst>
          </p:cNvPr>
          <p:cNvSpPr/>
          <p:nvPr/>
        </p:nvSpPr>
        <p:spPr>
          <a:xfrm>
            <a:off x="451945" y="3902927"/>
            <a:ext cx="2214511" cy="27432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2050" name="Picture 2" descr="Tìm hiểu sơ lược Quốc Kỳ, Quốc Huy và Quốc ca nước Việt Nam!">
            <a:extLst>
              <a:ext uri="{FF2B5EF4-FFF2-40B4-BE49-F238E27FC236}">
                <a16:creationId xmlns:a16="http://schemas.microsoft.com/office/drawing/2014/main" id="{47E24A62-DE48-4030-0878-1D463FCFCC4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73122" y="4018069"/>
            <a:ext cx="3560956" cy="2517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4909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
                                        </p:tgtEl>
                                        <p:attrNameLst>
                                          <p:attrName>r</p:attrName>
                                        </p:attrNameLst>
                                      </p:cBhvr>
                                    </p:animRot>
                                    <p:animRot by="-240000">
                                      <p:cBhvr>
                                        <p:cTn id="19" dur="200" fill="hold">
                                          <p:stCondLst>
                                            <p:cond delay="200"/>
                                          </p:stCondLst>
                                        </p:cTn>
                                        <p:tgtEl>
                                          <p:spTgt spid="2"/>
                                        </p:tgtEl>
                                        <p:attrNameLst>
                                          <p:attrName>r</p:attrName>
                                        </p:attrNameLst>
                                      </p:cBhvr>
                                    </p:animRot>
                                    <p:animRot by="240000">
                                      <p:cBhvr>
                                        <p:cTn id="20" dur="200" fill="hold">
                                          <p:stCondLst>
                                            <p:cond delay="400"/>
                                          </p:stCondLst>
                                        </p:cTn>
                                        <p:tgtEl>
                                          <p:spTgt spid="2"/>
                                        </p:tgtEl>
                                        <p:attrNameLst>
                                          <p:attrName>r</p:attrName>
                                        </p:attrNameLst>
                                      </p:cBhvr>
                                    </p:animRot>
                                    <p:animRot by="-240000">
                                      <p:cBhvr>
                                        <p:cTn id="21" dur="200" fill="hold">
                                          <p:stCondLst>
                                            <p:cond delay="600"/>
                                          </p:stCondLst>
                                        </p:cTn>
                                        <p:tgtEl>
                                          <p:spTgt spid="2"/>
                                        </p:tgtEl>
                                        <p:attrNameLst>
                                          <p:attrName>r</p:attrName>
                                        </p:attrNameLst>
                                      </p:cBhvr>
                                    </p:animRot>
                                    <p:animRot by="120000">
                                      <p:cBhvr>
                                        <p:cTn id="22" dur="200" fill="hold">
                                          <p:stCondLst>
                                            <p:cond delay="800"/>
                                          </p:stCondLst>
                                        </p:cTn>
                                        <p:tgtEl>
                                          <p:spTgt spid="2"/>
                                        </p:tgtEl>
                                        <p:attrNameLst>
                                          <p:attrName>r</p:attrName>
                                        </p:attrNameLst>
                                      </p:cBhvr>
                                    </p:animRot>
                                  </p:childTnLst>
                                </p:cTn>
                              </p:par>
                              <p:par>
                                <p:cTn id="23" presetID="10" presetClass="entr" presetSubtype="0" fill="hold" nodeType="with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DD9F59B-6E97-45E7-87DF-39D5F39CFC16}"/>
              </a:ext>
            </a:extLst>
          </p:cNvPr>
          <p:cNvSpPr/>
          <p:nvPr/>
        </p:nvSpPr>
        <p:spPr>
          <a:xfrm>
            <a:off x="254000" y="279399"/>
            <a:ext cx="11633200" cy="6382657"/>
          </a:xfrm>
          <a:prstGeom prst="roundRect">
            <a:avLst>
              <a:gd name="adj" fmla="val 15524"/>
            </a:avLst>
          </a:prstGeom>
          <a:solidFill>
            <a:schemeClr val="bg1"/>
          </a:solidFill>
          <a:ln w="12700">
            <a:solidFill>
              <a:srgbClr val="9A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 name="Rectangle: Rounded Corners 1">
            <a:extLst>
              <a:ext uri="{FF2B5EF4-FFF2-40B4-BE49-F238E27FC236}">
                <a16:creationId xmlns:a16="http://schemas.microsoft.com/office/drawing/2014/main" id="{B0DB67EA-A25E-DD22-CF30-2874238AD917}"/>
              </a:ext>
            </a:extLst>
          </p:cNvPr>
          <p:cNvSpPr/>
          <p:nvPr/>
        </p:nvSpPr>
        <p:spPr>
          <a:xfrm>
            <a:off x="1341762" y="96892"/>
            <a:ext cx="9652809" cy="1067879"/>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Cambria" panose="02040503050406030204" pitchFamily="18" charset="0"/>
                <a:ea typeface="Cambria" panose="02040503050406030204" pitchFamily="18" charset="0"/>
              </a:rPr>
              <a:t>Đọc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thông</a:t>
            </a:r>
            <a:r>
              <a:rPr lang="en-US" sz="2800" b="1" dirty="0">
                <a:solidFill>
                  <a:schemeClr val="bg1"/>
                </a:solidFill>
                <a:latin typeface="Cambria" panose="02040503050406030204" pitchFamily="18" charset="0"/>
                <a:ea typeface="Cambria" panose="02040503050406030204" pitchFamily="18" charset="0"/>
              </a:rPr>
              <a:t> tin </a:t>
            </a:r>
            <a:r>
              <a:rPr lang="en-US" sz="2800" b="1" dirty="0" err="1">
                <a:solidFill>
                  <a:schemeClr val="bg1"/>
                </a:solidFill>
                <a:latin typeface="Cambria" panose="02040503050406030204" pitchFamily="18" charset="0"/>
                <a:ea typeface="Cambria" panose="02040503050406030204" pitchFamily="18" charset="0"/>
              </a:rPr>
              <a:t>và</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quan</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sát</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các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hình</a:t>
            </a:r>
            <a:r>
              <a:rPr lang="en-US" sz="2800" b="1" dirty="0">
                <a:solidFill>
                  <a:schemeClr val="bg1"/>
                </a:solidFill>
                <a:latin typeface="Cambria" panose="02040503050406030204" pitchFamily="18" charset="0"/>
                <a:ea typeface="Cambria" panose="02040503050406030204" pitchFamily="18" charset="0"/>
              </a:rPr>
              <a:t> 2,3,4 </a:t>
            </a:r>
            <a:r>
              <a:rPr lang="en-US" sz="2800" b="1" dirty="0" err="1">
                <a:solidFill>
                  <a:schemeClr val="bg1"/>
                </a:solidFill>
                <a:latin typeface="Cambria" panose="02040503050406030204" pitchFamily="18" charset="0"/>
                <a:ea typeface="Cambria" panose="02040503050406030204" pitchFamily="18" charset="0"/>
              </a:rPr>
              <a:t>trang</a:t>
            </a:r>
            <a:r>
              <a:rPr lang="en-US" sz="2800" b="1" dirty="0">
                <a:solidFill>
                  <a:schemeClr val="bg1"/>
                </a:solidFill>
                <a:latin typeface="Cambria" panose="02040503050406030204" pitchFamily="18" charset="0"/>
                <a:ea typeface="Cambria" panose="02040503050406030204" pitchFamily="18" charset="0"/>
              </a:rPr>
              <a:t> 8,9 SGK, </a:t>
            </a:r>
            <a:r>
              <a:rPr lang="en-US" sz="2800" b="1" dirty="0" err="1">
                <a:solidFill>
                  <a:schemeClr val="bg1"/>
                </a:solidFill>
                <a:latin typeface="Cambria" panose="02040503050406030204" pitchFamily="18" charset="0"/>
                <a:ea typeface="Cambria" panose="02040503050406030204" pitchFamily="18" charset="0"/>
              </a:rPr>
              <a:t>em</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hãy</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hoàn</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thành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bảng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sau</a:t>
            </a:r>
            <a:r>
              <a:rPr lang="en-US" sz="2800" b="1" dirty="0">
                <a:solidFill>
                  <a:schemeClr val="bg1"/>
                </a:solidFill>
                <a:latin typeface="Cambria" panose="02040503050406030204" pitchFamily="18" charset="0"/>
                <a:ea typeface="Cambria" panose="02040503050406030204" pitchFamily="18" charset="0"/>
              </a:rPr>
              <a:t>:</a:t>
            </a:r>
            <a:endParaRPr lang="en-US" sz="2800" dirty="0">
              <a:solidFill>
                <a:schemeClr val="bg1"/>
              </a:solidFill>
              <a:latin typeface="Cambria" panose="02040503050406030204" pitchFamily="18" charset="0"/>
              <a:ea typeface="Cambria" panose="02040503050406030204" pitchFamily="18" charset="0"/>
            </a:endParaRPr>
          </a:p>
        </p:txBody>
      </p:sp>
      <p:graphicFrame>
        <p:nvGraphicFramePr>
          <p:cNvPr id="4" name="Table 3">
            <a:extLst>
              <a:ext uri="{FF2B5EF4-FFF2-40B4-BE49-F238E27FC236}">
                <a16:creationId xmlns:a16="http://schemas.microsoft.com/office/drawing/2014/main" id="{1C37AFDB-AE97-1E4A-FD0B-B45526C538C8}"/>
              </a:ext>
            </a:extLst>
          </p:cNvPr>
          <p:cNvGraphicFramePr>
            <a:graphicFrameLocks noGrp="1"/>
          </p:cNvGraphicFramePr>
          <p:nvPr>
            <p:extLst>
              <p:ext uri="{D42A27DB-BD31-4B8C-83A1-F6EECF244321}">
                <p14:modId xmlns:p14="http://schemas.microsoft.com/office/powerpoint/2010/main" val="2546697317"/>
              </p:ext>
            </p:extLst>
          </p:nvPr>
        </p:nvGraphicFramePr>
        <p:xfrm>
          <a:off x="849086" y="1742920"/>
          <a:ext cx="10221685" cy="4755851"/>
        </p:xfrm>
        <a:graphic>
          <a:graphicData uri="http://schemas.openxmlformats.org/drawingml/2006/table">
            <a:tbl>
              <a:tblPr firstRow="1" bandRow="1">
                <a:tableStyleId>{93296810-A885-4BE3-A3E7-6D5BEEA58F35}</a:tableStyleId>
              </a:tblPr>
              <a:tblGrid>
                <a:gridCol w="2269409">
                  <a:extLst>
                    <a:ext uri="{9D8B030D-6E8A-4147-A177-3AD203B41FA5}">
                      <a16:colId xmlns:a16="http://schemas.microsoft.com/office/drawing/2014/main" val="3021645978"/>
                    </a:ext>
                  </a:extLst>
                </a:gridCol>
                <a:gridCol w="7952276">
                  <a:extLst>
                    <a:ext uri="{9D8B030D-6E8A-4147-A177-3AD203B41FA5}">
                      <a16:colId xmlns:a16="http://schemas.microsoft.com/office/drawing/2014/main" val="198211693"/>
                    </a:ext>
                  </a:extLst>
                </a:gridCol>
              </a:tblGrid>
              <a:tr h="1085548">
                <a:tc>
                  <a:txBody>
                    <a:bodyPr/>
                    <a:lstStyle/>
                    <a:p>
                      <a:pPr algn="ctr"/>
                      <a:endParaRPr lang="en-US" sz="3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002060"/>
                          </a:solidFill>
                          <a:latin typeface="Cambria" panose="02040503050406030204" pitchFamily="18" charset="0"/>
                          <a:ea typeface="Cambria" panose="02040503050406030204" pitchFamily="18" charset="0"/>
                        </a:rPr>
                        <a:t>Ý </a:t>
                      </a:r>
                      <a:r>
                        <a:rPr lang="en-US" sz="3600" dirty="0" err="1">
                          <a:solidFill>
                            <a:srgbClr val="002060"/>
                          </a:solidFill>
                          <a:latin typeface="Cambria" panose="02040503050406030204" pitchFamily="18" charset="0"/>
                          <a:ea typeface="Cambria" panose="02040503050406030204" pitchFamily="18" charset="0"/>
                        </a:rPr>
                        <a:t>nghĩa</a:t>
                      </a:r>
                      <a:endParaRPr lang="en-US" sz="3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2501178"/>
                  </a:ext>
                </a:extLst>
              </a:tr>
              <a:tr h="1085548">
                <a:tc>
                  <a:txBody>
                    <a:bodyPr/>
                    <a:lstStyle/>
                    <a:p>
                      <a:r>
                        <a:rPr lang="en-US" sz="3600" dirty="0" err="1">
                          <a:latin typeface="Cambria" panose="02040503050406030204" pitchFamily="18" charset="0"/>
                          <a:ea typeface="Cambria" panose="02040503050406030204" pitchFamily="18" charset="0"/>
                        </a:rPr>
                        <a:t>Quốc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kì</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6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8366703"/>
                  </a:ext>
                </a:extLst>
              </a:tr>
              <a:tr h="1085548">
                <a:tc>
                  <a:txBody>
                    <a:bodyPr/>
                    <a:lstStyle/>
                    <a:p>
                      <a:r>
                        <a:rPr lang="en-US" sz="3600" dirty="0" err="1">
                          <a:latin typeface="Cambria" panose="02040503050406030204" pitchFamily="18" charset="0"/>
                          <a:ea typeface="Cambria" panose="02040503050406030204" pitchFamily="18" charset="0"/>
                        </a:rPr>
                        <a:t>Quốc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huy</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12388934"/>
                  </a:ext>
                </a:extLst>
              </a:tr>
              <a:tr h="1499207">
                <a:tc>
                  <a:txBody>
                    <a:bodyPr/>
                    <a:lstStyle/>
                    <a:p>
                      <a:r>
                        <a:rPr lang="en-US" sz="3600" dirty="0" err="1">
                          <a:latin typeface="Cambria" panose="02040503050406030204" pitchFamily="18" charset="0"/>
                          <a:ea typeface="Cambria" panose="02040503050406030204" pitchFamily="18" charset="0"/>
                        </a:rPr>
                        <a:t>Quốc</a:t>
                      </a:r>
                      <a:r>
                        <a:rPr lang="en-US" sz="3600" dirty="0">
                          <a:latin typeface="Cambria" panose="02040503050406030204" pitchFamily="18" charset="0"/>
                          <a:ea typeface="Cambria" panose="02040503050406030204" pitchFamily="18" charset="0"/>
                        </a:rPr>
                        <a:t> ca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8037634"/>
                  </a:ext>
                </a:extLst>
              </a:tr>
            </a:tbl>
          </a:graphicData>
        </a:graphic>
      </p:graphicFrame>
      <p:sp>
        <p:nvSpPr>
          <p:cNvPr id="6" name="TextBox 5">
            <a:extLst>
              <a:ext uri="{FF2B5EF4-FFF2-40B4-BE49-F238E27FC236}">
                <a16:creationId xmlns:a16="http://schemas.microsoft.com/office/drawing/2014/main" id="{0EB8E429-8E1D-C217-3A18-CF6697907713}"/>
              </a:ext>
            </a:extLst>
          </p:cNvPr>
          <p:cNvSpPr txBox="1"/>
          <p:nvPr/>
        </p:nvSpPr>
        <p:spPr>
          <a:xfrm>
            <a:off x="3341914" y="2906486"/>
            <a:ext cx="7413172" cy="954107"/>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Thể</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sự</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độc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lập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tự</a:t>
            </a:r>
            <a:r>
              <a:rPr lang="en-US" sz="2800" dirty="0">
                <a:solidFill>
                  <a:srgbClr val="FF0000"/>
                </a:solidFill>
                <a:latin typeface="Cambria" panose="02040503050406030204" pitchFamily="18" charset="0"/>
                <a:ea typeface="Cambria" panose="02040503050406030204" pitchFamily="18" charset="0"/>
              </a:rPr>
              <a:t> do, </a:t>
            </a:r>
            <a:r>
              <a:rPr lang="en-US" sz="2800" dirty="0" err="1">
                <a:solidFill>
                  <a:srgbClr val="FF0000"/>
                </a:solidFill>
                <a:latin typeface="Cambria" panose="02040503050406030204" pitchFamily="18" charset="0"/>
                <a:ea typeface="Cambria" panose="02040503050406030204" pitchFamily="18" charset="0"/>
              </a:rPr>
              <a:t>thông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nhất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toàn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vẹn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đất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nước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Việt</a:t>
            </a:r>
            <a:r>
              <a:rPr lang="en-US" sz="2800" dirty="0">
                <a:solidFill>
                  <a:srgbClr val="FF0000"/>
                </a:solidFill>
                <a:latin typeface="Cambria" panose="02040503050406030204" pitchFamily="18" charset="0"/>
                <a:ea typeface="Cambria" panose="02040503050406030204" pitchFamily="18" charset="0"/>
              </a:rPr>
              <a:t> Nam.</a:t>
            </a:r>
          </a:p>
        </p:txBody>
      </p:sp>
      <p:sp>
        <p:nvSpPr>
          <p:cNvPr id="7" name="TextBox 6">
            <a:extLst>
              <a:ext uri="{FF2B5EF4-FFF2-40B4-BE49-F238E27FC236}">
                <a16:creationId xmlns:a16="http://schemas.microsoft.com/office/drawing/2014/main" id="{4CFA41A5-7225-8D22-0067-17E3E44AB1C7}"/>
              </a:ext>
            </a:extLst>
          </p:cNvPr>
          <p:cNvSpPr txBox="1"/>
          <p:nvPr/>
        </p:nvSpPr>
        <p:spPr>
          <a:xfrm>
            <a:off x="3331029" y="4005943"/>
            <a:ext cx="7413172" cy="830997"/>
          </a:xfrm>
          <a:prstGeom prst="rect">
            <a:avLst/>
          </a:prstGeom>
          <a:noFill/>
        </p:spPr>
        <p:txBody>
          <a:bodyPr wrap="square" rtlCol="0">
            <a:spAutoFit/>
          </a:bodyPr>
          <a:lstStyle/>
          <a:p>
            <a:r>
              <a:rPr lang="en-US" sz="2400" dirty="0" err="1">
                <a:solidFill>
                  <a:srgbClr val="FF0000"/>
                </a:solidFill>
                <a:latin typeface="Cambria" panose="02040503050406030204" pitchFamily="18" charset="0"/>
                <a:ea typeface="Cambria" panose="02040503050406030204" pitchFamily="18" charset="0"/>
              </a:rPr>
              <a:t>Thể</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hiện</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khát</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vọng</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về</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nền</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hoà</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bình</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độc</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lập</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tự</a:t>
            </a:r>
            <a:r>
              <a:rPr lang="en-US" sz="2400" dirty="0">
                <a:solidFill>
                  <a:srgbClr val="FF0000"/>
                </a:solidFill>
                <a:latin typeface="Cambria" panose="02040503050406030204" pitchFamily="18" charset="0"/>
                <a:ea typeface="Cambria" panose="02040503050406030204" pitchFamily="18" charset="0"/>
              </a:rPr>
              <a:t> do </a:t>
            </a:r>
            <a:r>
              <a:rPr lang="en-US" sz="2400" dirty="0" err="1">
                <a:solidFill>
                  <a:srgbClr val="FF0000"/>
                </a:solidFill>
                <a:latin typeface="Cambria" panose="02040503050406030204" pitchFamily="18" charset="0"/>
                <a:ea typeface="Cambria" panose="02040503050406030204" pitchFamily="18" charset="0"/>
              </a:rPr>
              <a:t>về</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một</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nước</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Việt</a:t>
            </a:r>
            <a:r>
              <a:rPr lang="en-US" sz="2400" dirty="0">
                <a:solidFill>
                  <a:srgbClr val="FF0000"/>
                </a:solidFill>
                <a:latin typeface="Cambria" panose="02040503050406030204" pitchFamily="18" charset="0"/>
                <a:ea typeface="Cambria" panose="02040503050406030204" pitchFamily="18" charset="0"/>
              </a:rPr>
              <a:t> Nam </a:t>
            </a:r>
            <a:r>
              <a:rPr lang="en-US" sz="2400" dirty="0" err="1">
                <a:solidFill>
                  <a:srgbClr val="FF0000"/>
                </a:solidFill>
                <a:latin typeface="Cambria" panose="02040503050406030204" pitchFamily="18" charset="0"/>
                <a:ea typeface="Cambria" panose="02040503050406030204" pitchFamily="18" charset="0"/>
              </a:rPr>
              <a:t>thịnh</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vượng</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hùng</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cường</a:t>
            </a:r>
            <a:r>
              <a:rPr lang="en-US" sz="2400" dirty="0">
                <a:solidFill>
                  <a:srgbClr val="FF0000"/>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5E543201-DE6E-02FE-3289-7323687FAD48}"/>
              </a:ext>
            </a:extLst>
          </p:cNvPr>
          <p:cNvSpPr txBox="1"/>
          <p:nvPr/>
        </p:nvSpPr>
        <p:spPr>
          <a:xfrm>
            <a:off x="3298371" y="5138058"/>
            <a:ext cx="7554685" cy="1077218"/>
          </a:xfrm>
          <a:prstGeom prst="rect">
            <a:avLst/>
          </a:prstGeom>
          <a:noFill/>
        </p:spPr>
        <p:txBody>
          <a:bodyPr wrap="square" rtlCol="0">
            <a:spAutoFit/>
          </a:bodyPr>
          <a:lstStyle/>
          <a:p>
            <a:r>
              <a:rPr lang="en-US" sz="3200" dirty="0" err="1">
                <a:solidFill>
                  <a:srgbClr val="FF0000"/>
                </a:solidFill>
                <a:latin typeface="Cambria" panose="02040503050406030204" pitchFamily="18" charset="0"/>
                <a:ea typeface="Cambria" panose="02040503050406030204" pitchFamily="18" charset="0"/>
              </a:rPr>
              <a:t>Trở</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một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phần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giá</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trị</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thần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của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người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dân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Việt</a:t>
            </a:r>
            <a:r>
              <a:rPr lang="en-US" sz="3200" dirty="0">
                <a:solidFill>
                  <a:srgbClr val="FF0000"/>
                </a:solidFill>
                <a:latin typeface="Cambria" panose="02040503050406030204" pitchFamily="18" charset="0"/>
                <a:ea typeface="Cambria" panose="02040503050406030204" pitchFamily="18" charset="0"/>
              </a:rPr>
              <a:t> Nam.</a:t>
            </a:r>
          </a:p>
        </p:txBody>
      </p:sp>
    </p:spTree>
    <p:extLst>
      <p:ext uri="{BB962C8B-B14F-4D97-AF65-F5344CB8AC3E}">
        <p14:creationId xmlns:p14="http://schemas.microsoft.com/office/powerpoint/2010/main" val="2856585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DD9F59B-6E97-45E7-87DF-39D5F39CFC16}"/>
              </a:ext>
            </a:extLst>
          </p:cNvPr>
          <p:cNvSpPr/>
          <p:nvPr/>
        </p:nvSpPr>
        <p:spPr>
          <a:xfrm>
            <a:off x="254000" y="279400"/>
            <a:ext cx="11633200" cy="6197600"/>
          </a:xfrm>
          <a:prstGeom prst="roundRect">
            <a:avLst>
              <a:gd name="adj" fmla="val 15524"/>
            </a:avLst>
          </a:prstGeom>
          <a:solidFill>
            <a:schemeClr val="bg1"/>
          </a:solidFill>
          <a:ln w="12700">
            <a:solidFill>
              <a:srgbClr val="9A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78EAB38C-F8AF-E141-EC30-EB6D7C378389}"/>
              </a:ext>
            </a:extLst>
          </p:cNvPr>
          <p:cNvPicPr>
            <a:picLocks noChangeAspect="1"/>
          </p:cNvPicPr>
          <p:nvPr/>
        </p:nvPicPr>
        <p:blipFill>
          <a:blip r:embed="rId3"/>
          <a:stretch>
            <a:fillRect/>
          </a:stretch>
        </p:blipFill>
        <p:spPr>
          <a:xfrm>
            <a:off x="3938587" y="1452562"/>
            <a:ext cx="4319588" cy="3504976"/>
          </a:xfrm>
          <a:prstGeom prst="rect">
            <a:avLst/>
          </a:prstGeom>
        </p:spPr>
      </p:pic>
      <p:cxnSp>
        <p:nvCxnSpPr>
          <p:cNvPr id="8" name="Straight Connector 7">
            <a:extLst>
              <a:ext uri="{FF2B5EF4-FFF2-40B4-BE49-F238E27FC236}">
                <a16:creationId xmlns:a16="http://schemas.microsoft.com/office/drawing/2014/main" id="{DCDDB125-8655-C669-0CE0-968FFCD182E9}"/>
              </a:ext>
            </a:extLst>
          </p:cNvPr>
          <p:cNvCxnSpPr>
            <a:cxnSpLocks/>
            <a:endCxn id="11" idx="3"/>
          </p:cNvCxnSpPr>
          <p:nvPr/>
        </p:nvCxnSpPr>
        <p:spPr>
          <a:xfrm flipH="1" flipV="1">
            <a:off x="3286125" y="1882927"/>
            <a:ext cx="781050" cy="90789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87B235BB-26D5-BD8B-C865-B56FB71D21F8}"/>
              </a:ext>
            </a:extLst>
          </p:cNvPr>
          <p:cNvSpPr/>
          <p:nvPr/>
        </p:nvSpPr>
        <p:spPr>
          <a:xfrm>
            <a:off x="66675" y="917878"/>
            <a:ext cx="3219450" cy="1930097"/>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Quốc kì nước Cộng hoà xã hội chủ nghĩa Việt Nam hình chữ nhật, chiều rộng bằng hai phần ba chiều dài</a:t>
            </a:r>
            <a:endPar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cxnSp>
        <p:nvCxnSpPr>
          <p:cNvPr id="13" name="Straight Connector 12">
            <a:extLst>
              <a:ext uri="{FF2B5EF4-FFF2-40B4-BE49-F238E27FC236}">
                <a16:creationId xmlns:a16="http://schemas.microsoft.com/office/drawing/2014/main" id="{570730FC-86FE-15CF-2E94-22601B87F5BA}"/>
              </a:ext>
            </a:extLst>
          </p:cNvPr>
          <p:cNvCxnSpPr>
            <a:cxnSpLocks/>
            <a:stCxn id="14" idx="1"/>
          </p:cNvCxnSpPr>
          <p:nvPr/>
        </p:nvCxnSpPr>
        <p:spPr>
          <a:xfrm flipH="1">
            <a:off x="8201025" y="1828800"/>
            <a:ext cx="571500" cy="71437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679756F4-3A89-8D58-F926-EB1839FF75B0}"/>
              </a:ext>
            </a:extLst>
          </p:cNvPr>
          <p:cNvSpPr/>
          <p:nvPr/>
        </p:nvSpPr>
        <p:spPr>
          <a:xfrm>
            <a:off x="8772525" y="1152525"/>
            <a:ext cx="3181350" cy="135255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a:t>
            </a:r>
            <a:r>
              <a:rPr kumimoji="0" lang="vi-VN"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ền đỏ, ở giữa có ngôi sao vàng năm cánh. </a:t>
            </a:r>
            <a:endPar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cxnSp>
        <p:nvCxnSpPr>
          <p:cNvPr id="20" name="Straight Connector 19">
            <a:extLst>
              <a:ext uri="{FF2B5EF4-FFF2-40B4-BE49-F238E27FC236}">
                <a16:creationId xmlns:a16="http://schemas.microsoft.com/office/drawing/2014/main" id="{B08B1861-1051-D8F4-FCF5-B0215E289D0E}"/>
              </a:ext>
            </a:extLst>
          </p:cNvPr>
          <p:cNvCxnSpPr>
            <a:cxnSpLocks/>
            <a:endCxn id="21" idx="3"/>
          </p:cNvCxnSpPr>
          <p:nvPr/>
        </p:nvCxnSpPr>
        <p:spPr>
          <a:xfrm flipH="1">
            <a:off x="3324225" y="3714750"/>
            <a:ext cx="742950" cy="124301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16727B66-5FFF-3554-1213-C8F505A51532}"/>
              </a:ext>
            </a:extLst>
          </p:cNvPr>
          <p:cNvSpPr/>
          <p:nvPr/>
        </p:nvSpPr>
        <p:spPr>
          <a:xfrm>
            <a:off x="104775" y="4114800"/>
            <a:ext cx="3219450" cy="1685925"/>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a:t>
            </a:r>
            <a:r>
              <a:rPr kumimoji="0" lang="vi-VN"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ền đỏ tượng trưng cho cách mạng, màu vàng tượng trưng cho dân tộc Việt Nam. </a:t>
            </a:r>
            <a:endPar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cxnSp>
        <p:nvCxnSpPr>
          <p:cNvPr id="24" name="Straight Connector 23">
            <a:extLst>
              <a:ext uri="{FF2B5EF4-FFF2-40B4-BE49-F238E27FC236}">
                <a16:creationId xmlns:a16="http://schemas.microsoft.com/office/drawing/2014/main" id="{02189457-0ADA-9C0D-0A36-FF83668719A1}"/>
              </a:ext>
            </a:extLst>
          </p:cNvPr>
          <p:cNvCxnSpPr>
            <a:cxnSpLocks/>
            <a:stCxn id="25" idx="1"/>
          </p:cNvCxnSpPr>
          <p:nvPr/>
        </p:nvCxnSpPr>
        <p:spPr>
          <a:xfrm flipH="1" flipV="1">
            <a:off x="8229600" y="3705225"/>
            <a:ext cx="619124" cy="11049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A8F46D46-88E2-7EC6-CF59-57C3CE56CC01}"/>
              </a:ext>
            </a:extLst>
          </p:cNvPr>
          <p:cNvSpPr/>
          <p:nvPr/>
        </p:nvSpPr>
        <p:spPr>
          <a:xfrm>
            <a:off x="8848724" y="3609975"/>
            <a:ext cx="3343275" cy="240030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Năm cánh sao tượng trưng cho năm tầng lớp: trí thức, nông dân, công nhân, thương nhân, binh sĩ cùng đoàn kết trong đại gia đình các dân tộc Việt Nam.</a:t>
            </a:r>
            <a:endPar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1">
            <a:extLst>
              <a:ext uri="{FF2B5EF4-FFF2-40B4-BE49-F238E27FC236}">
                <a16:creationId xmlns:a16="http://schemas.microsoft.com/office/drawing/2014/main" id="{AF3D91BA-1B41-1D08-512E-E38257E5DB8E}"/>
              </a:ext>
            </a:extLst>
          </p:cNvPr>
          <p:cNvSpPr/>
          <p:nvPr/>
        </p:nvSpPr>
        <p:spPr>
          <a:xfrm>
            <a:off x="4637314" y="4332514"/>
            <a:ext cx="3069771" cy="631371"/>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447134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par>
                                <p:cTn id="32" presetID="22" presetClass="entr" presetSubtype="4"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21"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0"/>
            <a:ext cx="12151895"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DD9F59B-6E97-45E7-87DF-39D5F39CFC16}"/>
              </a:ext>
            </a:extLst>
          </p:cNvPr>
          <p:cNvSpPr/>
          <p:nvPr/>
        </p:nvSpPr>
        <p:spPr>
          <a:xfrm>
            <a:off x="254000" y="279400"/>
            <a:ext cx="11633200" cy="6197600"/>
          </a:xfrm>
          <a:prstGeom prst="roundRect">
            <a:avLst>
              <a:gd name="adj" fmla="val 15524"/>
            </a:avLst>
          </a:prstGeom>
          <a:solidFill>
            <a:schemeClr val="bg1"/>
          </a:solidFill>
          <a:ln w="12700">
            <a:solidFill>
              <a:srgbClr val="9A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A141545E-BF44-1135-AF24-28ED2BF7C3A4}"/>
              </a:ext>
            </a:extLst>
          </p:cNvPr>
          <p:cNvPicPr>
            <a:picLocks noChangeAspect="1"/>
          </p:cNvPicPr>
          <p:nvPr/>
        </p:nvPicPr>
        <p:blipFill>
          <a:blip r:embed="rId3"/>
          <a:stretch>
            <a:fillRect/>
          </a:stretch>
        </p:blipFill>
        <p:spPr>
          <a:xfrm>
            <a:off x="4695825" y="1695450"/>
            <a:ext cx="3051526" cy="3609975"/>
          </a:xfrm>
          <a:prstGeom prst="rect">
            <a:avLst/>
          </a:prstGeom>
        </p:spPr>
      </p:pic>
      <p:cxnSp>
        <p:nvCxnSpPr>
          <p:cNvPr id="8" name="Straight Connector 7">
            <a:extLst>
              <a:ext uri="{FF2B5EF4-FFF2-40B4-BE49-F238E27FC236}">
                <a16:creationId xmlns:a16="http://schemas.microsoft.com/office/drawing/2014/main" id="{BAB7DCEF-5C4C-18C2-5878-37F12516B576}"/>
              </a:ext>
            </a:extLst>
          </p:cNvPr>
          <p:cNvCxnSpPr>
            <a:cxnSpLocks/>
            <a:endCxn id="10" idx="3"/>
          </p:cNvCxnSpPr>
          <p:nvPr/>
        </p:nvCxnSpPr>
        <p:spPr>
          <a:xfrm flipH="1" flipV="1">
            <a:off x="4171950" y="2206777"/>
            <a:ext cx="781050" cy="90789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BAD4194D-8E55-D81E-BD10-7B60923B95AD}"/>
              </a:ext>
            </a:extLst>
          </p:cNvPr>
          <p:cNvSpPr/>
          <p:nvPr/>
        </p:nvSpPr>
        <p:spPr>
          <a:xfrm>
            <a:off x="952500" y="1241728"/>
            <a:ext cx="3219450" cy="1930097"/>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Q</a:t>
            </a: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uốc huy nước Cộng hoà xã hội chủ nghĩa Việt Nam hình tròn, nền đỏ</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cxnSp>
        <p:nvCxnSpPr>
          <p:cNvPr id="11" name="Straight Connector 10">
            <a:extLst>
              <a:ext uri="{FF2B5EF4-FFF2-40B4-BE49-F238E27FC236}">
                <a16:creationId xmlns:a16="http://schemas.microsoft.com/office/drawing/2014/main" id="{047EB6F2-E62E-BB2E-39C6-6DD73FD320A9}"/>
              </a:ext>
            </a:extLst>
          </p:cNvPr>
          <p:cNvCxnSpPr>
            <a:cxnSpLocks/>
          </p:cNvCxnSpPr>
          <p:nvPr/>
        </p:nvCxnSpPr>
        <p:spPr>
          <a:xfrm flipH="1">
            <a:off x="7410450" y="2190750"/>
            <a:ext cx="571500" cy="71437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B15177A1-FD2F-A885-AF44-4AAB0E466953}"/>
              </a:ext>
            </a:extLst>
          </p:cNvPr>
          <p:cNvSpPr/>
          <p:nvPr/>
        </p:nvSpPr>
        <p:spPr>
          <a:xfrm>
            <a:off x="8029575" y="904875"/>
            <a:ext cx="3543300" cy="188595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Ở</a:t>
            </a:r>
            <a:r>
              <a:rPr kumimoji="0" lang="vi-VN"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giữa có ngôi sao vàng năm cánh, xung quanh có bông lúa, ở dưới có nửa bánh xe răng và dòng chữ Cộng hoà xã hội chủ nghĩa Việt Nam.</a:t>
            </a:r>
            <a:endPar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cxnSp>
        <p:nvCxnSpPr>
          <p:cNvPr id="13" name="Straight Connector 12">
            <a:extLst>
              <a:ext uri="{FF2B5EF4-FFF2-40B4-BE49-F238E27FC236}">
                <a16:creationId xmlns:a16="http://schemas.microsoft.com/office/drawing/2014/main" id="{D1F1A15A-20B1-C105-C283-9CF669AAA9D7}"/>
              </a:ext>
            </a:extLst>
          </p:cNvPr>
          <p:cNvCxnSpPr>
            <a:cxnSpLocks/>
          </p:cNvCxnSpPr>
          <p:nvPr/>
        </p:nvCxnSpPr>
        <p:spPr>
          <a:xfrm flipH="1">
            <a:off x="4391025" y="3781425"/>
            <a:ext cx="895350" cy="117157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D4C7331F-6051-981B-F393-73081A7135DF}"/>
              </a:ext>
            </a:extLst>
          </p:cNvPr>
          <p:cNvSpPr/>
          <p:nvPr/>
        </p:nvSpPr>
        <p:spPr>
          <a:xfrm>
            <a:off x="990600" y="4152900"/>
            <a:ext cx="3400425" cy="1685925"/>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Trong đó, hình ảnh bông lúa vàng bao quanh tượng trưng cho nông nghiệp; bánh xe tượng trưng cho công nghiệp.</a:t>
            </a:r>
            <a:endPar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cxnSp>
        <p:nvCxnSpPr>
          <p:cNvPr id="15" name="Straight Connector 14">
            <a:extLst>
              <a:ext uri="{FF2B5EF4-FFF2-40B4-BE49-F238E27FC236}">
                <a16:creationId xmlns:a16="http://schemas.microsoft.com/office/drawing/2014/main" id="{628001CE-532B-1587-FEE8-5E7FC098583D}"/>
              </a:ext>
            </a:extLst>
          </p:cNvPr>
          <p:cNvCxnSpPr>
            <a:cxnSpLocks/>
          </p:cNvCxnSpPr>
          <p:nvPr/>
        </p:nvCxnSpPr>
        <p:spPr>
          <a:xfrm flipH="1" flipV="1">
            <a:off x="7181850" y="3629025"/>
            <a:ext cx="1066800" cy="12668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1CD5BE13-DF82-9C8B-8F05-26E98DA635D2}"/>
              </a:ext>
            </a:extLst>
          </p:cNvPr>
          <p:cNvSpPr/>
          <p:nvPr/>
        </p:nvSpPr>
        <p:spPr>
          <a:xfrm>
            <a:off x="8267699" y="3619500"/>
            <a:ext cx="3371851" cy="240030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Quốc huy thể hiện khát vọng về một nền hoà bình, độc lập, tự do và về một nước Việt Nam phát triển thịnh vượng, sánh vai cùng các quốc gia trên thế giới.</a:t>
            </a:r>
            <a:endPar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1">
            <a:extLst>
              <a:ext uri="{FF2B5EF4-FFF2-40B4-BE49-F238E27FC236}">
                <a16:creationId xmlns:a16="http://schemas.microsoft.com/office/drawing/2014/main" id="{A0420B72-7E45-F207-47B8-E54C4E590692}"/>
              </a:ext>
            </a:extLst>
          </p:cNvPr>
          <p:cNvSpPr/>
          <p:nvPr/>
        </p:nvSpPr>
        <p:spPr>
          <a:xfrm>
            <a:off x="4789714" y="4561114"/>
            <a:ext cx="3069771" cy="772886"/>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418220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4"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HÀO CỜ  Quốc ca có lời  chuẩn_720pFH">
            <a:hlinkClick r:id="" action="ppaction://media"/>
            <a:extLst>
              <a:ext uri="{FF2B5EF4-FFF2-40B4-BE49-F238E27FC236}">
                <a16:creationId xmlns:a16="http://schemas.microsoft.com/office/drawing/2014/main" id="{43F77A73-1A1D-343C-C2CF-3B8B6DD2B52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2192000" cy="6981825"/>
          </a:xfrm>
          <a:prstGeom prst="rect">
            <a:avLst/>
          </a:prstGeom>
        </p:spPr>
      </p:pic>
    </p:spTree>
    <p:extLst>
      <p:ext uri="{BB962C8B-B14F-4D97-AF65-F5344CB8AC3E}">
        <p14:creationId xmlns:p14="http://schemas.microsoft.com/office/powerpoint/2010/main" val="37156310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2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ải bản Quốc ca Việt Nam không bị hạn chế bản quyền trên Báo QĐND ĐT">
            <a:extLst>
              <a:ext uri="{FF2B5EF4-FFF2-40B4-BE49-F238E27FC236}">
                <a16:creationId xmlns:a16="http://schemas.microsoft.com/office/drawing/2014/main" id="{1CF1671F-BAD2-8D0B-AFEC-14781D57B7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56007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Connector 1">
            <a:extLst>
              <a:ext uri="{FF2B5EF4-FFF2-40B4-BE49-F238E27FC236}">
                <a16:creationId xmlns:a16="http://schemas.microsoft.com/office/drawing/2014/main" id="{DCB869A0-6DAC-9917-679E-C243A415229E}"/>
              </a:ext>
            </a:extLst>
          </p:cNvPr>
          <p:cNvCxnSpPr>
            <a:cxnSpLocks/>
          </p:cNvCxnSpPr>
          <p:nvPr/>
        </p:nvCxnSpPr>
        <p:spPr>
          <a:xfrm flipH="1">
            <a:off x="5629275" y="1971675"/>
            <a:ext cx="14382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751C76FC-872B-CE85-7105-D8C87B85B98E}"/>
              </a:ext>
            </a:extLst>
          </p:cNvPr>
          <p:cNvSpPr/>
          <p:nvPr/>
        </p:nvSpPr>
        <p:spPr>
          <a:xfrm>
            <a:off x="7105650" y="1028700"/>
            <a:ext cx="4591050" cy="188595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Quốc ca nước Cộng hoà xã hội chủ nghĩa Việt Nam là nhạc và lời của bài Tiến quân ca</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cxnSp>
        <p:nvCxnSpPr>
          <p:cNvPr id="7" name="Straight Connector 6">
            <a:extLst>
              <a:ext uri="{FF2B5EF4-FFF2-40B4-BE49-F238E27FC236}">
                <a16:creationId xmlns:a16="http://schemas.microsoft.com/office/drawing/2014/main" id="{8430B37E-C500-97B8-70E5-1D346C80A67E}"/>
              </a:ext>
            </a:extLst>
          </p:cNvPr>
          <p:cNvCxnSpPr>
            <a:cxnSpLocks/>
          </p:cNvCxnSpPr>
          <p:nvPr/>
        </p:nvCxnSpPr>
        <p:spPr>
          <a:xfrm flipH="1">
            <a:off x="5686425" y="4819650"/>
            <a:ext cx="14382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2B1C0B0B-BADC-6B90-742A-FBF599C0B72B}"/>
              </a:ext>
            </a:extLst>
          </p:cNvPr>
          <p:cNvSpPr/>
          <p:nvPr/>
        </p:nvSpPr>
        <p:spPr>
          <a:xfrm>
            <a:off x="7162800" y="3562350"/>
            <a:ext cx="4591050" cy="3200399"/>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Quốc ca thể hiện sự hi sinh to lớn, chiến thắng vinh quang của thế hệ đi trước; đồng thời, cũng thể hiện khát vọng độc lập, tự do và phát triển của Việt Nam.</a:t>
            </a:r>
          </a:p>
        </p:txBody>
      </p:sp>
    </p:spTree>
    <p:extLst>
      <p:ext uri="{BB962C8B-B14F-4D97-AF65-F5344CB8AC3E}">
        <p14:creationId xmlns:p14="http://schemas.microsoft.com/office/powerpoint/2010/main" val="33580806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24" name="图片 7">
            <a:extLst>
              <a:ext uri="{FF2B5EF4-FFF2-40B4-BE49-F238E27FC236}">
                <a16:creationId xmlns:a16="http://schemas.microsoft.com/office/drawing/2014/main" id="{87ED92F5-59BF-4AEF-8795-534739038A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32" name="Google Shape;345;p6">
            <a:extLst>
              <a:ext uri="{FF2B5EF4-FFF2-40B4-BE49-F238E27FC236}">
                <a16:creationId xmlns:a16="http://schemas.microsoft.com/office/drawing/2014/main" id="{32782DAE-7F15-4954-869F-73C435CA2162}"/>
              </a:ext>
            </a:extLst>
          </p:cNvPr>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Rectangle: Rounded Corners 12">
            <a:extLst>
              <a:ext uri="{FF2B5EF4-FFF2-40B4-BE49-F238E27FC236}">
                <a16:creationId xmlns:a16="http://schemas.microsoft.com/office/drawing/2014/main" id="{FD889BDA-79ED-B168-2D0C-EE9517A72273}"/>
              </a:ext>
            </a:extLst>
          </p:cNvPr>
          <p:cNvSpPr/>
          <p:nvPr/>
        </p:nvSpPr>
        <p:spPr>
          <a:xfrm>
            <a:off x="2084438" y="1872343"/>
            <a:ext cx="9508847" cy="2040896"/>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1219170">
              <a:buClr>
                <a:srgbClr val="000000"/>
              </a:buClr>
              <a:defRPr/>
            </a:pPr>
            <a:r>
              <a:rPr lang="vi-VN" sz="3600" b="1" kern="0" dirty="0">
                <a:solidFill>
                  <a:srgbClr val="CD5E62"/>
                </a:solidFill>
                <a:latin typeface="Cambria" panose="02040503050406030204" pitchFamily="18" charset="0"/>
                <a:ea typeface="Cambria" panose="02040503050406030204" pitchFamily="18" charset="0"/>
                <a:sym typeface="Arial"/>
              </a:rPr>
              <a:t>Giới thiệu những hình ảnh có sự xuất hiện Quốc kì và Quốc huy nước Cộng hòa xã hội chủ nghĩa Việt Nam mà em đã sưu tầm</a:t>
            </a:r>
            <a:endParaRPr kumimoji="0" lang="en-US" sz="3600" b="1" i="0" u="none" strike="noStrike" kern="0" cap="none" spc="0" normalizeH="0" baseline="0" noProof="0" dirty="0">
              <a:ln>
                <a:noFill/>
              </a:ln>
              <a:solidFill>
                <a:srgbClr val="CD5E62"/>
              </a:solidFill>
              <a:effectLst/>
              <a:uLnTx/>
              <a:uFillTx/>
              <a:latin typeface="Cambria" panose="02040503050406030204" pitchFamily="18" charset="0"/>
              <a:ea typeface="Cambria" panose="02040503050406030204" pitchFamily="18" charset="0"/>
              <a:sym typeface="Arial"/>
            </a:endParaRPr>
          </a:p>
        </p:txBody>
      </p:sp>
      <p:pic>
        <p:nvPicPr>
          <p:cNvPr id="18" name="Picture 10">
            <a:extLst>
              <a:ext uri="{FF2B5EF4-FFF2-40B4-BE49-F238E27FC236}">
                <a16:creationId xmlns:a16="http://schemas.microsoft.com/office/drawing/2014/main" id="{531345A7-83AA-91EA-534E-12E0BD437D7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68909">
            <a:off x="10762836" y="137776"/>
            <a:ext cx="1027863" cy="1572257"/>
          </a:xfrm>
          <a:prstGeom prst="rect">
            <a:avLst/>
          </a:prstGeom>
        </p:spPr>
      </p:pic>
      <p:sp>
        <p:nvSpPr>
          <p:cNvPr id="2" name="Freeform 16">
            <a:extLst>
              <a:ext uri="{FF2B5EF4-FFF2-40B4-BE49-F238E27FC236}">
                <a16:creationId xmlns:a16="http://schemas.microsoft.com/office/drawing/2014/main" id="{EE8B18FD-3133-1046-320C-566CDFA621FC}"/>
              </a:ext>
            </a:extLst>
          </p:cNvPr>
          <p:cNvSpPr/>
          <p:nvPr/>
        </p:nvSpPr>
        <p:spPr>
          <a:xfrm>
            <a:off x="451945" y="3902927"/>
            <a:ext cx="2214511" cy="27432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12D35"/>
              </a:solidFill>
              <a:effectLst/>
              <a:uLnTx/>
              <a:uFillTx/>
              <a:latin typeface="Arial"/>
              <a:ea typeface="+mn-ea"/>
              <a:cs typeface="+mn-cs"/>
            </a:endParaRPr>
          </a:p>
        </p:txBody>
      </p:sp>
    </p:spTree>
    <p:extLst>
      <p:ext uri="{BB962C8B-B14F-4D97-AF65-F5344CB8AC3E}">
        <p14:creationId xmlns:p14="http://schemas.microsoft.com/office/powerpoint/2010/main" val="27483079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ài 13: Công dân nước Cộng hòa xã hội chủ nghĩa Việt Nam">
            <a:extLst>
              <a:ext uri="{FF2B5EF4-FFF2-40B4-BE49-F238E27FC236}">
                <a16:creationId xmlns:a16="http://schemas.microsoft.com/office/drawing/2014/main" id="{D944E8E8-0045-5AE0-989D-85ECD72E77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3072" y="1192438"/>
            <a:ext cx="5518241" cy="4506767"/>
          </a:xfrm>
          <a:prstGeom prst="rect">
            <a:avLst/>
          </a:prstGeom>
          <a:noFill/>
          <a:ln>
            <a:noFill/>
          </a:ln>
        </p:spPr>
      </p:pic>
      <p:pic>
        <p:nvPicPr>
          <p:cNvPr id="6" name="Picture 5" descr="Tư tưởng chính trị - trọng tâm chống phá của các thế lực thù địch | Tạp ...">
            <a:extLst>
              <a:ext uri="{FF2B5EF4-FFF2-40B4-BE49-F238E27FC236}">
                <a16:creationId xmlns:a16="http://schemas.microsoft.com/office/drawing/2014/main" id="{2F0A17E6-7F77-AEC6-75FD-2D2BBA0343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9658" y="1245099"/>
            <a:ext cx="5251658" cy="4459015"/>
          </a:xfrm>
          <a:prstGeom prst="rect">
            <a:avLst/>
          </a:prstGeom>
          <a:noFill/>
          <a:ln>
            <a:noFill/>
          </a:ln>
        </p:spPr>
      </p:pic>
    </p:spTree>
    <p:extLst>
      <p:ext uri="{BB962C8B-B14F-4D97-AF65-F5344CB8AC3E}">
        <p14:creationId xmlns:p14="http://schemas.microsoft.com/office/powerpoint/2010/main" val="344537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27A9F2C1-3446-4997-8AAC-F4C555AAA4B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31186" y="523311"/>
            <a:ext cx="8811819" cy="5505380"/>
          </a:xfrm>
          <a:prstGeom prst="rect">
            <a:avLst/>
          </a:prstGeom>
        </p:spPr>
      </p:pic>
      <p:pic>
        <p:nvPicPr>
          <p:cNvPr id="79" name="Picture 78">
            <a:extLst>
              <a:ext uri="{FF2B5EF4-FFF2-40B4-BE49-F238E27FC236}">
                <a16:creationId xmlns:a16="http://schemas.microsoft.com/office/drawing/2014/main" id="{249A5F9B-FB80-4F82-9A69-FD76F5BED7FB}"/>
              </a:ext>
            </a:extLst>
          </p:cNvPr>
          <p:cNvPicPr>
            <a:picLocks noChangeAspect="1"/>
          </p:cNvPicPr>
          <p:nvPr/>
        </p:nvPicPr>
        <p:blipFill>
          <a:blip r:embed="rId3"/>
          <a:stretch>
            <a:fillRect/>
          </a:stretch>
        </p:blipFill>
        <p:spPr>
          <a:xfrm rot="20806844">
            <a:off x="516518" y="1958613"/>
            <a:ext cx="645578" cy="633397"/>
          </a:xfrm>
          <a:prstGeom prst="rect">
            <a:avLst/>
          </a:prstGeom>
        </p:spPr>
      </p:pic>
      <p:pic>
        <p:nvPicPr>
          <p:cNvPr id="80" name="Picture 79">
            <a:extLst>
              <a:ext uri="{FF2B5EF4-FFF2-40B4-BE49-F238E27FC236}">
                <a16:creationId xmlns:a16="http://schemas.microsoft.com/office/drawing/2014/main" id="{92EC7144-A7A2-42B0-85B7-E89BA60B5516}"/>
              </a:ext>
            </a:extLst>
          </p:cNvPr>
          <p:cNvPicPr>
            <a:picLocks noChangeAspect="1"/>
          </p:cNvPicPr>
          <p:nvPr/>
        </p:nvPicPr>
        <p:blipFill>
          <a:blip r:embed="rId3"/>
          <a:stretch>
            <a:fillRect/>
          </a:stretch>
        </p:blipFill>
        <p:spPr>
          <a:xfrm rot="18500955">
            <a:off x="9952978" y="1215034"/>
            <a:ext cx="854016" cy="837902"/>
          </a:xfrm>
          <a:prstGeom prst="rect">
            <a:avLst/>
          </a:prstGeom>
        </p:spPr>
      </p:pic>
      <p:pic>
        <p:nvPicPr>
          <p:cNvPr id="81" name="Picture 80">
            <a:extLst>
              <a:ext uri="{FF2B5EF4-FFF2-40B4-BE49-F238E27FC236}">
                <a16:creationId xmlns:a16="http://schemas.microsoft.com/office/drawing/2014/main" id="{D1332EC0-D77E-4FAA-87A7-B86DDABBA6AD}"/>
              </a:ext>
            </a:extLst>
          </p:cNvPr>
          <p:cNvPicPr>
            <a:picLocks noChangeAspect="1"/>
          </p:cNvPicPr>
          <p:nvPr/>
        </p:nvPicPr>
        <p:blipFill>
          <a:blip r:embed="rId3"/>
          <a:stretch>
            <a:fillRect/>
          </a:stretch>
        </p:blipFill>
        <p:spPr>
          <a:xfrm rot="1081999">
            <a:off x="3576801" y="6098115"/>
            <a:ext cx="499925" cy="532203"/>
          </a:xfrm>
          <a:prstGeom prst="rect">
            <a:avLst/>
          </a:prstGeom>
        </p:spPr>
      </p:pic>
      <p:pic>
        <p:nvPicPr>
          <p:cNvPr id="82" name="Picture 81">
            <a:extLst>
              <a:ext uri="{FF2B5EF4-FFF2-40B4-BE49-F238E27FC236}">
                <a16:creationId xmlns:a16="http://schemas.microsoft.com/office/drawing/2014/main" id="{D35341E0-10F4-4A47-8D01-23E3061F4AF9}"/>
              </a:ext>
            </a:extLst>
          </p:cNvPr>
          <p:cNvPicPr>
            <a:picLocks noChangeAspect="1"/>
          </p:cNvPicPr>
          <p:nvPr/>
        </p:nvPicPr>
        <p:blipFill>
          <a:blip r:embed="rId3"/>
          <a:stretch>
            <a:fillRect/>
          </a:stretch>
        </p:blipFill>
        <p:spPr>
          <a:xfrm rot="1081999">
            <a:off x="3348903" y="937824"/>
            <a:ext cx="499925" cy="532203"/>
          </a:xfrm>
          <a:prstGeom prst="rect">
            <a:avLst/>
          </a:prstGeom>
        </p:spPr>
      </p:pic>
      <p:pic>
        <p:nvPicPr>
          <p:cNvPr id="83" name="Picture 82">
            <a:extLst>
              <a:ext uri="{FF2B5EF4-FFF2-40B4-BE49-F238E27FC236}">
                <a16:creationId xmlns:a16="http://schemas.microsoft.com/office/drawing/2014/main" id="{896E8122-A8CC-4418-9D95-70BD4F3EAEE4}"/>
              </a:ext>
            </a:extLst>
          </p:cNvPr>
          <p:cNvPicPr>
            <a:picLocks noChangeAspect="1"/>
          </p:cNvPicPr>
          <p:nvPr/>
        </p:nvPicPr>
        <p:blipFill>
          <a:blip r:embed="rId3"/>
          <a:stretch>
            <a:fillRect/>
          </a:stretch>
        </p:blipFill>
        <p:spPr>
          <a:xfrm rot="1081999">
            <a:off x="9622489" y="5113953"/>
            <a:ext cx="499925" cy="532203"/>
          </a:xfrm>
          <a:prstGeom prst="rect">
            <a:avLst/>
          </a:prstGeom>
        </p:spPr>
      </p:pic>
      <p:grpSp>
        <p:nvGrpSpPr>
          <p:cNvPr id="84" name="Group 83">
            <a:extLst>
              <a:ext uri="{FF2B5EF4-FFF2-40B4-BE49-F238E27FC236}">
                <a16:creationId xmlns:a16="http://schemas.microsoft.com/office/drawing/2014/main" id="{1F89996D-415F-4E0A-A237-EAC9CB4AE35F}"/>
              </a:ext>
            </a:extLst>
          </p:cNvPr>
          <p:cNvGrpSpPr/>
          <p:nvPr/>
        </p:nvGrpSpPr>
        <p:grpSpPr>
          <a:xfrm>
            <a:off x="2576237" y="914401"/>
            <a:ext cx="157328" cy="1352193"/>
            <a:chOff x="2321768" y="534746"/>
            <a:chExt cx="157328" cy="1352193"/>
          </a:xfrm>
        </p:grpSpPr>
        <p:sp>
          <p:nvSpPr>
            <p:cNvPr id="85" name="Oval 84">
              <a:extLst>
                <a:ext uri="{FF2B5EF4-FFF2-40B4-BE49-F238E27FC236}">
                  <a16:creationId xmlns:a16="http://schemas.microsoft.com/office/drawing/2014/main" id="{9B29A6D9-BDE8-4D5F-AB93-EED94BC63233}"/>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6" name="Oval 85">
              <a:extLst>
                <a:ext uri="{FF2B5EF4-FFF2-40B4-BE49-F238E27FC236}">
                  <a16:creationId xmlns:a16="http://schemas.microsoft.com/office/drawing/2014/main" id="{7A9652C1-7529-4195-9B4D-560F46A77157}"/>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7" name="Oval 86">
              <a:extLst>
                <a:ext uri="{FF2B5EF4-FFF2-40B4-BE49-F238E27FC236}">
                  <a16:creationId xmlns:a16="http://schemas.microsoft.com/office/drawing/2014/main" id="{F647199B-9584-418A-A0C9-0A211DAAB665}"/>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8" name="Oval 87">
              <a:extLst>
                <a:ext uri="{FF2B5EF4-FFF2-40B4-BE49-F238E27FC236}">
                  <a16:creationId xmlns:a16="http://schemas.microsoft.com/office/drawing/2014/main" id="{CF1CB56F-62FD-4611-BC3D-E9DF9A1AEFA9}"/>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9" name="Oval 88">
              <a:extLst>
                <a:ext uri="{FF2B5EF4-FFF2-40B4-BE49-F238E27FC236}">
                  <a16:creationId xmlns:a16="http://schemas.microsoft.com/office/drawing/2014/main" id="{A51EBEF6-43A2-4E1B-AD3F-B101EE1D96A2}"/>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0" name="Oval 89">
              <a:extLst>
                <a:ext uri="{FF2B5EF4-FFF2-40B4-BE49-F238E27FC236}">
                  <a16:creationId xmlns:a16="http://schemas.microsoft.com/office/drawing/2014/main" id="{6DF6C817-01DD-4FC3-8FA4-C074A0B0437A}"/>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nvGrpSpPr>
          <p:cNvPr id="91" name="Group 90">
            <a:extLst>
              <a:ext uri="{FF2B5EF4-FFF2-40B4-BE49-F238E27FC236}">
                <a16:creationId xmlns:a16="http://schemas.microsoft.com/office/drawing/2014/main" id="{F26377D6-9A2E-41E4-B151-003D2E1C1FD3}"/>
              </a:ext>
            </a:extLst>
          </p:cNvPr>
          <p:cNvGrpSpPr/>
          <p:nvPr/>
        </p:nvGrpSpPr>
        <p:grpSpPr>
          <a:xfrm>
            <a:off x="3078360" y="5593598"/>
            <a:ext cx="2556170" cy="163938"/>
            <a:chOff x="2539914" y="279400"/>
            <a:chExt cx="2556170" cy="163938"/>
          </a:xfrm>
        </p:grpSpPr>
        <p:grpSp>
          <p:nvGrpSpPr>
            <p:cNvPr id="92" name="Group 91">
              <a:extLst>
                <a:ext uri="{FF2B5EF4-FFF2-40B4-BE49-F238E27FC236}">
                  <a16:creationId xmlns:a16="http://schemas.microsoft.com/office/drawing/2014/main" id="{5B766E40-4D08-4D31-9A4A-31948A84DAD0}"/>
                </a:ext>
              </a:extLst>
            </p:cNvPr>
            <p:cNvGrpSpPr/>
            <p:nvPr/>
          </p:nvGrpSpPr>
          <p:grpSpPr>
            <a:xfrm rot="16200000">
              <a:off x="3498539" y="-679225"/>
              <a:ext cx="157328" cy="2074578"/>
              <a:chOff x="2321768" y="293951"/>
              <a:chExt cx="157328" cy="2074578"/>
            </a:xfrm>
          </p:grpSpPr>
          <p:sp>
            <p:nvSpPr>
              <p:cNvPr id="96" name="Oval 95">
                <a:extLst>
                  <a:ext uri="{FF2B5EF4-FFF2-40B4-BE49-F238E27FC236}">
                    <a16:creationId xmlns:a16="http://schemas.microsoft.com/office/drawing/2014/main" id="{E88749A3-4167-4B7D-B0A2-99C6E666FB39}"/>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7" name="Oval 96">
                <a:extLst>
                  <a:ext uri="{FF2B5EF4-FFF2-40B4-BE49-F238E27FC236}">
                    <a16:creationId xmlns:a16="http://schemas.microsoft.com/office/drawing/2014/main" id="{CDE390F4-ED81-4B3A-8E5C-82FC5C9383FE}"/>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8" name="Oval 97">
                <a:extLst>
                  <a:ext uri="{FF2B5EF4-FFF2-40B4-BE49-F238E27FC236}">
                    <a16:creationId xmlns:a16="http://schemas.microsoft.com/office/drawing/2014/main" id="{A8B0A18C-4E7F-4362-B097-5616428DC274}"/>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9" name="Oval 98">
                <a:extLst>
                  <a:ext uri="{FF2B5EF4-FFF2-40B4-BE49-F238E27FC236}">
                    <a16:creationId xmlns:a16="http://schemas.microsoft.com/office/drawing/2014/main" id="{A87ABF7A-3637-4B97-99A7-6D83183CEDC1}"/>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0" name="Oval 99">
                <a:extLst>
                  <a:ext uri="{FF2B5EF4-FFF2-40B4-BE49-F238E27FC236}">
                    <a16:creationId xmlns:a16="http://schemas.microsoft.com/office/drawing/2014/main" id="{793AEA41-5ADB-4C19-A6C6-E97807C13819}"/>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1" name="Oval 100">
                <a:extLst>
                  <a:ext uri="{FF2B5EF4-FFF2-40B4-BE49-F238E27FC236}">
                    <a16:creationId xmlns:a16="http://schemas.microsoft.com/office/drawing/2014/main" id="{807570AC-A010-4D6F-B886-8B6BF85A7D05}"/>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2" name="Oval 101">
                <a:extLst>
                  <a:ext uri="{FF2B5EF4-FFF2-40B4-BE49-F238E27FC236}">
                    <a16:creationId xmlns:a16="http://schemas.microsoft.com/office/drawing/2014/main" id="{0CECA25B-3E44-448D-B2E0-3D397932E6B6}"/>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3" name="Oval 102">
                <a:extLst>
                  <a:ext uri="{FF2B5EF4-FFF2-40B4-BE49-F238E27FC236}">
                    <a16:creationId xmlns:a16="http://schemas.microsoft.com/office/drawing/2014/main" id="{5421959F-1710-4DDC-88D5-B8841B02A892}"/>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4" name="Oval 103">
                <a:extLst>
                  <a:ext uri="{FF2B5EF4-FFF2-40B4-BE49-F238E27FC236}">
                    <a16:creationId xmlns:a16="http://schemas.microsoft.com/office/drawing/2014/main" id="{5DEAB7CB-1E5B-4191-A147-8FAA94756BC2}"/>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nvGrpSpPr>
            <p:cNvPr id="93" name="Group 92">
              <a:extLst>
                <a:ext uri="{FF2B5EF4-FFF2-40B4-BE49-F238E27FC236}">
                  <a16:creationId xmlns:a16="http://schemas.microsoft.com/office/drawing/2014/main" id="{947C863D-EF49-4D88-87D4-0FF6D12A64F6}"/>
                </a:ext>
              </a:extLst>
            </p:cNvPr>
            <p:cNvGrpSpPr/>
            <p:nvPr/>
          </p:nvGrpSpPr>
          <p:grpSpPr>
            <a:xfrm rot="16200000">
              <a:off x="4822914" y="170167"/>
              <a:ext cx="157328" cy="389013"/>
              <a:chOff x="2321768" y="293951"/>
              <a:chExt cx="157328" cy="389013"/>
            </a:xfrm>
          </p:grpSpPr>
          <p:sp>
            <p:nvSpPr>
              <p:cNvPr id="94" name="Oval 93">
                <a:extLst>
                  <a:ext uri="{FF2B5EF4-FFF2-40B4-BE49-F238E27FC236}">
                    <a16:creationId xmlns:a16="http://schemas.microsoft.com/office/drawing/2014/main" id="{5DB40A17-BDF0-4703-8686-DD3A2A8CC75A}"/>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5" name="Oval 94">
                <a:extLst>
                  <a:ext uri="{FF2B5EF4-FFF2-40B4-BE49-F238E27FC236}">
                    <a16:creationId xmlns:a16="http://schemas.microsoft.com/office/drawing/2014/main" id="{5744F0EC-A556-48E9-A4C1-EAFA6B05C987}"/>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grpSp>
        <p:nvGrpSpPr>
          <p:cNvPr id="105" name="Group 104">
            <a:extLst>
              <a:ext uri="{FF2B5EF4-FFF2-40B4-BE49-F238E27FC236}">
                <a16:creationId xmlns:a16="http://schemas.microsoft.com/office/drawing/2014/main" id="{AEEAD9FD-18B8-46F9-A925-D1AF84282DB3}"/>
              </a:ext>
            </a:extLst>
          </p:cNvPr>
          <p:cNvGrpSpPr/>
          <p:nvPr/>
        </p:nvGrpSpPr>
        <p:grpSpPr>
          <a:xfrm>
            <a:off x="8006028" y="737019"/>
            <a:ext cx="2556165" cy="163940"/>
            <a:chOff x="3984687" y="279398"/>
            <a:chExt cx="2556165" cy="163940"/>
          </a:xfrm>
        </p:grpSpPr>
        <p:grpSp>
          <p:nvGrpSpPr>
            <p:cNvPr id="106" name="Group 105">
              <a:extLst>
                <a:ext uri="{FF2B5EF4-FFF2-40B4-BE49-F238E27FC236}">
                  <a16:creationId xmlns:a16="http://schemas.microsoft.com/office/drawing/2014/main" id="{918B5FBD-F5D9-4496-977D-4D6ECF90B82E}"/>
                </a:ext>
              </a:extLst>
            </p:cNvPr>
            <p:cNvGrpSpPr/>
            <p:nvPr/>
          </p:nvGrpSpPr>
          <p:grpSpPr>
            <a:xfrm rot="16200000">
              <a:off x="4220927" y="43158"/>
              <a:ext cx="157328" cy="629808"/>
              <a:chOff x="2321768" y="1738721"/>
              <a:chExt cx="157328" cy="629808"/>
            </a:xfrm>
          </p:grpSpPr>
          <p:sp>
            <p:nvSpPr>
              <p:cNvPr id="116" name="Oval 115">
                <a:extLst>
                  <a:ext uri="{FF2B5EF4-FFF2-40B4-BE49-F238E27FC236}">
                    <a16:creationId xmlns:a16="http://schemas.microsoft.com/office/drawing/2014/main" id="{555F1279-C33F-42B4-A57B-6DE47C96700A}"/>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7" name="Oval 116">
                <a:extLst>
                  <a:ext uri="{FF2B5EF4-FFF2-40B4-BE49-F238E27FC236}">
                    <a16:creationId xmlns:a16="http://schemas.microsoft.com/office/drawing/2014/main" id="{77752DC3-79A7-46DC-9B75-F532E24A9EFC}"/>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8" name="Oval 117">
                <a:extLst>
                  <a:ext uri="{FF2B5EF4-FFF2-40B4-BE49-F238E27FC236}">
                    <a16:creationId xmlns:a16="http://schemas.microsoft.com/office/drawing/2014/main" id="{6B88C2C6-7362-4BA9-8D15-F4E9090693D3}"/>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grpSp>
        <p:grpSp>
          <p:nvGrpSpPr>
            <p:cNvPr id="107" name="Group 106">
              <a:extLst>
                <a:ext uri="{FF2B5EF4-FFF2-40B4-BE49-F238E27FC236}">
                  <a16:creationId xmlns:a16="http://schemas.microsoft.com/office/drawing/2014/main" id="{B59EFA37-542D-47B6-A1B5-3BEC09D9A5C5}"/>
                </a:ext>
              </a:extLst>
            </p:cNvPr>
            <p:cNvGrpSpPr/>
            <p:nvPr/>
          </p:nvGrpSpPr>
          <p:grpSpPr>
            <a:xfrm rot="16200000">
              <a:off x="5545297" y="-552218"/>
              <a:ext cx="157328" cy="1833783"/>
              <a:chOff x="2321768" y="293951"/>
              <a:chExt cx="157328" cy="1833783"/>
            </a:xfrm>
          </p:grpSpPr>
          <p:sp>
            <p:nvSpPr>
              <p:cNvPr id="108" name="Oval 107">
                <a:extLst>
                  <a:ext uri="{FF2B5EF4-FFF2-40B4-BE49-F238E27FC236}">
                    <a16:creationId xmlns:a16="http://schemas.microsoft.com/office/drawing/2014/main" id="{9B4998FD-40B8-4C92-9499-678C7FC47B18}"/>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09" name="Oval 108">
                <a:extLst>
                  <a:ext uri="{FF2B5EF4-FFF2-40B4-BE49-F238E27FC236}">
                    <a16:creationId xmlns:a16="http://schemas.microsoft.com/office/drawing/2014/main" id="{082C43B8-3693-48E0-90FA-4A9BC8F3B0A0}"/>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0" name="Oval 109">
                <a:extLst>
                  <a:ext uri="{FF2B5EF4-FFF2-40B4-BE49-F238E27FC236}">
                    <a16:creationId xmlns:a16="http://schemas.microsoft.com/office/drawing/2014/main" id="{C1BA0D59-E53D-4F10-A9E1-43B327206436}"/>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1" name="Oval 110">
                <a:extLst>
                  <a:ext uri="{FF2B5EF4-FFF2-40B4-BE49-F238E27FC236}">
                    <a16:creationId xmlns:a16="http://schemas.microsoft.com/office/drawing/2014/main" id="{0D3D1285-23CB-4E2D-AD58-EC5046758EE4}"/>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2" name="Oval 111">
                <a:extLst>
                  <a:ext uri="{FF2B5EF4-FFF2-40B4-BE49-F238E27FC236}">
                    <a16:creationId xmlns:a16="http://schemas.microsoft.com/office/drawing/2014/main" id="{99C5AB7B-8D66-4AAB-96FB-8B7DD307B8BC}"/>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3" name="Oval 112">
                <a:extLst>
                  <a:ext uri="{FF2B5EF4-FFF2-40B4-BE49-F238E27FC236}">
                    <a16:creationId xmlns:a16="http://schemas.microsoft.com/office/drawing/2014/main" id="{0B5B9F53-64B7-4CB1-84A8-CC0EADBAA270}"/>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4" name="Oval 113">
                <a:extLst>
                  <a:ext uri="{FF2B5EF4-FFF2-40B4-BE49-F238E27FC236}">
                    <a16:creationId xmlns:a16="http://schemas.microsoft.com/office/drawing/2014/main" id="{3D8C7834-DB64-46A6-A356-7A63FE0FAF64}"/>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5" name="Oval 114">
                <a:extLst>
                  <a:ext uri="{FF2B5EF4-FFF2-40B4-BE49-F238E27FC236}">
                    <a16:creationId xmlns:a16="http://schemas.microsoft.com/office/drawing/2014/main" id="{3637EC70-8A06-4C86-ADE3-E7AB2F855C40}"/>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grpSp>
      </p:grpSp>
      <p:grpSp>
        <p:nvGrpSpPr>
          <p:cNvPr id="119" name="Group 118">
            <a:extLst>
              <a:ext uri="{FF2B5EF4-FFF2-40B4-BE49-F238E27FC236}">
                <a16:creationId xmlns:a16="http://schemas.microsoft.com/office/drawing/2014/main" id="{E106AA8D-5400-470D-973C-6E0589C6860C}"/>
              </a:ext>
            </a:extLst>
          </p:cNvPr>
          <p:cNvGrpSpPr/>
          <p:nvPr/>
        </p:nvGrpSpPr>
        <p:grpSpPr>
          <a:xfrm rot="5400000">
            <a:off x="9249913" y="3951510"/>
            <a:ext cx="3037757" cy="163938"/>
            <a:chOff x="3743890" y="279399"/>
            <a:chExt cx="3037757" cy="163938"/>
          </a:xfrm>
        </p:grpSpPr>
        <p:grpSp>
          <p:nvGrpSpPr>
            <p:cNvPr id="120" name="Group 119">
              <a:extLst>
                <a:ext uri="{FF2B5EF4-FFF2-40B4-BE49-F238E27FC236}">
                  <a16:creationId xmlns:a16="http://schemas.microsoft.com/office/drawing/2014/main" id="{68451DFC-5529-4665-8411-7B5BFF6B9254}"/>
                </a:ext>
              </a:extLst>
            </p:cNvPr>
            <p:cNvGrpSpPr/>
            <p:nvPr/>
          </p:nvGrpSpPr>
          <p:grpSpPr>
            <a:xfrm rot="16200000">
              <a:off x="4100528" y="-77239"/>
              <a:ext cx="157328" cy="870603"/>
              <a:chOff x="2321768" y="1497926"/>
              <a:chExt cx="157328" cy="870603"/>
            </a:xfrm>
          </p:grpSpPr>
          <p:sp>
            <p:nvSpPr>
              <p:cNvPr id="131" name="Oval 130">
                <a:extLst>
                  <a:ext uri="{FF2B5EF4-FFF2-40B4-BE49-F238E27FC236}">
                    <a16:creationId xmlns:a16="http://schemas.microsoft.com/office/drawing/2014/main" id="{61C14E94-2C2B-4465-BB2C-5B59C1128508}"/>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2" name="Oval 131">
                <a:extLst>
                  <a:ext uri="{FF2B5EF4-FFF2-40B4-BE49-F238E27FC236}">
                    <a16:creationId xmlns:a16="http://schemas.microsoft.com/office/drawing/2014/main" id="{E0EC6C50-FD96-4AAE-8139-B358752CC238}"/>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3" name="Oval 132">
                <a:extLst>
                  <a:ext uri="{FF2B5EF4-FFF2-40B4-BE49-F238E27FC236}">
                    <a16:creationId xmlns:a16="http://schemas.microsoft.com/office/drawing/2014/main" id="{A46A0B0C-1237-4281-AAB7-7FDC69CC8B02}"/>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4" name="Oval 133">
                <a:extLst>
                  <a:ext uri="{FF2B5EF4-FFF2-40B4-BE49-F238E27FC236}">
                    <a16:creationId xmlns:a16="http://schemas.microsoft.com/office/drawing/2014/main" id="{DD3BB5BA-E75F-4278-9006-7607A217240E}"/>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nvGrpSpPr>
            <p:cNvPr id="121" name="Group 120">
              <a:extLst>
                <a:ext uri="{FF2B5EF4-FFF2-40B4-BE49-F238E27FC236}">
                  <a16:creationId xmlns:a16="http://schemas.microsoft.com/office/drawing/2014/main" id="{98A88B54-EFC0-4657-8F6D-EA208C6C3E4E}"/>
                </a:ext>
              </a:extLst>
            </p:cNvPr>
            <p:cNvGrpSpPr/>
            <p:nvPr/>
          </p:nvGrpSpPr>
          <p:grpSpPr>
            <a:xfrm rot="16200000">
              <a:off x="5665694" y="-672616"/>
              <a:ext cx="157328" cy="2074578"/>
              <a:chOff x="2321768" y="293951"/>
              <a:chExt cx="157328" cy="2074578"/>
            </a:xfrm>
          </p:grpSpPr>
          <p:sp>
            <p:nvSpPr>
              <p:cNvPr id="122" name="Oval 121">
                <a:extLst>
                  <a:ext uri="{FF2B5EF4-FFF2-40B4-BE49-F238E27FC236}">
                    <a16:creationId xmlns:a16="http://schemas.microsoft.com/office/drawing/2014/main" id="{DD8B36AF-DE59-43ED-A798-6737B50A2780}"/>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3" name="Oval 122">
                <a:extLst>
                  <a:ext uri="{FF2B5EF4-FFF2-40B4-BE49-F238E27FC236}">
                    <a16:creationId xmlns:a16="http://schemas.microsoft.com/office/drawing/2014/main" id="{4BF8C8EE-A829-43C9-A110-70C13CF0B656}"/>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4" name="Oval 123">
                <a:extLst>
                  <a:ext uri="{FF2B5EF4-FFF2-40B4-BE49-F238E27FC236}">
                    <a16:creationId xmlns:a16="http://schemas.microsoft.com/office/drawing/2014/main" id="{F334E84B-ACC3-4DC1-8069-60845920C824}"/>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5" name="Oval 124">
                <a:extLst>
                  <a:ext uri="{FF2B5EF4-FFF2-40B4-BE49-F238E27FC236}">
                    <a16:creationId xmlns:a16="http://schemas.microsoft.com/office/drawing/2014/main" id="{09BBFBCA-1300-46E4-99DD-A232439B9A78}"/>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6" name="Oval 125">
                <a:extLst>
                  <a:ext uri="{FF2B5EF4-FFF2-40B4-BE49-F238E27FC236}">
                    <a16:creationId xmlns:a16="http://schemas.microsoft.com/office/drawing/2014/main" id="{8A890FB1-141E-456D-B287-13923137F0D7}"/>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7" name="Oval 126">
                <a:extLst>
                  <a:ext uri="{FF2B5EF4-FFF2-40B4-BE49-F238E27FC236}">
                    <a16:creationId xmlns:a16="http://schemas.microsoft.com/office/drawing/2014/main" id="{D6B65AF6-AD37-4344-8DE6-D2ACD3F5A9B3}"/>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8" name="Oval 127">
                <a:extLst>
                  <a:ext uri="{FF2B5EF4-FFF2-40B4-BE49-F238E27FC236}">
                    <a16:creationId xmlns:a16="http://schemas.microsoft.com/office/drawing/2014/main" id="{D63CE389-944E-4EB2-9866-B1E5BFB79082}"/>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9" name="Oval 128">
                <a:extLst>
                  <a:ext uri="{FF2B5EF4-FFF2-40B4-BE49-F238E27FC236}">
                    <a16:creationId xmlns:a16="http://schemas.microsoft.com/office/drawing/2014/main" id="{764FC6B1-80A9-46FE-B4E4-FCBF1D11D575}"/>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0" name="Oval 129">
                <a:extLst>
                  <a:ext uri="{FF2B5EF4-FFF2-40B4-BE49-F238E27FC236}">
                    <a16:creationId xmlns:a16="http://schemas.microsoft.com/office/drawing/2014/main" id="{D737A420-BBD3-4200-BD8A-8D49D10A8CE7}"/>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pic>
        <p:nvPicPr>
          <p:cNvPr id="136" name="Picture 135">
            <a:extLst>
              <a:ext uri="{FF2B5EF4-FFF2-40B4-BE49-F238E27FC236}">
                <a16:creationId xmlns:a16="http://schemas.microsoft.com/office/drawing/2014/main" id="{03D150B0-7E8F-437C-B02D-A2A4F87B6495}"/>
              </a:ext>
            </a:extLst>
          </p:cNvPr>
          <p:cNvPicPr>
            <a:picLocks noChangeAspect="1"/>
          </p:cNvPicPr>
          <p:nvPr/>
        </p:nvPicPr>
        <p:blipFill>
          <a:blip r:embed="rId3"/>
          <a:stretch>
            <a:fillRect/>
          </a:stretch>
        </p:blipFill>
        <p:spPr>
          <a:xfrm rot="1081999">
            <a:off x="5964642" y="3138711"/>
            <a:ext cx="232618" cy="247637"/>
          </a:xfrm>
          <a:prstGeom prst="rect">
            <a:avLst/>
          </a:prstGeom>
        </p:spPr>
      </p:pic>
      <p:pic>
        <p:nvPicPr>
          <p:cNvPr id="137" name="Picture 136">
            <a:extLst>
              <a:ext uri="{FF2B5EF4-FFF2-40B4-BE49-F238E27FC236}">
                <a16:creationId xmlns:a16="http://schemas.microsoft.com/office/drawing/2014/main" id="{95B18560-89CD-4CE6-A64D-2C5DBF85B10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1050660" y="2095010"/>
            <a:ext cx="2635537" cy="4604732"/>
          </a:xfrm>
          <a:prstGeom prst="rect">
            <a:avLst/>
          </a:prstGeom>
          <a:ln>
            <a:noFill/>
          </a:ln>
          <a:effectLst>
            <a:outerShdw blurRad="190500" algn="tl" rotWithShape="0">
              <a:srgbClr val="000000">
                <a:alpha val="70000"/>
              </a:srgbClr>
            </a:outerShdw>
          </a:effectLst>
        </p:spPr>
      </p:pic>
      <p:pic>
        <p:nvPicPr>
          <p:cNvPr id="2" name="Picture 1">
            <a:extLst>
              <a:ext uri="{FF2B5EF4-FFF2-40B4-BE49-F238E27FC236}">
                <a16:creationId xmlns:a16="http://schemas.microsoft.com/office/drawing/2014/main" id="{3C252729-C276-49ED-1DDD-9BD09A406A63}"/>
              </a:ext>
            </a:extLst>
          </p:cNvPr>
          <p:cNvPicPr>
            <a:picLocks noChangeAspect="1"/>
          </p:cNvPicPr>
          <p:nvPr/>
        </p:nvPicPr>
        <p:blipFill>
          <a:blip r:embed="rId5"/>
          <a:stretch>
            <a:fillRect/>
          </a:stretch>
        </p:blipFill>
        <p:spPr>
          <a:xfrm>
            <a:off x="3266738" y="806712"/>
            <a:ext cx="7773074" cy="5663675"/>
          </a:xfrm>
          <a:prstGeom prst="rect">
            <a:avLst/>
          </a:prstGeom>
        </p:spPr>
      </p:pic>
    </p:spTree>
    <p:extLst>
      <p:ext uri="{BB962C8B-B14F-4D97-AF65-F5344CB8AC3E}">
        <p14:creationId xmlns:p14="http://schemas.microsoft.com/office/powerpoint/2010/main" val="29121762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27A9F2C1-3446-4997-8AAC-F4C555AAA4B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31186" y="523311"/>
            <a:ext cx="8811819" cy="5505380"/>
          </a:xfrm>
          <a:prstGeom prst="rect">
            <a:avLst/>
          </a:prstGeom>
        </p:spPr>
      </p:pic>
      <p:pic>
        <p:nvPicPr>
          <p:cNvPr id="79" name="Picture 78">
            <a:extLst>
              <a:ext uri="{FF2B5EF4-FFF2-40B4-BE49-F238E27FC236}">
                <a16:creationId xmlns:a16="http://schemas.microsoft.com/office/drawing/2014/main" id="{249A5F9B-FB80-4F82-9A69-FD76F5BED7FB}"/>
              </a:ext>
            </a:extLst>
          </p:cNvPr>
          <p:cNvPicPr>
            <a:picLocks noChangeAspect="1"/>
          </p:cNvPicPr>
          <p:nvPr/>
        </p:nvPicPr>
        <p:blipFill>
          <a:blip r:embed="rId3"/>
          <a:stretch>
            <a:fillRect/>
          </a:stretch>
        </p:blipFill>
        <p:spPr>
          <a:xfrm rot="20806844">
            <a:off x="516518" y="1958613"/>
            <a:ext cx="645578" cy="633397"/>
          </a:xfrm>
          <a:prstGeom prst="rect">
            <a:avLst/>
          </a:prstGeom>
        </p:spPr>
      </p:pic>
      <p:pic>
        <p:nvPicPr>
          <p:cNvPr id="80" name="Picture 79">
            <a:extLst>
              <a:ext uri="{FF2B5EF4-FFF2-40B4-BE49-F238E27FC236}">
                <a16:creationId xmlns:a16="http://schemas.microsoft.com/office/drawing/2014/main" id="{92EC7144-A7A2-42B0-85B7-E89BA60B5516}"/>
              </a:ext>
            </a:extLst>
          </p:cNvPr>
          <p:cNvPicPr>
            <a:picLocks noChangeAspect="1"/>
          </p:cNvPicPr>
          <p:nvPr/>
        </p:nvPicPr>
        <p:blipFill>
          <a:blip r:embed="rId3"/>
          <a:stretch>
            <a:fillRect/>
          </a:stretch>
        </p:blipFill>
        <p:spPr>
          <a:xfrm rot="18500955">
            <a:off x="9952978" y="1215034"/>
            <a:ext cx="854016" cy="837902"/>
          </a:xfrm>
          <a:prstGeom prst="rect">
            <a:avLst/>
          </a:prstGeom>
        </p:spPr>
      </p:pic>
      <p:pic>
        <p:nvPicPr>
          <p:cNvPr id="81" name="Picture 80">
            <a:extLst>
              <a:ext uri="{FF2B5EF4-FFF2-40B4-BE49-F238E27FC236}">
                <a16:creationId xmlns:a16="http://schemas.microsoft.com/office/drawing/2014/main" id="{D1332EC0-D77E-4FAA-87A7-B86DDABBA6AD}"/>
              </a:ext>
            </a:extLst>
          </p:cNvPr>
          <p:cNvPicPr>
            <a:picLocks noChangeAspect="1"/>
          </p:cNvPicPr>
          <p:nvPr/>
        </p:nvPicPr>
        <p:blipFill>
          <a:blip r:embed="rId3"/>
          <a:stretch>
            <a:fillRect/>
          </a:stretch>
        </p:blipFill>
        <p:spPr>
          <a:xfrm rot="1081999">
            <a:off x="3576801" y="6098115"/>
            <a:ext cx="499925" cy="532203"/>
          </a:xfrm>
          <a:prstGeom prst="rect">
            <a:avLst/>
          </a:prstGeom>
        </p:spPr>
      </p:pic>
      <p:pic>
        <p:nvPicPr>
          <p:cNvPr id="82" name="Picture 81">
            <a:extLst>
              <a:ext uri="{FF2B5EF4-FFF2-40B4-BE49-F238E27FC236}">
                <a16:creationId xmlns:a16="http://schemas.microsoft.com/office/drawing/2014/main" id="{D35341E0-10F4-4A47-8D01-23E3061F4AF9}"/>
              </a:ext>
            </a:extLst>
          </p:cNvPr>
          <p:cNvPicPr>
            <a:picLocks noChangeAspect="1"/>
          </p:cNvPicPr>
          <p:nvPr/>
        </p:nvPicPr>
        <p:blipFill>
          <a:blip r:embed="rId3"/>
          <a:stretch>
            <a:fillRect/>
          </a:stretch>
        </p:blipFill>
        <p:spPr>
          <a:xfrm rot="1081999">
            <a:off x="3348903" y="937824"/>
            <a:ext cx="499925" cy="532203"/>
          </a:xfrm>
          <a:prstGeom prst="rect">
            <a:avLst/>
          </a:prstGeom>
        </p:spPr>
      </p:pic>
      <p:pic>
        <p:nvPicPr>
          <p:cNvPr id="83" name="Picture 82">
            <a:extLst>
              <a:ext uri="{FF2B5EF4-FFF2-40B4-BE49-F238E27FC236}">
                <a16:creationId xmlns:a16="http://schemas.microsoft.com/office/drawing/2014/main" id="{896E8122-A8CC-4418-9D95-70BD4F3EAEE4}"/>
              </a:ext>
            </a:extLst>
          </p:cNvPr>
          <p:cNvPicPr>
            <a:picLocks noChangeAspect="1"/>
          </p:cNvPicPr>
          <p:nvPr/>
        </p:nvPicPr>
        <p:blipFill>
          <a:blip r:embed="rId3"/>
          <a:stretch>
            <a:fillRect/>
          </a:stretch>
        </p:blipFill>
        <p:spPr>
          <a:xfrm rot="1081999">
            <a:off x="9622489" y="5113953"/>
            <a:ext cx="499925" cy="532203"/>
          </a:xfrm>
          <a:prstGeom prst="rect">
            <a:avLst/>
          </a:prstGeom>
        </p:spPr>
      </p:pic>
      <p:grpSp>
        <p:nvGrpSpPr>
          <p:cNvPr id="84" name="Group 83">
            <a:extLst>
              <a:ext uri="{FF2B5EF4-FFF2-40B4-BE49-F238E27FC236}">
                <a16:creationId xmlns:a16="http://schemas.microsoft.com/office/drawing/2014/main" id="{1F89996D-415F-4E0A-A237-EAC9CB4AE35F}"/>
              </a:ext>
            </a:extLst>
          </p:cNvPr>
          <p:cNvGrpSpPr/>
          <p:nvPr/>
        </p:nvGrpSpPr>
        <p:grpSpPr>
          <a:xfrm>
            <a:off x="2576237" y="914401"/>
            <a:ext cx="157328" cy="1352193"/>
            <a:chOff x="2321768" y="534746"/>
            <a:chExt cx="157328" cy="1352193"/>
          </a:xfrm>
        </p:grpSpPr>
        <p:sp>
          <p:nvSpPr>
            <p:cNvPr id="85" name="Oval 84">
              <a:extLst>
                <a:ext uri="{FF2B5EF4-FFF2-40B4-BE49-F238E27FC236}">
                  <a16:creationId xmlns:a16="http://schemas.microsoft.com/office/drawing/2014/main" id="{9B29A6D9-BDE8-4D5F-AB93-EED94BC63233}"/>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6" name="Oval 85">
              <a:extLst>
                <a:ext uri="{FF2B5EF4-FFF2-40B4-BE49-F238E27FC236}">
                  <a16:creationId xmlns:a16="http://schemas.microsoft.com/office/drawing/2014/main" id="{7A9652C1-7529-4195-9B4D-560F46A77157}"/>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7" name="Oval 86">
              <a:extLst>
                <a:ext uri="{FF2B5EF4-FFF2-40B4-BE49-F238E27FC236}">
                  <a16:creationId xmlns:a16="http://schemas.microsoft.com/office/drawing/2014/main" id="{F647199B-9584-418A-A0C9-0A211DAAB665}"/>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8" name="Oval 87">
              <a:extLst>
                <a:ext uri="{FF2B5EF4-FFF2-40B4-BE49-F238E27FC236}">
                  <a16:creationId xmlns:a16="http://schemas.microsoft.com/office/drawing/2014/main" id="{CF1CB56F-62FD-4611-BC3D-E9DF9A1AEFA9}"/>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9" name="Oval 88">
              <a:extLst>
                <a:ext uri="{FF2B5EF4-FFF2-40B4-BE49-F238E27FC236}">
                  <a16:creationId xmlns:a16="http://schemas.microsoft.com/office/drawing/2014/main" id="{A51EBEF6-43A2-4E1B-AD3F-B101EE1D96A2}"/>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0" name="Oval 89">
              <a:extLst>
                <a:ext uri="{FF2B5EF4-FFF2-40B4-BE49-F238E27FC236}">
                  <a16:creationId xmlns:a16="http://schemas.microsoft.com/office/drawing/2014/main" id="{6DF6C817-01DD-4FC3-8FA4-C074A0B0437A}"/>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nvGrpSpPr>
          <p:cNvPr id="91" name="Group 90">
            <a:extLst>
              <a:ext uri="{FF2B5EF4-FFF2-40B4-BE49-F238E27FC236}">
                <a16:creationId xmlns:a16="http://schemas.microsoft.com/office/drawing/2014/main" id="{F26377D6-9A2E-41E4-B151-003D2E1C1FD3}"/>
              </a:ext>
            </a:extLst>
          </p:cNvPr>
          <p:cNvGrpSpPr/>
          <p:nvPr/>
        </p:nvGrpSpPr>
        <p:grpSpPr>
          <a:xfrm>
            <a:off x="3078360" y="5593598"/>
            <a:ext cx="2556170" cy="163938"/>
            <a:chOff x="2539914" y="279400"/>
            <a:chExt cx="2556170" cy="163938"/>
          </a:xfrm>
        </p:grpSpPr>
        <p:grpSp>
          <p:nvGrpSpPr>
            <p:cNvPr id="92" name="Group 91">
              <a:extLst>
                <a:ext uri="{FF2B5EF4-FFF2-40B4-BE49-F238E27FC236}">
                  <a16:creationId xmlns:a16="http://schemas.microsoft.com/office/drawing/2014/main" id="{5B766E40-4D08-4D31-9A4A-31948A84DAD0}"/>
                </a:ext>
              </a:extLst>
            </p:cNvPr>
            <p:cNvGrpSpPr/>
            <p:nvPr/>
          </p:nvGrpSpPr>
          <p:grpSpPr>
            <a:xfrm rot="16200000">
              <a:off x="3498539" y="-679225"/>
              <a:ext cx="157328" cy="2074578"/>
              <a:chOff x="2321768" y="293951"/>
              <a:chExt cx="157328" cy="2074578"/>
            </a:xfrm>
          </p:grpSpPr>
          <p:sp>
            <p:nvSpPr>
              <p:cNvPr id="96" name="Oval 95">
                <a:extLst>
                  <a:ext uri="{FF2B5EF4-FFF2-40B4-BE49-F238E27FC236}">
                    <a16:creationId xmlns:a16="http://schemas.microsoft.com/office/drawing/2014/main" id="{E88749A3-4167-4B7D-B0A2-99C6E666FB39}"/>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7" name="Oval 96">
                <a:extLst>
                  <a:ext uri="{FF2B5EF4-FFF2-40B4-BE49-F238E27FC236}">
                    <a16:creationId xmlns:a16="http://schemas.microsoft.com/office/drawing/2014/main" id="{CDE390F4-ED81-4B3A-8E5C-82FC5C9383FE}"/>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8" name="Oval 97">
                <a:extLst>
                  <a:ext uri="{FF2B5EF4-FFF2-40B4-BE49-F238E27FC236}">
                    <a16:creationId xmlns:a16="http://schemas.microsoft.com/office/drawing/2014/main" id="{A8B0A18C-4E7F-4362-B097-5616428DC274}"/>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9" name="Oval 98">
                <a:extLst>
                  <a:ext uri="{FF2B5EF4-FFF2-40B4-BE49-F238E27FC236}">
                    <a16:creationId xmlns:a16="http://schemas.microsoft.com/office/drawing/2014/main" id="{A87ABF7A-3637-4B97-99A7-6D83183CEDC1}"/>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0" name="Oval 99">
                <a:extLst>
                  <a:ext uri="{FF2B5EF4-FFF2-40B4-BE49-F238E27FC236}">
                    <a16:creationId xmlns:a16="http://schemas.microsoft.com/office/drawing/2014/main" id="{793AEA41-5ADB-4C19-A6C6-E97807C13819}"/>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1" name="Oval 100">
                <a:extLst>
                  <a:ext uri="{FF2B5EF4-FFF2-40B4-BE49-F238E27FC236}">
                    <a16:creationId xmlns:a16="http://schemas.microsoft.com/office/drawing/2014/main" id="{807570AC-A010-4D6F-B886-8B6BF85A7D05}"/>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2" name="Oval 101">
                <a:extLst>
                  <a:ext uri="{FF2B5EF4-FFF2-40B4-BE49-F238E27FC236}">
                    <a16:creationId xmlns:a16="http://schemas.microsoft.com/office/drawing/2014/main" id="{0CECA25B-3E44-448D-B2E0-3D397932E6B6}"/>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3" name="Oval 102">
                <a:extLst>
                  <a:ext uri="{FF2B5EF4-FFF2-40B4-BE49-F238E27FC236}">
                    <a16:creationId xmlns:a16="http://schemas.microsoft.com/office/drawing/2014/main" id="{5421959F-1710-4DDC-88D5-B8841B02A892}"/>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4" name="Oval 103">
                <a:extLst>
                  <a:ext uri="{FF2B5EF4-FFF2-40B4-BE49-F238E27FC236}">
                    <a16:creationId xmlns:a16="http://schemas.microsoft.com/office/drawing/2014/main" id="{5DEAB7CB-1E5B-4191-A147-8FAA94756BC2}"/>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nvGrpSpPr>
            <p:cNvPr id="93" name="Group 92">
              <a:extLst>
                <a:ext uri="{FF2B5EF4-FFF2-40B4-BE49-F238E27FC236}">
                  <a16:creationId xmlns:a16="http://schemas.microsoft.com/office/drawing/2014/main" id="{947C863D-EF49-4D88-87D4-0FF6D12A64F6}"/>
                </a:ext>
              </a:extLst>
            </p:cNvPr>
            <p:cNvGrpSpPr/>
            <p:nvPr/>
          </p:nvGrpSpPr>
          <p:grpSpPr>
            <a:xfrm rot="16200000">
              <a:off x="4822914" y="170167"/>
              <a:ext cx="157328" cy="389013"/>
              <a:chOff x="2321768" y="293951"/>
              <a:chExt cx="157328" cy="389013"/>
            </a:xfrm>
          </p:grpSpPr>
          <p:sp>
            <p:nvSpPr>
              <p:cNvPr id="94" name="Oval 93">
                <a:extLst>
                  <a:ext uri="{FF2B5EF4-FFF2-40B4-BE49-F238E27FC236}">
                    <a16:creationId xmlns:a16="http://schemas.microsoft.com/office/drawing/2014/main" id="{5DB40A17-BDF0-4703-8686-DD3A2A8CC75A}"/>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5" name="Oval 94">
                <a:extLst>
                  <a:ext uri="{FF2B5EF4-FFF2-40B4-BE49-F238E27FC236}">
                    <a16:creationId xmlns:a16="http://schemas.microsoft.com/office/drawing/2014/main" id="{5744F0EC-A556-48E9-A4C1-EAFA6B05C987}"/>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grpSp>
        <p:nvGrpSpPr>
          <p:cNvPr id="105" name="Group 104">
            <a:extLst>
              <a:ext uri="{FF2B5EF4-FFF2-40B4-BE49-F238E27FC236}">
                <a16:creationId xmlns:a16="http://schemas.microsoft.com/office/drawing/2014/main" id="{AEEAD9FD-18B8-46F9-A925-D1AF84282DB3}"/>
              </a:ext>
            </a:extLst>
          </p:cNvPr>
          <p:cNvGrpSpPr/>
          <p:nvPr/>
        </p:nvGrpSpPr>
        <p:grpSpPr>
          <a:xfrm>
            <a:off x="8006028" y="737019"/>
            <a:ext cx="2556165" cy="163940"/>
            <a:chOff x="3984687" y="279398"/>
            <a:chExt cx="2556165" cy="163940"/>
          </a:xfrm>
        </p:grpSpPr>
        <p:grpSp>
          <p:nvGrpSpPr>
            <p:cNvPr id="106" name="Group 105">
              <a:extLst>
                <a:ext uri="{FF2B5EF4-FFF2-40B4-BE49-F238E27FC236}">
                  <a16:creationId xmlns:a16="http://schemas.microsoft.com/office/drawing/2014/main" id="{918B5FBD-F5D9-4496-977D-4D6ECF90B82E}"/>
                </a:ext>
              </a:extLst>
            </p:cNvPr>
            <p:cNvGrpSpPr/>
            <p:nvPr/>
          </p:nvGrpSpPr>
          <p:grpSpPr>
            <a:xfrm rot="16200000">
              <a:off x="4220927" y="43158"/>
              <a:ext cx="157328" cy="629808"/>
              <a:chOff x="2321768" y="1738721"/>
              <a:chExt cx="157328" cy="629808"/>
            </a:xfrm>
          </p:grpSpPr>
          <p:sp>
            <p:nvSpPr>
              <p:cNvPr id="116" name="Oval 115">
                <a:extLst>
                  <a:ext uri="{FF2B5EF4-FFF2-40B4-BE49-F238E27FC236}">
                    <a16:creationId xmlns:a16="http://schemas.microsoft.com/office/drawing/2014/main" id="{555F1279-C33F-42B4-A57B-6DE47C96700A}"/>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7" name="Oval 116">
                <a:extLst>
                  <a:ext uri="{FF2B5EF4-FFF2-40B4-BE49-F238E27FC236}">
                    <a16:creationId xmlns:a16="http://schemas.microsoft.com/office/drawing/2014/main" id="{77752DC3-79A7-46DC-9B75-F532E24A9EFC}"/>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8" name="Oval 117">
                <a:extLst>
                  <a:ext uri="{FF2B5EF4-FFF2-40B4-BE49-F238E27FC236}">
                    <a16:creationId xmlns:a16="http://schemas.microsoft.com/office/drawing/2014/main" id="{6B88C2C6-7362-4BA9-8D15-F4E9090693D3}"/>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grpSp>
        <p:grpSp>
          <p:nvGrpSpPr>
            <p:cNvPr id="107" name="Group 106">
              <a:extLst>
                <a:ext uri="{FF2B5EF4-FFF2-40B4-BE49-F238E27FC236}">
                  <a16:creationId xmlns:a16="http://schemas.microsoft.com/office/drawing/2014/main" id="{B59EFA37-542D-47B6-A1B5-3BEC09D9A5C5}"/>
                </a:ext>
              </a:extLst>
            </p:cNvPr>
            <p:cNvGrpSpPr/>
            <p:nvPr/>
          </p:nvGrpSpPr>
          <p:grpSpPr>
            <a:xfrm rot="16200000">
              <a:off x="5545297" y="-552218"/>
              <a:ext cx="157328" cy="1833783"/>
              <a:chOff x="2321768" y="293951"/>
              <a:chExt cx="157328" cy="1833783"/>
            </a:xfrm>
          </p:grpSpPr>
          <p:sp>
            <p:nvSpPr>
              <p:cNvPr id="108" name="Oval 107">
                <a:extLst>
                  <a:ext uri="{FF2B5EF4-FFF2-40B4-BE49-F238E27FC236}">
                    <a16:creationId xmlns:a16="http://schemas.microsoft.com/office/drawing/2014/main" id="{9B4998FD-40B8-4C92-9499-678C7FC47B18}"/>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09" name="Oval 108">
                <a:extLst>
                  <a:ext uri="{FF2B5EF4-FFF2-40B4-BE49-F238E27FC236}">
                    <a16:creationId xmlns:a16="http://schemas.microsoft.com/office/drawing/2014/main" id="{082C43B8-3693-48E0-90FA-4A9BC8F3B0A0}"/>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0" name="Oval 109">
                <a:extLst>
                  <a:ext uri="{FF2B5EF4-FFF2-40B4-BE49-F238E27FC236}">
                    <a16:creationId xmlns:a16="http://schemas.microsoft.com/office/drawing/2014/main" id="{C1BA0D59-E53D-4F10-A9E1-43B327206436}"/>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1" name="Oval 110">
                <a:extLst>
                  <a:ext uri="{FF2B5EF4-FFF2-40B4-BE49-F238E27FC236}">
                    <a16:creationId xmlns:a16="http://schemas.microsoft.com/office/drawing/2014/main" id="{0D3D1285-23CB-4E2D-AD58-EC5046758EE4}"/>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2" name="Oval 111">
                <a:extLst>
                  <a:ext uri="{FF2B5EF4-FFF2-40B4-BE49-F238E27FC236}">
                    <a16:creationId xmlns:a16="http://schemas.microsoft.com/office/drawing/2014/main" id="{99C5AB7B-8D66-4AAB-96FB-8B7DD307B8BC}"/>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3" name="Oval 112">
                <a:extLst>
                  <a:ext uri="{FF2B5EF4-FFF2-40B4-BE49-F238E27FC236}">
                    <a16:creationId xmlns:a16="http://schemas.microsoft.com/office/drawing/2014/main" id="{0B5B9F53-64B7-4CB1-84A8-CC0EADBAA270}"/>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4" name="Oval 113">
                <a:extLst>
                  <a:ext uri="{FF2B5EF4-FFF2-40B4-BE49-F238E27FC236}">
                    <a16:creationId xmlns:a16="http://schemas.microsoft.com/office/drawing/2014/main" id="{3D8C7834-DB64-46A6-A356-7A63FE0FAF64}"/>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5" name="Oval 114">
                <a:extLst>
                  <a:ext uri="{FF2B5EF4-FFF2-40B4-BE49-F238E27FC236}">
                    <a16:creationId xmlns:a16="http://schemas.microsoft.com/office/drawing/2014/main" id="{3637EC70-8A06-4C86-ADE3-E7AB2F855C40}"/>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grpSp>
      </p:grpSp>
      <p:grpSp>
        <p:nvGrpSpPr>
          <p:cNvPr id="119" name="Group 118">
            <a:extLst>
              <a:ext uri="{FF2B5EF4-FFF2-40B4-BE49-F238E27FC236}">
                <a16:creationId xmlns:a16="http://schemas.microsoft.com/office/drawing/2014/main" id="{E106AA8D-5400-470D-973C-6E0589C6860C}"/>
              </a:ext>
            </a:extLst>
          </p:cNvPr>
          <p:cNvGrpSpPr/>
          <p:nvPr/>
        </p:nvGrpSpPr>
        <p:grpSpPr>
          <a:xfrm rot="5400000">
            <a:off x="9249913" y="3951510"/>
            <a:ext cx="3037757" cy="163938"/>
            <a:chOff x="3743890" y="279399"/>
            <a:chExt cx="3037757" cy="163938"/>
          </a:xfrm>
        </p:grpSpPr>
        <p:grpSp>
          <p:nvGrpSpPr>
            <p:cNvPr id="120" name="Group 119">
              <a:extLst>
                <a:ext uri="{FF2B5EF4-FFF2-40B4-BE49-F238E27FC236}">
                  <a16:creationId xmlns:a16="http://schemas.microsoft.com/office/drawing/2014/main" id="{68451DFC-5529-4665-8411-7B5BFF6B9254}"/>
                </a:ext>
              </a:extLst>
            </p:cNvPr>
            <p:cNvGrpSpPr/>
            <p:nvPr/>
          </p:nvGrpSpPr>
          <p:grpSpPr>
            <a:xfrm rot="16200000">
              <a:off x="4100528" y="-77239"/>
              <a:ext cx="157328" cy="870603"/>
              <a:chOff x="2321768" y="1497926"/>
              <a:chExt cx="157328" cy="870603"/>
            </a:xfrm>
          </p:grpSpPr>
          <p:sp>
            <p:nvSpPr>
              <p:cNvPr id="131" name="Oval 130">
                <a:extLst>
                  <a:ext uri="{FF2B5EF4-FFF2-40B4-BE49-F238E27FC236}">
                    <a16:creationId xmlns:a16="http://schemas.microsoft.com/office/drawing/2014/main" id="{61C14E94-2C2B-4465-BB2C-5B59C1128508}"/>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2" name="Oval 131">
                <a:extLst>
                  <a:ext uri="{FF2B5EF4-FFF2-40B4-BE49-F238E27FC236}">
                    <a16:creationId xmlns:a16="http://schemas.microsoft.com/office/drawing/2014/main" id="{E0EC6C50-FD96-4AAE-8139-B358752CC238}"/>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3" name="Oval 132">
                <a:extLst>
                  <a:ext uri="{FF2B5EF4-FFF2-40B4-BE49-F238E27FC236}">
                    <a16:creationId xmlns:a16="http://schemas.microsoft.com/office/drawing/2014/main" id="{A46A0B0C-1237-4281-AAB7-7FDC69CC8B02}"/>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4" name="Oval 133">
                <a:extLst>
                  <a:ext uri="{FF2B5EF4-FFF2-40B4-BE49-F238E27FC236}">
                    <a16:creationId xmlns:a16="http://schemas.microsoft.com/office/drawing/2014/main" id="{DD3BB5BA-E75F-4278-9006-7607A217240E}"/>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nvGrpSpPr>
            <p:cNvPr id="121" name="Group 120">
              <a:extLst>
                <a:ext uri="{FF2B5EF4-FFF2-40B4-BE49-F238E27FC236}">
                  <a16:creationId xmlns:a16="http://schemas.microsoft.com/office/drawing/2014/main" id="{98A88B54-EFC0-4657-8F6D-EA208C6C3E4E}"/>
                </a:ext>
              </a:extLst>
            </p:cNvPr>
            <p:cNvGrpSpPr/>
            <p:nvPr/>
          </p:nvGrpSpPr>
          <p:grpSpPr>
            <a:xfrm rot="16200000">
              <a:off x="5665694" y="-672616"/>
              <a:ext cx="157328" cy="2074578"/>
              <a:chOff x="2321768" y="293951"/>
              <a:chExt cx="157328" cy="2074578"/>
            </a:xfrm>
          </p:grpSpPr>
          <p:sp>
            <p:nvSpPr>
              <p:cNvPr id="122" name="Oval 121">
                <a:extLst>
                  <a:ext uri="{FF2B5EF4-FFF2-40B4-BE49-F238E27FC236}">
                    <a16:creationId xmlns:a16="http://schemas.microsoft.com/office/drawing/2014/main" id="{DD8B36AF-DE59-43ED-A798-6737B50A2780}"/>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3" name="Oval 122">
                <a:extLst>
                  <a:ext uri="{FF2B5EF4-FFF2-40B4-BE49-F238E27FC236}">
                    <a16:creationId xmlns:a16="http://schemas.microsoft.com/office/drawing/2014/main" id="{4BF8C8EE-A829-43C9-A110-70C13CF0B656}"/>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4" name="Oval 123">
                <a:extLst>
                  <a:ext uri="{FF2B5EF4-FFF2-40B4-BE49-F238E27FC236}">
                    <a16:creationId xmlns:a16="http://schemas.microsoft.com/office/drawing/2014/main" id="{F334E84B-ACC3-4DC1-8069-60845920C824}"/>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5" name="Oval 124">
                <a:extLst>
                  <a:ext uri="{FF2B5EF4-FFF2-40B4-BE49-F238E27FC236}">
                    <a16:creationId xmlns:a16="http://schemas.microsoft.com/office/drawing/2014/main" id="{09BBFBCA-1300-46E4-99DD-A232439B9A78}"/>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6" name="Oval 125">
                <a:extLst>
                  <a:ext uri="{FF2B5EF4-FFF2-40B4-BE49-F238E27FC236}">
                    <a16:creationId xmlns:a16="http://schemas.microsoft.com/office/drawing/2014/main" id="{8A890FB1-141E-456D-B287-13923137F0D7}"/>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7" name="Oval 126">
                <a:extLst>
                  <a:ext uri="{FF2B5EF4-FFF2-40B4-BE49-F238E27FC236}">
                    <a16:creationId xmlns:a16="http://schemas.microsoft.com/office/drawing/2014/main" id="{D6B65AF6-AD37-4344-8DE6-D2ACD3F5A9B3}"/>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8" name="Oval 127">
                <a:extLst>
                  <a:ext uri="{FF2B5EF4-FFF2-40B4-BE49-F238E27FC236}">
                    <a16:creationId xmlns:a16="http://schemas.microsoft.com/office/drawing/2014/main" id="{D63CE389-944E-4EB2-9866-B1E5BFB79082}"/>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9" name="Oval 128">
                <a:extLst>
                  <a:ext uri="{FF2B5EF4-FFF2-40B4-BE49-F238E27FC236}">
                    <a16:creationId xmlns:a16="http://schemas.microsoft.com/office/drawing/2014/main" id="{764FC6B1-80A9-46FE-B4E4-FCBF1D11D575}"/>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0" name="Oval 129">
                <a:extLst>
                  <a:ext uri="{FF2B5EF4-FFF2-40B4-BE49-F238E27FC236}">
                    <a16:creationId xmlns:a16="http://schemas.microsoft.com/office/drawing/2014/main" id="{D737A420-BBD3-4200-BD8A-8D49D10A8CE7}"/>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pic>
        <p:nvPicPr>
          <p:cNvPr id="136" name="Picture 135">
            <a:extLst>
              <a:ext uri="{FF2B5EF4-FFF2-40B4-BE49-F238E27FC236}">
                <a16:creationId xmlns:a16="http://schemas.microsoft.com/office/drawing/2014/main" id="{03D150B0-7E8F-437C-B02D-A2A4F87B6495}"/>
              </a:ext>
            </a:extLst>
          </p:cNvPr>
          <p:cNvPicPr>
            <a:picLocks noChangeAspect="1"/>
          </p:cNvPicPr>
          <p:nvPr/>
        </p:nvPicPr>
        <p:blipFill>
          <a:blip r:embed="rId3"/>
          <a:stretch>
            <a:fillRect/>
          </a:stretch>
        </p:blipFill>
        <p:spPr>
          <a:xfrm rot="1081999">
            <a:off x="5964642" y="3138711"/>
            <a:ext cx="232618" cy="247637"/>
          </a:xfrm>
          <a:prstGeom prst="rect">
            <a:avLst/>
          </a:prstGeom>
        </p:spPr>
      </p:pic>
      <p:pic>
        <p:nvPicPr>
          <p:cNvPr id="137" name="Picture 136">
            <a:extLst>
              <a:ext uri="{FF2B5EF4-FFF2-40B4-BE49-F238E27FC236}">
                <a16:creationId xmlns:a16="http://schemas.microsoft.com/office/drawing/2014/main" id="{95B18560-89CD-4CE6-A64D-2C5DBF85B10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1050660" y="2095010"/>
            <a:ext cx="2635537" cy="4604732"/>
          </a:xfrm>
          <a:prstGeom prst="rect">
            <a:avLst/>
          </a:prstGeom>
          <a:ln>
            <a:noFill/>
          </a:ln>
          <a:effectLst>
            <a:outerShdw blurRad="190500" algn="tl" rotWithShape="0">
              <a:srgbClr val="000000">
                <a:alpha val="70000"/>
              </a:srgbClr>
            </a:outerShdw>
          </a:effectLst>
        </p:spPr>
      </p:pic>
      <p:pic>
        <p:nvPicPr>
          <p:cNvPr id="2" name="Picture 1">
            <a:extLst>
              <a:ext uri="{FF2B5EF4-FFF2-40B4-BE49-F238E27FC236}">
                <a16:creationId xmlns:a16="http://schemas.microsoft.com/office/drawing/2014/main" id="{A469BEF9-2818-D78E-3305-565CC8AF49A6}"/>
              </a:ext>
            </a:extLst>
          </p:cNvPr>
          <p:cNvPicPr>
            <a:picLocks noChangeAspect="1"/>
          </p:cNvPicPr>
          <p:nvPr/>
        </p:nvPicPr>
        <p:blipFill>
          <a:blip r:embed="rId5"/>
          <a:stretch>
            <a:fillRect/>
          </a:stretch>
        </p:blipFill>
        <p:spPr>
          <a:xfrm>
            <a:off x="4168664" y="1051354"/>
            <a:ext cx="5492972" cy="4755292"/>
          </a:xfrm>
          <a:prstGeom prst="rect">
            <a:avLst/>
          </a:prstGeom>
        </p:spPr>
      </p:pic>
    </p:spTree>
    <p:extLst>
      <p:ext uri="{BB962C8B-B14F-4D97-AF65-F5344CB8AC3E}">
        <p14:creationId xmlns:p14="http://schemas.microsoft.com/office/powerpoint/2010/main" val="2425176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DD9F59B-6E97-45E7-87DF-39D5F39CFC16}"/>
              </a:ext>
            </a:extLst>
          </p:cNvPr>
          <p:cNvSpPr/>
          <p:nvPr/>
        </p:nvSpPr>
        <p:spPr>
          <a:xfrm>
            <a:off x="279400" y="142875"/>
            <a:ext cx="11633200" cy="6384925"/>
          </a:xfrm>
          <a:prstGeom prst="roundRect">
            <a:avLst>
              <a:gd name="adj" fmla="val 15524"/>
            </a:avLst>
          </a:prstGeom>
          <a:solidFill>
            <a:schemeClr val="bg1"/>
          </a:solidFill>
          <a:ln w="12700">
            <a:solidFill>
              <a:srgbClr val="9A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Rounded Corners 1">
            <a:extLst>
              <a:ext uri="{FF2B5EF4-FFF2-40B4-BE49-F238E27FC236}">
                <a16:creationId xmlns:a16="http://schemas.microsoft.com/office/drawing/2014/main" id="{ED1B4C18-7894-B3B1-D9DC-CF01B65C349C}"/>
              </a:ext>
            </a:extLst>
          </p:cNvPr>
          <p:cNvSpPr/>
          <p:nvPr/>
        </p:nvSpPr>
        <p:spPr>
          <a:xfrm>
            <a:off x="536220" y="118663"/>
            <a:ext cx="11144152" cy="1111422"/>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a:solidFill>
                  <a:schemeClr val="bg1"/>
                </a:solidFill>
                <a:latin typeface="Cambria" panose="02040503050406030204" pitchFamily="18" charset="0"/>
                <a:ea typeface="Cambria" panose="02040503050406030204" pitchFamily="18" charset="0"/>
              </a:rPr>
              <a:t>Hãy vẽ sơ đồ về ảnh hưởng của vị trí địa lí đối với tự nhiên và hoạt động sản xuất ở Việt Nam theo gợi ý dưới đây vào vở ghi.</a:t>
            </a:r>
            <a:endParaRPr lang="en-US" sz="2800" dirty="0">
              <a:solidFill>
                <a:schemeClr val="bg1"/>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12A3CA1A-909F-B036-4FAE-254658B31351}"/>
              </a:ext>
            </a:extLst>
          </p:cNvPr>
          <p:cNvPicPr>
            <a:picLocks noChangeAspect="1"/>
          </p:cNvPicPr>
          <p:nvPr/>
        </p:nvPicPr>
        <p:blipFill>
          <a:blip r:embed="rId3"/>
          <a:stretch>
            <a:fillRect/>
          </a:stretch>
        </p:blipFill>
        <p:spPr>
          <a:xfrm>
            <a:off x="900793" y="2136321"/>
            <a:ext cx="10523054" cy="3143250"/>
          </a:xfrm>
          <a:prstGeom prst="rect">
            <a:avLst/>
          </a:prstGeom>
        </p:spPr>
      </p:pic>
    </p:spTree>
    <p:extLst>
      <p:ext uri="{BB962C8B-B14F-4D97-AF65-F5344CB8AC3E}">
        <p14:creationId xmlns:p14="http://schemas.microsoft.com/office/powerpoint/2010/main" val="5750506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DD9F59B-6E97-45E7-87DF-39D5F39CFC16}"/>
              </a:ext>
            </a:extLst>
          </p:cNvPr>
          <p:cNvSpPr/>
          <p:nvPr/>
        </p:nvSpPr>
        <p:spPr>
          <a:xfrm>
            <a:off x="279400" y="142875"/>
            <a:ext cx="11633200" cy="6384925"/>
          </a:xfrm>
          <a:prstGeom prst="roundRect">
            <a:avLst>
              <a:gd name="adj" fmla="val 15524"/>
            </a:avLst>
          </a:prstGeom>
          <a:solidFill>
            <a:schemeClr val="bg1"/>
          </a:solidFill>
          <a:ln w="12700">
            <a:solidFill>
              <a:srgbClr val="9A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Rounded Corners 6">
            <a:extLst>
              <a:ext uri="{FF2B5EF4-FFF2-40B4-BE49-F238E27FC236}">
                <a16:creationId xmlns:a16="http://schemas.microsoft.com/office/drawing/2014/main" id="{82B3E811-9033-8A5A-B3A5-BC56675425F6}"/>
              </a:ext>
            </a:extLst>
          </p:cNvPr>
          <p:cNvSpPr/>
          <p:nvPr/>
        </p:nvSpPr>
        <p:spPr>
          <a:xfrm>
            <a:off x="794657" y="3439886"/>
            <a:ext cx="2275115" cy="137160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Cambria" panose="02040503050406030204" pitchFamily="18" charset="0"/>
                <a:ea typeface="Cambria" panose="02040503050406030204" pitchFamily="18" charset="0"/>
              </a:rPr>
              <a:t>ẢNH HƯỞNG CỦA VỊ TRÍ ĐỊA LÍ</a:t>
            </a:r>
          </a:p>
        </p:txBody>
      </p:sp>
      <p:cxnSp>
        <p:nvCxnSpPr>
          <p:cNvPr id="9" name="Straight Connector 8">
            <a:extLst>
              <a:ext uri="{FF2B5EF4-FFF2-40B4-BE49-F238E27FC236}">
                <a16:creationId xmlns:a16="http://schemas.microsoft.com/office/drawing/2014/main" id="{DF750FD1-2B9F-EB08-55D8-F0D531CFEAE5}"/>
              </a:ext>
            </a:extLst>
          </p:cNvPr>
          <p:cNvCxnSpPr/>
          <p:nvPr/>
        </p:nvCxnSpPr>
        <p:spPr>
          <a:xfrm flipV="1">
            <a:off x="3080657" y="3211286"/>
            <a:ext cx="326572" cy="89262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50F3B4A8-5C42-22E5-CDDB-818D2789A055}"/>
              </a:ext>
            </a:extLst>
          </p:cNvPr>
          <p:cNvSpPr/>
          <p:nvPr/>
        </p:nvSpPr>
        <p:spPr>
          <a:xfrm>
            <a:off x="3407229" y="2732316"/>
            <a:ext cx="1785258" cy="707571"/>
          </a:xfrm>
          <a:prstGeom prst="roundRect">
            <a:avLst/>
          </a:prstGeom>
          <a:solidFill>
            <a:schemeClr val="tx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latin typeface="Cambria" panose="02040503050406030204" pitchFamily="18" charset="0"/>
                <a:ea typeface="Cambria" panose="02040503050406030204" pitchFamily="18" charset="0"/>
              </a:rPr>
              <a:t>Tự</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nhiên</a:t>
            </a:r>
            <a:endParaRPr lang="en-US" b="1" dirty="0">
              <a:latin typeface="Cambria" panose="02040503050406030204" pitchFamily="18" charset="0"/>
              <a:ea typeface="Cambria" panose="02040503050406030204" pitchFamily="18" charset="0"/>
            </a:endParaRPr>
          </a:p>
        </p:txBody>
      </p:sp>
      <p:cxnSp>
        <p:nvCxnSpPr>
          <p:cNvPr id="11" name="Straight Connector 10">
            <a:extLst>
              <a:ext uri="{FF2B5EF4-FFF2-40B4-BE49-F238E27FC236}">
                <a16:creationId xmlns:a16="http://schemas.microsoft.com/office/drawing/2014/main" id="{6D978E7F-B48B-E700-7AC6-43F31C5AF84F}"/>
              </a:ext>
            </a:extLst>
          </p:cNvPr>
          <p:cNvCxnSpPr>
            <a:cxnSpLocks/>
          </p:cNvCxnSpPr>
          <p:nvPr/>
        </p:nvCxnSpPr>
        <p:spPr>
          <a:xfrm>
            <a:off x="3069772" y="4278086"/>
            <a:ext cx="435429" cy="511628"/>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8C046122-8837-5C0B-3147-41CE1A4694DC}"/>
              </a:ext>
            </a:extLst>
          </p:cNvPr>
          <p:cNvSpPr/>
          <p:nvPr/>
        </p:nvSpPr>
        <p:spPr>
          <a:xfrm>
            <a:off x="3537858" y="4299858"/>
            <a:ext cx="1785258" cy="772885"/>
          </a:xfrm>
          <a:prstGeom prst="round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latin typeface="Cambria" panose="02040503050406030204" pitchFamily="18" charset="0"/>
                <a:ea typeface="Cambria" panose="02040503050406030204" pitchFamily="18" charset="0"/>
              </a:rPr>
              <a:t>Hoạt</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động</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sản</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xuất</a:t>
            </a:r>
            <a:endParaRPr lang="en-US" b="1" dirty="0">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id="{9420813C-E475-76C8-B21A-A4F74F9932E5}"/>
              </a:ext>
            </a:extLst>
          </p:cNvPr>
          <p:cNvCxnSpPr>
            <a:cxnSpLocks/>
            <a:stCxn id="10" idx="3"/>
          </p:cNvCxnSpPr>
          <p:nvPr/>
        </p:nvCxnSpPr>
        <p:spPr>
          <a:xfrm flipV="1">
            <a:off x="5192487" y="2677886"/>
            <a:ext cx="1099456" cy="408216"/>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FBA7C575-5C4B-FD50-2142-6AFDAC94BE38}"/>
              </a:ext>
            </a:extLst>
          </p:cNvPr>
          <p:cNvSpPr/>
          <p:nvPr/>
        </p:nvSpPr>
        <p:spPr>
          <a:xfrm>
            <a:off x="6291942" y="2231573"/>
            <a:ext cx="4833257" cy="707571"/>
          </a:xfrm>
          <a:prstGeom prst="roundRect">
            <a:avLst/>
          </a:prstGeom>
          <a:solidFill>
            <a:schemeClr val="accent2">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latin typeface="Cambria" panose="02040503050406030204" pitchFamily="18" charset="0"/>
                <a:ea typeface="Cambria" panose="02040503050406030204" pitchFamily="18" charset="0"/>
              </a:rPr>
              <a:t>Thiên</a:t>
            </a:r>
            <a:r>
              <a:rPr lang="en-US" b="1" dirty="0">
                <a:latin typeface="Cambria" panose="02040503050406030204" pitchFamily="18" charset="0"/>
                <a:ea typeface="Cambria" panose="02040503050406030204" pitchFamily="18" charset="0"/>
              </a:rPr>
              <a:t> tai </a:t>
            </a:r>
            <a:r>
              <a:rPr lang="en-US" b="1" dirty="0" err="1">
                <a:latin typeface="Cambria" panose="02040503050406030204" pitchFamily="18" charset="0"/>
                <a:ea typeface="Cambria" panose="02040503050406030204" pitchFamily="18" charset="0"/>
              </a:rPr>
              <a:t>phong</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phú</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và</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đa</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dạng</a:t>
            </a:r>
            <a:endParaRPr lang="en-US" b="1" dirty="0">
              <a:latin typeface="Cambria" panose="02040503050406030204" pitchFamily="18" charset="0"/>
              <a:ea typeface="Cambria" panose="02040503050406030204" pitchFamily="18" charset="0"/>
            </a:endParaRPr>
          </a:p>
        </p:txBody>
      </p:sp>
      <p:cxnSp>
        <p:nvCxnSpPr>
          <p:cNvPr id="17" name="Straight Connector 16">
            <a:extLst>
              <a:ext uri="{FF2B5EF4-FFF2-40B4-BE49-F238E27FC236}">
                <a16:creationId xmlns:a16="http://schemas.microsoft.com/office/drawing/2014/main" id="{8B64319D-8060-EA93-DF20-951847B04755}"/>
              </a:ext>
            </a:extLst>
          </p:cNvPr>
          <p:cNvCxnSpPr>
            <a:cxnSpLocks/>
          </p:cNvCxnSpPr>
          <p:nvPr/>
        </p:nvCxnSpPr>
        <p:spPr>
          <a:xfrm>
            <a:off x="5225143" y="3243943"/>
            <a:ext cx="1088572" cy="337457"/>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A8C28A96-BA70-9B97-575F-3D4EF7878939}"/>
              </a:ext>
            </a:extLst>
          </p:cNvPr>
          <p:cNvSpPr/>
          <p:nvPr/>
        </p:nvSpPr>
        <p:spPr>
          <a:xfrm>
            <a:off x="6313714" y="3102430"/>
            <a:ext cx="4833257" cy="707571"/>
          </a:xfrm>
          <a:prstGeom prst="roundRect">
            <a:avLst/>
          </a:prstGeom>
          <a:solidFill>
            <a:schemeClr val="accent2">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latin typeface="Cambria" panose="02040503050406030204" pitchFamily="18" charset="0"/>
                <a:ea typeface="Cambria" panose="02040503050406030204" pitchFamily="18" charset="0"/>
              </a:rPr>
              <a:t>Nhiều</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thiên</a:t>
            </a:r>
            <a:r>
              <a:rPr lang="en-US" b="1" dirty="0">
                <a:latin typeface="Cambria" panose="02040503050406030204" pitchFamily="18" charset="0"/>
                <a:ea typeface="Cambria" panose="02040503050406030204" pitchFamily="18" charset="0"/>
              </a:rPr>
              <a:t> tai </a:t>
            </a:r>
            <a:r>
              <a:rPr lang="en-US" b="1" dirty="0" err="1">
                <a:latin typeface="Cambria" panose="02040503050406030204" pitchFamily="18" charset="0"/>
                <a:ea typeface="Cambria" panose="02040503050406030204" pitchFamily="18" charset="0"/>
              </a:rPr>
              <a:t>và</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biến</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đổi</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khí</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hậu</a:t>
            </a:r>
            <a:endParaRPr lang="en-US" b="1" dirty="0">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AAB31983-E64C-8FA9-7A9A-3B8A6ED14B6D}"/>
              </a:ext>
            </a:extLst>
          </p:cNvPr>
          <p:cNvCxnSpPr>
            <a:cxnSpLocks/>
            <a:stCxn id="12" idx="3"/>
          </p:cNvCxnSpPr>
          <p:nvPr/>
        </p:nvCxnSpPr>
        <p:spPr>
          <a:xfrm flipV="1">
            <a:off x="5323116" y="4528457"/>
            <a:ext cx="1142999" cy="15784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E1D0B68C-1AD8-C36C-3C28-5CE9BABF961E}"/>
              </a:ext>
            </a:extLst>
          </p:cNvPr>
          <p:cNvSpPr/>
          <p:nvPr/>
        </p:nvSpPr>
        <p:spPr>
          <a:xfrm>
            <a:off x="6466114" y="4049487"/>
            <a:ext cx="4833257" cy="707571"/>
          </a:xfrm>
          <a:prstGeom prst="roundRect">
            <a:avLst/>
          </a:prstGeom>
          <a:solidFill>
            <a:schemeClr val="accent2">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latin typeface="Cambria" panose="02040503050406030204" pitchFamily="18" charset="0"/>
                <a:ea typeface="Cambria" panose="02040503050406030204" pitchFamily="18" charset="0"/>
              </a:rPr>
              <a:t>Phát</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triển</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nhiều</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ngành</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kinh</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tế</a:t>
            </a:r>
            <a:endParaRPr lang="en-US" b="1" dirty="0">
              <a:latin typeface="Cambria" panose="02040503050406030204" pitchFamily="18" charset="0"/>
              <a:ea typeface="Cambria" panose="02040503050406030204" pitchFamily="18" charset="0"/>
            </a:endParaRPr>
          </a:p>
        </p:txBody>
      </p:sp>
      <p:cxnSp>
        <p:nvCxnSpPr>
          <p:cNvPr id="22" name="Straight Connector 21">
            <a:extLst>
              <a:ext uri="{FF2B5EF4-FFF2-40B4-BE49-F238E27FC236}">
                <a16:creationId xmlns:a16="http://schemas.microsoft.com/office/drawing/2014/main" id="{80A1C841-16B1-5FC8-3195-3F56CB040143}"/>
              </a:ext>
            </a:extLst>
          </p:cNvPr>
          <p:cNvCxnSpPr>
            <a:cxnSpLocks/>
          </p:cNvCxnSpPr>
          <p:nvPr/>
        </p:nvCxnSpPr>
        <p:spPr>
          <a:xfrm>
            <a:off x="5290457" y="4931229"/>
            <a:ext cx="1197430" cy="46808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7DD86C43-80AE-8CF5-62AF-E51747B789D0}"/>
              </a:ext>
            </a:extLst>
          </p:cNvPr>
          <p:cNvSpPr/>
          <p:nvPr/>
        </p:nvSpPr>
        <p:spPr>
          <a:xfrm>
            <a:off x="6487886" y="4920344"/>
            <a:ext cx="4833257" cy="707571"/>
          </a:xfrm>
          <a:prstGeom prst="roundRect">
            <a:avLst/>
          </a:prstGeom>
          <a:solidFill>
            <a:schemeClr val="accent2">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latin typeface="Cambria" panose="02040503050406030204" pitchFamily="18" charset="0"/>
                <a:ea typeface="Cambria" panose="02040503050406030204" pitchFamily="18" charset="0"/>
              </a:rPr>
              <a:t>Thuận</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lợi</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trong</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việc</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giao</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lưu</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với</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các</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nước</a:t>
            </a:r>
            <a:endParaRPr lang="en-US"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355778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down)">
                                      <p:cBhvr>
                                        <p:cTn id="5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P spid="15" grpId="0" animBg="1"/>
      <p:bldP spid="18" grpId="0" animBg="1"/>
      <p:bldP spid="21"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27A9F2C1-3446-4997-8AAC-F4C555AAA4B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31186" y="523311"/>
            <a:ext cx="8811819" cy="5505380"/>
          </a:xfrm>
          <a:prstGeom prst="rect">
            <a:avLst/>
          </a:prstGeom>
        </p:spPr>
      </p:pic>
      <p:pic>
        <p:nvPicPr>
          <p:cNvPr id="79" name="Picture 78">
            <a:extLst>
              <a:ext uri="{FF2B5EF4-FFF2-40B4-BE49-F238E27FC236}">
                <a16:creationId xmlns:a16="http://schemas.microsoft.com/office/drawing/2014/main" id="{249A5F9B-FB80-4F82-9A69-FD76F5BED7FB}"/>
              </a:ext>
            </a:extLst>
          </p:cNvPr>
          <p:cNvPicPr>
            <a:picLocks noChangeAspect="1"/>
          </p:cNvPicPr>
          <p:nvPr/>
        </p:nvPicPr>
        <p:blipFill>
          <a:blip r:embed="rId3"/>
          <a:stretch>
            <a:fillRect/>
          </a:stretch>
        </p:blipFill>
        <p:spPr>
          <a:xfrm rot="20806844">
            <a:off x="516518" y="1958613"/>
            <a:ext cx="645578" cy="633397"/>
          </a:xfrm>
          <a:prstGeom prst="rect">
            <a:avLst/>
          </a:prstGeom>
        </p:spPr>
      </p:pic>
      <p:pic>
        <p:nvPicPr>
          <p:cNvPr id="80" name="Picture 79">
            <a:extLst>
              <a:ext uri="{FF2B5EF4-FFF2-40B4-BE49-F238E27FC236}">
                <a16:creationId xmlns:a16="http://schemas.microsoft.com/office/drawing/2014/main" id="{92EC7144-A7A2-42B0-85B7-E89BA60B5516}"/>
              </a:ext>
            </a:extLst>
          </p:cNvPr>
          <p:cNvPicPr>
            <a:picLocks noChangeAspect="1"/>
          </p:cNvPicPr>
          <p:nvPr/>
        </p:nvPicPr>
        <p:blipFill>
          <a:blip r:embed="rId3"/>
          <a:stretch>
            <a:fillRect/>
          </a:stretch>
        </p:blipFill>
        <p:spPr>
          <a:xfrm rot="18500955">
            <a:off x="9952978" y="1215034"/>
            <a:ext cx="854016" cy="837902"/>
          </a:xfrm>
          <a:prstGeom prst="rect">
            <a:avLst/>
          </a:prstGeom>
        </p:spPr>
      </p:pic>
      <p:pic>
        <p:nvPicPr>
          <p:cNvPr id="81" name="Picture 80">
            <a:extLst>
              <a:ext uri="{FF2B5EF4-FFF2-40B4-BE49-F238E27FC236}">
                <a16:creationId xmlns:a16="http://schemas.microsoft.com/office/drawing/2014/main" id="{D1332EC0-D77E-4FAA-87A7-B86DDABBA6AD}"/>
              </a:ext>
            </a:extLst>
          </p:cNvPr>
          <p:cNvPicPr>
            <a:picLocks noChangeAspect="1"/>
          </p:cNvPicPr>
          <p:nvPr/>
        </p:nvPicPr>
        <p:blipFill>
          <a:blip r:embed="rId3"/>
          <a:stretch>
            <a:fillRect/>
          </a:stretch>
        </p:blipFill>
        <p:spPr>
          <a:xfrm rot="1081999">
            <a:off x="3576801" y="6098115"/>
            <a:ext cx="499925" cy="532203"/>
          </a:xfrm>
          <a:prstGeom prst="rect">
            <a:avLst/>
          </a:prstGeom>
        </p:spPr>
      </p:pic>
      <p:pic>
        <p:nvPicPr>
          <p:cNvPr id="82" name="Picture 81">
            <a:extLst>
              <a:ext uri="{FF2B5EF4-FFF2-40B4-BE49-F238E27FC236}">
                <a16:creationId xmlns:a16="http://schemas.microsoft.com/office/drawing/2014/main" id="{D35341E0-10F4-4A47-8D01-23E3061F4AF9}"/>
              </a:ext>
            </a:extLst>
          </p:cNvPr>
          <p:cNvPicPr>
            <a:picLocks noChangeAspect="1"/>
          </p:cNvPicPr>
          <p:nvPr/>
        </p:nvPicPr>
        <p:blipFill>
          <a:blip r:embed="rId3"/>
          <a:stretch>
            <a:fillRect/>
          </a:stretch>
        </p:blipFill>
        <p:spPr>
          <a:xfrm rot="1081999">
            <a:off x="3348903" y="937824"/>
            <a:ext cx="499925" cy="532203"/>
          </a:xfrm>
          <a:prstGeom prst="rect">
            <a:avLst/>
          </a:prstGeom>
        </p:spPr>
      </p:pic>
      <p:pic>
        <p:nvPicPr>
          <p:cNvPr id="83" name="Picture 82">
            <a:extLst>
              <a:ext uri="{FF2B5EF4-FFF2-40B4-BE49-F238E27FC236}">
                <a16:creationId xmlns:a16="http://schemas.microsoft.com/office/drawing/2014/main" id="{896E8122-A8CC-4418-9D95-70BD4F3EAEE4}"/>
              </a:ext>
            </a:extLst>
          </p:cNvPr>
          <p:cNvPicPr>
            <a:picLocks noChangeAspect="1"/>
          </p:cNvPicPr>
          <p:nvPr/>
        </p:nvPicPr>
        <p:blipFill>
          <a:blip r:embed="rId3"/>
          <a:stretch>
            <a:fillRect/>
          </a:stretch>
        </p:blipFill>
        <p:spPr>
          <a:xfrm rot="1081999">
            <a:off x="9622489" y="5113953"/>
            <a:ext cx="499925" cy="532203"/>
          </a:xfrm>
          <a:prstGeom prst="rect">
            <a:avLst/>
          </a:prstGeom>
        </p:spPr>
      </p:pic>
      <p:grpSp>
        <p:nvGrpSpPr>
          <p:cNvPr id="84" name="Group 83">
            <a:extLst>
              <a:ext uri="{FF2B5EF4-FFF2-40B4-BE49-F238E27FC236}">
                <a16:creationId xmlns:a16="http://schemas.microsoft.com/office/drawing/2014/main" id="{1F89996D-415F-4E0A-A237-EAC9CB4AE35F}"/>
              </a:ext>
            </a:extLst>
          </p:cNvPr>
          <p:cNvGrpSpPr/>
          <p:nvPr/>
        </p:nvGrpSpPr>
        <p:grpSpPr>
          <a:xfrm>
            <a:off x="2576237" y="914401"/>
            <a:ext cx="157328" cy="1352193"/>
            <a:chOff x="2321768" y="534746"/>
            <a:chExt cx="157328" cy="1352193"/>
          </a:xfrm>
        </p:grpSpPr>
        <p:sp>
          <p:nvSpPr>
            <p:cNvPr id="85" name="Oval 84">
              <a:extLst>
                <a:ext uri="{FF2B5EF4-FFF2-40B4-BE49-F238E27FC236}">
                  <a16:creationId xmlns:a16="http://schemas.microsoft.com/office/drawing/2014/main" id="{9B29A6D9-BDE8-4D5F-AB93-EED94BC63233}"/>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5 Kathya" panose="02000000000000000000" pitchFamily="2" charset="0"/>
                <a:ea typeface="+mn-ea"/>
                <a:cs typeface="+mn-cs"/>
              </a:endParaRPr>
            </a:p>
          </p:txBody>
        </p:sp>
        <p:sp>
          <p:nvSpPr>
            <p:cNvPr id="86" name="Oval 85">
              <a:extLst>
                <a:ext uri="{FF2B5EF4-FFF2-40B4-BE49-F238E27FC236}">
                  <a16:creationId xmlns:a16="http://schemas.microsoft.com/office/drawing/2014/main" id="{7A9652C1-7529-4195-9B4D-560F46A77157}"/>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5 Kathya" panose="02000000000000000000" pitchFamily="2" charset="0"/>
                <a:ea typeface="+mn-ea"/>
                <a:cs typeface="+mn-cs"/>
              </a:endParaRPr>
            </a:p>
          </p:txBody>
        </p:sp>
        <p:sp>
          <p:nvSpPr>
            <p:cNvPr id="87" name="Oval 86">
              <a:extLst>
                <a:ext uri="{FF2B5EF4-FFF2-40B4-BE49-F238E27FC236}">
                  <a16:creationId xmlns:a16="http://schemas.microsoft.com/office/drawing/2014/main" id="{F647199B-9584-418A-A0C9-0A211DAAB665}"/>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5 Kathya" panose="02000000000000000000" pitchFamily="2" charset="0"/>
                <a:ea typeface="+mn-ea"/>
                <a:cs typeface="+mn-cs"/>
              </a:endParaRPr>
            </a:p>
          </p:txBody>
        </p:sp>
        <p:sp>
          <p:nvSpPr>
            <p:cNvPr id="88" name="Oval 87">
              <a:extLst>
                <a:ext uri="{FF2B5EF4-FFF2-40B4-BE49-F238E27FC236}">
                  <a16:creationId xmlns:a16="http://schemas.microsoft.com/office/drawing/2014/main" id="{CF1CB56F-62FD-4611-BC3D-E9DF9A1AEFA9}"/>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5 Kathya" panose="02000000000000000000" pitchFamily="2" charset="0"/>
                <a:ea typeface="+mn-ea"/>
                <a:cs typeface="+mn-cs"/>
              </a:endParaRPr>
            </a:p>
          </p:txBody>
        </p:sp>
        <p:sp>
          <p:nvSpPr>
            <p:cNvPr id="89" name="Oval 88">
              <a:extLst>
                <a:ext uri="{FF2B5EF4-FFF2-40B4-BE49-F238E27FC236}">
                  <a16:creationId xmlns:a16="http://schemas.microsoft.com/office/drawing/2014/main" id="{A51EBEF6-43A2-4E1B-AD3F-B101EE1D96A2}"/>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5 Kathya" panose="02000000000000000000" pitchFamily="2" charset="0"/>
                <a:ea typeface="+mn-ea"/>
                <a:cs typeface="+mn-cs"/>
              </a:endParaRPr>
            </a:p>
          </p:txBody>
        </p:sp>
        <p:sp>
          <p:nvSpPr>
            <p:cNvPr id="90" name="Oval 89">
              <a:extLst>
                <a:ext uri="{FF2B5EF4-FFF2-40B4-BE49-F238E27FC236}">
                  <a16:creationId xmlns:a16="http://schemas.microsoft.com/office/drawing/2014/main" id="{6DF6C817-01DD-4FC3-8FA4-C074A0B0437A}"/>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5 Kathya" panose="02000000000000000000" pitchFamily="2" charset="0"/>
                <a:ea typeface="+mn-ea"/>
                <a:cs typeface="+mn-cs"/>
              </a:endParaRPr>
            </a:p>
          </p:txBody>
        </p:sp>
      </p:grpSp>
      <p:grpSp>
        <p:nvGrpSpPr>
          <p:cNvPr id="91" name="Group 90">
            <a:extLst>
              <a:ext uri="{FF2B5EF4-FFF2-40B4-BE49-F238E27FC236}">
                <a16:creationId xmlns:a16="http://schemas.microsoft.com/office/drawing/2014/main" id="{F26377D6-9A2E-41E4-B151-003D2E1C1FD3}"/>
              </a:ext>
            </a:extLst>
          </p:cNvPr>
          <p:cNvGrpSpPr/>
          <p:nvPr/>
        </p:nvGrpSpPr>
        <p:grpSpPr>
          <a:xfrm>
            <a:off x="3078360" y="5593598"/>
            <a:ext cx="2556170" cy="163938"/>
            <a:chOff x="2539914" y="279400"/>
            <a:chExt cx="2556170" cy="163938"/>
          </a:xfrm>
        </p:grpSpPr>
        <p:grpSp>
          <p:nvGrpSpPr>
            <p:cNvPr id="92" name="Group 91">
              <a:extLst>
                <a:ext uri="{FF2B5EF4-FFF2-40B4-BE49-F238E27FC236}">
                  <a16:creationId xmlns:a16="http://schemas.microsoft.com/office/drawing/2014/main" id="{5B766E40-4D08-4D31-9A4A-31948A84DAD0}"/>
                </a:ext>
              </a:extLst>
            </p:cNvPr>
            <p:cNvGrpSpPr/>
            <p:nvPr/>
          </p:nvGrpSpPr>
          <p:grpSpPr>
            <a:xfrm rot="16200000">
              <a:off x="3498539" y="-679225"/>
              <a:ext cx="157328" cy="2074578"/>
              <a:chOff x="2321768" y="293951"/>
              <a:chExt cx="157328" cy="2074578"/>
            </a:xfrm>
          </p:grpSpPr>
          <p:sp>
            <p:nvSpPr>
              <p:cNvPr id="96" name="Oval 95">
                <a:extLst>
                  <a:ext uri="{FF2B5EF4-FFF2-40B4-BE49-F238E27FC236}">
                    <a16:creationId xmlns:a16="http://schemas.microsoft.com/office/drawing/2014/main" id="{E88749A3-4167-4B7D-B0A2-99C6E666FB39}"/>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5 Kathya" panose="02000000000000000000" pitchFamily="2" charset="0"/>
                  <a:ea typeface="+mn-ea"/>
                  <a:cs typeface="+mn-cs"/>
                </a:endParaRPr>
              </a:p>
            </p:txBody>
          </p:sp>
          <p:sp>
            <p:nvSpPr>
              <p:cNvPr id="97" name="Oval 96">
                <a:extLst>
                  <a:ext uri="{FF2B5EF4-FFF2-40B4-BE49-F238E27FC236}">
                    <a16:creationId xmlns:a16="http://schemas.microsoft.com/office/drawing/2014/main" id="{CDE390F4-ED81-4B3A-8E5C-82FC5C9383FE}"/>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5 Kathya" panose="02000000000000000000" pitchFamily="2" charset="0"/>
                  <a:ea typeface="+mn-ea"/>
                  <a:cs typeface="+mn-cs"/>
                </a:endParaRPr>
              </a:p>
            </p:txBody>
          </p:sp>
          <p:sp>
            <p:nvSpPr>
              <p:cNvPr id="98" name="Oval 97">
                <a:extLst>
                  <a:ext uri="{FF2B5EF4-FFF2-40B4-BE49-F238E27FC236}">
                    <a16:creationId xmlns:a16="http://schemas.microsoft.com/office/drawing/2014/main" id="{A8B0A18C-4E7F-4362-B097-5616428DC274}"/>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5 Kathya" panose="02000000000000000000" pitchFamily="2" charset="0"/>
                  <a:ea typeface="+mn-ea"/>
                  <a:cs typeface="+mn-cs"/>
                </a:endParaRPr>
              </a:p>
            </p:txBody>
          </p:sp>
          <p:sp>
            <p:nvSpPr>
              <p:cNvPr id="99" name="Oval 98">
                <a:extLst>
                  <a:ext uri="{FF2B5EF4-FFF2-40B4-BE49-F238E27FC236}">
                    <a16:creationId xmlns:a16="http://schemas.microsoft.com/office/drawing/2014/main" id="{A87ABF7A-3637-4B97-99A7-6D83183CEDC1}"/>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5 Kathya" panose="02000000000000000000" pitchFamily="2" charset="0"/>
                  <a:ea typeface="+mn-ea"/>
                  <a:cs typeface="+mn-cs"/>
                </a:endParaRPr>
              </a:p>
            </p:txBody>
          </p:sp>
          <p:sp>
            <p:nvSpPr>
              <p:cNvPr id="100" name="Oval 99">
                <a:extLst>
                  <a:ext uri="{FF2B5EF4-FFF2-40B4-BE49-F238E27FC236}">
                    <a16:creationId xmlns:a16="http://schemas.microsoft.com/office/drawing/2014/main" id="{793AEA41-5ADB-4C19-A6C6-E97807C13819}"/>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5 Kathya" panose="02000000000000000000" pitchFamily="2" charset="0"/>
                  <a:ea typeface="+mn-ea"/>
                  <a:cs typeface="+mn-cs"/>
                </a:endParaRPr>
              </a:p>
            </p:txBody>
          </p:sp>
          <p:sp>
            <p:nvSpPr>
              <p:cNvPr id="101" name="Oval 100">
                <a:extLst>
                  <a:ext uri="{FF2B5EF4-FFF2-40B4-BE49-F238E27FC236}">
                    <a16:creationId xmlns:a16="http://schemas.microsoft.com/office/drawing/2014/main" id="{807570AC-A010-4D6F-B886-8B6BF85A7D05}"/>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5 Kathya" panose="02000000000000000000" pitchFamily="2" charset="0"/>
                  <a:ea typeface="+mn-ea"/>
                  <a:cs typeface="+mn-cs"/>
                </a:endParaRPr>
              </a:p>
            </p:txBody>
          </p:sp>
          <p:sp>
            <p:nvSpPr>
              <p:cNvPr id="102" name="Oval 101">
                <a:extLst>
                  <a:ext uri="{FF2B5EF4-FFF2-40B4-BE49-F238E27FC236}">
                    <a16:creationId xmlns:a16="http://schemas.microsoft.com/office/drawing/2014/main" id="{0CECA25B-3E44-448D-B2E0-3D397932E6B6}"/>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5 Kathya" panose="02000000000000000000" pitchFamily="2" charset="0"/>
                  <a:ea typeface="+mn-ea"/>
                  <a:cs typeface="+mn-cs"/>
                </a:endParaRPr>
              </a:p>
            </p:txBody>
          </p:sp>
          <p:sp>
            <p:nvSpPr>
              <p:cNvPr id="103" name="Oval 102">
                <a:extLst>
                  <a:ext uri="{FF2B5EF4-FFF2-40B4-BE49-F238E27FC236}">
                    <a16:creationId xmlns:a16="http://schemas.microsoft.com/office/drawing/2014/main" id="{5421959F-1710-4DDC-88D5-B8841B02A892}"/>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5 Kathya" panose="02000000000000000000" pitchFamily="2" charset="0"/>
                  <a:ea typeface="+mn-ea"/>
                  <a:cs typeface="+mn-cs"/>
                </a:endParaRPr>
              </a:p>
            </p:txBody>
          </p:sp>
          <p:sp>
            <p:nvSpPr>
              <p:cNvPr id="104" name="Oval 103">
                <a:extLst>
                  <a:ext uri="{FF2B5EF4-FFF2-40B4-BE49-F238E27FC236}">
                    <a16:creationId xmlns:a16="http://schemas.microsoft.com/office/drawing/2014/main" id="{5DEAB7CB-1E5B-4191-A147-8FAA94756BC2}"/>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5 Kathya" panose="02000000000000000000" pitchFamily="2" charset="0"/>
                  <a:ea typeface="+mn-ea"/>
                  <a:cs typeface="+mn-cs"/>
                </a:endParaRPr>
              </a:p>
            </p:txBody>
          </p:sp>
        </p:grpSp>
        <p:grpSp>
          <p:nvGrpSpPr>
            <p:cNvPr id="93" name="Group 92">
              <a:extLst>
                <a:ext uri="{FF2B5EF4-FFF2-40B4-BE49-F238E27FC236}">
                  <a16:creationId xmlns:a16="http://schemas.microsoft.com/office/drawing/2014/main" id="{947C863D-EF49-4D88-87D4-0FF6D12A64F6}"/>
                </a:ext>
              </a:extLst>
            </p:cNvPr>
            <p:cNvGrpSpPr/>
            <p:nvPr/>
          </p:nvGrpSpPr>
          <p:grpSpPr>
            <a:xfrm rot="16200000">
              <a:off x="4822914" y="170167"/>
              <a:ext cx="157328" cy="389013"/>
              <a:chOff x="2321768" y="293951"/>
              <a:chExt cx="157328" cy="389013"/>
            </a:xfrm>
          </p:grpSpPr>
          <p:sp>
            <p:nvSpPr>
              <p:cNvPr id="94" name="Oval 93">
                <a:extLst>
                  <a:ext uri="{FF2B5EF4-FFF2-40B4-BE49-F238E27FC236}">
                    <a16:creationId xmlns:a16="http://schemas.microsoft.com/office/drawing/2014/main" id="{5DB40A17-BDF0-4703-8686-DD3A2A8CC75A}"/>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5 Kathya" panose="02000000000000000000" pitchFamily="2" charset="0"/>
                  <a:ea typeface="+mn-ea"/>
                  <a:cs typeface="+mn-cs"/>
                </a:endParaRPr>
              </a:p>
            </p:txBody>
          </p:sp>
          <p:sp>
            <p:nvSpPr>
              <p:cNvPr id="95" name="Oval 94">
                <a:extLst>
                  <a:ext uri="{FF2B5EF4-FFF2-40B4-BE49-F238E27FC236}">
                    <a16:creationId xmlns:a16="http://schemas.microsoft.com/office/drawing/2014/main" id="{5744F0EC-A556-48E9-A4C1-EAFA6B05C987}"/>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5 Kathya" panose="02000000000000000000" pitchFamily="2" charset="0"/>
                  <a:ea typeface="+mn-ea"/>
                  <a:cs typeface="+mn-cs"/>
                </a:endParaRPr>
              </a:p>
            </p:txBody>
          </p:sp>
        </p:grpSp>
      </p:grpSp>
      <p:grpSp>
        <p:nvGrpSpPr>
          <p:cNvPr id="105" name="Group 104">
            <a:extLst>
              <a:ext uri="{FF2B5EF4-FFF2-40B4-BE49-F238E27FC236}">
                <a16:creationId xmlns:a16="http://schemas.microsoft.com/office/drawing/2014/main" id="{AEEAD9FD-18B8-46F9-A925-D1AF84282DB3}"/>
              </a:ext>
            </a:extLst>
          </p:cNvPr>
          <p:cNvGrpSpPr/>
          <p:nvPr/>
        </p:nvGrpSpPr>
        <p:grpSpPr>
          <a:xfrm>
            <a:off x="8006028" y="737019"/>
            <a:ext cx="2556165" cy="163940"/>
            <a:chOff x="3984687" y="279398"/>
            <a:chExt cx="2556165" cy="163940"/>
          </a:xfrm>
        </p:grpSpPr>
        <p:grpSp>
          <p:nvGrpSpPr>
            <p:cNvPr id="106" name="Group 105">
              <a:extLst>
                <a:ext uri="{FF2B5EF4-FFF2-40B4-BE49-F238E27FC236}">
                  <a16:creationId xmlns:a16="http://schemas.microsoft.com/office/drawing/2014/main" id="{918B5FBD-F5D9-4496-977D-4D6ECF90B82E}"/>
                </a:ext>
              </a:extLst>
            </p:cNvPr>
            <p:cNvGrpSpPr/>
            <p:nvPr/>
          </p:nvGrpSpPr>
          <p:grpSpPr>
            <a:xfrm rot="16200000">
              <a:off x="4220927" y="43158"/>
              <a:ext cx="157328" cy="629808"/>
              <a:chOff x="2321768" y="1738721"/>
              <a:chExt cx="157328" cy="629808"/>
            </a:xfrm>
          </p:grpSpPr>
          <p:sp>
            <p:nvSpPr>
              <p:cNvPr id="116" name="Oval 115">
                <a:extLst>
                  <a:ext uri="{FF2B5EF4-FFF2-40B4-BE49-F238E27FC236}">
                    <a16:creationId xmlns:a16="http://schemas.microsoft.com/office/drawing/2014/main" id="{555F1279-C33F-42B4-A57B-6DE47C96700A}"/>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latin typeface="#9Slide05 Kathya" panose="02000000000000000000" pitchFamily="2" charset="0"/>
                  <a:ea typeface="+mn-ea"/>
                  <a:cs typeface="+mn-cs"/>
                </a:endParaRPr>
              </a:p>
            </p:txBody>
          </p:sp>
          <p:sp>
            <p:nvSpPr>
              <p:cNvPr id="117" name="Oval 116">
                <a:extLst>
                  <a:ext uri="{FF2B5EF4-FFF2-40B4-BE49-F238E27FC236}">
                    <a16:creationId xmlns:a16="http://schemas.microsoft.com/office/drawing/2014/main" id="{77752DC3-79A7-46DC-9B75-F532E24A9EFC}"/>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latin typeface="#9Slide05 Kathya" panose="02000000000000000000" pitchFamily="2" charset="0"/>
                  <a:ea typeface="+mn-ea"/>
                  <a:cs typeface="+mn-cs"/>
                </a:endParaRPr>
              </a:p>
            </p:txBody>
          </p:sp>
          <p:sp>
            <p:nvSpPr>
              <p:cNvPr id="118" name="Oval 117">
                <a:extLst>
                  <a:ext uri="{FF2B5EF4-FFF2-40B4-BE49-F238E27FC236}">
                    <a16:creationId xmlns:a16="http://schemas.microsoft.com/office/drawing/2014/main" id="{6B88C2C6-7362-4BA9-8D15-F4E9090693D3}"/>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latin typeface="#9Slide05 Kathya" panose="02000000000000000000" pitchFamily="2" charset="0"/>
                  <a:ea typeface="+mn-ea"/>
                  <a:cs typeface="+mn-cs"/>
                </a:endParaRPr>
              </a:p>
            </p:txBody>
          </p:sp>
        </p:grpSp>
        <p:grpSp>
          <p:nvGrpSpPr>
            <p:cNvPr id="107" name="Group 106">
              <a:extLst>
                <a:ext uri="{FF2B5EF4-FFF2-40B4-BE49-F238E27FC236}">
                  <a16:creationId xmlns:a16="http://schemas.microsoft.com/office/drawing/2014/main" id="{B59EFA37-542D-47B6-A1B5-3BEC09D9A5C5}"/>
                </a:ext>
              </a:extLst>
            </p:cNvPr>
            <p:cNvGrpSpPr/>
            <p:nvPr/>
          </p:nvGrpSpPr>
          <p:grpSpPr>
            <a:xfrm rot="16200000">
              <a:off x="5545297" y="-552218"/>
              <a:ext cx="157328" cy="1833783"/>
              <a:chOff x="2321768" y="293951"/>
              <a:chExt cx="157328" cy="1833783"/>
            </a:xfrm>
          </p:grpSpPr>
          <p:sp>
            <p:nvSpPr>
              <p:cNvPr id="108" name="Oval 107">
                <a:extLst>
                  <a:ext uri="{FF2B5EF4-FFF2-40B4-BE49-F238E27FC236}">
                    <a16:creationId xmlns:a16="http://schemas.microsoft.com/office/drawing/2014/main" id="{9B4998FD-40B8-4C92-9499-678C7FC47B18}"/>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latin typeface="#9Slide05 Kathya" panose="02000000000000000000" pitchFamily="2" charset="0"/>
                  <a:ea typeface="+mn-ea"/>
                  <a:cs typeface="+mn-cs"/>
                </a:endParaRPr>
              </a:p>
            </p:txBody>
          </p:sp>
          <p:sp>
            <p:nvSpPr>
              <p:cNvPr id="109" name="Oval 108">
                <a:extLst>
                  <a:ext uri="{FF2B5EF4-FFF2-40B4-BE49-F238E27FC236}">
                    <a16:creationId xmlns:a16="http://schemas.microsoft.com/office/drawing/2014/main" id="{082C43B8-3693-48E0-90FA-4A9BC8F3B0A0}"/>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latin typeface="#9Slide05 Kathya" panose="02000000000000000000" pitchFamily="2" charset="0"/>
                  <a:ea typeface="+mn-ea"/>
                  <a:cs typeface="+mn-cs"/>
                </a:endParaRPr>
              </a:p>
            </p:txBody>
          </p:sp>
          <p:sp>
            <p:nvSpPr>
              <p:cNvPr id="110" name="Oval 109">
                <a:extLst>
                  <a:ext uri="{FF2B5EF4-FFF2-40B4-BE49-F238E27FC236}">
                    <a16:creationId xmlns:a16="http://schemas.microsoft.com/office/drawing/2014/main" id="{C1BA0D59-E53D-4F10-A9E1-43B327206436}"/>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latin typeface="#9Slide05 Kathya" panose="02000000000000000000" pitchFamily="2" charset="0"/>
                  <a:ea typeface="+mn-ea"/>
                  <a:cs typeface="+mn-cs"/>
                </a:endParaRPr>
              </a:p>
            </p:txBody>
          </p:sp>
          <p:sp>
            <p:nvSpPr>
              <p:cNvPr id="111" name="Oval 110">
                <a:extLst>
                  <a:ext uri="{FF2B5EF4-FFF2-40B4-BE49-F238E27FC236}">
                    <a16:creationId xmlns:a16="http://schemas.microsoft.com/office/drawing/2014/main" id="{0D3D1285-23CB-4E2D-AD58-EC5046758EE4}"/>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latin typeface="#9Slide05 Kathya" panose="02000000000000000000" pitchFamily="2" charset="0"/>
                  <a:ea typeface="+mn-ea"/>
                  <a:cs typeface="+mn-cs"/>
                </a:endParaRPr>
              </a:p>
            </p:txBody>
          </p:sp>
          <p:sp>
            <p:nvSpPr>
              <p:cNvPr id="112" name="Oval 111">
                <a:extLst>
                  <a:ext uri="{FF2B5EF4-FFF2-40B4-BE49-F238E27FC236}">
                    <a16:creationId xmlns:a16="http://schemas.microsoft.com/office/drawing/2014/main" id="{99C5AB7B-8D66-4AAB-96FB-8B7DD307B8BC}"/>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latin typeface="#9Slide05 Kathya" panose="02000000000000000000" pitchFamily="2" charset="0"/>
                  <a:ea typeface="+mn-ea"/>
                  <a:cs typeface="+mn-cs"/>
                </a:endParaRPr>
              </a:p>
            </p:txBody>
          </p:sp>
          <p:sp>
            <p:nvSpPr>
              <p:cNvPr id="113" name="Oval 112">
                <a:extLst>
                  <a:ext uri="{FF2B5EF4-FFF2-40B4-BE49-F238E27FC236}">
                    <a16:creationId xmlns:a16="http://schemas.microsoft.com/office/drawing/2014/main" id="{0B5B9F53-64B7-4CB1-84A8-CC0EADBAA270}"/>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latin typeface="#9Slide05 Kathya" panose="02000000000000000000" pitchFamily="2" charset="0"/>
                  <a:ea typeface="+mn-ea"/>
                  <a:cs typeface="+mn-cs"/>
                </a:endParaRPr>
              </a:p>
            </p:txBody>
          </p:sp>
          <p:sp>
            <p:nvSpPr>
              <p:cNvPr id="114" name="Oval 113">
                <a:extLst>
                  <a:ext uri="{FF2B5EF4-FFF2-40B4-BE49-F238E27FC236}">
                    <a16:creationId xmlns:a16="http://schemas.microsoft.com/office/drawing/2014/main" id="{3D8C7834-DB64-46A6-A356-7A63FE0FAF64}"/>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latin typeface="#9Slide05 Kathya" panose="02000000000000000000" pitchFamily="2" charset="0"/>
                  <a:ea typeface="+mn-ea"/>
                  <a:cs typeface="+mn-cs"/>
                </a:endParaRPr>
              </a:p>
            </p:txBody>
          </p:sp>
          <p:sp>
            <p:nvSpPr>
              <p:cNvPr id="115" name="Oval 114">
                <a:extLst>
                  <a:ext uri="{FF2B5EF4-FFF2-40B4-BE49-F238E27FC236}">
                    <a16:creationId xmlns:a16="http://schemas.microsoft.com/office/drawing/2014/main" id="{3637EC70-8A06-4C86-ADE3-E7AB2F855C40}"/>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000"/>
                  </a:solidFill>
                  <a:effectLst/>
                  <a:uLnTx/>
                  <a:uFillTx/>
                  <a:latin typeface="#9Slide05 Kathya" panose="02000000000000000000" pitchFamily="2" charset="0"/>
                  <a:ea typeface="+mn-ea"/>
                  <a:cs typeface="+mn-cs"/>
                </a:endParaRPr>
              </a:p>
            </p:txBody>
          </p:sp>
        </p:grpSp>
      </p:grpSp>
      <p:grpSp>
        <p:nvGrpSpPr>
          <p:cNvPr id="119" name="Group 118">
            <a:extLst>
              <a:ext uri="{FF2B5EF4-FFF2-40B4-BE49-F238E27FC236}">
                <a16:creationId xmlns:a16="http://schemas.microsoft.com/office/drawing/2014/main" id="{E106AA8D-5400-470D-973C-6E0589C6860C}"/>
              </a:ext>
            </a:extLst>
          </p:cNvPr>
          <p:cNvGrpSpPr/>
          <p:nvPr/>
        </p:nvGrpSpPr>
        <p:grpSpPr>
          <a:xfrm rot="5400000">
            <a:off x="9249913" y="3951510"/>
            <a:ext cx="3037757" cy="163938"/>
            <a:chOff x="3743890" y="279399"/>
            <a:chExt cx="3037757" cy="163938"/>
          </a:xfrm>
        </p:grpSpPr>
        <p:grpSp>
          <p:nvGrpSpPr>
            <p:cNvPr id="120" name="Group 119">
              <a:extLst>
                <a:ext uri="{FF2B5EF4-FFF2-40B4-BE49-F238E27FC236}">
                  <a16:creationId xmlns:a16="http://schemas.microsoft.com/office/drawing/2014/main" id="{68451DFC-5529-4665-8411-7B5BFF6B9254}"/>
                </a:ext>
              </a:extLst>
            </p:cNvPr>
            <p:cNvGrpSpPr/>
            <p:nvPr/>
          </p:nvGrpSpPr>
          <p:grpSpPr>
            <a:xfrm rot="16200000">
              <a:off x="4100528" y="-77239"/>
              <a:ext cx="157328" cy="870603"/>
              <a:chOff x="2321768" y="1497926"/>
              <a:chExt cx="157328" cy="870603"/>
            </a:xfrm>
          </p:grpSpPr>
          <p:sp>
            <p:nvSpPr>
              <p:cNvPr id="131" name="Oval 130">
                <a:extLst>
                  <a:ext uri="{FF2B5EF4-FFF2-40B4-BE49-F238E27FC236}">
                    <a16:creationId xmlns:a16="http://schemas.microsoft.com/office/drawing/2014/main" id="{61C14E94-2C2B-4465-BB2C-5B59C1128508}"/>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5 Kathya" panose="02000000000000000000" pitchFamily="2" charset="0"/>
                  <a:ea typeface="+mn-ea"/>
                  <a:cs typeface="+mn-cs"/>
                </a:endParaRPr>
              </a:p>
            </p:txBody>
          </p:sp>
          <p:sp>
            <p:nvSpPr>
              <p:cNvPr id="132" name="Oval 131">
                <a:extLst>
                  <a:ext uri="{FF2B5EF4-FFF2-40B4-BE49-F238E27FC236}">
                    <a16:creationId xmlns:a16="http://schemas.microsoft.com/office/drawing/2014/main" id="{E0EC6C50-FD96-4AAE-8139-B358752CC238}"/>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5 Kathya" panose="02000000000000000000" pitchFamily="2" charset="0"/>
                  <a:ea typeface="+mn-ea"/>
                  <a:cs typeface="+mn-cs"/>
                </a:endParaRPr>
              </a:p>
            </p:txBody>
          </p:sp>
          <p:sp>
            <p:nvSpPr>
              <p:cNvPr id="133" name="Oval 132">
                <a:extLst>
                  <a:ext uri="{FF2B5EF4-FFF2-40B4-BE49-F238E27FC236}">
                    <a16:creationId xmlns:a16="http://schemas.microsoft.com/office/drawing/2014/main" id="{A46A0B0C-1237-4281-AAB7-7FDC69CC8B02}"/>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5 Kathya" panose="02000000000000000000" pitchFamily="2" charset="0"/>
                  <a:ea typeface="+mn-ea"/>
                  <a:cs typeface="+mn-cs"/>
                </a:endParaRPr>
              </a:p>
            </p:txBody>
          </p:sp>
          <p:sp>
            <p:nvSpPr>
              <p:cNvPr id="134" name="Oval 133">
                <a:extLst>
                  <a:ext uri="{FF2B5EF4-FFF2-40B4-BE49-F238E27FC236}">
                    <a16:creationId xmlns:a16="http://schemas.microsoft.com/office/drawing/2014/main" id="{DD3BB5BA-E75F-4278-9006-7607A217240E}"/>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5 Kathya" panose="02000000000000000000" pitchFamily="2" charset="0"/>
                  <a:ea typeface="+mn-ea"/>
                  <a:cs typeface="+mn-cs"/>
                </a:endParaRPr>
              </a:p>
            </p:txBody>
          </p:sp>
        </p:grpSp>
        <p:grpSp>
          <p:nvGrpSpPr>
            <p:cNvPr id="121" name="Group 120">
              <a:extLst>
                <a:ext uri="{FF2B5EF4-FFF2-40B4-BE49-F238E27FC236}">
                  <a16:creationId xmlns:a16="http://schemas.microsoft.com/office/drawing/2014/main" id="{98A88B54-EFC0-4657-8F6D-EA208C6C3E4E}"/>
                </a:ext>
              </a:extLst>
            </p:cNvPr>
            <p:cNvGrpSpPr/>
            <p:nvPr/>
          </p:nvGrpSpPr>
          <p:grpSpPr>
            <a:xfrm rot="16200000">
              <a:off x="5665694" y="-672616"/>
              <a:ext cx="157328" cy="2074578"/>
              <a:chOff x="2321768" y="293951"/>
              <a:chExt cx="157328" cy="2074578"/>
            </a:xfrm>
          </p:grpSpPr>
          <p:sp>
            <p:nvSpPr>
              <p:cNvPr id="122" name="Oval 121">
                <a:extLst>
                  <a:ext uri="{FF2B5EF4-FFF2-40B4-BE49-F238E27FC236}">
                    <a16:creationId xmlns:a16="http://schemas.microsoft.com/office/drawing/2014/main" id="{DD8B36AF-DE59-43ED-A798-6737B50A2780}"/>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5 Kathya" panose="02000000000000000000" pitchFamily="2" charset="0"/>
                  <a:ea typeface="+mn-ea"/>
                  <a:cs typeface="+mn-cs"/>
                </a:endParaRPr>
              </a:p>
            </p:txBody>
          </p:sp>
          <p:sp>
            <p:nvSpPr>
              <p:cNvPr id="123" name="Oval 122">
                <a:extLst>
                  <a:ext uri="{FF2B5EF4-FFF2-40B4-BE49-F238E27FC236}">
                    <a16:creationId xmlns:a16="http://schemas.microsoft.com/office/drawing/2014/main" id="{4BF8C8EE-A829-43C9-A110-70C13CF0B656}"/>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5 Kathya" panose="02000000000000000000" pitchFamily="2" charset="0"/>
                  <a:ea typeface="+mn-ea"/>
                  <a:cs typeface="+mn-cs"/>
                </a:endParaRPr>
              </a:p>
            </p:txBody>
          </p:sp>
          <p:sp>
            <p:nvSpPr>
              <p:cNvPr id="124" name="Oval 123">
                <a:extLst>
                  <a:ext uri="{FF2B5EF4-FFF2-40B4-BE49-F238E27FC236}">
                    <a16:creationId xmlns:a16="http://schemas.microsoft.com/office/drawing/2014/main" id="{F334E84B-ACC3-4DC1-8069-60845920C824}"/>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5 Kathya" panose="02000000000000000000" pitchFamily="2" charset="0"/>
                  <a:ea typeface="+mn-ea"/>
                  <a:cs typeface="+mn-cs"/>
                </a:endParaRPr>
              </a:p>
            </p:txBody>
          </p:sp>
          <p:sp>
            <p:nvSpPr>
              <p:cNvPr id="125" name="Oval 124">
                <a:extLst>
                  <a:ext uri="{FF2B5EF4-FFF2-40B4-BE49-F238E27FC236}">
                    <a16:creationId xmlns:a16="http://schemas.microsoft.com/office/drawing/2014/main" id="{09BBFBCA-1300-46E4-99DD-A232439B9A78}"/>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5 Kathya" panose="02000000000000000000" pitchFamily="2" charset="0"/>
                  <a:ea typeface="+mn-ea"/>
                  <a:cs typeface="+mn-cs"/>
                </a:endParaRPr>
              </a:p>
            </p:txBody>
          </p:sp>
          <p:sp>
            <p:nvSpPr>
              <p:cNvPr id="126" name="Oval 125">
                <a:extLst>
                  <a:ext uri="{FF2B5EF4-FFF2-40B4-BE49-F238E27FC236}">
                    <a16:creationId xmlns:a16="http://schemas.microsoft.com/office/drawing/2014/main" id="{8A890FB1-141E-456D-B287-13923137F0D7}"/>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5 Kathya" panose="02000000000000000000" pitchFamily="2" charset="0"/>
                  <a:ea typeface="+mn-ea"/>
                  <a:cs typeface="+mn-cs"/>
                </a:endParaRPr>
              </a:p>
            </p:txBody>
          </p:sp>
          <p:sp>
            <p:nvSpPr>
              <p:cNvPr id="127" name="Oval 126">
                <a:extLst>
                  <a:ext uri="{FF2B5EF4-FFF2-40B4-BE49-F238E27FC236}">
                    <a16:creationId xmlns:a16="http://schemas.microsoft.com/office/drawing/2014/main" id="{D6B65AF6-AD37-4344-8DE6-D2ACD3F5A9B3}"/>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5 Kathya" panose="02000000000000000000" pitchFamily="2" charset="0"/>
                  <a:ea typeface="+mn-ea"/>
                  <a:cs typeface="+mn-cs"/>
                </a:endParaRPr>
              </a:p>
            </p:txBody>
          </p:sp>
          <p:sp>
            <p:nvSpPr>
              <p:cNvPr id="128" name="Oval 127">
                <a:extLst>
                  <a:ext uri="{FF2B5EF4-FFF2-40B4-BE49-F238E27FC236}">
                    <a16:creationId xmlns:a16="http://schemas.microsoft.com/office/drawing/2014/main" id="{D63CE389-944E-4EB2-9866-B1E5BFB79082}"/>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5 Kathya" panose="02000000000000000000" pitchFamily="2" charset="0"/>
                  <a:ea typeface="+mn-ea"/>
                  <a:cs typeface="+mn-cs"/>
                </a:endParaRPr>
              </a:p>
            </p:txBody>
          </p:sp>
          <p:sp>
            <p:nvSpPr>
              <p:cNvPr id="129" name="Oval 128">
                <a:extLst>
                  <a:ext uri="{FF2B5EF4-FFF2-40B4-BE49-F238E27FC236}">
                    <a16:creationId xmlns:a16="http://schemas.microsoft.com/office/drawing/2014/main" id="{764FC6B1-80A9-46FE-B4E4-FCBF1D11D575}"/>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5 Kathya" panose="02000000000000000000" pitchFamily="2" charset="0"/>
                  <a:ea typeface="+mn-ea"/>
                  <a:cs typeface="+mn-cs"/>
                </a:endParaRPr>
              </a:p>
            </p:txBody>
          </p:sp>
          <p:sp>
            <p:nvSpPr>
              <p:cNvPr id="130" name="Oval 129">
                <a:extLst>
                  <a:ext uri="{FF2B5EF4-FFF2-40B4-BE49-F238E27FC236}">
                    <a16:creationId xmlns:a16="http://schemas.microsoft.com/office/drawing/2014/main" id="{D737A420-BBD3-4200-BD8A-8D49D10A8CE7}"/>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5 Kathya" panose="02000000000000000000" pitchFamily="2" charset="0"/>
                  <a:ea typeface="+mn-ea"/>
                  <a:cs typeface="+mn-cs"/>
                </a:endParaRPr>
              </a:p>
            </p:txBody>
          </p:sp>
        </p:grpSp>
      </p:grpSp>
      <p:pic>
        <p:nvPicPr>
          <p:cNvPr id="136" name="Picture 135">
            <a:extLst>
              <a:ext uri="{FF2B5EF4-FFF2-40B4-BE49-F238E27FC236}">
                <a16:creationId xmlns:a16="http://schemas.microsoft.com/office/drawing/2014/main" id="{03D150B0-7E8F-437C-B02D-A2A4F87B6495}"/>
              </a:ext>
            </a:extLst>
          </p:cNvPr>
          <p:cNvPicPr>
            <a:picLocks noChangeAspect="1"/>
          </p:cNvPicPr>
          <p:nvPr/>
        </p:nvPicPr>
        <p:blipFill>
          <a:blip r:embed="rId3"/>
          <a:stretch>
            <a:fillRect/>
          </a:stretch>
        </p:blipFill>
        <p:spPr>
          <a:xfrm rot="1081999">
            <a:off x="5964642" y="3138711"/>
            <a:ext cx="232618" cy="247637"/>
          </a:xfrm>
          <a:prstGeom prst="rect">
            <a:avLst/>
          </a:prstGeom>
        </p:spPr>
      </p:pic>
      <p:pic>
        <p:nvPicPr>
          <p:cNvPr id="137" name="Picture 136">
            <a:extLst>
              <a:ext uri="{FF2B5EF4-FFF2-40B4-BE49-F238E27FC236}">
                <a16:creationId xmlns:a16="http://schemas.microsoft.com/office/drawing/2014/main" id="{95B18560-89CD-4CE6-A64D-2C5DBF85B10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1050660" y="2095010"/>
            <a:ext cx="2635537" cy="4604732"/>
          </a:xfrm>
          <a:prstGeom prst="rect">
            <a:avLst/>
          </a:prstGeom>
          <a:ln>
            <a:noFill/>
          </a:ln>
          <a:effectLst>
            <a:outerShdw blurRad="190500" algn="tl" rotWithShape="0">
              <a:srgbClr val="000000">
                <a:alpha val="70000"/>
              </a:srgbClr>
            </a:outerShdw>
          </a:effectLst>
        </p:spPr>
      </p:pic>
      <p:pic>
        <p:nvPicPr>
          <p:cNvPr id="4" name="Picture 3" descr="A green and red text on a black background&#10;&#10;Description automatically generated">
            <a:extLst>
              <a:ext uri="{FF2B5EF4-FFF2-40B4-BE49-F238E27FC236}">
                <a16:creationId xmlns:a16="http://schemas.microsoft.com/office/drawing/2014/main" id="{1FF4EC7F-4617-29C9-65CD-8BF9472907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5219" y="598463"/>
            <a:ext cx="7193903" cy="5791702"/>
          </a:xfrm>
          <a:prstGeom prst="rect">
            <a:avLst/>
          </a:prstGeom>
        </p:spPr>
      </p:pic>
    </p:spTree>
    <p:extLst>
      <p:ext uri="{BB962C8B-B14F-4D97-AF65-F5344CB8AC3E}">
        <p14:creationId xmlns:p14="http://schemas.microsoft.com/office/powerpoint/2010/main" val="1010324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DD9F59B-6E97-45E7-87DF-39D5F39CFC16}"/>
              </a:ext>
            </a:extLst>
          </p:cNvPr>
          <p:cNvSpPr/>
          <p:nvPr/>
        </p:nvSpPr>
        <p:spPr>
          <a:xfrm>
            <a:off x="279400" y="142875"/>
            <a:ext cx="11633200" cy="6384925"/>
          </a:xfrm>
          <a:prstGeom prst="roundRect">
            <a:avLst>
              <a:gd name="adj" fmla="val 15524"/>
            </a:avLst>
          </a:prstGeom>
          <a:solidFill>
            <a:schemeClr val="bg1"/>
          </a:solidFill>
          <a:ln w="12700">
            <a:solidFill>
              <a:srgbClr val="9A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Rounded Corners 1">
            <a:extLst>
              <a:ext uri="{FF2B5EF4-FFF2-40B4-BE49-F238E27FC236}">
                <a16:creationId xmlns:a16="http://schemas.microsoft.com/office/drawing/2014/main" id="{ED1B4C18-7894-B3B1-D9DC-CF01B65C349C}"/>
              </a:ext>
            </a:extLst>
          </p:cNvPr>
          <p:cNvSpPr/>
          <p:nvPr/>
        </p:nvSpPr>
        <p:spPr>
          <a:xfrm>
            <a:off x="536220" y="1197428"/>
            <a:ext cx="11144152" cy="4582885"/>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800" b="1" dirty="0">
                <a:solidFill>
                  <a:prstClr val="white"/>
                </a:solidFill>
                <a:latin typeface="Cambria" panose="02040503050406030204" pitchFamily="18" charset="0"/>
                <a:ea typeface="Cambria" panose="02040503050406030204" pitchFamily="18" charset="0"/>
              </a:rPr>
              <a:t>Lựa chọn và thực hiện một trong hai nhiệm vụ dưới đây:</a:t>
            </a:r>
          </a:p>
          <a:p>
            <a:pPr marL="457200" lvl="0" indent="-457200" algn="just">
              <a:lnSpc>
                <a:spcPct val="150000"/>
              </a:lnSpc>
              <a:buFont typeface="Arial" panose="020B0604020202020204" pitchFamily="34" charset="0"/>
              <a:buChar char="•"/>
            </a:pPr>
            <a:r>
              <a:rPr lang="vi-VN" sz="2800" dirty="0">
                <a:solidFill>
                  <a:prstClr val="white"/>
                </a:solidFill>
                <a:latin typeface="Cambria" panose="02040503050406030204" pitchFamily="18" charset="0"/>
                <a:ea typeface="Cambria" panose="02040503050406030204" pitchFamily="18" charset="0"/>
              </a:rPr>
              <a:t>Nhiệm vụ 1. Ở trường học, em tham gia lễ Chào cờ và hát Quốc ca khi nào? Hãy cho biết cảm nghĩ của em khi đó.</a:t>
            </a:r>
          </a:p>
          <a:p>
            <a:pPr marL="457200" lvl="0" indent="-457200" algn="just">
              <a:lnSpc>
                <a:spcPct val="150000"/>
              </a:lnSpc>
              <a:buFont typeface="Arial" panose="020B0604020202020204" pitchFamily="34" charset="0"/>
              <a:buChar char="•"/>
            </a:pPr>
            <a:r>
              <a:rPr lang="vi-VN" sz="2800" dirty="0">
                <a:solidFill>
                  <a:prstClr val="white"/>
                </a:solidFill>
                <a:latin typeface="Cambria" panose="02040503050406030204" pitchFamily="18" charset="0"/>
                <a:ea typeface="Cambria" panose="02040503050406030204" pitchFamily="18" charset="0"/>
              </a:rPr>
              <a:t>Nhiệm vụ 2. Sưu tầm tư liệu và đóng vai hướng dẫn viên du lịch giới thiệu về 1 trong 5 thành phố trực thuộc Trung ương của Việt Nam.</a:t>
            </a:r>
            <a:endParaRPr kumimoji="0" lang="en-US" sz="280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920092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A3665-93EC-8838-F78E-BDB6E51BC8F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300000"/>
                    </a14:imgEffect>
                  </a14:imgLayer>
                </a14:imgProps>
              </a:ext>
            </a:extLst>
          </a:blip>
          <a:stretch>
            <a:fillRect/>
          </a:stretch>
        </p:blipFill>
        <p:spPr>
          <a:xfrm>
            <a:off x="0" y="1872342"/>
            <a:ext cx="12192000" cy="4985657"/>
          </a:xfrm>
          <a:prstGeom prst="rect">
            <a:avLst/>
          </a:prstGeom>
        </p:spPr>
      </p:pic>
      <p:sp>
        <p:nvSpPr>
          <p:cNvPr id="3" name="Title 5">
            <a:extLst>
              <a:ext uri="{FF2B5EF4-FFF2-40B4-BE49-F238E27FC236}">
                <a16:creationId xmlns:a16="http://schemas.microsoft.com/office/drawing/2014/main" id="{FCD062C5-8DC6-6AFD-68BD-12D7E94263AA}"/>
              </a:ext>
            </a:extLst>
          </p:cNvPr>
          <p:cNvSpPr txBox="1">
            <a:spLocks/>
          </p:cNvSpPr>
          <p:nvPr/>
        </p:nvSpPr>
        <p:spPr>
          <a:xfrm>
            <a:off x="0" y="0"/>
            <a:ext cx="12192000" cy="2586477"/>
          </a:xfrm>
          <a:prstGeom prst="rect">
            <a:avLst/>
          </a:prstGeom>
          <a:solidFill>
            <a:schemeClr val="accent4">
              <a:lumMod val="9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9pPr>
          </a:lstStyle>
          <a:p>
            <a:pPr lvl="0" algn="just">
              <a:lnSpc>
                <a:spcPct val="115000"/>
              </a:lnSpc>
              <a:spcAft>
                <a:spcPts val="1000"/>
              </a:spcAft>
              <a:defRPr/>
            </a:pPr>
            <a:r>
              <a:rPr lang="en-US" sz="3600" b="1" dirty="0" err="1">
                <a:solidFill>
                  <a:srgbClr val="C71A29"/>
                </a:solidFill>
                <a:latin typeface="Cambria" panose="02040503050406030204" pitchFamily="18" charset="0"/>
                <a:ea typeface="Cambria" panose="02040503050406030204" pitchFamily="18" charset="0"/>
                <a:cs typeface="Calibri" panose="020F0502020204030204" pitchFamily="34" charset="0"/>
              </a:rPr>
              <a:t>Ví</a:t>
            </a:r>
            <a:r>
              <a:rPr lang="en-US" sz="3600" b="1"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C71A29"/>
                </a:solidFill>
                <a:latin typeface="Cambria" panose="02040503050406030204" pitchFamily="18" charset="0"/>
                <a:ea typeface="Cambria" panose="02040503050406030204" pitchFamily="18" charset="0"/>
                <a:cs typeface="Calibri" panose="020F0502020204030204" pitchFamily="34" charset="0"/>
              </a:rPr>
              <a:t>dụ</a:t>
            </a:r>
            <a:r>
              <a:rPr lang="en-US" sz="3600" b="1"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C71A29"/>
                </a:solidFill>
                <a:latin typeface="Cambria" panose="02040503050406030204" pitchFamily="18" charset="0"/>
                <a:ea typeface="Cambria" panose="02040503050406030204" pitchFamily="18" charset="0"/>
                <a:cs typeface="Calibri" panose="020F0502020204030204" pitchFamily="34" charset="0"/>
              </a:rPr>
              <a:t>Là HS tiểu học em thường tham gia lễ Chào cờ và hát Quốc ca vào thứ Hai hằng tuần. Em cảm thấy rất thiêng liêng, tự hào khi trang nghiêm chào cờ Tổ quốc và cất tiếng hát Quốc ca trong ngày đầu tuần.</a:t>
            </a:r>
          </a:p>
        </p:txBody>
      </p:sp>
    </p:spTree>
    <p:extLst>
      <p:ext uri="{BB962C8B-B14F-4D97-AF65-F5344CB8AC3E}">
        <p14:creationId xmlns:p14="http://schemas.microsoft.com/office/powerpoint/2010/main" val="266837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274659" y="445154"/>
            <a:ext cx="5690392" cy="2426262"/>
          </a:xfrm>
          <a:prstGeom prst="roundRect">
            <a:avLst>
              <a:gd name="adj" fmla="val 2181"/>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a:solidFill>
                <a:prstClr val="white"/>
              </a:solidFill>
              <a:latin typeface="Calibri"/>
            </a:endParaRPr>
          </a:p>
        </p:txBody>
      </p:sp>
      <p:sp>
        <p:nvSpPr>
          <p:cNvPr id="18" name="TextBox 17"/>
          <p:cNvSpPr txBox="1"/>
          <p:nvPr/>
        </p:nvSpPr>
        <p:spPr>
          <a:xfrm>
            <a:off x="5636930" y="858984"/>
            <a:ext cx="5656749" cy="1651606"/>
          </a:xfrm>
          <a:prstGeom prst="rect">
            <a:avLst/>
          </a:prstGeom>
          <a:noFill/>
        </p:spPr>
        <p:txBody>
          <a:bodyPr wrap="square" rtlCol="0">
            <a:spAutoFit/>
          </a:bodyPr>
          <a:lstStyle/>
          <a:p>
            <a:pPr algn="just" defTabSz="609630">
              <a:lnSpc>
                <a:spcPct val="150000"/>
              </a:lnSpc>
            </a:pPr>
            <a:r>
              <a:rPr lang="en-US" sz="3600" b="1" dirty="0">
                <a:solidFill>
                  <a:srgbClr val="002060"/>
                </a:solidFill>
                <a:latin typeface="Cambria" panose="02040503050406030204" pitchFamily="18" charset="0"/>
                <a:ea typeface="Cambria" panose="02040503050406030204" pitchFamily="18" charset="0"/>
              </a:rPr>
              <a:t>1. </a:t>
            </a:r>
            <a:r>
              <a:rPr lang="en-US" sz="3600" b="1" dirty="0" err="1">
                <a:solidFill>
                  <a:srgbClr val="002060"/>
                </a:solidFill>
                <a:latin typeface="Cambria" panose="02040503050406030204" pitchFamily="18" charset="0"/>
                <a:ea typeface="Cambria" panose="02040503050406030204" pitchFamily="18" charset="0"/>
              </a:rPr>
              <a:t>Học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thuộc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ghi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nhớ</a:t>
            </a:r>
            <a:r>
              <a:rPr lang="en-US" sz="3600" b="1" dirty="0">
                <a:solidFill>
                  <a:srgbClr val="002060"/>
                </a:solidFill>
                <a:latin typeface="Cambria" panose="02040503050406030204" pitchFamily="18" charset="0"/>
                <a:ea typeface="Cambria" panose="02040503050406030204" pitchFamily="18" charset="0"/>
              </a:rPr>
              <a:t>.</a:t>
            </a:r>
          </a:p>
          <a:p>
            <a:pPr algn="just" defTabSz="609630">
              <a:lnSpc>
                <a:spcPct val="150000"/>
              </a:lnSpc>
            </a:pPr>
            <a:r>
              <a:rPr lang="en-US" sz="3600" b="1" dirty="0">
                <a:solidFill>
                  <a:srgbClr val="002060"/>
                </a:solidFill>
                <a:latin typeface="Cambria" panose="02040503050406030204" pitchFamily="18" charset="0"/>
                <a:ea typeface="Cambria" panose="02040503050406030204" pitchFamily="18" charset="0"/>
              </a:rPr>
              <a:t>2. </a:t>
            </a:r>
            <a:r>
              <a:rPr lang="en-US" sz="3600" b="1" dirty="0" err="1">
                <a:solidFill>
                  <a:srgbClr val="002060"/>
                </a:solidFill>
                <a:latin typeface="Cambria" panose="02040503050406030204" pitchFamily="18" charset="0"/>
                <a:ea typeface="Cambria" panose="02040503050406030204" pitchFamily="18" charset="0"/>
              </a:rPr>
              <a:t>Chuẩn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bị</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bài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mới</a:t>
            </a:r>
            <a:r>
              <a:rPr lang="en-US" sz="3600" b="1" dirty="0">
                <a:solidFill>
                  <a:srgbClr val="002060"/>
                </a:solidFill>
                <a:latin typeface="Cambria" panose="02040503050406030204" pitchFamily="18" charset="0"/>
                <a:ea typeface="Cambria" panose="02040503050406030204" pitchFamily="18" charset="0"/>
              </a:rPr>
              <a:t>.</a:t>
            </a:r>
          </a:p>
        </p:txBody>
      </p:sp>
      <p:pic>
        <p:nvPicPr>
          <p:cNvPr id="29" name="Picture 28"/>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19" name="Picture 1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1"/>
            <a:ext cx="1274054" cy="669407"/>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433" y="-216056"/>
            <a:ext cx="3448679" cy="2299119"/>
          </a:xfrm>
          <a:prstGeom prst="rect">
            <a:avLst/>
          </a:prstGeom>
        </p:spPr>
      </p:pic>
      <p:pic>
        <p:nvPicPr>
          <p:cNvPr id="17" name="Picture 16"/>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3" name="Picture 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9" y="924988"/>
            <a:ext cx="1115369" cy="513069"/>
          </a:xfrm>
          <a:prstGeom prst="rect">
            <a:avLst/>
          </a:prstGeom>
        </p:spPr>
      </p:pic>
      <p:pic>
        <p:nvPicPr>
          <p:cNvPr id="21" name="Picture 20"/>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1"/>
            <a:ext cx="995920" cy="458123"/>
          </a:xfrm>
          <a:prstGeom prst="rect">
            <a:avLst/>
          </a:prstGeom>
        </p:spPr>
      </p:pic>
      <p:grpSp>
        <p:nvGrpSpPr>
          <p:cNvPr id="12" name="组合 12">
            <a:extLst>
              <a:ext uri="{FF2B5EF4-FFF2-40B4-BE49-F238E27FC236}">
                <a16:creationId xmlns:a16="http://schemas.microsoft.com/office/drawing/2014/main" id="{BCD9CE15-ABA7-4F44-B122-3226A7B7687D}"/>
              </a:ext>
            </a:extLst>
          </p:cNvPr>
          <p:cNvGrpSpPr/>
          <p:nvPr/>
        </p:nvGrpSpPr>
        <p:grpSpPr>
          <a:xfrm>
            <a:off x="457201" y="1871779"/>
            <a:ext cx="4397172" cy="1547208"/>
            <a:chOff x="2604152" y="873043"/>
            <a:chExt cx="6595758" cy="2320811"/>
          </a:xfrm>
        </p:grpSpPr>
        <p:grpSp>
          <p:nvGrpSpPr>
            <p:cNvPr id="13" name="组合 6">
              <a:extLst>
                <a:ext uri="{FF2B5EF4-FFF2-40B4-BE49-F238E27FC236}">
                  <a16:creationId xmlns:a16="http://schemas.microsoft.com/office/drawing/2014/main" id="{A723C374-0BDC-4580-B12A-82EDDA88802D}"/>
                </a:ext>
              </a:extLst>
            </p:cNvPr>
            <p:cNvGrpSpPr/>
            <p:nvPr/>
          </p:nvGrpSpPr>
          <p:grpSpPr>
            <a:xfrm>
              <a:off x="2604152" y="918097"/>
              <a:ext cx="6595758" cy="2275757"/>
              <a:chOff x="3771007" y="1069635"/>
              <a:chExt cx="6595758" cy="2275757"/>
            </a:xfrm>
          </p:grpSpPr>
          <p:sp>
            <p:nvSpPr>
              <p:cNvPr id="20" name="矩形 7">
                <a:extLst>
                  <a:ext uri="{FF2B5EF4-FFF2-40B4-BE49-F238E27FC236}">
                    <a16:creationId xmlns:a16="http://schemas.microsoft.com/office/drawing/2014/main" id="{19D864C1-3B30-4A69-9903-521CDB72BB7B}"/>
                  </a:ext>
                </a:extLst>
              </p:cNvPr>
              <p:cNvSpPr/>
              <p:nvPr/>
            </p:nvSpPr>
            <p:spPr>
              <a:xfrm>
                <a:off x="3771007" y="1083235"/>
                <a:ext cx="6567183" cy="2262157"/>
              </a:xfrm>
              <a:prstGeom prst="rect">
                <a:avLst/>
              </a:prstGeom>
            </p:spPr>
            <p:txBody>
              <a:bodyPr wrap="none">
                <a:spAutoFit/>
              </a:bodyPr>
              <a:lstStyle/>
              <a:p>
                <a:pPr defTabSz="609630"/>
                <a:r>
                  <a:rPr lang="en-US" altLang="zh-CN" sz="9200">
                    <a:ln w="152400">
                      <a:solidFill>
                        <a:prstClr val="white"/>
                      </a:solidFill>
                    </a:ln>
                    <a:solidFill>
                      <a:prstClr val="white"/>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DẶN DÒ</a:t>
                </a:r>
                <a:endParaRPr lang="zh-CN" altLang="en-US" sz="9200" dirty="0">
                  <a:ln w="152400">
                    <a:solidFill>
                      <a:prstClr val="white"/>
                    </a:solidFill>
                  </a:ln>
                  <a:solidFill>
                    <a:prstClr val="white"/>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22" name="矩形 8">
                <a:extLst>
                  <a:ext uri="{FF2B5EF4-FFF2-40B4-BE49-F238E27FC236}">
                    <a16:creationId xmlns:a16="http://schemas.microsoft.com/office/drawing/2014/main" id="{FAF2B6DB-79A7-4319-A5DB-5FE4E3BE28E0}"/>
                  </a:ext>
                </a:extLst>
              </p:cNvPr>
              <p:cNvSpPr/>
              <p:nvPr/>
            </p:nvSpPr>
            <p:spPr>
              <a:xfrm>
                <a:off x="3799582" y="1069635"/>
                <a:ext cx="6567183" cy="2262157"/>
              </a:xfrm>
              <a:prstGeom prst="rect">
                <a:avLst/>
              </a:prstGeom>
            </p:spPr>
            <p:txBody>
              <a:bodyPr wrap="none">
                <a:spAutoFit/>
              </a:bodyPr>
              <a:lstStyle/>
              <a:p>
                <a:pPr defTabSz="609630"/>
                <a:r>
                  <a:rPr lang="en-US" altLang="zh-CN" sz="9200">
                    <a:gradFill flip="none" rotWithShape="1">
                      <a:gsLst>
                        <a:gs pos="52000">
                          <a:srgbClr val="68DC9B"/>
                        </a:gs>
                        <a:gs pos="23000">
                          <a:srgbClr val="F3DB66"/>
                        </a:gs>
                        <a:gs pos="100000">
                          <a:srgbClr val="5DB6D7"/>
                        </a:gs>
                        <a:gs pos="71000">
                          <a:srgbClr val="00C6C1"/>
                        </a:gs>
                      </a:gsLst>
                      <a:lin ang="5400000" scaled="1"/>
                      <a:tileRect/>
                    </a:gradFill>
                    <a:latin typeface="UTM Showcard" panose="02040603050506020204" pitchFamily="18" charset="0"/>
                    <a:ea typeface="字魂27号-布丁体" panose="00000505000000000000" pitchFamily="2" charset="-122"/>
                  </a:rPr>
                  <a:t>DẶN DÒ</a:t>
                </a:r>
                <a:endParaRPr lang="zh-CN" altLang="en-US" sz="9200" dirty="0">
                  <a:gradFill flip="none" rotWithShape="1">
                    <a:gsLst>
                      <a:gs pos="52000">
                        <a:srgbClr val="68DC9B"/>
                      </a:gs>
                      <a:gs pos="23000">
                        <a:srgbClr val="F3DB66"/>
                      </a:gs>
                      <a:gs pos="100000">
                        <a:srgbClr val="5DB6D7"/>
                      </a:gs>
                      <a:gs pos="71000">
                        <a:srgbClr val="00C6C1"/>
                      </a:gs>
                    </a:gsLst>
                    <a:lin ang="5400000" scaled="1"/>
                    <a:tileRect/>
                  </a:gradFill>
                  <a:latin typeface="UTM Showcard" panose="02040603050506020204" pitchFamily="18" charset="0"/>
                  <a:ea typeface="字魂27号-布丁体" panose="00000505000000000000" pitchFamily="2" charset="-122"/>
                </a:endParaRPr>
              </a:p>
            </p:txBody>
          </p:sp>
        </p:grpSp>
        <p:grpSp>
          <p:nvGrpSpPr>
            <p:cNvPr id="14" name="组合 9">
              <a:extLst>
                <a:ext uri="{FF2B5EF4-FFF2-40B4-BE49-F238E27FC236}">
                  <a16:creationId xmlns:a16="http://schemas.microsoft.com/office/drawing/2014/main" id="{4105D389-E5E5-4877-8DCE-BE66A1659C10}"/>
                </a:ext>
              </a:extLst>
            </p:cNvPr>
            <p:cNvGrpSpPr/>
            <p:nvPr/>
          </p:nvGrpSpPr>
          <p:grpSpPr>
            <a:xfrm>
              <a:off x="3583560" y="873043"/>
              <a:ext cx="277097" cy="2275757"/>
              <a:chOff x="3771007" y="1083236"/>
              <a:chExt cx="277097" cy="2275757"/>
            </a:xfrm>
          </p:grpSpPr>
          <p:sp>
            <p:nvSpPr>
              <p:cNvPr id="15" name="矩形 10">
                <a:extLst>
                  <a:ext uri="{FF2B5EF4-FFF2-40B4-BE49-F238E27FC236}">
                    <a16:creationId xmlns:a16="http://schemas.microsoft.com/office/drawing/2014/main" id="{1857C8A1-AFA8-4E48-843E-AB1529A0BE18}"/>
                  </a:ext>
                </a:extLst>
              </p:cNvPr>
              <p:cNvSpPr/>
              <p:nvPr/>
            </p:nvSpPr>
            <p:spPr>
              <a:xfrm>
                <a:off x="3771007" y="1083236"/>
                <a:ext cx="277097" cy="2262157"/>
              </a:xfrm>
              <a:prstGeom prst="rect">
                <a:avLst/>
              </a:prstGeom>
            </p:spPr>
            <p:txBody>
              <a:bodyPr wrap="none">
                <a:spAutoFit/>
              </a:bodyPr>
              <a:lstStyle/>
              <a:p>
                <a:pPr defTabSz="609630"/>
                <a:endParaRPr lang="zh-CN" altLang="en-US" sz="9200" dirty="0">
                  <a:ln w="152400">
                    <a:solidFill>
                      <a:prstClr val="white"/>
                    </a:solidFill>
                  </a:ln>
                  <a:solidFill>
                    <a:prstClr val="white"/>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6" name="矩形 11">
                <a:extLst>
                  <a:ext uri="{FF2B5EF4-FFF2-40B4-BE49-F238E27FC236}">
                    <a16:creationId xmlns:a16="http://schemas.microsoft.com/office/drawing/2014/main" id="{15ABD8C8-F5AC-46E9-911F-BB29ED868769}"/>
                  </a:ext>
                </a:extLst>
              </p:cNvPr>
              <p:cNvSpPr/>
              <p:nvPr/>
            </p:nvSpPr>
            <p:spPr>
              <a:xfrm>
                <a:off x="3771007" y="1096836"/>
                <a:ext cx="277097" cy="2262157"/>
              </a:xfrm>
              <a:prstGeom prst="rect">
                <a:avLst/>
              </a:prstGeom>
            </p:spPr>
            <p:txBody>
              <a:bodyPr wrap="none">
                <a:spAutoFit/>
              </a:bodyPr>
              <a:lstStyle/>
              <a:p>
                <a:pPr defTabSz="609630"/>
                <a:endParaRPr lang="zh-CN" altLang="en-US" sz="92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spTree>
    <p:extLst>
      <p:ext uri="{BB962C8B-B14F-4D97-AF65-F5344CB8AC3E}">
        <p14:creationId xmlns:p14="http://schemas.microsoft.com/office/powerpoint/2010/main" val="3386054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0-#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0" fill="hold"/>
                                        <p:tgtEl>
                                          <p:spTgt spid="21"/>
                                        </p:tgtEl>
                                        <p:attrNameLst>
                                          <p:attrName>ppt_x</p:attrName>
                                        </p:attrNameLst>
                                      </p:cBhvr>
                                      <p:tavLst>
                                        <p:tav tm="0">
                                          <p:val>
                                            <p:strVal val="1+#ppt_w/2"/>
                                          </p:val>
                                        </p:tav>
                                        <p:tav tm="100000">
                                          <p:val>
                                            <p:strVal val="#ppt_x"/>
                                          </p:val>
                                        </p:tav>
                                      </p:tavLst>
                                    </p:anim>
                                    <p:anim calcmode="lin" valueType="num">
                                      <p:cBhvr additive="base">
                                        <p:cTn id="18" dur="1000" fill="hold"/>
                                        <p:tgtEl>
                                          <p:spTgt spid="21"/>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1000" fill="hold"/>
                                        <p:tgtEl>
                                          <p:spTgt spid="19"/>
                                        </p:tgtEl>
                                        <p:attrNameLst>
                                          <p:attrName>ppt_x</p:attrName>
                                        </p:attrNameLst>
                                      </p:cBhvr>
                                      <p:tavLst>
                                        <p:tav tm="0">
                                          <p:val>
                                            <p:strVal val="0-#ppt_w/2"/>
                                          </p:val>
                                        </p:tav>
                                        <p:tav tm="100000">
                                          <p:val>
                                            <p:strVal val="#ppt_x"/>
                                          </p:val>
                                        </p:tav>
                                      </p:tavLst>
                                    </p:anim>
                                    <p:anim calcmode="lin" valueType="num">
                                      <p:cBhvr additive="base">
                                        <p:cTn id="23" dur="1000" fill="hold"/>
                                        <p:tgtEl>
                                          <p:spTgt spid="1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1000"/>
                                        <p:tgtEl>
                                          <p:spTgt spid="4"/>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1000" fill="hold"/>
                                        <p:tgtEl>
                                          <p:spTgt spid="29"/>
                                        </p:tgtEl>
                                        <p:attrNameLst>
                                          <p:attrName>ppt_w</p:attrName>
                                        </p:attrNameLst>
                                      </p:cBhvr>
                                      <p:tavLst>
                                        <p:tav tm="0">
                                          <p:val>
                                            <p:fltVal val="0"/>
                                          </p:val>
                                        </p:tav>
                                        <p:tav tm="100000">
                                          <p:val>
                                            <p:strVal val="#ppt_w"/>
                                          </p:val>
                                        </p:tav>
                                      </p:tavLst>
                                    </p:anim>
                                    <p:anim calcmode="lin" valueType="num">
                                      <p:cBhvr>
                                        <p:cTn id="32" dur="1000" fill="hold"/>
                                        <p:tgtEl>
                                          <p:spTgt spid="29"/>
                                        </p:tgtEl>
                                        <p:attrNameLst>
                                          <p:attrName>ppt_h</p:attrName>
                                        </p:attrNameLst>
                                      </p:cBhvr>
                                      <p:tavLst>
                                        <p:tav tm="0">
                                          <p:val>
                                            <p:fltVal val="0"/>
                                          </p:val>
                                        </p:tav>
                                        <p:tav tm="100000">
                                          <p:val>
                                            <p:strVal val="#ppt_h"/>
                                          </p:val>
                                        </p:tav>
                                      </p:tavLst>
                                    </p:anim>
                                    <p:animEffect transition="in" filter="fade">
                                      <p:cBhvr>
                                        <p:cTn id="33" dur="1000"/>
                                        <p:tgtEl>
                                          <p:spTgt spid="29"/>
                                        </p:tgtEl>
                                      </p:cBhvr>
                                    </p:animEffect>
                                  </p:childTnLst>
                                </p:cTn>
                              </p:par>
                            </p:childTnLst>
                          </p:cTn>
                        </p:par>
                        <p:par>
                          <p:cTn id="34" fill="hold">
                            <p:stCondLst>
                              <p:cond delay="6000"/>
                            </p:stCondLst>
                            <p:childTnLst>
                              <p:par>
                                <p:cTn id="35" presetID="37"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900" decel="100000" fill="hold"/>
                                        <p:tgtEl>
                                          <p:spTgt spid="1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41" presetID="41" presetClass="entr" presetSubtype="0" fill="hold" grpId="0" nodeType="withEffect">
                                  <p:stCondLst>
                                    <p:cond delay="0"/>
                                  </p:stCondLst>
                                  <p:iterate type="lt">
                                    <p:tmPct val="10000"/>
                                  </p:iterate>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p:cTn id="43" dur="500" fill="hold"/>
                                        <p:tgtEl>
                                          <p:spTgt spid="1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18">
                                            <p:txEl>
                                              <p:pRg st="0" end="0"/>
                                            </p:txEl>
                                          </p:spTgt>
                                        </p:tgtEl>
                                        <p:attrNameLst>
                                          <p:attrName>ppt_y</p:attrName>
                                        </p:attrNameLst>
                                      </p:cBhvr>
                                      <p:tavLst>
                                        <p:tav tm="0">
                                          <p:val>
                                            <p:strVal val="#ppt_y"/>
                                          </p:val>
                                        </p:tav>
                                        <p:tav tm="100000">
                                          <p:val>
                                            <p:strVal val="#ppt_y"/>
                                          </p:val>
                                        </p:tav>
                                      </p:tavLst>
                                    </p:anim>
                                    <p:anim calcmode="lin" valueType="num">
                                      <p:cBhvr>
                                        <p:cTn id="45" dur="500" fill="hold"/>
                                        <p:tgtEl>
                                          <p:spTgt spid="1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1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1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lt">
                                    <p:tmPct val="10000"/>
                                  </p:iterate>
                                  <p:childTnLst>
                                    <p:set>
                                      <p:cBhvr>
                                        <p:cTn id="51" dur="1" fill="hold">
                                          <p:stCondLst>
                                            <p:cond delay="0"/>
                                          </p:stCondLst>
                                        </p:cTn>
                                        <p:tgtEl>
                                          <p:spTgt spid="18">
                                            <p:txEl>
                                              <p:pRg st="1" end="1"/>
                                            </p:txEl>
                                          </p:spTgt>
                                        </p:tgtEl>
                                        <p:attrNameLst>
                                          <p:attrName>style.visibility</p:attrName>
                                        </p:attrNameLst>
                                      </p:cBhvr>
                                      <p:to>
                                        <p:strVal val="visible"/>
                                      </p:to>
                                    </p:set>
                                    <p:anim calcmode="lin" valueType="num">
                                      <p:cBhvr>
                                        <p:cTn id="52" dur="500" fill="hold"/>
                                        <p:tgtEl>
                                          <p:spTgt spid="1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18">
                                            <p:txEl>
                                              <p:pRg st="1" end="1"/>
                                            </p:txEl>
                                          </p:spTgt>
                                        </p:tgtEl>
                                        <p:attrNameLst>
                                          <p:attrName>ppt_y</p:attrName>
                                        </p:attrNameLst>
                                      </p:cBhvr>
                                      <p:tavLst>
                                        <p:tav tm="0">
                                          <p:val>
                                            <p:strVal val="#ppt_y"/>
                                          </p:val>
                                        </p:tav>
                                        <p:tav tm="100000">
                                          <p:val>
                                            <p:strVal val="#ppt_y"/>
                                          </p:val>
                                        </p:tav>
                                      </p:tavLst>
                                    </p:anim>
                                    <p:anim calcmode="lin" valueType="num">
                                      <p:cBhvr>
                                        <p:cTn id="54" dur="500" fill="hold"/>
                                        <p:tgtEl>
                                          <p:spTgt spid="1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1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ngdung">
            <a:extLst>
              <a:ext uri="{FF2B5EF4-FFF2-40B4-BE49-F238E27FC236}">
                <a16:creationId xmlns:a16="http://schemas.microsoft.com/office/drawing/2014/main" id="{97351C5B-F110-4AF2-BF84-EDE3C290C3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6510" y="3432271"/>
            <a:ext cx="4318979" cy="2949862"/>
          </a:xfrm>
          <a:prstGeom prst="rect">
            <a:avLst/>
          </a:prstGeom>
        </p:spPr>
      </p:pic>
      <p:sp>
        <p:nvSpPr>
          <p:cNvPr id="9" name="Rectangle 8"/>
          <p:cNvSpPr/>
          <p:nvPr/>
        </p:nvSpPr>
        <p:spPr>
          <a:xfrm>
            <a:off x="671673" y="862266"/>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404853" y="1184568"/>
            <a:ext cx="11480893"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VƯỢT CHƯỚNG NGẠI VẬT</a:t>
            </a:r>
          </a:p>
        </p:txBody>
      </p:sp>
    </p:spTree>
    <p:extLst>
      <p:ext uri="{BB962C8B-B14F-4D97-AF65-F5344CB8AC3E}">
        <p14:creationId xmlns:p14="http://schemas.microsoft.com/office/powerpoint/2010/main" val="383303429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ào http://fb.com/nkpowerskills tải game miễn phí">
            <a:extLst>
              <a:ext uri="{FF2B5EF4-FFF2-40B4-BE49-F238E27FC236}">
                <a16:creationId xmlns:a16="http://schemas.microsoft.com/office/drawing/2014/main" id="{97351C5B-F110-4AF2-BF84-EDE3C290C3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5124" name="ĐC SHARE MIỄN PHÍ BỞI NK POWERSKILLS" descr="Download Software Development Services - Covent Garden PNG Image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4891" y="2225994"/>
            <a:ext cx="2082218" cy="208221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CẤM BUÔN BÁN, CẤM REUP">
            <a:extLst>
              <a:ext uri="{FF2B5EF4-FFF2-40B4-BE49-F238E27FC236}">
                <a16:creationId xmlns:a16="http://schemas.microsoft.com/office/drawing/2014/main" id="{C3B0B4C0-EF19-4ECD-A454-77453237E8F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603177" y="4752392"/>
            <a:ext cx="3524192" cy="1632647"/>
          </a:xfrm>
          <a:prstGeom prst="rect">
            <a:avLst/>
          </a:prstGeom>
        </p:spPr>
      </p:pic>
      <p:pic>
        <p:nvPicPr>
          <p:cNvPr id="11" name="Vào http://fb.com/nkpowerskills tải game miễn phí">
            <a:hlinkClick r:id="rId5" action="ppaction://hlinksldjump"/>
            <a:extLst>
              <a:ext uri="{FF2B5EF4-FFF2-40B4-BE49-F238E27FC236}">
                <a16:creationId xmlns:a16="http://schemas.microsoft.com/office/drawing/2014/main" id="{480BD20A-4EA3-4057-B30A-41708969BB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432056">
            <a:off x="19712254" y="5037483"/>
            <a:ext cx="1025400" cy="1062464"/>
          </a:xfrm>
          <a:prstGeom prst="rect">
            <a:avLst/>
          </a:prstGeom>
        </p:spPr>
      </p:pic>
    </p:spTree>
    <p:extLst>
      <p:ext uri="{BB962C8B-B14F-4D97-AF65-F5344CB8AC3E}">
        <p14:creationId xmlns:p14="http://schemas.microsoft.com/office/powerpoint/2010/main" val="375226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1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24"/>
                                        </p:tgtEl>
                                      </p:cBhvr>
                                    </p:animEffect>
                                    <p:set>
                                      <p:cBhvr>
                                        <p:cTn id="16" dur="1" fill="hold">
                                          <p:stCondLst>
                                            <p:cond delay="499"/>
                                          </p:stCondLst>
                                        </p:cTn>
                                        <p:tgtEl>
                                          <p:spTgt spid="5124"/>
                                        </p:tgtEl>
                                        <p:attrNameLst>
                                          <p:attrName>style.visibility</p:attrName>
                                        </p:attrNameLst>
                                      </p:cBhvr>
                                      <p:to>
                                        <p:strVal val="hidden"/>
                                      </p:to>
                                    </p:set>
                                  </p:childTnLst>
                                </p:cTn>
                              </p:par>
                              <p:par>
                                <p:cTn id="17" presetID="35" presetClass="path" presetSubtype="0" fill="hold" nodeType="withEffect">
                                  <p:stCondLst>
                                    <p:cond delay="0"/>
                                  </p:stCondLst>
                                  <p:childTnLst>
                                    <p:animMotion origin="layout" path="M 0 -2.96296E-6 L -1 -2.96296E-6 " pathEditMode="relative" rAng="0" ptsTypes="AA">
                                      <p:cBhvr>
                                        <p:cTn id="18" dur="3000" fill="hold"/>
                                        <p:tgtEl>
                                          <p:spTgt spid="10"/>
                                        </p:tgtEl>
                                        <p:attrNameLst>
                                          <p:attrName>ppt_x</p:attrName>
                                          <p:attrName>ppt_y</p:attrName>
                                        </p:attrNameLst>
                                      </p:cBhvr>
                                      <p:rCtr x="-50000" y="0"/>
                                    </p:animMotion>
                                  </p:childTnLst>
                                </p:cTn>
                              </p:par>
                              <p:par>
                                <p:cTn id="19" presetID="35" presetClass="path" presetSubtype="0" fill="hold" nodeType="withEffect">
                                  <p:stCondLst>
                                    <p:cond delay="0"/>
                                  </p:stCondLst>
                                  <p:childTnLst>
                                    <p:animMotion origin="layout" path="M 0 -2.96296E-6 L -1 -2.96296E-6 " pathEditMode="relative" rAng="0" ptsTypes="AA">
                                      <p:cBhvr>
                                        <p:cTn id="20" dur="3000" fill="hold"/>
                                        <p:tgtEl>
                                          <p:spTgt spid="11"/>
                                        </p:tgtEl>
                                        <p:attrNameLst>
                                          <p:attrName>ppt_x</p:attrName>
                                          <p:attrName>ppt_y</p:attrName>
                                        </p:attrNameLst>
                                      </p:cBhvr>
                                      <p:rCtr x="-50000" y="0"/>
                                    </p:animMotion>
                                  </p:childTnLst>
                                </p:cTn>
                              </p:par>
                            </p:childTnLst>
                          </p:cTn>
                        </p:par>
                      </p:childTnLst>
                    </p:cTn>
                  </p:par>
                </p:childTnLst>
              </p:cTn>
              <p:nextCondLst>
                <p:cond evt="onClick" delay="0">
                  <p:tgtEl>
                    <p:spTgt spid="512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6574"/>
            <a:ext cx="24384000" cy="6851394"/>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490010" y="4884818"/>
            <a:ext cx="3524192" cy="1632647"/>
          </a:xfrm>
          <a:prstGeom prst="rect">
            <a:avLst/>
          </a:prstGeom>
        </p:spPr>
      </p:pic>
      <p:sp>
        <p:nvSpPr>
          <p:cNvPr id="19" name="Rectangle 18"/>
          <p:cNvSpPr/>
          <p:nvPr/>
        </p:nvSpPr>
        <p:spPr>
          <a:xfrm>
            <a:off x="719073" y="552710"/>
            <a:ext cx="10500851" cy="16900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Rectangle 19"/>
          <p:cNvSpPr/>
          <p:nvPr/>
        </p:nvSpPr>
        <p:spPr>
          <a:xfrm>
            <a:off x="6536121" y="4227872"/>
            <a:ext cx="4683803" cy="79963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Trung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quốc</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r>
              <a:rPr kumimoji="0" lang="en-US" sz="2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Lào</a:t>
            </a:r>
            <a:r>
              <a:rPr kumimoji="0" lang="en-US" sz="2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Campuchia</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20"/>
          <p:cNvSpPr/>
          <p:nvPr/>
        </p:nvSpPr>
        <p:spPr>
          <a:xfrm>
            <a:off x="741294" y="550774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a:t>
            </a:r>
            <a:r>
              <a:rPr lang="en-US" sz="2800" dirty="0" err="1">
                <a:solidFill>
                  <a:prstClr val="white"/>
                </a:solidFill>
                <a:latin typeface="Cambria" panose="02040503050406030204" pitchFamily="18" charset="0"/>
                <a:ea typeface="Cambria" panose="02040503050406030204" pitchFamily="18" charset="0"/>
              </a:rPr>
              <a:t>Lào</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và</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Hàn</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Quốc</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2" name="Rectangle 21"/>
          <p:cNvSpPr/>
          <p:nvPr/>
        </p:nvSpPr>
        <p:spPr>
          <a:xfrm>
            <a:off x="6536121" y="550774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dirty="0">
                <a:solidFill>
                  <a:prstClr val="white"/>
                </a:solidFill>
                <a:latin typeface="Cambria" panose="02040503050406030204" pitchFamily="18" charset="0"/>
                <a:ea typeface="Cambria" panose="02040503050406030204" pitchFamily="18" charset="0"/>
              </a:rPr>
              <a:t>D. Trung </a:t>
            </a:r>
            <a:r>
              <a:rPr lang="en-US" sz="2800" dirty="0" err="1">
                <a:solidFill>
                  <a:prstClr val="white"/>
                </a:solidFill>
                <a:latin typeface="Cambria" panose="02040503050406030204" pitchFamily="18" charset="0"/>
                <a:ea typeface="Cambria" panose="02040503050406030204" pitchFamily="18" charset="0"/>
              </a:rPr>
              <a:t>quốc</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Lào</a:t>
            </a:r>
            <a:r>
              <a:rPr lang="en-US" sz="2800" dirty="0">
                <a:solidFill>
                  <a:prstClr val="white"/>
                </a:solidFill>
                <a:latin typeface="Cambria" panose="02040503050406030204" pitchFamily="18" charset="0"/>
                <a:ea typeface="Cambria" panose="02040503050406030204" pitchFamily="18" charset="0"/>
              </a:rPr>
              <a:t>, Thái Lan</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p>
        </p:txBody>
      </p:sp>
      <p:sp>
        <p:nvSpPr>
          <p:cNvPr id="23" name="Rectangle 22"/>
          <p:cNvSpPr/>
          <p:nvPr/>
        </p:nvSpPr>
        <p:spPr>
          <a:xfrm>
            <a:off x="719073" y="447291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Trung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Quốc</a:t>
            </a:r>
            <a:r>
              <a:rPr kumimoji="0" lang="en-US" sz="2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và</a:t>
            </a:r>
            <a:r>
              <a:rPr kumimoji="0" lang="en-US" sz="2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Thái Lan</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8829" y="41723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31422" y="527279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96344" y="51665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62715" y="411595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083845" y="673091"/>
            <a:ext cx="102329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 </a:t>
            </a:r>
            <a:r>
              <a:rPr lang="en-US" sz="3200" dirty="0" err="1">
                <a:solidFill>
                  <a:prstClr val="white"/>
                </a:solidFill>
                <a:latin typeface="Cambria" panose="02040503050406030204" pitchFamily="18" charset="0"/>
                <a:ea typeface="Cambria" panose="02040503050406030204" pitchFamily="18" charset="0"/>
              </a:rPr>
              <a:t>Trên</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đất</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liền</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nước</a:t>
            </a:r>
            <a:r>
              <a:rPr lang="en-US" sz="3200" dirty="0">
                <a:solidFill>
                  <a:prstClr val="white"/>
                </a:solidFill>
                <a:latin typeface="Cambria" panose="02040503050406030204" pitchFamily="18" charset="0"/>
                <a:ea typeface="Cambria" panose="02040503050406030204" pitchFamily="18" charset="0"/>
              </a:rPr>
              <a:t> ta </a:t>
            </a:r>
            <a:r>
              <a:rPr lang="en-US" sz="3200" dirty="0" err="1">
                <a:solidFill>
                  <a:prstClr val="white"/>
                </a:solidFill>
                <a:latin typeface="Cambria" panose="02040503050406030204" pitchFamily="18" charset="0"/>
                <a:ea typeface="Cambria" panose="02040503050406030204" pitchFamily="18" charset="0"/>
              </a:rPr>
              <a:t>có</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chung</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đường</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biên</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giới</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với</a:t>
            </a:r>
            <a:r>
              <a:rPr lang="en-US" sz="3200" dirty="0">
                <a:solidFill>
                  <a:prstClr val="white"/>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215874" y="3590124"/>
            <a:ext cx="4004306" cy="3163824"/>
          </a:xfrm>
          <a:prstGeom prst="rect">
            <a:avLst/>
          </a:prstGeom>
        </p:spPr>
      </p:pic>
      <p:pic>
        <p:nvPicPr>
          <p:cNvPr id="34" name="c2 2">
            <a:hlinkClick r:id="rId10"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786541" y="4683009"/>
            <a:ext cx="1286109" cy="1383464"/>
          </a:xfrm>
          <a:prstGeom prst="rect">
            <a:avLst/>
          </a:prstGeom>
        </p:spPr>
      </p:pic>
    </p:spTree>
    <p:extLst>
      <p:ext uri="{BB962C8B-B14F-4D97-AF65-F5344CB8AC3E}">
        <p14:creationId xmlns:p14="http://schemas.microsoft.com/office/powerpoint/2010/main" val="53257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4" fill="hold">
                            <p:stCondLst>
                              <p:cond delay="500"/>
                            </p:stCondLst>
                            <p:childTnLst>
                              <p:par>
                                <p:cTn id="45" presetID="10" presetClass="exit" presetSubtype="0" fill="hold" nodeType="afterEffect">
                                  <p:stCondLst>
                                    <p:cond delay="50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nodeType="withEffect">
                                  <p:stCondLst>
                                    <p:cond delay="50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par>
                                <p:cTn id="54" presetID="10" presetClass="exit" presetSubtype="0" fill="hold" nodeType="withEffect">
                                  <p:stCondLst>
                                    <p:cond delay="50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10" presetClass="exit" presetSubtype="0" fill="hold" grpId="0" nodeType="withEffect">
                                  <p:stCondLst>
                                    <p:cond delay="50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grpId="0" nodeType="withEffect">
                                  <p:stCondLst>
                                    <p:cond delay="50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grpId="0" nodeType="withEffect">
                                  <p:stCondLst>
                                    <p:cond delay="50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grpId="0" nodeType="withEffect">
                                  <p:stCondLst>
                                    <p:cond delay="50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0" nodeType="withEffect">
                                  <p:stCondLst>
                                    <p:cond delay="50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par>
                                <p:cTn id="72" presetID="10" presetClass="exit" presetSubtype="0" fill="hold" grpId="0" nodeType="withEffect">
                                  <p:stCondLst>
                                    <p:cond delay="50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childTnLst>
                          </p:cTn>
                        </p:par>
                        <p:par>
                          <p:cTn id="75" fill="hold">
                            <p:stCondLst>
                              <p:cond delay="1500"/>
                            </p:stCondLst>
                            <p:childTnLst>
                              <p:par>
                                <p:cTn id="76" presetID="10" presetClass="exit" presetSubtype="0" fill="hold" nodeType="after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2000"/>
                            </p:stCondLst>
                            <p:childTnLst>
                              <p:par>
                                <p:cTn id="80" presetID="35" presetClass="path" presetSubtype="0" fill="hold" nodeType="afterEffect">
                                  <p:stCondLst>
                                    <p:cond delay="0"/>
                                  </p:stCondLst>
                                  <p:childTnLst>
                                    <p:animMotion origin="layout" path="M 0 -2.96296E-6 L -1 -2.96296E-6 " pathEditMode="relative" rAng="0" ptsTypes="AA">
                                      <p:cBhvr>
                                        <p:cTn id="81" dur="3000" fill="hold"/>
                                        <p:tgtEl>
                                          <p:spTgt spid="31"/>
                                        </p:tgtEl>
                                        <p:attrNameLst>
                                          <p:attrName>ppt_x</p:attrName>
                                          <p:attrName>ppt_y</p:attrName>
                                        </p:attrNameLst>
                                      </p:cBhvr>
                                      <p:rCtr x="-50000" y="0"/>
                                    </p:animMotion>
                                  </p:childTnLst>
                                </p:cTn>
                              </p:par>
                              <p:par>
                                <p:cTn id="82" presetID="35" presetClass="path" presetSubtype="0" fill="hold" nodeType="withEffect">
                                  <p:stCondLst>
                                    <p:cond delay="0"/>
                                  </p:stCondLst>
                                  <p:childTnLst>
                                    <p:animMotion origin="layout" path="M -1.04167E-6 -4.81481E-6 L -1 -4.81481E-6 " pathEditMode="relative" rAng="0" ptsTypes="AA">
                                      <p:cBhvr>
                                        <p:cTn id="83" dur="3000" fill="hold"/>
                                        <p:tgtEl>
                                          <p:spTgt spid="34"/>
                                        </p:tgtEl>
                                        <p:attrNameLst>
                                          <p:attrName>ppt_x</p:attrName>
                                          <p:attrName>ppt_y</p:attrName>
                                        </p:attrNameLst>
                                      </p:cBhvr>
                                      <p:rCtr x="-50000" y="0"/>
                                    </p:animMotion>
                                  </p:childTnLst>
                                </p:cTn>
                              </p:par>
                              <p:par>
                                <p:cTn id="84" presetID="35" presetClass="path" presetSubtype="0" fill="hold" nodeType="withEffect">
                                  <p:stCondLst>
                                    <p:cond delay="0"/>
                                  </p:stCondLst>
                                  <p:childTnLst>
                                    <p:animMotion origin="layout" path="M -3.33333E-6 4.81481E-6 L -1 4.81481E-6 " pathEditMode="relative" rAng="0" ptsTypes="AA">
                                      <p:cBhvr>
                                        <p:cTn id="85"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6574"/>
            <a:ext cx="24384000" cy="6851394"/>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3148" y="3640670"/>
            <a:ext cx="4008452" cy="3167098"/>
          </a:xfrm>
          <a:prstGeom prst="rect">
            <a:avLst/>
          </a:prstGeom>
        </p:spPr>
      </p:pic>
      <p:sp>
        <p:nvSpPr>
          <p:cNvPr id="19" name="Rectangle 18"/>
          <p:cNvSpPr/>
          <p:nvPr/>
        </p:nvSpPr>
        <p:spPr>
          <a:xfrm>
            <a:off x="719073" y="552709"/>
            <a:ext cx="10500851" cy="16965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Rectangle 19"/>
          <p:cNvSpPr/>
          <p:nvPr/>
        </p:nvSpPr>
        <p:spPr>
          <a:xfrm>
            <a:off x="6535725" y="555490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Cả</a:t>
            </a:r>
            <a:r>
              <a:rPr kumimoji="0" lang="en-US" sz="2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3 </a:t>
            </a:r>
            <a:r>
              <a:rPr kumimoji="0" lang="en-US" sz="28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đáp</a:t>
            </a:r>
            <a:r>
              <a:rPr kumimoji="0" lang="en-US" sz="2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án</a:t>
            </a:r>
            <a:r>
              <a:rPr kumimoji="0" lang="en-US" sz="2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trên</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20"/>
          <p:cNvSpPr/>
          <p:nvPr/>
        </p:nvSpPr>
        <p:spPr>
          <a:xfrm>
            <a:off x="741294" y="550774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Vùng</a:t>
            </a:r>
            <a:r>
              <a:rPr kumimoji="0" lang="en-US" sz="2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biển</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2" name="Rectangle 21"/>
          <p:cNvSpPr/>
          <p:nvPr/>
        </p:nvSpPr>
        <p:spPr>
          <a:xfrm>
            <a:off x="6639418" y="450955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Vùng</a:t>
            </a:r>
            <a:r>
              <a:rPr kumimoji="0" lang="en-US" sz="2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trời</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Rectangle 22"/>
          <p:cNvSpPr/>
          <p:nvPr/>
        </p:nvSpPr>
        <p:spPr>
          <a:xfrm>
            <a:off x="719073" y="447291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a:t>
            </a:r>
            <a:r>
              <a:rPr lang="en-US" sz="2800" noProof="0" dirty="0" err="1">
                <a:solidFill>
                  <a:prstClr val="white"/>
                </a:solidFill>
                <a:latin typeface="Cambria" panose="02040503050406030204" pitchFamily="18" charset="0"/>
                <a:ea typeface="Cambria" panose="02040503050406030204" pitchFamily="18" charset="0"/>
              </a:rPr>
              <a:t>Vùng</a:t>
            </a:r>
            <a:r>
              <a:rPr lang="en-US" sz="2800" noProof="0" dirty="0">
                <a:solidFill>
                  <a:prstClr val="white"/>
                </a:solidFill>
                <a:latin typeface="Cambria" panose="02040503050406030204" pitchFamily="18" charset="0"/>
                <a:ea typeface="Cambria" panose="02040503050406030204" pitchFamily="18" charset="0"/>
              </a:rPr>
              <a:t> </a:t>
            </a:r>
            <a:r>
              <a:rPr lang="en-US" sz="2800" noProof="0" dirty="0" err="1">
                <a:solidFill>
                  <a:prstClr val="white"/>
                </a:solidFill>
                <a:latin typeface="Cambria" panose="02040503050406030204" pitchFamily="18" charset="0"/>
                <a:ea typeface="Cambria" panose="02040503050406030204" pitchFamily="18" charset="0"/>
              </a:rPr>
              <a:t>đất</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8829" y="41723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383093" y="42837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96344" y="51665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336765" y="5196056"/>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616928" y="786831"/>
            <a:ext cx="89175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2.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Lãnh</a:t>
            </a:r>
            <a:r>
              <a:rPr kumimoji="0" lang="en-US" sz="36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thổ</a:t>
            </a:r>
            <a:r>
              <a:rPr kumimoji="0" lang="en-US" sz="36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Việt</a:t>
            </a:r>
            <a:r>
              <a:rPr kumimoji="0" lang="en-US" sz="36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Nam </a:t>
            </a:r>
            <a:r>
              <a:rPr kumimoji="0" lang="en-US" sz="36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là</a:t>
            </a:r>
            <a:r>
              <a:rPr kumimoji="0" lang="en-US" sz="36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một</a:t>
            </a:r>
            <a:r>
              <a:rPr kumimoji="0" lang="en-US" sz="36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khối</a:t>
            </a:r>
            <a:r>
              <a:rPr kumimoji="0" lang="en-US" sz="36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thống</a:t>
            </a:r>
            <a:r>
              <a:rPr kumimoji="0" lang="en-US" sz="36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nhất</a:t>
            </a:r>
            <a:r>
              <a:rPr kumimoji="0" lang="en-US" sz="36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gồm</a:t>
            </a:r>
            <a:r>
              <a:rPr kumimoji="0" lang="en-US" sz="36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933757" y="3794915"/>
            <a:ext cx="2161450" cy="2743200"/>
          </a:xfrm>
          <a:prstGeom prst="rect">
            <a:avLst/>
          </a:prstGeom>
        </p:spPr>
      </p:pic>
      <p:pic>
        <p:nvPicPr>
          <p:cNvPr id="34" name="c2 2">
            <a:hlinkClick r:id="rId10"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545137" y="4913749"/>
            <a:ext cx="1286109" cy="1335787"/>
          </a:xfrm>
          <a:prstGeom prst="rect">
            <a:avLst/>
          </a:prstGeom>
        </p:spPr>
      </p:pic>
    </p:spTree>
    <p:extLst>
      <p:ext uri="{BB962C8B-B14F-4D97-AF65-F5344CB8AC3E}">
        <p14:creationId xmlns:p14="http://schemas.microsoft.com/office/powerpoint/2010/main" val="424069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4" fill="hold">
                            <p:stCondLst>
                              <p:cond delay="500"/>
                            </p:stCondLst>
                            <p:childTnLst>
                              <p:par>
                                <p:cTn id="45" presetID="10" presetClass="exit" presetSubtype="0" fill="hold" nodeType="afterEffect">
                                  <p:stCondLst>
                                    <p:cond delay="50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nodeType="withEffect">
                                  <p:stCondLst>
                                    <p:cond delay="50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par>
                                <p:cTn id="54" presetID="10" presetClass="exit" presetSubtype="0" fill="hold" nodeType="withEffect">
                                  <p:stCondLst>
                                    <p:cond delay="50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10" presetClass="exit" presetSubtype="0" fill="hold" grpId="0" nodeType="withEffect">
                                  <p:stCondLst>
                                    <p:cond delay="50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grpId="0" nodeType="withEffect">
                                  <p:stCondLst>
                                    <p:cond delay="50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grpId="0" nodeType="withEffect">
                                  <p:stCondLst>
                                    <p:cond delay="50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grpId="0" nodeType="withEffect">
                                  <p:stCondLst>
                                    <p:cond delay="50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0" nodeType="withEffect">
                                  <p:stCondLst>
                                    <p:cond delay="50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par>
                                <p:cTn id="72" presetID="10" presetClass="exit" presetSubtype="0" fill="hold" grpId="0" nodeType="withEffect">
                                  <p:stCondLst>
                                    <p:cond delay="50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childTnLst>
                          </p:cTn>
                        </p:par>
                        <p:par>
                          <p:cTn id="75" fill="hold">
                            <p:stCondLst>
                              <p:cond delay="1500"/>
                            </p:stCondLst>
                            <p:childTnLst>
                              <p:par>
                                <p:cTn id="76" presetID="10" presetClass="exit" presetSubtype="0" fill="hold" nodeType="after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2000"/>
                            </p:stCondLst>
                            <p:childTnLst>
                              <p:par>
                                <p:cTn id="80" presetID="35" presetClass="path" presetSubtype="0" fill="hold" nodeType="afterEffect">
                                  <p:stCondLst>
                                    <p:cond delay="0"/>
                                  </p:stCondLst>
                                  <p:childTnLst>
                                    <p:animMotion origin="layout" path="M 0 -2.96296E-6 L -1 -2.96296E-6 " pathEditMode="relative" rAng="0" ptsTypes="AA">
                                      <p:cBhvr>
                                        <p:cTn id="81" dur="3000" fill="hold"/>
                                        <p:tgtEl>
                                          <p:spTgt spid="31"/>
                                        </p:tgtEl>
                                        <p:attrNameLst>
                                          <p:attrName>ppt_x</p:attrName>
                                          <p:attrName>ppt_y</p:attrName>
                                        </p:attrNameLst>
                                      </p:cBhvr>
                                      <p:rCtr x="-50000" y="0"/>
                                    </p:animMotion>
                                  </p:childTnLst>
                                </p:cTn>
                              </p:par>
                              <p:par>
                                <p:cTn id="82" presetID="35" presetClass="path" presetSubtype="0" fill="hold" nodeType="withEffect">
                                  <p:stCondLst>
                                    <p:cond delay="0"/>
                                  </p:stCondLst>
                                  <p:childTnLst>
                                    <p:animMotion origin="layout" path="M 6.25E-7 1.11111E-6 L -1 1.11111E-6 " pathEditMode="relative" rAng="0" ptsTypes="AA">
                                      <p:cBhvr>
                                        <p:cTn id="83" dur="3000" fill="hold"/>
                                        <p:tgtEl>
                                          <p:spTgt spid="34"/>
                                        </p:tgtEl>
                                        <p:attrNameLst>
                                          <p:attrName>ppt_x</p:attrName>
                                          <p:attrName>ppt_y</p:attrName>
                                        </p:attrNameLst>
                                      </p:cBhvr>
                                      <p:rCtr x="-50000" y="0"/>
                                    </p:animMotion>
                                  </p:childTnLst>
                                </p:cTn>
                              </p:par>
                              <p:par>
                                <p:cTn id="84" presetID="35" presetClass="path" presetSubtype="0" fill="hold" nodeType="withEffect">
                                  <p:stCondLst>
                                    <p:cond delay="0"/>
                                  </p:stCondLst>
                                  <p:childTnLst>
                                    <p:animMotion origin="layout" path="M 6.25E-7 2.22222E-6 L -1 2.22222E-6 " pathEditMode="relative" rAng="0" ptsTypes="AA">
                                      <p:cBhvr>
                                        <p:cTn id="85"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6574"/>
            <a:ext cx="24384000" cy="6851394"/>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1146" y="3901194"/>
            <a:ext cx="2161450" cy="2743200"/>
          </a:xfrm>
          <a:prstGeom prst="rect">
            <a:avLst/>
          </a:prstGeom>
        </p:spPr>
      </p:pic>
      <p:sp>
        <p:nvSpPr>
          <p:cNvPr id="19" name="Rectangle 18"/>
          <p:cNvSpPr/>
          <p:nvPr/>
        </p:nvSpPr>
        <p:spPr>
          <a:xfrm>
            <a:off x="821040" y="265374"/>
            <a:ext cx="10500851" cy="262148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Rectangle 19"/>
          <p:cNvSpPr/>
          <p:nvPr/>
        </p:nvSpPr>
        <p:spPr>
          <a:xfrm>
            <a:off x="6365572" y="5883201"/>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a:t>
            </a:r>
            <a:r>
              <a:rPr lang="en-US" altLang="en-US" sz="2800" b="1" dirty="0" err="1">
                <a:solidFill>
                  <a:prstClr val="white"/>
                </a:solidFill>
                <a:latin typeface="Cambria" panose="02040503050406030204" pitchFamily="18" charset="0"/>
                <a:ea typeface="Cambria" panose="02040503050406030204" pitchFamily="18" charset="0"/>
              </a:rPr>
              <a:t>Điện</a:t>
            </a:r>
            <a:r>
              <a:rPr lang="en-US" altLang="en-US" sz="2800" b="1" dirty="0">
                <a:solidFill>
                  <a:prstClr val="white"/>
                </a:solidFill>
                <a:latin typeface="Cambria" panose="02040503050406030204" pitchFamily="18" charset="0"/>
                <a:ea typeface="Cambria" panose="02040503050406030204" pitchFamily="18" charset="0"/>
              </a:rPr>
              <a:t> </a:t>
            </a:r>
            <a:r>
              <a:rPr lang="en-US" altLang="en-US" sz="2800" b="1" dirty="0" err="1">
                <a:solidFill>
                  <a:prstClr val="white"/>
                </a:solidFill>
                <a:latin typeface="Cambria" panose="02040503050406030204" pitchFamily="18" charset="0"/>
                <a:ea typeface="Cambria" panose="02040503050406030204" pitchFamily="18" charset="0"/>
              </a:rPr>
              <a:t>Biên</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20"/>
          <p:cNvSpPr/>
          <p:nvPr/>
        </p:nvSpPr>
        <p:spPr>
          <a:xfrm>
            <a:off x="6531310" y="3837713"/>
            <a:ext cx="4683803" cy="12024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Cao </a:t>
            </a:r>
            <a:r>
              <a:rPr kumimoji="0" lang="en-US" alt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Bằng</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2" name="Rectangle 21"/>
          <p:cNvSpPr/>
          <p:nvPr/>
        </p:nvSpPr>
        <p:spPr>
          <a:xfrm>
            <a:off x="821040" y="5279195"/>
            <a:ext cx="4683803" cy="13930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a:t>
            </a:r>
            <a:r>
              <a:rPr kumimoji="0" lang="en-US" alt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Sơn</a:t>
            </a:r>
            <a:r>
              <a:rPr kumimoji="0" lang="en-US" altLang="en-US" sz="2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La</a:t>
            </a: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Rectangle 22"/>
          <p:cNvSpPr/>
          <p:nvPr/>
        </p:nvSpPr>
        <p:spPr>
          <a:xfrm>
            <a:off x="755568" y="3704904"/>
            <a:ext cx="4683803" cy="141683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a:t>
            </a:r>
            <a:r>
              <a:rPr kumimoji="0" lang="en-US" alt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Lào</a:t>
            </a:r>
            <a:r>
              <a:rPr kumimoji="0" lang="en-US" altLang="en-US" sz="2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Cai</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8829" y="41723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16341" y="554564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396511" y="420980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369283" y="5494949"/>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02878" y="632930"/>
            <a:ext cx="104170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3.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Điểm</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cực</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Tây</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của</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nước</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ta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nằm</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ở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tỉnh</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nào</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163554" y="4472912"/>
            <a:ext cx="3990327" cy="2662212"/>
          </a:xfrm>
          <a:prstGeom prst="rect">
            <a:avLst/>
          </a:prstGeom>
        </p:spPr>
      </p:pic>
      <p:pic>
        <p:nvPicPr>
          <p:cNvPr id="34" name="c2 2">
            <a:hlinkClick r:id="rId10"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786541" y="4705964"/>
            <a:ext cx="1286109" cy="1337553"/>
          </a:xfrm>
          <a:prstGeom prst="rect">
            <a:avLst/>
          </a:prstGeom>
        </p:spPr>
      </p:pic>
    </p:spTree>
    <p:extLst>
      <p:ext uri="{BB962C8B-B14F-4D97-AF65-F5344CB8AC3E}">
        <p14:creationId xmlns:p14="http://schemas.microsoft.com/office/powerpoint/2010/main" val="63753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4" fill="hold">
                            <p:stCondLst>
                              <p:cond delay="500"/>
                            </p:stCondLst>
                            <p:childTnLst>
                              <p:par>
                                <p:cTn id="45" presetID="10" presetClass="exit" presetSubtype="0" fill="hold" nodeType="afterEffect">
                                  <p:stCondLst>
                                    <p:cond delay="50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nodeType="withEffect">
                                  <p:stCondLst>
                                    <p:cond delay="50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par>
                                <p:cTn id="54" presetID="10" presetClass="exit" presetSubtype="0" fill="hold" nodeType="withEffect">
                                  <p:stCondLst>
                                    <p:cond delay="50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10" presetClass="exit" presetSubtype="0" fill="hold" grpId="0" nodeType="withEffect">
                                  <p:stCondLst>
                                    <p:cond delay="50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grpId="0" nodeType="withEffect">
                                  <p:stCondLst>
                                    <p:cond delay="50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grpId="0" nodeType="withEffect">
                                  <p:stCondLst>
                                    <p:cond delay="50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grpId="0" nodeType="withEffect">
                                  <p:stCondLst>
                                    <p:cond delay="50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0" nodeType="withEffect">
                                  <p:stCondLst>
                                    <p:cond delay="50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par>
                                <p:cTn id="72" presetID="10" presetClass="exit" presetSubtype="0" fill="hold" grpId="0" nodeType="withEffect">
                                  <p:stCondLst>
                                    <p:cond delay="50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childTnLst>
                          </p:cTn>
                        </p:par>
                        <p:par>
                          <p:cTn id="75" fill="hold">
                            <p:stCondLst>
                              <p:cond delay="1500"/>
                            </p:stCondLst>
                            <p:childTnLst>
                              <p:par>
                                <p:cTn id="76" presetID="10" presetClass="exit" presetSubtype="0" fill="hold" nodeType="after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2000"/>
                            </p:stCondLst>
                            <p:childTnLst>
                              <p:par>
                                <p:cTn id="80" presetID="35" presetClass="path" presetSubtype="0" fill="hold" nodeType="afterEffect">
                                  <p:stCondLst>
                                    <p:cond delay="0"/>
                                  </p:stCondLst>
                                  <p:childTnLst>
                                    <p:animMotion origin="layout" path="M 0 -2.96296E-6 L -1 -2.96296E-6 " pathEditMode="relative" rAng="0" ptsTypes="AA">
                                      <p:cBhvr>
                                        <p:cTn id="81" dur="3000" fill="hold"/>
                                        <p:tgtEl>
                                          <p:spTgt spid="31"/>
                                        </p:tgtEl>
                                        <p:attrNameLst>
                                          <p:attrName>ppt_x</p:attrName>
                                          <p:attrName>ppt_y</p:attrName>
                                        </p:attrNameLst>
                                      </p:cBhvr>
                                      <p:rCtr x="-50000" y="0"/>
                                    </p:animMotion>
                                  </p:childTnLst>
                                </p:cTn>
                              </p:par>
                              <p:par>
                                <p:cTn id="82" presetID="35" presetClass="path" presetSubtype="0" fill="hold" nodeType="withEffect">
                                  <p:stCondLst>
                                    <p:cond delay="0"/>
                                  </p:stCondLst>
                                  <p:childTnLst>
                                    <p:animMotion origin="layout" path="M -1.04167E-6 -4.81481E-6 L -1 -4.81481E-6 " pathEditMode="relative" rAng="0" ptsTypes="AA">
                                      <p:cBhvr>
                                        <p:cTn id="83" dur="3000" fill="hold"/>
                                        <p:tgtEl>
                                          <p:spTgt spid="34"/>
                                        </p:tgtEl>
                                        <p:attrNameLst>
                                          <p:attrName>ppt_x</p:attrName>
                                          <p:attrName>ppt_y</p:attrName>
                                        </p:attrNameLst>
                                      </p:cBhvr>
                                      <p:rCtr x="-50000" y="0"/>
                                    </p:animMotion>
                                  </p:childTnLst>
                                </p:cTn>
                              </p:par>
                              <p:par>
                                <p:cTn id="84" presetID="35" presetClass="path" presetSubtype="0" fill="hold" nodeType="withEffect">
                                  <p:stCondLst>
                                    <p:cond delay="0"/>
                                  </p:stCondLst>
                                  <p:childTnLst>
                                    <p:animMotion origin="layout" path="M 4.58333E-6 3.7037E-6 L -1 3.7037E-6 " pathEditMode="relative" rAng="0" ptsTypes="AA">
                                      <p:cBhvr>
                                        <p:cTn id="85"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6574"/>
            <a:ext cx="24384000" cy="6851394"/>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a:solidFill>
                <a:schemeClr val="bg1"/>
              </a:solidFill>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solidFill>
                <a:schemeClr val="bg1"/>
              </a:solidFill>
              <a:latin typeface="Cambria" panose="02040503050406030204" pitchFamily="18" charset="0"/>
              <a:ea typeface="Cambria" panose="02040503050406030204" pitchFamily="18" charset="0"/>
            </a:endParaRPr>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7173" y="4500326"/>
            <a:ext cx="4065092" cy="2712094"/>
          </a:xfrm>
          <a:prstGeom prst="rect">
            <a:avLst/>
          </a:prstGeom>
        </p:spPr>
      </p:pic>
      <p:sp>
        <p:nvSpPr>
          <p:cNvPr id="19" name="Rectangle 18"/>
          <p:cNvSpPr/>
          <p:nvPr/>
        </p:nvSpPr>
        <p:spPr>
          <a:xfrm>
            <a:off x="815743" y="537624"/>
            <a:ext cx="10500851" cy="194510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Rectangle 19"/>
          <p:cNvSpPr/>
          <p:nvPr/>
        </p:nvSpPr>
        <p:spPr>
          <a:xfrm>
            <a:off x="6346549" y="4697611"/>
            <a:ext cx="4683803" cy="190383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altLang="en-US" sz="2800" dirty="0">
                <a:solidFill>
                  <a:prstClr val="white"/>
                </a:solidFill>
                <a:latin typeface="Cambria" panose="02040503050406030204" pitchFamily="18" charset="0"/>
                <a:ea typeface="Cambria" panose="02040503050406030204" pitchFamily="18" charset="0"/>
              </a:rPr>
              <a:t>D. </a:t>
            </a:r>
            <a:r>
              <a:rPr lang="en-US" altLang="en-US" sz="2800" dirty="0" err="1">
                <a:solidFill>
                  <a:prstClr val="white"/>
                </a:solidFill>
                <a:latin typeface="Cambria" panose="02040503050406030204" pitchFamily="18" charset="0"/>
                <a:ea typeface="Cambria" panose="02040503050406030204" pitchFamily="18" charset="0"/>
              </a:rPr>
              <a:t>Cả</a:t>
            </a:r>
            <a:r>
              <a:rPr lang="en-US" altLang="en-US" sz="2800" dirty="0">
                <a:solidFill>
                  <a:prstClr val="white"/>
                </a:solidFill>
                <a:latin typeface="Cambria" panose="02040503050406030204" pitchFamily="18" charset="0"/>
                <a:ea typeface="Cambria" panose="02040503050406030204" pitchFamily="18" charset="0"/>
              </a:rPr>
              <a:t> 3 </a:t>
            </a:r>
            <a:r>
              <a:rPr lang="en-US" altLang="en-US" sz="2800" dirty="0" err="1">
                <a:solidFill>
                  <a:prstClr val="white"/>
                </a:solidFill>
                <a:latin typeface="Cambria" panose="02040503050406030204" pitchFamily="18" charset="0"/>
                <a:ea typeface="Cambria" panose="02040503050406030204" pitchFamily="18" charset="0"/>
              </a:rPr>
              <a:t>đáp</a:t>
            </a:r>
            <a:r>
              <a:rPr lang="en-US" altLang="en-US" sz="2800" dirty="0">
                <a:solidFill>
                  <a:prstClr val="white"/>
                </a:solidFill>
                <a:latin typeface="Cambria" panose="02040503050406030204" pitchFamily="18" charset="0"/>
                <a:ea typeface="Cambria" panose="02040503050406030204" pitchFamily="18" charset="0"/>
              </a:rPr>
              <a:t> </a:t>
            </a:r>
            <a:r>
              <a:rPr lang="en-US" altLang="en-US" sz="2800" dirty="0" err="1">
                <a:solidFill>
                  <a:prstClr val="white"/>
                </a:solidFill>
                <a:latin typeface="Cambria" panose="02040503050406030204" pitchFamily="18" charset="0"/>
                <a:ea typeface="Cambria" panose="02040503050406030204" pitchFamily="18" charset="0"/>
              </a:rPr>
              <a:t>án</a:t>
            </a:r>
            <a:r>
              <a:rPr lang="en-US" altLang="en-US" sz="2800" dirty="0">
                <a:solidFill>
                  <a:prstClr val="white"/>
                </a:solidFill>
                <a:latin typeface="Cambria" panose="02040503050406030204" pitchFamily="18" charset="0"/>
                <a:ea typeface="Cambria" panose="02040503050406030204" pitchFamily="18" charset="0"/>
              </a:rPr>
              <a:t> </a:t>
            </a:r>
            <a:r>
              <a:rPr lang="en-US" altLang="en-US" sz="2800" dirty="0" err="1">
                <a:solidFill>
                  <a:prstClr val="white"/>
                </a:solidFill>
                <a:latin typeface="Cambria" panose="02040503050406030204" pitchFamily="18" charset="0"/>
                <a:ea typeface="Cambria" panose="02040503050406030204" pitchFamily="18" charset="0"/>
              </a:rPr>
              <a:t>trên</a:t>
            </a:r>
            <a:endParaRPr lang="en-US" sz="2800" dirty="0">
              <a:solidFill>
                <a:prstClr val="white"/>
              </a:solidFill>
              <a:latin typeface="Cambria" panose="02040503050406030204" pitchFamily="18" charset="0"/>
              <a:ea typeface="Cambria" panose="02040503050406030204" pitchFamily="18" charset="0"/>
            </a:endParaRPr>
          </a:p>
        </p:txBody>
      </p:sp>
      <p:sp>
        <p:nvSpPr>
          <p:cNvPr id="21" name="Rectangle 20"/>
          <p:cNvSpPr/>
          <p:nvPr/>
        </p:nvSpPr>
        <p:spPr>
          <a:xfrm>
            <a:off x="741294" y="5032266"/>
            <a:ext cx="4683803" cy="180220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altLang="en-US" sz="2800" dirty="0">
                <a:solidFill>
                  <a:prstClr val="white"/>
                </a:solidFill>
                <a:latin typeface="Cambria" panose="02040503050406030204" pitchFamily="18" charset="0"/>
                <a:ea typeface="Cambria" panose="02040503050406030204" pitchFamily="18" charset="0"/>
              </a:rPr>
              <a:t>B. </a:t>
            </a:r>
            <a:r>
              <a:rPr lang="en-US" altLang="en-US" sz="2800" dirty="0" err="1">
                <a:solidFill>
                  <a:prstClr val="white"/>
                </a:solidFill>
                <a:latin typeface="Cambria" panose="02040503050406030204" pitchFamily="18" charset="0"/>
                <a:ea typeface="Cambria" panose="02040503050406030204" pitchFamily="18" charset="0"/>
              </a:rPr>
              <a:t>Công</a:t>
            </a:r>
            <a:r>
              <a:rPr lang="en-US" altLang="en-US" sz="2800" dirty="0">
                <a:solidFill>
                  <a:prstClr val="white"/>
                </a:solidFill>
                <a:latin typeface="Cambria" panose="02040503050406030204" pitchFamily="18" charset="0"/>
                <a:ea typeface="Cambria" panose="02040503050406030204" pitchFamily="18" charset="0"/>
              </a:rPr>
              <a:t> </a:t>
            </a:r>
            <a:r>
              <a:rPr lang="en-US" altLang="en-US" sz="2800" dirty="0" err="1">
                <a:solidFill>
                  <a:prstClr val="white"/>
                </a:solidFill>
                <a:latin typeface="Cambria" panose="02040503050406030204" pitchFamily="18" charset="0"/>
                <a:ea typeface="Cambria" panose="02040503050406030204" pitchFamily="18" charset="0"/>
              </a:rPr>
              <a:t>nghiệp</a:t>
            </a:r>
            <a:endParaRPr lang="en-US" sz="2800" dirty="0">
              <a:solidFill>
                <a:prstClr val="white"/>
              </a:solidFill>
              <a:latin typeface="Cambria" panose="02040503050406030204" pitchFamily="18" charset="0"/>
              <a:ea typeface="Cambria" panose="02040503050406030204" pitchFamily="18" charset="0"/>
            </a:endParaRPr>
          </a:p>
        </p:txBody>
      </p:sp>
      <p:sp>
        <p:nvSpPr>
          <p:cNvPr id="22" name="Rectangle 21"/>
          <p:cNvSpPr/>
          <p:nvPr/>
        </p:nvSpPr>
        <p:spPr>
          <a:xfrm>
            <a:off x="6290794" y="2711638"/>
            <a:ext cx="4683803" cy="16100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altLang="en-US" sz="2800" dirty="0">
                <a:solidFill>
                  <a:prstClr val="white"/>
                </a:solidFill>
                <a:latin typeface="Cambria" panose="02040503050406030204" pitchFamily="18" charset="0"/>
                <a:ea typeface="Cambria" panose="02040503050406030204" pitchFamily="18" charset="0"/>
              </a:rPr>
              <a:t>C. Giao </a:t>
            </a:r>
            <a:r>
              <a:rPr lang="en-US" altLang="en-US" sz="2800" dirty="0" err="1">
                <a:solidFill>
                  <a:prstClr val="white"/>
                </a:solidFill>
                <a:latin typeface="Cambria" panose="02040503050406030204" pitchFamily="18" charset="0"/>
                <a:ea typeface="Cambria" panose="02040503050406030204" pitchFamily="18" charset="0"/>
              </a:rPr>
              <a:t>thông</a:t>
            </a:r>
            <a:r>
              <a:rPr lang="en-US" altLang="en-US" sz="2800" dirty="0">
                <a:solidFill>
                  <a:prstClr val="white"/>
                </a:solidFill>
                <a:latin typeface="Cambria" panose="02040503050406030204" pitchFamily="18" charset="0"/>
                <a:ea typeface="Cambria" panose="02040503050406030204" pitchFamily="18" charset="0"/>
              </a:rPr>
              <a:t> </a:t>
            </a:r>
            <a:r>
              <a:rPr lang="en-US" altLang="en-US" sz="2800" dirty="0" err="1">
                <a:solidFill>
                  <a:prstClr val="white"/>
                </a:solidFill>
                <a:latin typeface="Cambria" panose="02040503050406030204" pitchFamily="18" charset="0"/>
                <a:ea typeface="Cambria" panose="02040503050406030204" pitchFamily="18" charset="0"/>
              </a:rPr>
              <a:t>vận</a:t>
            </a:r>
            <a:r>
              <a:rPr lang="en-US" altLang="en-US" sz="2800" dirty="0">
                <a:solidFill>
                  <a:prstClr val="white"/>
                </a:solidFill>
                <a:latin typeface="Cambria" panose="02040503050406030204" pitchFamily="18" charset="0"/>
                <a:ea typeface="Cambria" panose="02040503050406030204" pitchFamily="18" charset="0"/>
              </a:rPr>
              <a:t> </a:t>
            </a:r>
            <a:r>
              <a:rPr lang="en-US" altLang="en-US" sz="2800" dirty="0" err="1">
                <a:solidFill>
                  <a:prstClr val="white"/>
                </a:solidFill>
                <a:latin typeface="Cambria" panose="02040503050406030204" pitchFamily="18" charset="0"/>
                <a:ea typeface="Cambria" panose="02040503050406030204" pitchFamily="18" charset="0"/>
              </a:rPr>
              <a:t>tải</a:t>
            </a:r>
            <a:r>
              <a:rPr lang="en-US" altLang="en-US" sz="2800" dirty="0">
                <a:solidFill>
                  <a:prstClr val="white"/>
                </a:solidFill>
                <a:latin typeface="Cambria" panose="02040503050406030204" pitchFamily="18" charset="0"/>
                <a:ea typeface="Cambria" panose="02040503050406030204" pitchFamily="18" charset="0"/>
              </a:rPr>
              <a:t>, du </a:t>
            </a:r>
            <a:r>
              <a:rPr lang="en-US" altLang="en-US" sz="2800" dirty="0" err="1">
                <a:solidFill>
                  <a:prstClr val="white"/>
                </a:solidFill>
                <a:latin typeface="Cambria" panose="02040503050406030204" pitchFamily="18" charset="0"/>
                <a:ea typeface="Cambria" panose="02040503050406030204" pitchFamily="18" charset="0"/>
              </a:rPr>
              <a:t>lịch</a:t>
            </a:r>
            <a:endParaRPr lang="en-US" sz="2800" dirty="0">
              <a:solidFill>
                <a:prstClr val="white"/>
              </a:solidFill>
              <a:latin typeface="Cambria" panose="02040503050406030204" pitchFamily="18" charset="0"/>
              <a:ea typeface="Cambria" panose="02040503050406030204" pitchFamily="18" charset="0"/>
            </a:endParaRPr>
          </a:p>
        </p:txBody>
      </p:sp>
      <p:sp>
        <p:nvSpPr>
          <p:cNvPr id="23" name="Rectangle 22"/>
          <p:cNvSpPr/>
          <p:nvPr/>
        </p:nvSpPr>
        <p:spPr>
          <a:xfrm>
            <a:off x="719073" y="2711274"/>
            <a:ext cx="4683803" cy="200040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altLang="en-US" sz="2800" dirty="0">
                <a:solidFill>
                  <a:prstClr val="white"/>
                </a:solidFill>
                <a:latin typeface="Cambria" panose="02040503050406030204" pitchFamily="18" charset="0"/>
                <a:ea typeface="Cambria" panose="02040503050406030204" pitchFamily="18" charset="0"/>
              </a:rPr>
              <a:t>A. </a:t>
            </a:r>
            <a:r>
              <a:rPr lang="en-US" altLang="en-US" sz="2800" dirty="0" err="1">
                <a:solidFill>
                  <a:prstClr val="white"/>
                </a:solidFill>
                <a:latin typeface="Cambria" panose="02040503050406030204" pitchFamily="18" charset="0"/>
                <a:ea typeface="Cambria" panose="02040503050406030204" pitchFamily="18" charset="0"/>
              </a:rPr>
              <a:t>Nông</a:t>
            </a:r>
            <a:r>
              <a:rPr lang="en-US" altLang="en-US" sz="2800" dirty="0">
                <a:solidFill>
                  <a:prstClr val="white"/>
                </a:solidFill>
                <a:latin typeface="Cambria" panose="02040503050406030204" pitchFamily="18" charset="0"/>
                <a:ea typeface="Cambria" panose="02040503050406030204" pitchFamily="18" charset="0"/>
              </a:rPr>
              <a:t> </a:t>
            </a:r>
            <a:r>
              <a:rPr lang="en-US" altLang="en-US" sz="2800" dirty="0" err="1">
                <a:solidFill>
                  <a:prstClr val="white"/>
                </a:solidFill>
                <a:latin typeface="Cambria" panose="02040503050406030204" pitchFamily="18" charset="0"/>
                <a:ea typeface="Cambria" panose="02040503050406030204" pitchFamily="18" charset="0"/>
              </a:rPr>
              <a:t>nghiệp</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8829" y="41723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86095" y="286413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96344" y="51665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373143" y="5799792"/>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38200" y="632930"/>
            <a:ext cx="10515600" cy="1446550"/>
          </a:xfrm>
          <a:prstGeom prst="rect">
            <a:avLst/>
          </a:prstGeom>
          <a:noFill/>
        </p:spPr>
        <p:txBody>
          <a:bodyPr wrap="square" rtlCol="0">
            <a:spAutoFit/>
          </a:bodyPr>
          <a:lstStyle/>
          <a:p>
            <a:pPr lvl="0" algn="ctr"/>
            <a:r>
              <a:rPr lang="en-US" sz="4400" dirty="0">
                <a:solidFill>
                  <a:prstClr val="white"/>
                </a:solidFill>
                <a:latin typeface="Cambria" panose="02040503050406030204" pitchFamily="18" charset="0"/>
                <a:ea typeface="Cambria" panose="02040503050406030204" pitchFamily="18" charset="0"/>
              </a:rPr>
              <a:t>4. </a:t>
            </a:r>
            <a:r>
              <a:rPr lang="en-US" sz="4400" dirty="0" err="1">
                <a:solidFill>
                  <a:prstClr val="white"/>
                </a:solidFill>
                <a:latin typeface="Cambria" panose="02040503050406030204" pitchFamily="18" charset="0"/>
                <a:ea typeface="Cambria" panose="02040503050406030204" pitchFamily="18" charset="0"/>
              </a:rPr>
              <a:t>Vị</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trí</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địa</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lý</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của</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Việt</a:t>
            </a:r>
            <a:r>
              <a:rPr lang="en-US" sz="4400" dirty="0">
                <a:solidFill>
                  <a:prstClr val="white"/>
                </a:solidFill>
                <a:latin typeface="Cambria" panose="02040503050406030204" pitchFamily="18" charset="0"/>
                <a:ea typeface="Cambria" panose="02040503050406030204" pitchFamily="18" charset="0"/>
              </a:rPr>
              <a:t> Nam </a:t>
            </a:r>
            <a:r>
              <a:rPr lang="en-US" sz="4400" dirty="0" err="1">
                <a:solidFill>
                  <a:prstClr val="white"/>
                </a:solidFill>
                <a:latin typeface="Cambria" panose="02040503050406030204" pitchFamily="18" charset="0"/>
                <a:ea typeface="Cambria" panose="02040503050406030204" pitchFamily="18" charset="0"/>
              </a:rPr>
              <a:t>góp</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phần</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phát</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triển</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ngành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nào</a:t>
            </a:r>
            <a:r>
              <a:rPr lang="en-US" sz="4400" dirty="0">
                <a:solidFill>
                  <a:prstClr val="white"/>
                </a:solidFill>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896894" y="3818898"/>
            <a:ext cx="3078838" cy="2907792"/>
          </a:xfrm>
          <a:prstGeom prst="rect">
            <a:avLst/>
          </a:prstGeom>
        </p:spPr>
      </p:pic>
      <p:pic>
        <p:nvPicPr>
          <p:cNvPr id="34" name="c2 2">
            <a:hlinkClick r:id="" action="ppaction://noaction"/>
            <a:extLst>
              <a:ext uri="{FF2B5EF4-FFF2-40B4-BE49-F238E27FC236}">
                <a16:creationId xmlns:a16="http://schemas.microsoft.com/office/drawing/2014/main" id="{A5E21DA6-4E2A-4ACC-8623-37530437A8A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830817" y="4879767"/>
            <a:ext cx="1286109" cy="1297196"/>
          </a:xfrm>
          <a:prstGeom prst="rect">
            <a:avLst/>
          </a:prstGeom>
        </p:spPr>
      </p:pic>
    </p:spTree>
    <p:extLst>
      <p:ext uri="{BB962C8B-B14F-4D97-AF65-F5344CB8AC3E}">
        <p14:creationId xmlns:p14="http://schemas.microsoft.com/office/powerpoint/2010/main" val="65780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4" fill="hold">
                            <p:stCondLst>
                              <p:cond delay="500"/>
                            </p:stCondLst>
                            <p:childTnLst>
                              <p:par>
                                <p:cTn id="45" presetID="10" presetClass="exit" presetSubtype="0" fill="hold" nodeType="afterEffect">
                                  <p:stCondLst>
                                    <p:cond delay="50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nodeType="withEffect">
                                  <p:stCondLst>
                                    <p:cond delay="50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par>
                                <p:cTn id="54" presetID="10" presetClass="exit" presetSubtype="0" fill="hold" nodeType="withEffect">
                                  <p:stCondLst>
                                    <p:cond delay="50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10" presetClass="exit" presetSubtype="0" fill="hold" grpId="0" nodeType="withEffect">
                                  <p:stCondLst>
                                    <p:cond delay="50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grpId="0" nodeType="withEffect">
                                  <p:stCondLst>
                                    <p:cond delay="50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grpId="0" nodeType="withEffect">
                                  <p:stCondLst>
                                    <p:cond delay="50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grpId="0" nodeType="withEffect">
                                  <p:stCondLst>
                                    <p:cond delay="50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0" nodeType="withEffect">
                                  <p:stCondLst>
                                    <p:cond delay="50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par>
                                <p:cTn id="72" presetID="10" presetClass="exit" presetSubtype="0" fill="hold" grpId="0" nodeType="withEffect">
                                  <p:stCondLst>
                                    <p:cond delay="50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childTnLst>
                          </p:cTn>
                        </p:par>
                        <p:par>
                          <p:cTn id="75" fill="hold">
                            <p:stCondLst>
                              <p:cond delay="1500"/>
                            </p:stCondLst>
                            <p:childTnLst>
                              <p:par>
                                <p:cTn id="76" presetID="10" presetClass="exit" presetSubtype="0" fill="hold" nodeType="after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2000"/>
                            </p:stCondLst>
                            <p:childTnLst>
                              <p:par>
                                <p:cTn id="80" presetID="35" presetClass="path" presetSubtype="0" fill="hold" nodeType="afterEffect">
                                  <p:stCondLst>
                                    <p:cond delay="0"/>
                                  </p:stCondLst>
                                  <p:childTnLst>
                                    <p:animMotion origin="layout" path="M 0 -2.96296E-6 L -1 -2.96296E-6 " pathEditMode="relative" rAng="0" ptsTypes="AA">
                                      <p:cBhvr>
                                        <p:cTn id="81" dur="3000" fill="hold"/>
                                        <p:tgtEl>
                                          <p:spTgt spid="31"/>
                                        </p:tgtEl>
                                        <p:attrNameLst>
                                          <p:attrName>ppt_x</p:attrName>
                                          <p:attrName>ppt_y</p:attrName>
                                        </p:attrNameLst>
                                      </p:cBhvr>
                                      <p:rCtr x="-50000" y="0"/>
                                    </p:animMotion>
                                  </p:childTnLst>
                                </p:cTn>
                              </p:par>
                              <p:par>
                                <p:cTn id="82" presetID="35" presetClass="path" presetSubtype="0" fill="hold" nodeType="withEffect">
                                  <p:stCondLst>
                                    <p:cond delay="0"/>
                                  </p:stCondLst>
                                  <p:childTnLst>
                                    <p:animMotion origin="layout" path="M 3.125E-6 1.48148E-6 L -1 1.48148E-6 " pathEditMode="relative" rAng="0" ptsTypes="AA">
                                      <p:cBhvr>
                                        <p:cTn id="83" dur="3000" fill="hold"/>
                                        <p:tgtEl>
                                          <p:spTgt spid="34"/>
                                        </p:tgtEl>
                                        <p:attrNameLst>
                                          <p:attrName>ppt_x</p:attrName>
                                          <p:attrName>ppt_y</p:attrName>
                                        </p:attrNameLst>
                                      </p:cBhvr>
                                      <p:rCtr x="-50000" y="0"/>
                                    </p:animMotion>
                                  </p:childTnLst>
                                </p:cTn>
                              </p:par>
                              <p:par>
                                <p:cTn id="84" presetID="35" presetClass="path" presetSubtype="0" fill="hold" nodeType="withEffect">
                                  <p:stCondLst>
                                    <p:cond delay="0"/>
                                  </p:stCondLst>
                                  <p:childTnLst>
                                    <p:animMotion origin="layout" path="M -1.875E-6 1.11022E-16 L -1 1.11022E-16 " pathEditMode="relative" rAng="0" ptsTypes="AA">
                                      <p:cBhvr>
                                        <p:cTn id="85"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27A9F2C1-3446-4997-8AAC-F4C555AAA4B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31186" y="523311"/>
            <a:ext cx="8811819" cy="5505380"/>
          </a:xfrm>
          <a:prstGeom prst="rect">
            <a:avLst/>
          </a:prstGeom>
        </p:spPr>
      </p:pic>
      <p:pic>
        <p:nvPicPr>
          <p:cNvPr id="79" name="Picture 78">
            <a:extLst>
              <a:ext uri="{FF2B5EF4-FFF2-40B4-BE49-F238E27FC236}">
                <a16:creationId xmlns:a16="http://schemas.microsoft.com/office/drawing/2014/main" id="{249A5F9B-FB80-4F82-9A69-FD76F5BED7FB}"/>
              </a:ext>
            </a:extLst>
          </p:cNvPr>
          <p:cNvPicPr>
            <a:picLocks noChangeAspect="1"/>
          </p:cNvPicPr>
          <p:nvPr/>
        </p:nvPicPr>
        <p:blipFill>
          <a:blip r:embed="rId3"/>
          <a:stretch>
            <a:fillRect/>
          </a:stretch>
        </p:blipFill>
        <p:spPr>
          <a:xfrm rot="20806844">
            <a:off x="516518" y="1958613"/>
            <a:ext cx="645578" cy="633397"/>
          </a:xfrm>
          <a:prstGeom prst="rect">
            <a:avLst/>
          </a:prstGeom>
        </p:spPr>
      </p:pic>
      <p:pic>
        <p:nvPicPr>
          <p:cNvPr id="80" name="Picture 79">
            <a:extLst>
              <a:ext uri="{FF2B5EF4-FFF2-40B4-BE49-F238E27FC236}">
                <a16:creationId xmlns:a16="http://schemas.microsoft.com/office/drawing/2014/main" id="{92EC7144-A7A2-42B0-85B7-E89BA60B5516}"/>
              </a:ext>
            </a:extLst>
          </p:cNvPr>
          <p:cNvPicPr>
            <a:picLocks noChangeAspect="1"/>
          </p:cNvPicPr>
          <p:nvPr/>
        </p:nvPicPr>
        <p:blipFill>
          <a:blip r:embed="rId3"/>
          <a:stretch>
            <a:fillRect/>
          </a:stretch>
        </p:blipFill>
        <p:spPr>
          <a:xfrm rot="18500955">
            <a:off x="9952978" y="1215034"/>
            <a:ext cx="854016" cy="837902"/>
          </a:xfrm>
          <a:prstGeom prst="rect">
            <a:avLst/>
          </a:prstGeom>
        </p:spPr>
      </p:pic>
      <p:pic>
        <p:nvPicPr>
          <p:cNvPr id="81" name="Picture 80">
            <a:extLst>
              <a:ext uri="{FF2B5EF4-FFF2-40B4-BE49-F238E27FC236}">
                <a16:creationId xmlns:a16="http://schemas.microsoft.com/office/drawing/2014/main" id="{D1332EC0-D77E-4FAA-87A7-B86DDABBA6AD}"/>
              </a:ext>
            </a:extLst>
          </p:cNvPr>
          <p:cNvPicPr>
            <a:picLocks noChangeAspect="1"/>
          </p:cNvPicPr>
          <p:nvPr/>
        </p:nvPicPr>
        <p:blipFill>
          <a:blip r:embed="rId3"/>
          <a:stretch>
            <a:fillRect/>
          </a:stretch>
        </p:blipFill>
        <p:spPr>
          <a:xfrm rot="1081999">
            <a:off x="3576801" y="6098115"/>
            <a:ext cx="499925" cy="532203"/>
          </a:xfrm>
          <a:prstGeom prst="rect">
            <a:avLst/>
          </a:prstGeom>
        </p:spPr>
      </p:pic>
      <p:pic>
        <p:nvPicPr>
          <p:cNvPr id="82" name="Picture 81">
            <a:extLst>
              <a:ext uri="{FF2B5EF4-FFF2-40B4-BE49-F238E27FC236}">
                <a16:creationId xmlns:a16="http://schemas.microsoft.com/office/drawing/2014/main" id="{D35341E0-10F4-4A47-8D01-23E3061F4AF9}"/>
              </a:ext>
            </a:extLst>
          </p:cNvPr>
          <p:cNvPicPr>
            <a:picLocks noChangeAspect="1"/>
          </p:cNvPicPr>
          <p:nvPr/>
        </p:nvPicPr>
        <p:blipFill>
          <a:blip r:embed="rId3"/>
          <a:stretch>
            <a:fillRect/>
          </a:stretch>
        </p:blipFill>
        <p:spPr>
          <a:xfrm rot="1081999">
            <a:off x="3348903" y="937824"/>
            <a:ext cx="499925" cy="532203"/>
          </a:xfrm>
          <a:prstGeom prst="rect">
            <a:avLst/>
          </a:prstGeom>
        </p:spPr>
      </p:pic>
      <p:pic>
        <p:nvPicPr>
          <p:cNvPr id="83" name="Picture 82">
            <a:extLst>
              <a:ext uri="{FF2B5EF4-FFF2-40B4-BE49-F238E27FC236}">
                <a16:creationId xmlns:a16="http://schemas.microsoft.com/office/drawing/2014/main" id="{896E8122-A8CC-4418-9D95-70BD4F3EAEE4}"/>
              </a:ext>
            </a:extLst>
          </p:cNvPr>
          <p:cNvPicPr>
            <a:picLocks noChangeAspect="1"/>
          </p:cNvPicPr>
          <p:nvPr/>
        </p:nvPicPr>
        <p:blipFill>
          <a:blip r:embed="rId3"/>
          <a:stretch>
            <a:fillRect/>
          </a:stretch>
        </p:blipFill>
        <p:spPr>
          <a:xfrm rot="1081999">
            <a:off x="9622489" y="5113953"/>
            <a:ext cx="499925" cy="532203"/>
          </a:xfrm>
          <a:prstGeom prst="rect">
            <a:avLst/>
          </a:prstGeom>
        </p:spPr>
      </p:pic>
      <p:grpSp>
        <p:nvGrpSpPr>
          <p:cNvPr id="84" name="Group 83">
            <a:extLst>
              <a:ext uri="{FF2B5EF4-FFF2-40B4-BE49-F238E27FC236}">
                <a16:creationId xmlns:a16="http://schemas.microsoft.com/office/drawing/2014/main" id="{1F89996D-415F-4E0A-A237-EAC9CB4AE35F}"/>
              </a:ext>
            </a:extLst>
          </p:cNvPr>
          <p:cNvGrpSpPr/>
          <p:nvPr/>
        </p:nvGrpSpPr>
        <p:grpSpPr>
          <a:xfrm>
            <a:off x="2576237" y="914401"/>
            <a:ext cx="157328" cy="1352193"/>
            <a:chOff x="2321768" y="534746"/>
            <a:chExt cx="157328" cy="1352193"/>
          </a:xfrm>
        </p:grpSpPr>
        <p:sp>
          <p:nvSpPr>
            <p:cNvPr id="85" name="Oval 84">
              <a:extLst>
                <a:ext uri="{FF2B5EF4-FFF2-40B4-BE49-F238E27FC236}">
                  <a16:creationId xmlns:a16="http://schemas.microsoft.com/office/drawing/2014/main" id="{9B29A6D9-BDE8-4D5F-AB93-EED94BC63233}"/>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6" name="Oval 85">
              <a:extLst>
                <a:ext uri="{FF2B5EF4-FFF2-40B4-BE49-F238E27FC236}">
                  <a16:creationId xmlns:a16="http://schemas.microsoft.com/office/drawing/2014/main" id="{7A9652C1-7529-4195-9B4D-560F46A77157}"/>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7" name="Oval 86">
              <a:extLst>
                <a:ext uri="{FF2B5EF4-FFF2-40B4-BE49-F238E27FC236}">
                  <a16:creationId xmlns:a16="http://schemas.microsoft.com/office/drawing/2014/main" id="{F647199B-9584-418A-A0C9-0A211DAAB665}"/>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8" name="Oval 87">
              <a:extLst>
                <a:ext uri="{FF2B5EF4-FFF2-40B4-BE49-F238E27FC236}">
                  <a16:creationId xmlns:a16="http://schemas.microsoft.com/office/drawing/2014/main" id="{CF1CB56F-62FD-4611-BC3D-E9DF9A1AEFA9}"/>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9" name="Oval 88">
              <a:extLst>
                <a:ext uri="{FF2B5EF4-FFF2-40B4-BE49-F238E27FC236}">
                  <a16:creationId xmlns:a16="http://schemas.microsoft.com/office/drawing/2014/main" id="{A51EBEF6-43A2-4E1B-AD3F-B101EE1D96A2}"/>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0" name="Oval 89">
              <a:extLst>
                <a:ext uri="{FF2B5EF4-FFF2-40B4-BE49-F238E27FC236}">
                  <a16:creationId xmlns:a16="http://schemas.microsoft.com/office/drawing/2014/main" id="{6DF6C817-01DD-4FC3-8FA4-C074A0B0437A}"/>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nvGrpSpPr>
          <p:cNvPr id="91" name="Group 90">
            <a:extLst>
              <a:ext uri="{FF2B5EF4-FFF2-40B4-BE49-F238E27FC236}">
                <a16:creationId xmlns:a16="http://schemas.microsoft.com/office/drawing/2014/main" id="{F26377D6-9A2E-41E4-B151-003D2E1C1FD3}"/>
              </a:ext>
            </a:extLst>
          </p:cNvPr>
          <p:cNvGrpSpPr/>
          <p:nvPr/>
        </p:nvGrpSpPr>
        <p:grpSpPr>
          <a:xfrm>
            <a:off x="3078360" y="5593598"/>
            <a:ext cx="2556170" cy="163938"/>
            <a:chOff x="2539914" y="279400"/>
            <a:chExt cx="2556170" cy="163938"/>
          </a:xfrm>
        </p:grpSpPr>
        <p:grpSp>
          <p:nvGrpSpPr>
            <p:cNvPr id="92" name="Group 91">
              <a:extLst>
                <a:ext uri="{FF2B5EF4-FFF2-40B4-BE49-F238E27FC236}">
                  <a16:creationId xmlns:a16="http://schemas.microsoft.com/office/drawing/2014/main" id="{5B766E40-4D08-4D31-9A4A-31948A84DAD0}"/>
                </a:ext>
              </a:extLst>
            </p:cNvPr>
            <p:cNvGrpSpPr/>
            <p:nvPr/>
          </p:nvGrpSpPr>
          <p:grpSpPr>
            <a:xfrm rot="16200000">
              <a:off x="3498539" y="-679225"/>
              <a:ext cx="157328" cy="2074578"/>
              <a:chOff x="2321768" y="293951"/>
              <a:chExt cx="157328" cy="2074578"/>
            </a:xfrm>
          </p:grpSpPr>
          <p:sp>
            <p:nvSpPr>
              <p:cNvPr id="96" name="Oval 95">
                <a:extLst>
                  <a:ext uri="{FF2B5EF4-FFF2-40B4-BE49-F238E27FC236}">
                    <a16:creationId xmlns:a16="http://schemas.microsoft.com/office/drawing/2014/main" id="{E88749A3-4167-4B7D-B0A2-99C6E666FB39}"/>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7" name="Oval 96">
                <a:extLst>
                  <a:ext uri="{FF2B5EF4-FFF2-40B4-BE49-F238E27FC236}">
                    <a16:creationId xmlns:a16="http://schemas.microsoft.com/office/drawing/2014/main" id="{CDE390F4-ED81-4B3A-8E5C-82FC5C9383FE}"/>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8" name="Oval 97">
                <a:extLst>
                  <a:ext uri="{FF2B5EF4-FFF2-40B4-BE49-F238E27FC236}">
                    <a16:creationId xmlns:a16="http://schemas.microsoft.com/office/drawing/2014/main" id="{A8B0A18C-4E7F-4362-B097-5616428DC274}"/>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9" name="Oval 98">
                <a:extLst>
                  <a:ext uri="{FF2B5EF4-FFF2-40B4-BE49-F238E27FC236}">
                    <a16:creationId xmlns:a16="http://schemas.microsoft.com/office/drawing/2014/main" id="{A87ABF7A-3637-4B97-99A7-6D83183CEDC1}"/>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0" name="Oval 99">
                <a:extLst>
                  <a:ext uri="{FF2B5EF4-FFF2-40B4-BE49-F238E27FC236}">
                    <a16:creationId xmlns:a16="http://schemas.microsoft.com/office/drawing/2014/main" id="{793AEA41-5ADB-4C19-A6C6-E97807C13819}"/>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1" name="Oval 100">
                <a:extLst>
                  <a:ext uri="{FF2B5EF4-FFF2-40B4-BE49-F238E27FC236}">
                    <a16:creationId xmlns:a16="http://schemas.microsoft.com/office/drawing/2014/main" id="{807570AC-A010-4D6F-B886-8B6BF85A7D05}"/>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2" name="Oval 101">
                <a:extLst>
                  <a:ext uri="{FF2B5EF4-FFF2-40B4-BE49-F238E27FC236}">
                    <a16:creationId xmlns:a16="http://schemas.microsoft.com/office/drawing/2014/main" id="{0CECA25B-3E44-448D-B2E0-3D397932E6B6}"/>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3" name="Oval 102">
                <a:extLst>
                  <a:ext uri="{FF2B5EF4-FFF2-40B4-BE49-F238E27FC236}">
                    <a16:creationId xmlns:a16="http://schemas.microsoft.com/office/drawing/2014/main" id="{5421959F-1710-4DDC-88D5-B8841B02A892}"/>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4" name="Oval 103">
                <a:extLst>
                  <a:ext uri="{FF2B5EF4-FFF2-40B4-BE49-F238E27FC236}">
                    <a16:creationId xmlns:a16="http://schemas.microsoft.com/office/drawing/2014/main" id="{5DEAB7CB-1E5B-4191-A147-8FAA94756BC2}"/>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nvGrpSpPr>
            <p:cNvPr id="93" name="Group 92">
              <a:extLst>
                <a:ext uri="{FF2B5EF4-FFF2-40B4-BE49-F238E27FC236}">
                  <a16:creationId xmlns:a16="http://schemas.microsoft.com/office/drawing/2014/main" id="{947C863D-EF49-4D88-87D4-0FF6D12A64F6}"/>
                </a:ext>
              </a:extLst>
            </p:cNvPr>
            <p:cNvGrpSpPr/>
            <p:nvPr/>
          </p:nvGrpSpPr>
          <p:grpSpPr>
            <a:xfrm rot="16200000">
              <a:off x="4822914" y="170167"/>
              <a:ext cx="157328" cy="389013"/>
              <a:chOff x="2321768" y="293951"/>
              <a:chExt cx="157328" cy="389013"/>
            </a:xfrm>
          </p:grpSpPr>
          <p:sp>
            <p:nvSpPr>
              <p:cNvPr id="94" name="Oval 93">
                <a:extLst>
                  <a:ext uri="{FF2B5EF4-FFF2-40B4-BE49-F238E27FC236}">
                    <a16:creationId xmlns:a16="http://schemas.microsoft.com/office/drawing/2014/main" id="{5DB40A17-BDF0-4703-8686-DD3A2A8CC75A}"/>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5" name="Oval 94">
                <a:extLst>
                  <a:ext uri="{FF2B5EF4-FFF2-40B4-BE49-F238E27FC236}">
                    <a16:creationId xmlns:a16="http://schemas.microsoft.com/office/drawing/2014/main" id="{5744F0EC-A556-48E9-A4C1-EAFA6B05C987}"/>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grpSp>
        <p:nvGrpSpPr>
          <p:cNvPr id="105" name="Group 104">
            <a:extLst>
              <a:ext uri="{FF2B5EF4-FFF2-40B4-BE49-F238E27FC236}">
                <a16:creationId xmlns:a16="http://schemas.microsoft.com/office/drawing/2014/main" id="{AEEAD9FD-18B8-46F9-A925-D1AF84282DB3}"/>
              </a:ext>
            </a:extLst>
          </p:cNvPr>
          <p:cNvGrpSpPr/>
          <p:nvPr/>
        </p:nvGrpSpPr>
        <p:grpSpPr>
          <a:xfrm>
            <a:off x="8006028" y="737019"/>
            <a:ext cx="2556165" cy="163940"/>
            <a:chOff x="3984687" y="279398"/>
            <a:chExt cx="2556165" cy="163940"/>
          </a:xfrm>
        </p:grpSpPr>
        <p:grpSp>
          <p:nvGrpSpPr>
            <p:cNvPr id="106" name="Group 105">
              <a:extLst>
                <a:ext uri="{FF2B5EF4-FFF2-40B4-BE49-F238E27FC236}">
                  <a16:creationId xmlns:a16="http://schemas.microsoft.com/office/drawing/2014/main" id="{918B5FBD-F5D9-4496-977D-4D6ECF90B82E}"/>
                </a:ext>
              </a:extLst>
            </p:cNvPr>
            <p:cNvGrpSpPr/>
            <p:nvPr/>
          </p:nvGrpSpPr>
          <p:grpSpPr>
            <a:xfrm rot="16200000">
              <a:off x="4220927" y="43158"/>
              <a:ext cx="157328" cy="629808"/>
              <a:chOff x="2321768" y="1738721"/>
              <a:chExt cx="157328" cy="629808"/>
            </a:xfrm>
          </p:grpSpPr>
          <p:sp>
            <p:nvSpPr>
              <p:cNvPr id="116" name="Oval 115">
                <a:extLst>
                  <a:ext uri="{FF2B5EF4-FFF2-40B4-BE49-F238E27FC236}">
                    <a16:creationId xmlns:a16="http://schemas.microsoft.com/office/drawing/2014/main" id="{555F1279-C33F-42B4-A57B-6DE47C96700A}"/>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7" name="Oval 116">
                <a:extLst>
                  <a:ext uri="{FF2B5EF4-FFF2-40B4-BE49-F238E27FC236}">
                    <a16:creationId xmlns:a16="http://schemas.microsoft.com/office/drawing/2014/main" id="{77752DC3-79A7-46DC-9B75-F532E24A9EFC}"/>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8" name="Oval 117">
                <a:extLst>
                  <a:ext uri="{FF2B5EF4-FFF2-40B4-BE49-F238E27FC236}">
                    <a16:creationId xmlns:a16="http://schemas.microsoft.com/office/drawing/2014/main" id="{6B88C2C6-7362-4BA9-8D15-F4E9090693D3}"/>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grpSp>
        <p:grpSp>
          <p:nvGrpSpPr>
            <p:cNvPr id="107" name="Group 106">
              <a:extLst>
                <a:ext uri="{FF2B5EF4-FFF2-40B4-BE49-F238E27FC236}">
                  <a16:creationId xmlns:a16="http://schemas.microsoft.com/office/drawing/2014/main" id="{B59EFA37-542D-47B6-A1B5-3BEC09D9A5C5}"/>
                </a:ext>
              </a:extLst>
            </p:cNvPr>
            <p:cNvGrpSpPr/>
            <p:nvPr/>
          </p:nvGrpSpPr>
          <p:grpSpPr>
            <a:xfrm rot="16200000">
              <a:off x="5545297" y="-552218"/>
              <a:ext cx="157328" cy="1833783"/>
              <a:chOff x="2321768" y="293951"/>
              <a:chExt cx="157328" cy="1833783"/>
            </a:xfrm>
          </p:grpSpPr>
          <p:sp>
            <p:nvSpPr>
              <p:cNvPr id="108" name="Oval 107">
                <a:extLst>
                  <a:ext uri="{FF2B5EF4-FFF2-40B4-BE49-F238E27FC236}">
                    <a16:creationId xmlns:a16="http://schemas.microsoft.com/office/drawing/2014/main" id="{9B4998FD-40B8-4C92-9499-678C7FC47B18}"/>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09" name="Oval 108">
                <a:extLst>
                  <a:ext uri="{FF2B5EF4-FFF2-40B4-BE49-F238E27FC236}">
                    <a16:creationId xmlns:a16="http://schemas.microsoft.com/office/drawing/2014/main" id="{082C43B8-3693-48E0-90FA-4A9BC8F3B0A0}"/>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0" name="Oval 109">
                <a:extLst>
                  <a:ext uri="{FF2B5EF4-FFF2-40B4-BE49-F238E27FC236}">
                    <a16:creationId xmlns:a16="http://schemas.microsoft.com/office/drawing/2014/main" id="{C1BA0D59-E53D-4F10-A9E1-43B327206436}"/>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1" name="Oval 110">
                <a:extLst>
                  <a:ext uri="{FF2B5EF4-FFF2-40B4-BE49-F238E27FC236}">
                    <a16:creationId xmlns:a16="http://schemas.microsoft.com/office/drawing/2014/main" id="{0D3D1285-23CB-4E2D-AD58-EC5046758EE4}"/>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2" name="Oval 111">
                <a:extLst>
                  <a:ext uri="{FF2B5EF4-FFF2-40B4-BE49-F238E27FC236}">
                    <a16:creationId xmlns:a16="http://schemas.microsoft.com/office/drawing/2014/main" id="{99C5AB7B-8D66-4AAB-96FB-8B7DD307B8BC}"/>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3" name="Oval 112">
                <a:extLst>
                  <a:ext uri="{FF2B5EF4-FFF2-40B4-BE49-F238E27FC236}">
                    <a16:creationId xmlns:a16="http://schemas.microsoft.com/office/drawing/2014/main" id="{0B5B9F53-64B7-4CB1-84A8-CC0EADBAA270}"/>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4" name="Oval 113">
                <a:extLst>
                  <a:ext uri="{FF2B5EF4-FFF2-40B4-BE49-F238E27FC236}">
                    <a16:creationId xmlns:a16="http://schemas.microsoft.com/office/drawing/2014/main" id="{3D8C7834-DB64-46A6-A356-7A63FE0FAF64}"/>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5" name="Oval 114">
                <a:extLst>
                  <a:ext uri="{FF2B5EF4-FFF2-40B4-BE49-F238E27FC236}">
                    <a16:creationId xmlns:a16="http://schemas.microsoft.com/office/drawing/2014/main" id="{3637EC70-8A06-4C86-ADE3-E7AB2F855C40}"/>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grpSp>
      </p:grpSp>
      <p:grpSp>
        <p:nvGrpSpPr>
          <p:cNvPr id="119" name="Group 118">
            <a:extLst>
              <a:ext uri="{FF2B5EF4-FFF2-40B4-BE49-F238E27FC236}">
                <a16:creationId xmlns:a16="http://schemas.microsoft.com/office/drawing/2014/main" id="{E106AA8D-5400-470D-973C-6E0589C6860C}"/>
              </a:ext>
            </a:extLst>
          </p:cNvPr>
          <p:cNvGrpSpPr/>
          <p:nvPr/>
        </p:nvGrpSpPr>
        <p:grpSpPr>
          <a:xfrm rot="5400000">
            <a:off x="9249913" y="3951510"/>
            <a:ext cx="3037757" cy="163938"/>
            <a:chOff x="3743890" y="279399"/>
            <a:chExt cx="3037757" cy="163938"/>
          </a:xfrm>
        </p:grpSpPr>
        <p:grpSp>
          <p:nvGrpSpPr>
            <p:cNvPr id="120" name="Group 119">
              <a:extLst>
                <a:ext uri="{FF2B5EF4-FFF2-40B4-BE49-F238E27FC236}">
                  <a16:creationId xmlns:a16="http://schemas.microsoft.com/office/drawing/2014/main" id="{68451DFC-5529-4665-8411-7B5BFF6B9254}"/>
                </a:ext>
              </a:extLst>
            </p:cNvPr>
            <p:cNvGrpSpPr/>
            <p:nvPr/>
          </p:nvGrpSpPr>
          <p:grpSpPr>
            <a:xfrm rot="16200000">
              <a:off x="4100528" y="-77239"/>
              <a:ext cx="157328" cy="870603"/>
              <a:chOff x="2321768" y="1497926"/>
              <a:chExt cx="157328" cy="870603"/>
            </a:xfrm>
          </p:grpSpPr>
          <p:sp>
            <p:nvSpPr>
              <p:cNvPr id="131" name="Oval 130">
                <a:extLst>
                  <a:ext uri="{FF2B5EF4-FFF2-40B4-BE49-F238E27FC236}">
                    <a16:creationId xmlns:a16="http://schemas.microsoft.com/office/drawing/2014/main" id="{61C14E94-2C2B-4465-BB2C-5B59C1128508}"/>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2" name="Oval 131">
                <a:extLst>
                  <a:ext uri="{FF2B5EF4-FFF2-40B4-BE49-F238E27FC236}">
                    <a16:creationId xmlns:a16="http://schemas.microsoft.com/office/drawing/2014/main" id="{E0EC6C50-FD96-4AAE-8139-B358752CC238}"/>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3" name="Oval 132">
                <a:extLst>
                  <a:ext uri="{FF2B5EF4-FFF2-40B4-BE49-F238E27FC236}">
                    <a16:creationId xmlns:a16="http://schemas.microsoft.com/office/drawing/2014/main" id="{A46A0B0C-1237-4281-AAB7-7FDC69CC8B02}"/>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4" name="Oval 133">
                <a:extLst>
                  <a:ext uri="{FF2B5EF4-FFF2-40B4-BE49-F238E27FC236}">
                    <a16:creationId xmlns:a16="http://schemas.microsoft.com/office/drawing/2014/main" id="{DD3BB5BA-E75F-4278-9006-7607A217240E}"/>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nvGrpSpPr>
            <p:cNvPr id="121" name="Group 120">
              <a:extLst>
                <a:ext uri="{FF2B5EF4-FFF2-40B4-BE49-F238E27FC236}">
                  <a16:creationId xmlns:a16="http://schemas.microsoft.com/office/drawing/2014/main" id="{98A88B54-EFC0-4657-8F6D-EA208C6C3E4E}"/>
                </a:ext>
              </a:extLst>
            </p:cNvPr>
            <p:cNvGrpSpPr/>
            <p:nvPr/>
          </p:nvGrpSpPr>
          <p:grpSpPr>
            <a:xfrm rot="16200000">
              <a:off x="5665694" y="-672616"/>
              <a:ext cx="157328" cy="2074578"/>
              <a:chOff x="2321768" y="293951"/>
              <a:chExt cx="157328" cy="2074578"/>
            </a:xfrm>
          </p:grpSpPr>
          <p:sp>
            <p:nvSpPr>
              <p:cNvPr id="122" name="Oval 121">
                <a:extLst>
                  <a:ext uri="{FF2B5EF4-FFF2-40B4-BE49-F238E27FC236}">
                    <a16:creationId xmlns:a16="http://schemas.microsoft.com/office/drawing/2014/main" id="{DD8B36AF-DE59-43ED-A798-6737B50A2780}"/>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3" name="Oval 122">
                <a:extLst>
                  <a:ext uri="{FF2B5EF4-FFF2-40B4-BE49-F238E27FC236}">
                    <a16:creationId xmlns:a16="http://schemas.microsoft.com/office/drawing/2014/main" id="{4BF8C8EE-A829-43C9-A110-70C13CF0B656}"/>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4" name="Oval 123">
                <a:extLst>
                  <a:ext uri="{FF2B5EF4-FFF2-40B4-BE49-F238E27FC236}">
                    <a16:creationId xmlns:a16="http://schemas.microsoft.com/office/drawing/2014/main" id="{F334E84B-ACC3-4DC1-8069-60845920C824}"/>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5" name="Oval 124">
                <a:extLst>
                  <a:ext uri="{FF2B5EF4-FFF2-40B4-BE49-F238E27FC236}">
                    <a16:creationId xmlns:a16="http://schemas.microsoft.com/office/drawing/2014/main" id="{09BBFBCA-1300-46E4-99DD-A232439B9A78}"/>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6" name="Oval 125">
                <a:extLst>
                  <a:ext uri="{FF2B5EF4-FFF2-40B4-BE49-F238E27FC236}">
                    <a16:creationId xmlns:a16="http://schemas.microsoft.com/office/drawing/2014/main" id="{8A890FB1-141E-456D-B287-13923137F0D7}"/>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7" name="Oval 126">
                <a:extLst>
                  <a:ext uri="{FF2B5EF4-FFF2-40B4-BE49-F238E27FC236}">
                    <a16:creationId xmlns:a16="http://schemas.microsoft.com/office/drawing/2014/main" id="{D6B65AF6-AD37-4344-8DE6-D2ACD3F5A9B3}"/>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8" name="Oval 127">
                <a:extLst>
                  <a:ext uri="{FF2B5EF4-FFF2-40B4-BE49-F238E27FC236}">
                    <a16:creationId xmlns:a16="http://schemas.microsoft.com/office/drawing/2014/main" id="{D63CE389-944E-4EB2-9866-B1E5BFB79082}"/>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9" name="Oval 128">
                <a:extLst>
                  <a:ext uri="{FF2B5EF4-FFF2-40B4-BE49-F238E27FC236}">
                    <a16:creationId xmlns:a16="http://schemas.microsoft.com/office/drawing/2014/main" id="{764FC6B1-80A9-46FE-B4E4-FCBF1D11D575}"/>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0" name="Oval 129">
                <a:extLst>
                  <a:ext uri="{FF2B5EF4-FFF2-40B4-BE49-F238E27FC236}">
                    <a16:creationId xmlns:a16="http://schemas.microsoft.com/office/drawing/2014/main" id="{D737A420-BBD3-4200-BD8A-8D49D10A8CE7}"/>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pic>
        <p:nvPicPr>
          <p:cNvPr id="136" name="Picture 135">
            <a:extLst>
              <a:ext uri="{FF2B5EF4-FFF2-40B4-BE49-F238E27FC236}">
                <a16:creationId xmlns:a16="http://schemas.microsoft.com/office/drawing/2014/main" id="{03D150B0-7E8F-437C-B02D-A2A4F87B6495}"/>
              </a:ext>
            </a:extLst>
          </p:cNvPr>
          <p:cNvPicPr>
            <a:picLocks noChangeAspect="1"/>
          </p:cNvPicPr>
          <p:nvPr/>
        </p:nvPicPr>
        <p:blipFill>
          <a:blip r:embed="rId3"/>
          <a:stretch>
            <a:fillRect/>
          </a:stretch>
        </p:blipFill>
        <p:spPr>
          <a:xfrm rot="1081999">
            <a:off x="5964642" y="3138711"/>
            <a:ext cx="232618" cy="247637"/>
          </a:xfrm>
          <a:prstGeom prst="rect">
            <a:avLst/>
          </a:prstGeom>
        </p:spPr>
      </p:pic>
      <p:pic>
        <p:nvPicPr>
          <p:cNvPr id="137" name="Picture 136">
            <a:extLst>
              <a:ext uri="{FF2B5EF4-FFF2-40B4-BE49-F238E27FC236}">
                <a16:creationId xmlns:a16="http://schemas.microsoft.com/office/drawing/2014/main" id="{95B18560-89CD-4CE6-A64D-2C5DBF85B10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1050660" y="2095010"/>
            <a:ext cx="2635537" cy="4604732"/>
          </a:xfrm>
          <a:prstGeom prst="rect">
            <a:avLst/>
          </a:prstGeom>
          <a:ln>
            <a:noFill/>
          </a:ln>
          <a:effectLst>
            <a:outerShdw blurRad="190500" algn="tl" rotWithShape="0">
              <a:srgbClr val="000000">
                <a:alpha val="70000"/>
              </a:srgbClr>
            </a:outerShdw>
          </a:effectLst>
        </p:spPr>
      </p:pic>
      <p:pic>
        <p:nvPicPr>
          <p:cNvPr id="2" name="Picture 1">
            <a:extLst>
              <a:ext uri="{FF2B5EF4-FFF2-40B4-BE49-F238E27FC236}">
                <a16:creationId xmlns:a16="http://schemas.microsoft.com/office/drawing/2014/main" id="{F45C09CF-A928-0374-E08A-757E7EE9C8AE}"/>
              </a:ext>
            </a:extLst>
          </p:cNvPr>
          <p:cNvPicPr>
            <a:picLocks noChangeAspect="1"/>
          </p:cNvPicPr>
          <p:nvPr/>
        </p:nvPicPr>
        <p:blipFill>
          <a:blip r:embed="rId5"/>
          <a:stretch>
            <a:fillRect/>
          </a:stretch>
        </p:blipFill>
        <p:spPr>
          <a:xfrm>
            <a:off x="3848189" y="568587"/>
            <a:ext cx="6724471" cy="5663675"/>
          </a:xfrm>
          <a:prstGeom prst="rect">
            <a:avLst/>
          </a:prstGeom>
        </p:spPr>
      </p:pic>
    </p:spTree>
    <p:extLst>
      <p:ext uri="{BB962C8B-B14F-4D97-AF65-F5344CB8AC3E}">
        <p14:creationId xmlns:p14="http://schemas.microsoft.com/office/powerpoint/2010/main" val="40492419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elcome Winter! by Slidesgo">
  <a:themeElements>
    <a:clrScheme name="Simple Light">
      <a:dk1>
        <a:srgbClr val="212D35"/>
      </a:dk1>
      <a:lt1>
        <a:srgbClr val="567185"/>
      </a:lt1>
      <a:dk2>
        <a:srgbClr val="8BB6C5"/>
      </a:dk2>
      <a:lt2>
        <a:srgbClr val="BDD5DC"/>
      </a:lt2>
      <a:accent1>
        <a:srgbClr val="CD5E62"/>
      </a:accent1>
      <a:accent2>
        <a:srgbClr val="FFFFFF"/>
      </a:accent2>
      <a:accent3>
        <a:srgbClr val="D1C4B0"/>
      </a:accent3>
      <a:accent4>
        <a:srgbClr val="EAF9FD"/>
      </a:accent4>
      <a:accent5>
        <a:srgbClr val="FFFFFF"/>
      </a:accent5>
      <a:accent6>
        <a:srgbClr val="FFFFFF"/>
      </a:accent6>
      <a:hlink>
        <a:srgbClr val="212D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797</Words>
  <Application>Microsoft Office PowerPoint</Application>
  <PresentationFormat>Widescreen</PresentationFormat>
  <Paragraphs>69</Paragraphs>
  <Slides>25</Slides>
  <Notes>10</Notes>
  <HiddenSlides>0</HiddenSlides>
  <MMClips>2</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25</vt:i4>
      </vt:variant>
    </vt:vector>
  </HeadingPairs>
  <TitlesOfParts>
    <vt:vector size="43" baseType="lpstr">
      <vt:lpstr>#9Slide05 Kathya</vt:lpstr>
      <vt:lpstr>Arial</vt:lpstr>
      <vt:lpstr>Bebas Neue</vt:lpstr>
      <vt:lpstr>Calibri</vt:lpstr>
      <vt:lpstr>Calibri Light</vt:lpstr>
      <vt:lpstr>Cambria</vt:lpstr>
      <vt:lpstr>Darker Grotesque SemiBold</vt:lpstr>
      <vt:lpstr>Lilita One</vt:lpstr>
      <vt:lpstr>Montserrat Medium</vt:lpstr>
      <vt:lpstr>Times New Roman</vt:lpstr>
      <vt:lpstr>UTM Cookies</vt:lpstr>
      <vt:lpstr>UTM Seagull</vt:lpstr>
      <vt:lpstr>UTM Showcard</vt:lpstr>
      <vt:lpstr>字魂27号-布丁体</vt:lpstr>
      <vt:lpstr>1_Office Theme</vt:lpstr>
      <vt:lpstr>3_Office Theme</vt:lpstr>
      <vt:lpstr>Office Theme</vt:lpstr>
      <vt:lpstr>Welcome Winter!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30</cp:revision>
  <dcterms:created xsi:type="dcterms:W3CDTF">2024-06-01T07:38:36Z</dcterms:created>
  <dcterms:modified xsi:type="dcterms:W3CDTF">2026-01-28T08:14:39Z</dcterms:modified>
</cp:coreProperties>
</file>